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46" r:id="rId3"/>
    <p:sldId id="640" r:id="rId4"/>
    <p:sldId id="641" r:id="rId5"/>
    <p:sldId id="642" r:id="rId6"/>
    <p:sldId id="643" r:id="rId7"/>
    <p:sldId id="644" r:id="rId8"/>
    <p:sldId id="645" r:id="rId9"/>
    <p:sldId id="646" r:id="rId10"/>
    <p:sldId id="665" r:id="rId11"/>
    <p:sldId id="647" r:id="rId12"/>
    <p:sldId id="648" r:id="rId13"/>
    <p:sldId id="666" r:id="rId14"/>
    <p:sldId id="649" r:id="rId15"/>
    <p:sldId id="650" r:id="rId16"/>
    <p:sldId id="651" r:id="rId17"/>
    <p:sldId id="652" r:id="rId18"/>
    <p:sldId id="653" r:id="rId19"/>
    <p:sldId id="654" r:id="rId20"/>
    <p:sldId id="655" r:id="rId21"/>
    <p:sldId id="667" r:id="rId22"/>
    <p:sldId id="656" r:id="rId23"/>
    <p:sldId id="657" r:id="rId24"/>
    <p:sldId id="658" r:id="rId25"/>
    <p:sldId id="659" r:id="rId26"/>
    <p:sldId id="661" r:id="rId27"/>
    <p:sldId id="662" r:id="rId28"/>
    <p:sldId id="350" r:id="rId29"/>
    <p:sldId id="283" r:id="rId30"/>
    <p:sldId id="382"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66FF"/>
    <a:srgbClr val="66FF33"/>
    <a:srgbClr val="481F67"/>
    <a:srgbClr val="381850"/>
    <a:srgbClr val="F4E9E9"/>
    <a:srgbClr val="0083E6"/>
    <a:srgbClr val="CCECFF"/>
    <a:srgbClr val="010101"/>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63988" autoAdjust="0"/>
  </p:normalViewPr>
  <p:slideViewPr>
    <p:cSldViewPr snapToGrid="0">
      <p:cViewPr varScale="1">
        <p:scale>
          <a:sx n="61" d="100"/>
          <a:sy n="61" d="100"/>
        </p:scale>
        <p:origin x="2280" y="66"/>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4/29/2020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is here for us to know the truth of what God will do, and what He has done. Coming to God lifts the mending of the spirit.</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79071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Gladness and laughter is the song of heaven. It is the purpose of medicine to heal. Our healing medicine is faith.</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30971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34020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faith never questions what God will do for those that serve Him. God has poured out His truth abundantly, so any who question will have no excuse at the moment of His revealing. Would not all want to be saved by the light of the LORD? Faith is knowing it will come to be. It is not necessarily that one has obtained salvation or a healing, such as yet, but belief points to the eventuality.</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421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God, who draws existence itself, is our crown of glory.</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5434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illnesses, social and physical, that man cannot cure, and it is left up to the Lord. The Lord transcends beyond space and time in life, as is His dwelling place. No greater cure can be had but to fall into the hands of God Himself, who commands all. Unwavering faith will be rewarded.</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93333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is often silent in its humble hope, yet God notices all that is genuine. It is the desire of God that we declare our faith openly, and in truth, not hiding from Him or others. Jesus looks for confessions of faith.</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154857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greatest healing to be had comes by faith. The sight of faith is found in belief.</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406900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has an affliction unique to each. It is God testing our strength and resolve to believe without question. Skeptics argue unable to achieve. Trust without question is faith. Knowing God has the power is what keeps us strong.</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27000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endurance has a long path of experience if seasoned in time. Settled souls are what lifts the rest of us to maturity. Throughout the ages, it has been the inner depth of character that has inspired all people. Depth of character renders humble calm with careful ears.</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76015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God is the only singular creator and savior, of His creation, one would be best served to pay attention to His declarations and pleas for our return.</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655111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40186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a humble heart, arrogance will destroy you if consumed in comparisons and unjustified judgments of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67637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continue to pray for each other, as it in itself, helps heal the self.</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768686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all, the bottom line to all, is truth. </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443945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what other salvation are we saved? By a concoction of man? It is by Jesus Christ God offers His grace. Jesus showed by enduring suffering, and never loosing faith, that the resurrection to life comes.</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182036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greater than imaginable is ahead for all who believe.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38174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387510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ocean of life remains with the faithful</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801573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given us His word to see. Healing of the soul comes by faith and trust in God’s power to save us from the flesh. To drop this offering of God can only result in catastrophe. God has to be the treasure without price for a heart to be established. Too often God’s word is thrown away while making decisions in life.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886947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out into the world can be like seeing through a fog bank. Faith God can clear the way inspiring much more in us.</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07032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said God is the rock of our salvation and this is due to His solid truth.</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108199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requests we pay attention to His words, and not let these truths become absent to our presence. The greatest vision comes from within.</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63288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to cry out to God is not just in our troubles, but in our thankful times, for the healing from those very troubles. As Abraham Lincoln was told by a fellow patriot, “This too shall pass;” we need to see the shadows pass to His light. True joy is a pursuit that can only be found in Him. When they say time heals all wounds, it is God that softens our hearts with His promise of eternity. His light of truth shines on all of our lives.</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74266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could reasonably not have a broken heart, in all that is about the earth, with death and hardships surrounding us all. It is the word of God that heals and comforts in days of heavy afflictions. His promise not to abandon us leaves us not alone. As a horse, the master simply wants to love his servant.</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68289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7471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webp"/><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drnaveenkumarsolanki.blogspot.com/2011/07/gods-premier-hand-of-divine.html"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flickr.com/photos/ladyro/6095047702" TargetMode="Externa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g"/><Relationship Id="rId18" Type="http://schemas.openxmlformats.org/officeDocument/2006/relationships/image" Target="../media/image24.jpg"/><Relationship Id="rId3" Type="http://schemas.openxmlformats.org/officeDocument/2006/relationships/image" Target="../media/image1.webp"/><Relationship Id="rId21" Type="http://schemas.openxmlformats.org/officeDocument/2006/relationships/image" Target="../media/image28.jp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3.jpg"/><Relationship Id="rId2" Type="http://schemas.openxmlformats.org/officeDocument/2006/relationships/notesSlide" Target="../notesSlides/notesSlide25.xml"/><Relationship Id="rId16" Type="http://schemas.openxmlformats.org/officeDocument/2006/relationships/image" Target="../media/image22.jpg"/><Relationship Id="rId20"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g"/><Relationship Id="rId24" Type="http://schemas.openxmlformats.org/officeDocument/2006/relationships/image" Target="../media/image33.jpg"/><Relationship Id="rId5" Type="http://schemas.openxmlformats.org/officeDocument/2006/relationships/image" Target="../media/image7.jpg"/><Relationship Id="rId15" Type="http://schemas.openxmlformats.org/officeDocument/2006/relationships/image" Target="../media/image18.png"/><Relationship Id="rId23" Type="http://schemas.openxmlformats.org/officeDocument/2006/relationships/image" Target="../media/image32.jpg"/><Relationship Id="rId10" Type="http://schemas.openxmlformats.org/officeDocument/2006/relationships/image" Target="../media/image13.jpg"/><Relationship Id="rId19" Type="http://schemas.openxmlformats.org/officeDocument/2006/relationships/image" Target="../media/image25.jpg"/><Relationship Id="rId4" Type="http://schemas.openxmlformats.org/officeDocument/2006/relationships/image" Target="../media/image3.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9.jpg"/></Relationships>
</file>

<file path=ppt/slides/_rels/slide2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1.webp"/><Relationship Id="rId21" Type="http://schemas.openxmlformats.org/officeDocument/2006/relationships/image" Target="../media/image49.jpeg"/><Relationship Id="rId7" Type="http://schemas.openxmlformats.org/officeDocument/2006/relationships/image" Target="../media/image37.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26.xml"/><Relationship Id="rId16" Type="http://schemas.openxmlformats.org/officeDocument/2006/relationships/image" Target="../media/image44.jpeg"/><Relationship Id="rId20"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9.jpeg"/><Relationship Id="rId24" Type="http://schemas.openxmlformats.org/officeDocument/2006/relationships/image" Target="../media/image52.jpeg"/><Relationship Id="rId5" Type="http://schemas.openxmlformats.org/officeDocument/2006/relationships/image" Target="../media/image35.jpeg"/><Relationship Id="rId15" Type="http://schemas.openxmlformats.org/officeDocument/2006/relationships/image" Target="../media/image43.png"/><Relationship Id="rId23" Type="http://schemas.openxmlformats.org/officeDocument/2006/relationships/image" Target="../media/image51.jpeg"/><Relationship Id="rId10" Type="http://schemas.openxmlformats.org/officeDocument/2006/relationships/image" Target="../media/image38.jpeg"/><Relationship Id="rId19" Type="http://schemas.openxmlformats.org/officeDocument/2006/relationships/image" Target="../media/image47.jpeg"/><Relationship Id="rId4" Type="http://schemas.openxmlformats.org/officeDocument/2006/relationships/image" Target="../media/image34.jpeg"/><Relationship Id="rId9" Type="http://schemas.openxmlformats.org/officeDocument/2006/relationships/image" Target="../media/image12.jpg"/><Relationship Id="rId14" Type="http://schemas.openxmlformats.org/officeDocument/2006/relationships/image" Target="../media/image42.jpeg"/><Relationship Id="rId22"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drnaveenkumarsolanki.blogspot.com/2011/07/gods-premier-hand-of-divine.html" TargetMode="Externa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075AB-A5CF-4CE6-87F5-E841F143B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96"/>
            <a:ext cx="9199516" cy="6894095"/>
          </a:xfrm>
          <a:prstGeom prst="rect">
            <a:avLst/>
          </a:prstGeom>
        </p:spPr>
      </p:pic>
      <p:sp>
        <p:nvSpPr>
          <p:cNvPr id="13" name="!!Heart">
            <a:extLst>
              <a:ext uri="{FF2B5EF4-FFF2-40B4-BE49-F238E27FC236}">
                <a16:creationId xmlns:a16="http://schemas.microsoft.com/office/drawing/2014/main" id="{5050EE32-2F8A-4E46-BDC7-250A4044D50C}"/>
              </a:ext>
            </a:extLst>
          </p:cNvPr>
          <p:cNvSpPr txBox="1">
            <a:spLocks noChangeArrowheads="1"/>
          </p:cNvSpPr>
          <p:nvPr/>
        </p:nvSpPr>
        <p:spPr bwMode="auto">
          <a:xfrm>
            <a:off x="2488313" y="2821501"/>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brokenhearted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42221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851496-638C-4047-9EFD-6DEAC93CB13C}"/>
              </a:ext>
            </a:extLst>
          </p:cNvPr>
          <p:cNvPicPr>
            <a:picLocks noChangeAspect="1"/>
          </p:cNvPicPr>
          <p:nvPr/>
        </p:nvPicPr>
        <p:blipFill rotWithShape="1">
          <a:blip r:embed="rId3">
            <a:extLst>
              <a:ext uri="{28A0092B-C50C-407E-A947-70E740481C1C}">
                <a14:useLocalDpi xmlns:a14="http://schemas.microsoft.com/office/drawing/2010/main" val="0"/>
              </a:ext>
            </a:extLst>
          </a:blip>
          <a:srcRect l="1273" t="1913" r="1910" b="2475"/>
          <a:stretch/>
        </p:blipFill>
        <p:spPr>
          <a:xfrm>
            <a:off x="0" y="0"/>
            <a:ext cx="9144000" cy="6858000"/>
          </a:xfrm>
          <a:prstGeom prst="rect">
            <a:avLst/>
          </a:prstGeom>
        </p:spPr>
      </p:pic>
      <p:sp>
        <p:nvSpPr>
          <p:cNvPr id="3074" name="Rectangle 2"/>
          <p:cNvSpPr>
            <a:spLocks noGrp="1" noChangeArrowheads="1"/>
          </p:cNvSpPr>
          <p:nvPr>
            <p:ph type="title"/>
          </p:nvPr>
        </p:nvSpPr>
        <p:spPr>
          <a:xfrm>
            <a:off x="1093694" y="2048436"/>
            <a:ext cx="7010400" cy="29404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heals the     brokenhearted                      And binds up their wounds.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147:3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4744191-CCAC-4270-8624-3215124959DB}"/>
              </a:ext>
            </a:extLst>
          </p:cNvPr>
          <p:cNvSpPr txBox="1">
            <a:spLocks noChangeArrowheads="1"/>
          </p:cNvSpPr>
          <p:nvPr/>
        </p:nvSpPr>
        <p:spPr bwMode="auto">
          <a:xfrm>
            <a:off x="2488313" y="2821501"/>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brokenhearted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DB51AD0-D586-4D11-BF23-6D55A9ADF930}"/>
              </a:ext>
            </a:extLst>
          </p:cNvPr>
          <p:cNvSpPr txBox="1">
            <a:spLocks noChangeArrowheads="1"/>
          </p:cNvSpPr>
          <p:nvPr/>
        </p:nvSpPr>
        <p:spPr bwMode="auto">
          <a:xfrm>
            <a:off x="2700338" y="2840412"/>
            <a:ext cx="1958601" cy="74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broken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4997F3A-5286-4A44-9A6C-805CFB07C376}"/>
              </a:ext>
            </a:extLst>
          </p:cNvPr>
          <p:cNvSpPr txBox="1">
            <a:spLocks noChangeArrowheads="1"/>
          </p:cNvSpPr>
          <p:nvPr/>
        </p:nvSpPr>
        <p:spPr bwMode="auto">
          <a:xfrm>
            <a:off x="5915025" y="2566988"/>
            <a:ext cx="2007067" cy="75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broken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82494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xit" presetSubtype="0" fill="hold" grpId="1" nodeType="withEffect">
                                  <p:stCondLst>
                                    <p:cond delay="0"/>
                                  </p:stCondLst>
                                  <p:childTnLst>
                                    <p:animEffect transition="out" filter="fade">
                                      <p:cBhvr>
                                        <p:cTn id="18" dur="1250"/>
                                        <p:tgtEl>
                                          <p:spTgt spid="3074"/>
                                        </p:tgtEl>
                                      </p:cBhvr>
                                    </p:animEffect>
                                    <p:set>
                                      <p:cBhvr>
                                        <p:cTn id="19" dur="1" fill="hold">
                                          <p:stCondLst>
                                            <p:cond delay="1249"/>
                                          </p:stCondLst>
                                        </p:cTn>
                                        <p:tgtEl>
                                          <p:spTgt spid="3074"/>
                                        </p:tgtEl>
                                        <p:attrNameLst>
                                          <p:attrName>style.visibility</p:attrName>
                                        </p:attrNameLst>
                                      </p:cBhvr>
                                      <p:to>
                                        <p:strVal val="hidden"/>
                                      </p:to>
                                    </p:set>
                                  </p:childTnLst>
                                </p:cTn>
                              </p:par>
                              <p:par>
                                <p:cTn id="20" presetID="42" presetClass="path" presetSubtype="0" accel="50000" decel="50000" fill="hold" grpId="2" nodeType="withEffect">
                                  <p:stCondLst>
                                    <p:cond delay="0"/>
                                  </p:stCondLst>
                                  <p:childTnLst>
                                    <p:animMotion origin="layout" path="M -5.55556E-7 2.96296E-6 L 0.35434 -0.03912 " pathEditMode="relative" rAng="0" ptsTypes="AA">
                                      <p:cBhvr>
                                        <p:cTn id="21" dur="2000" fill="hold"/>
                                        <p:tgtEl>
                                          <p:spTgt spid="6"/>
                                        </p:tgtEl>
                                        <p:attrNameLst>
                                          <p:attrName>ppt_x</p:attrName>
                                          <p:attrName>ppt_y</p:attrName>
                                        </p:attrNameLst>
                                      </p:cBhvr>
                                      <p:rCtr x="17708" y="-1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6" grpId="0"/>
      <p:bldP spid="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203D8F-5E00-413A-88D6-1B46D1B85C66}"/>
              </a:ext>
            </a:extLst>
          </p:cNvPr>
          <p:cNvPicPr>
            <a:picLocks noChangeAspect="1"/>
          </p:cNvPicPr>
          <p:nvPr/>
        </p:nvPicPr>
        <p:blipFill rotWithShape="1">
          <a:blip r:embed="rId3">
            <a:extLst>
              <a:ext uri="{28A0092B-C50C-407E-A947-70E740481C1C}">
                <a14:useLocalDpi xmlns:a14="http://schemas.microsoft.com/office/drawing/2010/main" val="0"/>
              </a:ext>
            </a:extLst>
          </a:blip>
          <a:srcRect l="833" t="1332" r="833" b="1333"/>
          <a:stretch/>
        </p:blipFill>
        <p:spPr>
          <a:xfrm>
            <a:off x="0" y="0"/>
            <a:ext cx="9144000" cy="6858000"/>
          </a:xfrm>
          <a:prstGeom prst="rect">
            <a:avLst/>
          </a:prstGeom>
        </p:spPr>
      </p:pic>
      <p:sp>
        <p:nvSpPr>
          <p:cNvPr id="5" name="Title 1">
            <a:extLst>
              <a:ext uri="{FF2B5EF4-FFF2-40B4-BE49-F238E27FC236}">
                <a16:creationId xmlns:a16="http://schemas.microsoft.com/office/drawing/2014/main" id="{3E6BEC75-AA46-4882-9E35-3413B082FE1B}"/>
              </a:ext>
            </a:extLst>
          </p:cNvPr>
          <p:cNvSpPr txBox="1">
            <a:spLocks/>
          </p:cNvSpPr>
          <p:nvPr/>
        </p:nvSpPr>
        <p:spPr>
          <a:xfrm>
            <a:off x="1389832" y="1957540"/>
            <a:ext cx="629866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1066800" y="1828800"/>
            <a:ext cx="7010400" cy="28344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merry heart does good, like medicine, But a broken spirit dries the bones.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D3E0482-4319-4E7B-A08A-134652455FDE}"/>
              </a:ext>
            </a:extLst>
          </p:cNvPr>
          <p:cNvSpPr txBox="1">
            <a:spLocks noChangeArrowheads="1"/>
          </p:cNvSpPr>
          <p:nvPr/>
        </p:nvSpPr>
        <p:spPr bwMode="auto">
          <a:xfrm>
            <a:off x="5915025" y="2566988"/>
            <a:ext cx="2007067" cy="75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broken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04B9D98-83C1-42CB-945E-248AA9F53C41}"/>
              </a:ext>
            </a:extLst>
          </p:cNvPr>
          <p:cNvSpPr txBox="1">
            <a:spLocks noChangeArrowheads="1"/>
          </p:cNvSpPr>
          <p:nvPr/>
        </p:nvSpPr>
        <p:spPr bwMode="auto">
          <a:xfrm>
            <a:off x="1388045" y="1888332"/>
            <a:ext cx="6225919" cy="76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merry heart does good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Heal">
            <a:extLst>
              <a:ext uri="{FF2B5EF4-FFF2-40B4-BE49-F238E27FC236}">
                <a16:creationId xmlns:a16="http://schemas.microsoft.com/office/drawing/2014/main" id="{B3E3E62D-E3B6-4A48-AA70-6BF94369C92F}"/>
              </a:ext>
            </a:extLst>
          </p:cNvPr>
          <p:cNvSpPr txBox="1">
            <a:spLocks noChangeArrowheads="1"/>
          </p:cNvSpPr>
          <p:nvPr/>
        </p:nvSpPr>
        <p:spPr bwMode="auto">
          <a:xfrm>
            <a:off x="2133835" y="2541756"/>
            <a:ext cx="2565400" cy="79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medicine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70690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1"/>
      <p:bldP spid="6" grpId="0"/>
      <p:bldP spid="6"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203D8F-5E00-413A-88D6-1B46D1B85C66}"/>
              </a:ext>
            </a:extLst>
          </p:cNvPr>
          <p:cNvPicPr>
            <a:picLocks noChangeAspect="1"/>
          </p:cNvPicPr>
          <p:nvPr/>
        </p:nvPicPr>
        <p:blipFill rotWithShape="1">
          <a:blip r:embed="rId3">
            <a:extLst>
              <a:ext uri="{28A0092B-C50C-407E-A947-70E740481C1C}">
                <a14:useLocalDpi xmlns:a14="http://schemas.microsoft.com/office/drawing/2010/main" val="0"/>
              </a:ext>
            </a:extLst>
          </a:blip>
          <a:srcRect l="833" t="1332" r="833" b="1333"/>
          <a:stretch/>
        </p:blipFill>
        <p:spPr>
          <a:xfrm>
            <a:off x="0" y="0"/>
            <a:ext cx="9144000" cy="6858000"/>
          </a:xfrm>
          <a:prstGeom prst="rect">
            <a:avLst/>
          </a:prstGeom>
        </p:spPr>
      </p:pic>
      <p:sp>
        <p:nvSpPr>
          <p:cNvPr id="8" name="!!Heal">
            <a:extLst>
              <a:ext uri="{FF2B5EF4-FFF2-40B4-BE49-F238E27FC236}">
                <a16:creationId xmlns:a16="http://schemas.microsoft.com/office/drawing/2014/main" id="{2FF13EE1-A6A0-448F-85E4-B84CD725EA76}"/>
              </a:ext>
            </a:extLst>
          </p:cNvPr>
          <p:cNvSpPr txBox="1">
            <a:spLocks noChangeArrowheads="1"/>
          </p:cNvSpPr>
          <p:nvPr/>
        </p:nvSpPr>
        <p:spPr bwMode="auto">
          <a:xfrm>
            <a:off x="1908922" y="2274655"/>
            <a:ext cx="2316769" cy="72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Heal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55954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78265-B13F-4080-BFA1-B61DBEDE7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1371600" y="1687909"/>
            <a:ext cx="6400800" cy="34821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Heal me, O LORD, and I shall be healed; Save me, and I shall be saved,       For You are my praise.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17:14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6" name="Rectangle 2">
            <a:extLst>
              <a:ext uri="{FF2B5EF4-FFF2-40B4-BE49-F238E27FC236}">
                <a16:creationId xmlns:a16="http://schemas.microsoft.com/office/drawing/2014/main" id="{03FED024-2268-4A09-A1A1-5651A218296B}"/>
              </a:ext>
            </a:extLst>
          </p:cNvPr>
          <p:cNvSpPr txBox="1">
            <a:spLocks noChangeArrowheads="1"/>
          </p:cNvSpPr>
          <p:nvPr/>
        </p:nvSpPr>
        <p:spPr bwMode="auto">
          <a:xfrm>
            <a:off x="3566160" y="3051810"/>
            <a:ext cx="232537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Harrington" panose="04040505050A02020702" pitchFamily="82" charset="0"/>
              </a:rPr>
              <a:t>TRUST</a:t>
            </a:r>
            <a:endParaRPr lang="en-US" altLang="en-US"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Harrington" panose="04040505050A02020702" pitchFamily="82" charset="0"/>
            </a:endParaRPr>
          </a:p>
        </p:txBody>
      </p:sp>
      <p:sp>
        <p:nvSpPr>
          <p:cNvPr id="7" name="Rectangle 2">
            <a:extLst>
              <a:ext uri="{FF2B5EF4-FFF2-40B4-BE49-F238E27FC236}">
                <a16:creationId xmlns:a16="http://schemas.microsoft.com/office/drawing/2014/main" id="{2D86B3CA-2093-4388-BFBC-4CEA41F9C779}"/>
              </a:ext>
            </a:extLst>
          </p:cNvPr>
          <p:cNvSpPr txBox="1">
            <a:spLocks noChangeArrowheads="1"/>
          </p:cNvSpPr>
          <p:nvPr/>
        </p:nvSpPr>
        <p:spPr bwMode="auto">
          <a:xfrm>
            <a:off x="537883" y="1277472"/>
            <a:ext cx="8014447" cy="49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a:t>
            </a:r>
          </a:p>
          <a:p>
            <a:pPr algn="l" eaLnBrk="1" hangingPunct="1"/>
            <a:endParaRPr lang="en-US" altLang="en-US" sz="2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Heal me, and I shall be healed</a:t>
            </a:r>
          </a:p>
          <a:p>
            <a:pPr algn="l" eaLnBrk="1" hangingPunct="1"/>
            <a:endParaRPr lang="en-US" altLang="en-US" sz="2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Save me, and I shall be saved</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2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You are my praise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A372B9B-5207-4B3B-9643-0526B04DD48C}"/>
              </a:ext>
            </a:extLst>
          </p:cNvPr>
          <p:cNvSpPr txBox="1">
            <a:spLocks noChangeArrowheads="1"/>
          </p:cNvSpPr>
          <p:nvPr/>
        </p:nvSpPr>
        <p:spPr bwMode="auto">
          <a:xfrm>
            <a:off x="1666875" y="1750220"/>
            <a:ext cx="2316769" cy="72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Heal me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DA6474C-20BA-476A-9C8D-C71F6A639312}"/>
              </a:ext>
            </a:extLst>
          </p:cNvPr>
          <p:cNvSpPr txBox="1">
            <a:spLocks noChangeArrowheads="1"/>
          </p:cNvSpPr>
          <p:nvPr/>
        </p:nvSpPr>
        <p:spPr bwMode="auto">
          <a:xfrm>
            <a:off x="3851323" y="1726826"/>
            <a:ext cx="218888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 LORD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EC860DB-969E-4921-8380-F982A9FADBE3}"/>
              </a:ext>
            </a:extLst>
          </p:cNvPr>
          <p:cNvSpPr txBox="1">
            <a:spLocks noChangeArrowheads="1"/>
          </p:cNvSpPr>
          <p:nvPr/>
        </p:nvSpPr>
        <p:spPr bwMode="auto">
          <a:xfrm>
            <a:off x="5741753" y="1729208"/>
            <a:ext cx="16241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and I</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90187B1-8E89-48F4-8DE1-306EDD216553}"/>
              </a:ext>
            </a:extLst>
          </p:cNvPr>
          <p:cNvSpPr txBox="1">
            <a:spLocks noChangeArrowheads="1"/>
          </p:cNvSpPr>
          <p:nvPr/>
        </p:nvSpPr>
        <p:spPr bwMode="auto">
          <a:xfrm>
            <a:off x="1278078" y="2393576"/>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shall be healed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D4C0A33-3A7B-46D4-89CD-31C1FAA20EB1}"/>
              </a:ext>
            </a:extLst>
          </p:cNvPr>
          <p:cNvSpPr txBox="1">
            <a:spLocks noChangeArrowheads="1"/>
          </p:cNvSpPr>
          <p:nvPr/>
        </p:nvSpPr>
        <p:spPr bwMode="auto">
          <a:xfrm>
            <a:off x="5232447" y="2398339"/>
            <a:ext cx="244437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Save me,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211D3E5-F098-4635-9F9C-C5B7200FEA77}"/>
              </a:ext>
            </a:extLst>
          </p:cNvPr>
          <p:cNvSpPr txBox="1">
            <a:spLocks noChangeArrowheads="1"/>
          </p:cNvSpPr>
          <p:nvPr/>
        </p:nvSpPr>
        <p:spPr bwMode="auto">
          <a:xfrm>
            <a:off x="1953651" y="3073074"/>
            <a:ext cx="50934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and I shall be saved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C3FA293-2D76-4563-B577-D1DA4C277381}"/>
              </a:ext>
            </a:extLst>
          </p:cNvPr>
          <p:cNvSpPr txBox="1">
            <a:spLocks noChangeArrowheads="1"/>
          </p:cNvSpPr>
          <p:nvPr/>
        </p:nvSpPr>
        <p:spPr bwMode="auto">
          <a:xfrm>
            <a:off x="2599811" y="3741505"/>
            <a:ext cx="46765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You are my praise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41C61A5-1625-4120-AA36-9C6EF92E99BD}"/>
              </a:ext>
            </a:extLst>
          </p:cNvPr>
          <p:cNvSpPr txBox="1">
            <a:spLocks noChangeArrowheads="1"/>
          </p:cNvSpPr>
          <p:nvPr/>
        </p:nvSpPr>
        <p:spPr bwMode="auto">
          <a:xfrm>
            <a:off x="970350" y="1608351"/>
            <a:ext cx="1599428" cy="66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hidden="1">
            <a:extLst>
              <a:ext uri="{FF2B5EF4-FFF2-40B4-BE49-F238E27FC236}">
                <a16:creationId xmlns:a16="http://schemas.microsoft.com/office/drawing/2014/main" id="{A535DB41-CF3D-4841-8CC3-0F136F857B5E}"/>
              </a:ext>
            </a:extLst>
          </p:cNvPr>
          <p:cNvSpPr txBox="1">
            <a:spLocks noChangeArrowheads="1"/>
          </p:cNvSpPr>
          <p:nvPr/>
        </p:nvSpPr>
        <p:spPr bwMode="auto">
          <a:xfrm>
            <a:off x="2346304" y="659117"/>
            <a:ext cx="1599428" cy="65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677137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42" presetClass="path" presetSubtype="0" accel="50000" decel="50000" fill="hold" grpId="2" nodeType="withEffect">
                                  <p:stCondLst>
                                    <p:cond delay="0"/>
                                  </p:stCondLst>
                                  <p:childTnLst>
                                    <p:animMotion origin="layout" path="M -4.16667E-6 -1.85185E-6 L -0.03854 0.11759 " pathEditMode="relative" rAng="0" ptsTypes="AA">
                                      <p:cBhvr>
                                        <p:cTn id="42" dur="2000" fill="hold"/>
                                        <p:tgtEl>
                                          <p:spTgt spid="6"/>
                                        </p:tgtEl>
                                        <p:attrNameLst>
                                          <p:attrName>ppt_x</p:attrName>
                                          <p:attrName>ppt_y</p:attrName>
                                        </p:attrNameLst>
                                      </p:cBhvr>
                                      <p:rCtr x="-1927" y="5880"/>
                                    </p:animMotion>
                                  </p:childTnLst>
                                </p:cTn>
                              </p:par>
                              <p:par>
                                <p:cTn id="43" presetID="42" presetClass="path" presetSubtype="0" accel="50000" decel="50000" fill="hold" grpId="2" nodeType="withEffect">
                                  <p:stCondLst>
                                    <p:cond delay="0"/>
                                  </p:stCondLst>
                                  <p:childTnLst>
                                    <p:animMotion origin="layout" path="M 1.38889E-6 -4.81481E-6 L -0.37413 -0.02523 " pathEditMode="relative" rAng="0" ptsTypes="AA">
                                      <p:cBhvr>
                                        <p:cTn id="44" dur="2000" fill="hold"/>
                                        <p:tgtEl>
                                          <p:spTgt spid="8"/>
                                        </p:tgtEl>
                                        <p:attrNameLst>
                                          <p:attrName>ppt_x</p:attrName>
                                          <p:attrName>ppt_y</p:attrName>
                                        </p:attrNameLst>
                                      </p:cBhvr>
                                      <p:rCtr x="-18715" y="-1273"/>
                                    </p:animMotion>
                                  </p:childTnLst>
                                </p:cTn>
                              </p:par>
                              <p:par>
                                <p:cTn id="45" presetID="42" presetClass="path" presetSubtype="0" accel="50000" decel="50000" fill="hold" grpId="2" nodeType="withEffect">
                                  <p:stCondLst>
                                    <p:cond delay="0"/>
                                  </p:stCondLst>
                                  <p:childTnLst>
                                    <p:animMotion origin="layout" path="M 3.33333E-6 3.7037E-6 L -0.26459 0.11713 " pathEditMode="relative" rAng="0" ptsTypes="AA">
                                      <p:cBhvr>
                                        <p:cTn id="46" dur="2000" fill="hold"/>
                                        <p:tgtEl>
                                          <p:spTgt spid="9"/>
                                        </p:tgtEl>
                                        <p:attrNameLst>
                                          <p:attrName>ppt_x</p:attrName>
                                          <p:attrName>ppt_y</p:attrName>
                                        </p:attrNameLst>
                                      </p:cBhvr>
                                      <p:rCtr x="-13229" y="5856"/>
                                    </p:animMotion>
                                  </p:childTnLst>
                                </p:cTn>
                              </p:par>
                              <p:par>
                                <p:cTn id="47" presetID="42" presetClass="path" presetSubtype="0" accel="50000" decel="50000" fill="hold" grpId="2" nodeType="withEffect">
                                  <p:stCondLst>
                                    <p:cond delay="0"/>
                                  </p:stCondLst>
                                  <p:childTnLst>
                                    <p:animMotion origin="layout" path="M -2.5E-6 2.96296E-6 L 0.36459 0.01944 " pathEditMode="relative" rAng="0" ptsTypes="AA">
                                      <p:cBhvr>
                                        <p:cTn id="48" dur="2000" fill="hold"/>
                                        <p:tgtEl>
                                          <p:spTgt spid="10"/>
                                        </p:tgtEl>
                                        <p:attrNameLst>
                                          <p:attrName>ppt_x</p:attrName>
                                          <p:attrName>ppt_y</p:attrName>
                                        </p:attrNameLst>
                                      </p:cBhvr>
                                      <p:rCtr x="18229" y="972"/>
                                    </p:animMotion>
                                  </p:childTnLst>
                                </p:cTn>
                              </p:par>
                              <p:par>
                                <p:cTn id="49" presetID="42" presetClass="path" presetSubtype="0" accel="50000" decel="50000" fill="hold" grpId="2" nodeType="withEffect">
                                  <p:stCondLst>
                                    <p:cond delay="0"/>
                                  </p:stCondLst>
                                  <p:childTnLst>
                                    <p:animMotion origin="layout" path="M -2.77778E-6 -1.48148E-6 L -0.42569 0.16181 " pathEditMode="relative" rAng="0" ptsTypes="AA">
                                      <p:cBhvr>
                                        <p:cTn id="50" dur="2000" fill="hold"/>
                                        <p:tgtEl>
                                          <p:spTgt spid="11"/>
                                        </p:tgtEl>
                                        <p:attrNameLst>
                                          <p:attrName>ppt_x</p:attrName>
                                          <p:attrName>ppt_y</p:attrName>
                                        </p:attrNameLst>
                                      </p:cBhvr>
                                      <p:rCtr x="-21285" y="8079"/>
                                    </p:animMotion>
                                  </p:childTnLst>
                                </p:cTn>
                              </p:par>
                              <p:par>
                                <p:cTn id="51" presetID="42" presetClass="path" presetSubtype="0" accel="50000" decel="50000" fill="hold" grpId="2" nodeType="withEffect">
                                  <p:stCondLst>
                                    <p:cond delay="0"/>
                                  </p:stCondLst>
                                  <p:childTnLst>
                                    <p:animMotion origin="layout" path="M 2.5E-6 -1.11111E-6 L 0.16441 0.06412 " pathEditMode="relative" rAng="0" ptsTypes="AA">
                                      <p:cBhvr>
                                        <p:cTn id="52" dur="2000" fill="hold"/>
                                        <p:tgtEl>
                                          <p:spTgt spid="12"/>
                                        </p:tgtEl>
                                        <p:attrNameLst>
                                          <p:attrName>ppt_x</p:attrName>
                                          <p:attrName>ppt_y</p:attrName>
                                        </p:attrNameLst>
                                      </p:cBhvr>
                                      <p:rCtr x="8212" y="3194"/>
                                    </p:animMotion>
                                  </p:childTnLst>
                                </p:cTn>
                              </p:par>
                              <p:par>
                                <p:cTn id="53" presetID="42" presetClass="path" presetSubtype="0" accel="50000" decel="50000" fill="hold" grpId="2" nodeType="withEffect">
                                  <p:stCondLst>
                                    <p:cond delay="0"/>
                                  </p:stCondLst>
                                  <p:childTnLst>
                                    <p:animMotion origin="layout" path="M -4.16667E-6 -4.81481E-6 L -0.04357 0.20602 " pathEditMode="relative" rAng="0" ptsTypes="AA">
                                      <p:cBhvr>
                                        <p:cTn id="54" dur="2000" fill="hold"/>
                                        <p:tgtEl>
                                          <p:spTgt spid="13"/>
                                        </p:tgtEl>
                                        <p:attrNameLst>
                                          <p:attrName>ppt_x</p:attrName>
                                          <p:attrName>ppt_y</p:attrName>
                                        </p:attrNameLst>
                                      </p:cBhvr>
                                      <p:rCtr x="-2187" y="10301"/>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250"/>
                                        <p:tgtEl>
                                          <p:spTgt spid="7"/>
                                        </p:tgtEl>
                                      </p:cBhvr>
                                    </p:animEffec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3"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000" fill="hold"/>
                                        <p:tgtEl>
                                          <p:spTgt spid="16"/>
                                        </p:tgtEl>
                                        <p:attrNameLst>
                                          <p:attrName>ppt_w</p:attrName>
                                        </p:attrNameLst>
                                      </p:cBhvr>
                                      <p:tavLst>
                                        <p:tav tm="0">
                                          <p:val>
                                            <p:fltVal val="0"/>
                                          </p:val>
                                        </p:tav>
                                        <p:tav tm="100000">
                                          <p:val>
                                            <p:strVal val="#ppt_w"/>
                                          </p:val>
                                        </p:tav>
                                      </p:tavLst>
                                    </p:anim>
                                    <p:anim calcmode="lin" valueType="num">
                                      <p:cBhvr>
                                        <p:cTn id="88" dur="2000" fill="hold"/>
                                        <p:tgtEl>
                                          <p:spTgt spid="16"/>
                                        </p:tgtEl>
                                        <p:attrNameLst>
                                          <p:attrName>ppt_h</p:attrName>
                                        </p:attrNameLst>
                                      </p:cBhvr>
                                      <p:tavLst>
                                        <p:tav tm="0">
                                          <p:val>
                                            <p:fltVal val="0"/>
                                          </p:val>
                                        </p:tav>
                                        <p:tav tm="100000">
                                          <p:val>
                                            <p:strVal val="#ppt_h"/>
                                          </p:val>
                                        </p:tav>
                                      </p:tavLst>
                                    </p:anim>
                                  </p:childTnLst>
                                </p:cTn>
                              </p:par>
                              <p:par>
                                <p:cTn id="89" presetID="42" presetClass="path" presetSubtype="0" accel="50000" decel="50000" fill="hold" grpId="2" nodeType="withEffect">
                                  <p:stCondLst>
                                    <p:cond delay="0"/>
                                  </p:stCondLst>
                                  <p:childTnLst>
                                    <p:animMotion origin="layout" path="M -3.88889E-6 -3.7037E-7 L -0.01823 0.40995 " pathEditMode="relative" rAng="0" ptsTypes="AA">
                                      <p:cBhvr>
                                        <p:cTn id="90" dur="2000" spd="-100000" fill="hold"/>
                                        <p:tgtEl>
                                          <p:spTgt spid="16"/>
                                        </p:tgtEl>
                                        <p:attrNameLst>
                                          <p:attrName>ppt_x</p:attrName>
                                          <p:attrName>ppt_y</p:attrName>
                                        </p:attrNameLst>
                                      </p:cBhvr>
                                      <p:rCtr x="-920" y="20486"/>
                                    </p:animMotion>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250"/>
                                        <p:tgtEl>
                                          <p:spTgt spid="15"/>
                                        </p:tgtEl>
                                      </p:cBhvr>
                                    </p:animEffect>
                                  </p:childTnLst>
                                </p:cTn>
                              </p:par>
                              <p:par>
                                <p:cTn id="96" presetID="6" presetClass="emph" presetSubtype="0" fill="hold" grpId="3" nodeType="withEffect">
                                  <p:stCondLst>
                                    <p:cond delay="0"/>
                                  </p:stCondLst>
                                  <p:childTnLst>
                                    <p:animScale>
                                      <p:cBhvr>
                                        <p:cTn id="97" dur="2000" fill="hold"/>
                                        <p:tgtEl>
                                          <p:spTgt spid="15"/>
                                        </p:tgtEl>
                                      </p:cBhvr>
                                      <p:by x="91000" y="91000"/>
                                    </p:animScale>
                                  </p:childTnLst>
                                </p:cTn>
                              </p:par>
                              <p:par>
                                <p:cTn id="98" presetID="42" presetClass="path" presetSubtype="0" accel="50000" decel="50000" fill="hold" grpId="2" nodeType="withEffect">
                                  <p:stCondLst>
                                    <p:cond delay="0"/>
                                  </p:stCondLst>
                                  <p:childTnLst>
                                    <p:animMotion origin="layout" path="M 3.61111E-6 -1.85185E-6 L 0.15034 -0.14028 " pathEditMode="relative" rAng="0" ptsTypes="AA">
                                      <p:cBhvr>
                                        <p:cTn id="99" dur="2000" fill="hold"/>
                                        <p:tgtEl>
                                          <p:spTgt spid="15"/>
                                        </p:tgtEl>
                                        <p:attrNameLst>
                                          <p:attrName>ppt_x</p:attrName>
                                          <p:attrName>ppt_y</p:attrName>
                                        </p:attrNameLst>
                                      </p:cBhvr>
                                      <p:rCtr x="7517" y="-7014"/>
                                    </p:animMotion>
                                  </p:childTnLst>
                                </p:cTn>
                              </p:par>
                              <p:par>
                                <p:cTn id="100" presetID="10" presetClass="exit" presetSubtype="0" fill="hold" grpId="1" nodeType="withEffect">
                                  <p:stCondLst>
                                    <p:cond delay="0"/>
                                  </p:stCondLst>
                                  <p:childTnLst>
                                    <p:animEffect transition="out" filter="fade">
                                      <p:cBhvr>
                                        <p:cTn id="101" dur="1250"/>
                                        <p:tgtEl>
                                          <p:spTgt spid="7"/>
                                        </p:tgtEl>
                                      </p:cBhvr>
                                    </p:animEffect>
                                    <p:set>
                                      <p:cBhvr>
                                        <p:cTn id="102" dur="1" fill="hold">
                                          <p:stCondLst>
                                            <p:cond delay="1249"/>
                                          </p:stCondLst>
                                        </p:cTn>
                                        <p:tgtEl>
                                          <p:spTgt spid="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750"/>
                                        <p:tgtEl>
                                          <p:spTgt spid="16"/>
                                        </p:tgtEl>
                                      </p:cBhvr>
                                    </p:animEffect>
                                    <p:set>
                                      <p:cBhvr>
                                        <p:cTn id="105" dur="1" fill="hold">
                                          <p:stCondLst>
                                            <p:cond delay="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6" grpId="0"/>
      <p:bldP spid="16" grpId="1"/>
      <p:bldP spid="16" grpId="2"/>
      <p:bldP spid="7" grpId="0"/>
      <p:bldP spid="7" grpId="1"/>
      <p:bldP spid="6" grpId="0"/>
      <p:bldP spid="6" grpId="1"/>
      <p:bldP spid="6" grpId="2"/>
      <p:bldP spid="6" grpId="3"/>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2"/>
      <p:bldP spid="15" grpId="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4138B-BA86-44EF-AD3F-6DA5134E6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556419"/>
            <a:ext cx="8229600" cy="57451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 the LORD, O my soul, And forget not all His benefits: Who forgives all your iniquities, Who heals all your diseases, Who redeems your life from destruction, Who crowns you with lovingkindness and tender mercies,  Who satisfies your mouth with good things, So that your youth is renewed like the eagle's.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103:2-5 </a:t>
            </a:r>
          </a:p>
        </p:txBody>
      </p:sp>
      <p:sp>
        <p:nvSpPr>
          <p:cNvPr id="6" name="Rectangle 12">
            <a:extLst>
              <a:ext uri="{FF2B5EF4-FFF2-40B4-BE49-F238E27FC236}">
                <a16:creationId xmlns:a16="http://schemas.microsoft.com/office/drawing/2014/main" id="{756BA123-D43C-497A-A96E-34F791EC1F0F}"/>
              </a:ext>
            </a:extLst>
          </p:cNvPr>
          <p:cNvSpPr>
            <a:spLocks noChangeArrowheads="1"/>
          </p:cNvSpPr>
          <p:nvPr/>
        </p:nvSpPr>
        <p:spPr bwMode="auto">
          <a:xfrm>
            <a:off x="161330" y="595157"/>
            <a:ext cx="1632301" cy="78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52400">
                    <a:srgbClr val="000000"/>
                  </a:glow>
                </a:effectLst>
                <a:uLnTx/>
                <a:uFillTx/>
                <a:latin typeface="Calibri" panose="020F0502020204030204" pitchFamily="34" charset="0"/>
                <a:ea typeface="+mn-ea"/>
                <a:cs typeface="+mn-cs"/>
              </a:rPr>
              <a:t>Thank</a:t>
            </a:r>
            <a:endParaRPr kumimoji="0" lang="en-US" altLang="en-US" sz="4000" b="1" i="1" u="none" strike="noStrike" kern="1200" cap="none" spc="0" normalizeH="0" baseline="0" noProof="0" dirty="0">
              <a:ln>
                <a:noFill/>
              </a:ln>
              <a:solidFill>
                <a:srgbClr val="FFFFFF"/>
              </a:solidFill>
              <a:effectLst>
                <a:glow rad="152400">
                  <a:srgbClr val="000000"/>
                </a:glow>
              </a:effectLst>
              <a:uLnTx/>
              <a:uFillTx/>
              <a:latin typeface="Calibri" panose="020F0502020204030204" pitchFamily="34" charset="0"/>
              <a:ea typeface="+mn-ea"/>
              <a:cs typeface="+mn-cs"/>
            </a:endParaRPr>
          </a:p>
        </p:txBody>
      </p:sp>
      <p:sp>
        <p:nvSpPr>
          <p:cNvPr id="7" name="Rectangle 2">
            <a:extLst>
              <a:ext uri="{FF2B5EF4-FFF2-40B4-BE49-F238E27FC236}">
                <a16:creationId xmlns:a16="http://schemas.microsoft.com/office/drawing/2014/main" id="{5ABAF231-824B-490E-9D9F-F2DD3CC5C0D4}"/>
              </a:ext>
            </a:extLst>
          </p:cNvPr>
          <p:cNvSpPr txBox="1">
            <a:spLocks noChangeArrowheads="1"/>
          </p:cNvSpPr>
          <p:nvPr/>
        </p:nvSpPr>
        <p:spPr bwMode="auto">
          <a:xfrm>
            <a:off x="495300" y="420373"/>
            <a:ext cx="8153400" cy="601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soul forget not all His benefits:</a:t>
            </a:r>
          </a:p>
          <a:p>
            <a:pPr algn="l" eaLnBrk="1" hangingPunct="1"/>
            <a:endParaRPr lang="en-US" altLang="en-US" sz="2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 forgives all your iniquities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 heals all your diseases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 redeems your life </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from destruction</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 crowns you with </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tender mercies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 satisfies your mouth</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with good things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14691D6A-4082-449F-BAE3-5B10BD630D32}"/>
              </a:ext>
            </a:extLst>
          </p:cNvPr>
          <p:cNvSpPr txBox="1">
            <a:spLocks noChangeArrowheads="1"/>
          </p:cNvSpPr>
          <p:nvPr/>
        </p:nvSpPr>
        <p:spPr bwMode="auto">
          <a:xfrm>
            <a:off x="2346304" y="659117"/>
            <a:ext cx="1599428" cy="65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B22668E-090E-477F-B907-39DD7211A319}"/>
              </a:ext>
            </a:extLst>
          </p:cNvPr>
          <p:cNvSpPr txBox="1">
            <a:spLocks noChangeArrowheads="1"/>
          </p:cNvSpPr>
          <p:nvPr/>
        </p:nvSpPr>
        <p:spPr bwMode="auto">
          <a:xfrm>
            <a:off x="3798737" y="600269"/>
            <a:ext cx="6995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C41B59C-6442-44DE-9E56-C2638B786306}"/>
              </a:ext>
            </a:extLst>
          </p:cNvPr>
          <p:cNvSpPr txBox="1">
            <a:spLocks noChangeArrowheads="1"/>
          </p:cNvSpPr>
          <p:nvPr/>
        </p:nvSpPr>
        <p:spPr bwMode="auto">
          <a:xfrm>
            <a:off x="5086220" y="603100"/>
            <a:ext cx="110730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soul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0C0BAB3-7BD6-49A9-8165-90F88DE2D14C}"/>
              </a:ext>
            </a:extLst>
          </p:cNvPr>
          <p:cNvSpPr txBox="1">
            <a:spLocks noChangeArrowheads="1"/>
          </p:cNvSpPr>
          <p:nvPr/>
        </p:nvSpPr>
        <p:spPr bwMode="auto">
          <a:xfrm>
            <a:off x="7117556" y="602650"/>
            <a:ext cx="163471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forget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D978BC8-DBD8-49A4-B805-2E5CFAC61DE5}"/>
              </a:ext>
            </a:extLst>
          </p:cNvPr>
          <p:cNvSpPr txBox="1">
            <a:spLocks noChangeArrowheads="1"/>
          </p:cNvSpPr>
          <p:nvPr/>
        </p:nvSpPr>
        <p:spPr bwMode="auto">
          <a:xfrm>
            <a:off x="447267" y="1211412"/>
            <a:ext cx="471547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all His benefits: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FE4EE67-723B-4262-893F-60F959DA7C81}"/>
              </a:ext>
            </a:extLst>
          </p:cNvPr>
          <p:cNvSpPr txBox="1">
            <a:spLocks noChangeArrowheads="1"/>
          </p:cNvSpPr>
          <p:nvPr/>
        </p:nvSpPr>
        <p:spPr bwMode="auto">
          <a:xfrm>
            <a:off x="4562068" y="1210962"/>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forgives all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08E2C67-0926-4349-BA6D-F54797CB3864}"/>
              </a:ext>
            </a:extLst>
          </p:cNvPr>
          <p:cNvSpPr txBox="1">
            <a:spLocks noChangeArrowheads="1"/>
          </p:cNvSpPr>
          <p:nvPr/>
        </p:nvSpPr>
        <p:spPr bwMode="auto">
          <a:xfrm>
            <a:off x="374157" y="1820756"/>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your iniquities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35C0C7D-83C8-4C5B-87E2-368EBED7606C}"/>
              </a:ext>
            </a:extLst>
          </p:cNvPr>
          <p:cNvSpPr txBox="1">
            <a:spLocks noChangeArrowheads="1"/>
          </p:cNvSpPr>
          <p:nvPr/>
        </p:nvSpPr>
        <p:spPr bwMode="auto">
          <a:xfrm>
            <a:off x="3996488" y="1821206"/>
            <a:ext cx="443127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heals all your</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EF8845A-065B-450D-9219-B996E453EA01}"/>
              </a:ext>
            </a:extLst>
          </p:cNvPr>
          <p:cNvSpPr txBox="1">
            <a:spLocks noChangeArrowheads="1"/>
          </p:cNvSpPr>
          <p:nvPr/>
        </p:nvSpPr>
        <p:spPr bwMode="auto">
          <a:xfrm>
            <a:off x="362658" y="2431450"/>
            <a:ext cx="22070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diseases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4A135A49-6B11-47C9-925F-FEEBBA0189A6}"/>
              </a:ext>
            </a:extLst>
          </p:cNvPr>
          <p:cNvSpPr txBox="1">
            <a:spLocks noChangeArrowheads="1"/>
          </p:cNvSpPr>
          <p:nvPr/>
        </p:nvSpPr>
        <p:spPr bwMode="auto">
          <a:xfrm>
            <a:off x="2394871" y="2431450"/>
            <a:ext cx="522210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redeems your life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165C822-54AC-4D79-81F1-DEDA8D445BAB}"/>
              </a:ext>
            </a:extLst>
          </p:cNvPr>
          <p:cNvSpPr txBox="1">
            <a:spLocks noChangeArrowheads="1"/>
          </p:cNvSpPr>
          <p:nvPr/>
        </p:nvSpPr>
        <p:spPr bwMode="auto">
          <a:xfrm>
            <a:off x="7289006" y="2431449"/>
            <a:ext cx="151507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from</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31121BD-8F25-4B4D-BC59-DEDA89815093}"/>
              </a:ext>
            </a:extLst>
          </p:cNvPr>
          <p:cNvSpPr txBox="1">
            <a:spLocks noChangeArrowheads="1"/>
          </p:cNvSpPr>
          <p:nvPr/>
        </p:nvSpPr>
        <p:spPr bwMode="auto">
          <a:xfrm>
            <a:off x="754706" y="3038282"/>
            <a:ext cx="277546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destruction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DB2A133A-2693-4551-8DAF-9EF6B51F116C}"/>
              </a:ext>
            </a:extLst>
          </p:cNvPr>
          <p:cNvSpPr txBox="1">
            <a:spLocks noChangeArrowheads="1"/>
          </p:cNvSpPr>
          <p:nvPr/>
        </p:nvSpPr>
        <p:spPr bwMode="auto">
          <a:xfrm>
            <a:off x="3398829" y="3042033"/>
            <a:ext cx="50148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crowns you with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A1F7C1F6-5241-480E-A720-A8345B94BD80}"/>
              </a:ext>
            </a:extLst>
          </p:cNvPr>
          <p:cNvSpPr txBox="1">
            <a:spLocks noChangeArrowheads="1"/>
          </p:cNvSpPr>
          <p:nvPr/>
        </p:nvSpPr>
        <p:spPr bwMode="auto">
          <a:xfrm>
            <a:off x="4771550" y="3709007"/>
            <a:ext cx="3622992" cy="66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tender mercies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FEF6C765-E347-4FCD-BFAE-FC08FE259542}"/>
              </a:ext>
            </a:extLst>
          </p:cNvPr>
          <p:cNvSpPr txBox="1">
            <a:spLocks noChangeArrowheads="1"/>
          </p:cNvSpPr>
          <p:nvPr/>
        </p:nvSpPr>
        <p:spPr bwMode="auto">
          <a:xfrm>
            <a:off x="489332" y="4260028"/>
            <a:ext cx="59292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satisfies your mouth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31077DE8-7A1A-4023-ACC5-D9FB6809C9E2}"/>
              </a:ext>
            </a:extLst>
          </p:cNvPr>
          <p:cNvSpPr txBox="1">
            <a:spLocks noChangeArrowheads="1"/>
          </p:cNvSpPr>
          <p:nvPr/>
        </p:nvSpPr>
        <p:spPr bwMode="auto">
          <a:xfrm>
            <a:off x="6051625" y="4257648"/>
            <a:ext cx="25902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 good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20E0B94C-F939-4589-A0ED-78EBB5033E7A}"/>
              </a:ext>
            </a:extLst>
          </p:cNvPr>
          <p:cNvSpPr txBox="1">
            <a:spLocks noChangeArrowheads="1"/>
          </p:cNvSpPr>
          <p:nvPr/>
        </p:nvSpPr>
        <p:spPr bwMode="auto">
          <a:xfrm>
            <a:off x="449356" y="4870832"/>
            <a:ext cx="16328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7399459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5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5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5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5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5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5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5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25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50"/>
                                        <p:tgtEl>
                                          <p:spTgt spid="20"/>
                                        </p:tgtEl>
                                      </p:cBhvr>
                                    </p:animEffect>
                                  </p:childTnLst>
                                </p:cTn>
                              </p:par>
                              <p:par>
                                <p:cTn id="75" presetID="42" presetClass="path" presetSubtype="0" accel="50000" decel="50000" fill="hold" grpId="2" nodeType="withEffect">
                                  <p:stCondLst>
                                    <p:cond delay="0"/>
                                  </p:stCondLst>
                                  <p:childTnLst>
                                    <p:animMotion origin="layout" path="M 4.16667E-6 -2.96296E-6 L -0.37118 -0.02176 " pathEditMode="relative" rAng="0" ptsTypes="AA">
                                      <p:cBhvr>
                                        <p:cTn id="76" dur="2000" fill="hold"/>
                                        <p:tgtEl>
                                          <p:spTgt spid="8"/>
                                        </p:tgtEl>
                                        <p:attrNameLst>
                                          <p:attrName>ppt_x</p:attrName>
                                          <p:attrName>ppt_y</p:attrName>
                                        </p:attrNameLst>
                                      </p:cBhvr>
                                      <p:rCtr x="-18559" y="-1088"/>
                                    </p:animMotion>
                                  </p:childTnLst>
                                </p:cTn>
                              </p:par>
                              <p:par>
                                <p:cTn id="77" presetID="42" presetClass="path" presetSubtype="0" accel="50000" decel="50000" fill="hold" grpId="2" nodeType="withEffect">
                                  <p:stCondLst>
                                    <p:cond delay="0"/>
                                  </p:stCondLst>
                                  <p:childTnLst>
                                    <p:animMotion origin="layout" path="M 3.33333E-6 4.07407E-6 L -0.45469 -0.02292 " pathEditMode="relative" rAng="0" ptsTypes="AA">
                                      <p:cBhvr>
                                        <p:cTn id="78" dur="2000" fill="hold"/>
                                        <p:tgtEl>
                                          <p:spTgt spid="9"/>
                                        </p:tgtEl>
                                        <p:attrNameLst>
                                          <p:attrName>ppt_x</p:attrName>
                                          <p:attrName>ppt_y</p:attrName>
                                        </p:attrNameLst>
                                      </p:cBhvr>
                                      <p:rCtr x="-22743" y="-1157"/>
                                    </p:animMotion>
                                  </p:childTnLst>
                                </p:cTn>
                              </p:par>
                              <p:par>
                                <p:cTn id="79" presetID="42" presetClass="path" presetSubtype="0" accel="50000" decel="50000" fill="hold" grpId="2" nodeType="withEffect">
                                  <p:stCondLst>
                                    <p:cond delay="0"/>
                                  </p:stCondLst>
                                  <p:childTnLst>
                                    <p:animMotion origin="layout" path="M 1.66667E-6 4.07407E-6 L -0.575 -0.02246 " pathEditMode="relative" rAng="0" ptsTypes="AA">
                                      <p:cBhvr>
                                        <p:cTn id="80" dur="2000" fill="hold"/>
                                        <p:tgtEl>
                                          <p:spTgt spid="10"/>
                                        </p:tgtEl>
                                        <p:attrNameLst>
                                          <p:attrName>ppt_x</p:attrName>
                                          <p:attrName>ppt_y</p:attrName>
                                        </p:attrNameLst>
                                      </p:cBhvr>
                                      <p:rCtr x="-28750" y="-1134"/>
                                    </p:animMotion>
                                  </p:childTnLst>
                                </p:cTn>
                              </p:par>
                              <p:par>
                                <p:cTn id="81" presetID="42" presetClass="path" presetSubtype="0" accel="50000" decel="50000" fill="hold" grpId="2" nodeType="withEffect">
                                  <p:stCondLst>
                                    <p:cond delay="0"/>
                                  </p:stCondLst>
                                  <p:childTnLst>
                                    <p:animMotion origin="layout" path="M -8.33333E-7 -3.33333E-6 L 0.29219 -0.11111 " pathEditMode="relative" rAng="0" ptsTypes="AA">
                                      <p:cBhvr>
                                        <p:cTn id="82" dur="2000" fill="hold"/>
                                        <p:tgtEl>
                                          <p:spTgt spid="11"/>
                                        </p:tgtEl>
                                        <p:attrNameLst>
                                          <p:attrName>ppt_x</p:attrName>
                                          <p:attrName>ppt_y</p:attrName>
                                        </p:attrNameLst>
                                      </p:cBhvr>
                                      <p:rCtr x="14601" y="-5556"/>
                                    </p:animMotion>
                                  </p:childTnLst>
                                </p:cTn>
                              </p:par>
                              <p:par>
                                <p:cTn id="83" presetID="42" presetClass="path" presetSubtype="0" accel="50000" decel="50000" fill="hold" grpId="2" nodeType="withEffect">
                                  <p:stCondLst>
                                    <p:cond delay="0"/>
                                  </p:stCondLst>
                                  <p:childTnLst>
                                    <p:animMotion origin="layout" path="M -3.88889E-6 -3.33333E-6 L -0.36475 0.02246 " pathEditMode="relative" rAng="0" ptsTypes="AA">
                                      <p:cBhvr>
                                        <p:cTn id="84" dur="2000" fill="hold"/>
                                        <p:tgtEl>
                                          <p:spTgt spid="12"/>
                                        </p:tgtEl>
                                        <p:attrNameLst>
                                          <p:attrName>ppt_x</p:attrName>
                                          <p:attrName>ppt_y</p:attrName>
                                        </p:attrNameLst>
                                      </p:cBhvr>
                                      <p:rCtr x="-18247" y="1111"/>
                                    </p:animMotion>
                                  </p:childTnLst>
                                </p:cTn>
                              </p:par>
                              <p:par>
                                <p:cTn id="85" presetID="42" presetClass="path" presetSubtype="0" accel="50000" decel="50000" fill="hold" grpId="2" nodeType="withEffect">
                                  <p:stCondLst>
                                    <p:cond delay="0"/>
                                  </p:stCondLst>
                                  <p:childTnLst>
                                    <p:animMotion origin="layout" path="M 2.22222E-6 -2.22222E-6 L 0.45746 -0.0669 " pathEditMode="relative" rAng="0" ptsTypes="AA">
                                      <p:cBhvr>
                                        <p:cTn id="86" dur="2000" fill="hold"/>
                                        <p:tgtEl>
                                          <p:spTgt spid="13"/>
                                        </p:tgtEl>
                                        <p:attrNameLst>
                                          <p:attrName>ppt_x</p:attrName>
                                          <p:attrName>ppt_y</p:attrName>
                                        </p:attrNameLst>
                                      </p:cBhvr>
                                      <p:rCtr x="22865" y="-3356"/>
                                    </p:animMotion>
                                  </p:childTnLst>
                                </p:cTn>
                              </p:par>
                              <p:par>
                                <p:cTn id="87" presetID="42" presetClass="path" presetSubtype="0" accel="50000" decel="50000" fill="hold" grpId="2" nodeType="withEffect">
                                  <p:stCondLst>
                                    <p:cond delay="0"/>
                                  </p:stCondLst>
                                  <p:childTnLst>
                                    <p:animMotion origin="layout" path="M -2.77778E-7 -2.22222E-6 L -0.2875 0.02292 " pathEditMode="relative" rAng="0" ptsTypes="AA">
                                      <p:cBhvr>
                                        <p:cTn id="88" dur="2000" fill="hold"/>
                                        <p:tgtEl>
                                          <p:spTgt spid="14"/>
                                        </p:tgtEl>
                                        <p:attrNameLst>
                                          <p:attrName>ppt_x</p:attrName>
                                          <p:attrName>ppt_y</p:attrName>
                                        </p:attrNameLst>
                                      </p:cBhvr>
                                      <p:rCtr x="-14375" y="1134"/>
                                    </p:animMotion>
                                  </p:childTnLst>
                                </p:cTn>
                              </p:par>
                              <p:par>
                                <p:cTn id="89" presetID="42" presetClass="path" presetSubtype="0" accel="50000" decel="50000" fill="hold" grpId="2" nodeType="withEffect">
                                  <p:stCondLst>
                                    <p:cond delay="0"/>
                                  </p:stCondLst>
                                  <p:childTnLst>
                                    <p:animMotion origin="layout" path="M -3.05556E-6 -2.59259E-6 L 0.55677 -0.06481 " pathEditMode="relative" rAng="0" ptsTypes="AA">
                                      <p:cBhvr>
                                        <p:cTn id="90" dur="2000" fill="hold"/>
                                        <p:tgtEl>
                                          <p:spTgt spid="15"/>
                                        </p:tgtEl>
                                        <p:attrNameLst>
                                          <p:attrName>ppt_x</p:attrName>
                                          <p:attrName>ppt_y</p:attrName>
                                        </p:attrNameLst>
                                      </p:cBhvr>
                                      <p:rCtr x="27830" y="-3241"/>
                                    </p:animMotion>
                                  </p:childTnLst>
                                </p:cTn>
                              </p:par>
                              <p:par>
                                <p:cTn id="91" presetID="42" presetClass="path" presetSubtype="0" accel="50000" decel="50000" fill="hold" grpId="2" nodeType="withEffect">
                                  <p:stCondLst>
                                    <p:cond delay="0"/>
                                  </p:stCondLst>
                                  <p:childTnLst>
                                    <p:animMotion origin="layout" path="M 4.16667E-6 -2.59259E-6 L -0.1066 0.02199 " pathEditMode="relative" rAng="0" ptsTypes="AA">
                                      <p:cBhvr>
                                        <p:cTn id="92" dur="2000" fill="hold"/>
                                        <p:tgtEl>
                                          <p:spTgt spid="16"/>
                                        </p:tgtEl>
                                        <p:attrNameLst>
                                          <p:attrName>ppt_x</p:attrName>
                                          <p:attrName>ppt_y</p:attrName>
                                        </p:attrNameLst>
                                      </p:cBhvr>
                                      <p:rCtr x="-5330" y="1088"/>
                                    </p:animMotion>
                                  </p:childTnLst>
                                </p:cTn>
                              </p:par>
                              <p:par>
                                <p:cTn id="93" presetID="42" presetClass="path" presetSubtype="0" accel="50000" decel="50000" fill="hold" grpId="2" nodeType="withEffect">
                                  <p:stCondLst>
                                    <p:cond delay="0"/>
                                  </p:stCondLst>
                                  <p:childTnLst>
                                    <p:animMotion origin="layout" path="M -1.11111E-6 -2.59259E-6 L -0.30955 0.11065 " pathEditMode="relative" rAng="0" ptsTypes="AA">
                                      <p:cBhvr>
                                        <p:cTn id="94" dur="2000" fill="hold"/>
                                        <p:tgtEl>
                                          <p:spTgt spid="17"/>
                                        </p:tgtEl>
                                        <p:attrNameLst>
                                          <p:attrName>ppt_x</p:attrName>
                                          <p:attrName>ppt_y</p:attrName>
                                        </p:attrNameLst>
                                      </p:cBhvr>
                                      <p:rCtr x="-15486" y="5532"/>
                                    </p:animMotion>
                                  </p:childTnLst>
                                </p:cTn>
                              </p:par>
                              <p:par>
                                <p:cTn id="95" presetID="42" presetClass="path" presetSubtype="0" accel="50000" decel="50000" fill="hold" grpId="2" nodeType="withEffect">
                                  <p:stCondLst>
                                    <p:cond delay="0"/>
                                  </p:stCondLst>
                                  <p:childTnLst>
                                    <p:animMotion origin="layout" path="M -1.38889E-6 1.48148E-6 L 0.53768 0.02268 " pathEditMode="relative" rAng="0" ptsTypes="AA">
                                      <p:cBhvr>
                                        <p:cTn id="96" dur="2000" fill="hold"/>
                                        <p:tgtEl>
                                          <p:spTgt spid="18"/>
                                        </p:tgtEl>
                                        <p:attrNameLst>
                                          <p:attrName>ppt_x</p:attrName>
                                          <p:attrName>ppt_y</p:attrName>
                                        </p:attrNameLst>
                                      </p:cBhvr>
                                      <p:rCtr x="26875" y="1134"/>
                                    </p:animMotion>
                                  </p:childTnLst>
                                </p:cTn>
                              </p:par>
                              <p:par>
                                <p:cTn id="97" presetID="42" presetClass="path" presetSubtype="0" accel="50000" decel="50000" fill="hold" grpId="2" nodeType="withEffect">
                                  <p:stCondLst>
                                    <p:cond delay="0"/>
                                  </p:stCondLst>
                                  <p:childTnLst>
                                    <p:animMotion origin="layout" path="M -3.33333E-6 -1.48148E-6 L -0.21666 0.11088 " pathEditMode="relative" rAng="0" ptsTypes="AA">
                                      <p:cBhvr>
                                        <p:cTn id="98" dur="2000" fill="hold"/>
                                        <p:tgtEl>
                                          <p:spTgt spid="19"/>
                                        </p:tgtEl>
                                        <p:attrNameLst>
                                          <p:attrName>ppt_x</p:attrName>
                                          <p:attrName>ppt_y</p:attrName>
                                        </p:attrNameLst>
                                      </p:cBhvr>
                                      <p:rCtr x="-10833" y="5532"/>
                                    </p:animMotion>
                                  </p:childTnLst>
                                </p:cTn>
                              </p:par>
                              <p:par>
                                <p:cTn id="99" presetID="42" presetClass="path" presetSubtype="0" accel="50000" decel="50000" fill="hold" grpId="2" nodeType="withEffect">
                                  <p:stCondLst>
                                    <p:cond delay="0"/>
                                  </p:stCondLst>
                                  <p:childTnLst>
                                    <p:animMotion origin="layout" path="M 4.72222E-6 1.11111E-6 L -0.03195 0.11134 " pathEditMode="relative" rAng="0" ptsTypes="AA">
                                      <p:cBhvr>
                                        <p:cTn id="100" dur="2000" fill="hold"/>
                                        <p:tgtEl>
                                          <p:spTgt spid="20"/>
                                        </p:tgtEl>
                                        <p:attrNameLst>
                                          <p:attrName>ppt_x</p:attrName>
                                          <p:attrName>ppt_y</p:attrName>
                                        </p:attrNameLst>
                                      </p:cBhvr>
                                      <p:rCtr x="-1597" y="5556"/>
                                    </p:animMotion>
                                  </p:childTnLst>
                                </p:cTn>
                              </p:par>
                              <p:par>
                                <p:cTn id="101" presetID="42" presetClass="path" presetSubtype="0" accel="50000" decel="50000" fill="hold" grpId="2" nodeType="withEffect">
                                  <p:stCondLst>
                                    <p:cond delay="0"/>
                                  </p:stCondLst>
                                  <p:childTnLst>
                                    <p:animMotion origin="layout" path="M -4.16667E-6 2.22222E-6 L 0.09688 0.11134 " pathEditMode="relative" rAng="0" ptsTypes="AA">
                                      <p:cBhvr>
                                        <p:cTn id="102" dur="2000" fill="hold"/>
                                        <p:tgtEl>
                                          <p:spTgt spid="21"/>
                                        </p:tgtEl>
                                        <p:attrNameLst>
                                          <p:attrName>ppt_x</p:attrName>
                                          <p:attrName>ppt_y</p:attrName>
                                        </p:attrNameLst>
                                      </p:cBhvr>
                                      <p:rCtr x="4844" y="5556"/>
                                    </p:animMotion>
                                  </p:childTnLst>
                                </p:cTn>
                              </p:par>
                              <p:par>
                                <p:cTn id="103" presetID="42" presetClass="path" presetSubtype="0" accel="50000" decel="50000" fill="hold" grpId="2" nodeType="withEffect">
                                  <p:stCondLst>
                                    <p:cond delay="0"/>
                                  </p:stCondLst>
                                  <p:childTnLst>
                                    <p:animMotion origin="layout" path="M -2.22222E-6 3.7037E-6 L -0.17274 0.20023 " pathEditMode="relative" rAng="0" ptsTypes="AA">
                                      <p:cBhvr>
                                        <p:cTn id="104" dur="2000" fill="hold"/>
                                        <p:tgtEl>
                                          <p:spTgt spid="22"/>
                                        </p:tgtEl>
                                        <p:attrNameLst>
                                          <p:attrName>ppt_x</p:attrName>
                                          <p:attrName>ppt_y</p:attrName>
                                        </p:attrNameLst>
                                      </p:cBhvr>
                                      <p:rCtr x="-8646" y="10000"/>
                                    </p:animMotion>
                                  </p:childTnLst>
                                </p:cTn>
                              </p:par>
                              <p:par>
                                <p:cTn id="105" presetID="42" presetClass="path" presetSubtype="0" accel="50000" decel="50000" fill="hold" grpId="2" nodeType="withEffect">
                                  <p:stCondLst>
                                    <p:cond delay="0"/>
                                  </p:stCondLst>
                                  <p:childTnLst>
                                    <p:animMotion origin="layout" path="M 1.94444E-6 1.85185E-6 L 0.69184 0.11088 " pathEditMode="relative" rAng="0" ptsTypes="AA">
                                      <p:cBhvr>
                                        <p:cTn id="106" dur="2000" fill="hold"/>
                                        <p:tgtEl>
                                          <p:spTgt spid="23"/>
                                        </p:tgtEl>
                                        <p:attrNameLst>
                                          <p:attrName>ppt_x</p:attrName>
                                          <p:attrName>ppt_y</p:attrName>
                                        </p:attrNameLst>
                                      </p:cBhvr>
                                      <p:rCtr x="34583" y="5532"/>
                                    </p:animMotion>
                                  </p:childTnLst>
                                </p:cTn>
                              </p:par>
                              <p:par>
                                <p:cTn id="107" presetID="10" presetClass="exit" presetSubtype="0" fill="hold" grpId="1" nodeType="withEffect">
                                  <p:stCondLst>
                                    <p:cond delay="0"/>
                                  </p:stCondLst>
                                  <p:childTnLst>
                                    <p:animEffect transition="out" filter="fade">
                                      <p:cBhvr>
                                        <p:cTn id="108" dur="1250"/>
                                        <p:tgtEl>
                                          <p:spTgt spid="3074"/>
                                        </p:tgtEl>
                                      </p:cBhvr>
                                    </p:animEffect>
                                    <p:set>
                                      <p:cBhvr>
                                        <p:cTn id="109" dur="1" fill="hold">
                                          <p:stCondLst>
                                            <p:cond delay="1249"/>
                                          </p:stCondLst>
                                        </p:cTn>
                                        <p:tgtEl>
                                          <p:spTgt spid="307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7"/>
                                        </p:tgtEl>
                                        <p:attrNameLst>
                                          <p:attrName>style.visibility</p:attrName>
                                        </p:attrNameLst>
                                      </p:cBhvr>
                                      <p:to>
                                        <p:strVal val="visible"/>
                                      </p:to>
                                    </p:set>
                                    <p:animEffect transition="in" filter="fade">
                                      <p:cBhvr>
                                        <p:cTn id="116" dur="250"/>
                                        <p:tgtEl>
                                          <p:spTgt spid="7"/>
                                        </p:tgtEl>
                                      </p:cBhvr>
                                    </p:animEffect>
                                  </p:childTnLst>
                                </p:cTn>
                              </p:par>
                              <p:par>
                                <p:cTn id="117" presetID="10" presetClass="exit" presetSubtype="0" fill="hold" grpId="1" nodeType="withEffect">
                                  <p:stCondLst>
                                    <p:cond delay="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9"/>
                                        </p:tgtEl>
                                      </p:cBhvr>
                                    </p:animEffect>
                                    <p:set>
                                      <p:cBhvr>
                                        <p:cTn id="122" dur="1" fill="hold">
                                          <p:stCondLst>
                                            <p:cond delay="499"/>
                                          </p:stCondLst>
                                        </p:cTn>
                                        <p:tgtEl>
                                          <p:spTgt spid="9"/>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0"/>
                                        </p:tgtEl>
                                      </p:cBhvr>
                                    </p:animEffect>
                                    <p:set>
                                      <p:cBhvr>
                                        <p:cTn id="125" dur="1" fill="hold">
                                          <p:stCondLst>
                                            <p:cond delay="499"/>
                                          </p:stCondLst>
                                        </p:cTn>
                                        <p:tgtEl>
                                          <p:spTgt spid="1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5"/>
                                        </p:tgtEl>
                                      </p:cBhvr>
                                    </p:animEffect>
                                    <p:set>
                                      <p:cBhvr>
                                        <p:cTn id="140" dur="1" fill="hold">
                                          <p:stCondLst>
                                            <p:cond delay="499"/>
                                          </p:stCondLst>
                                        </p:cTn>
                                        <p:tgtEl>
                                          <p:spTgt spid="15"/>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7"/>
                                        </p:tgtEl>
                                      </p:cBhvr>
                                    </p:animEffect>
                                    <p:set>
                                      <p:cBhvr>
                                        <p:cTn id="143" dur="1" fill="hold">
                                          <p:stCondLst>
                                            <p:cond delay="499"/>
                                          </p:stCondLst>
                                        </p:cTn>
                                        <p:tgtEl>
                                          <p:spTgt spid="17"/>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8"/>
                                        </p:tgtEl>
                                      </p:cBhvr>
                                    </p:animEffect>
                                    <p:set>
                                      <p:cBhvr>
                                        <p:cTn id="149" dur="1" fill="hold">
                                          <p:stCondLst>
                                            <p:cond delay="499"/>
                                          </p:stCondLst>
                                        </p:cTn>
                                        <p:tgtEl>
                                          <p:spTgt spid="18"/>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9"/>
                                        </p:tgtEl>
                                      </p:cBhvr>
                                    </p:animEffect>
                                    <p:set>
                                      <p:cBhvr>
                                        <p:cTn id="152" dur="1" fill="hold">
                                          <p:stCondLst>
                                            <p:cond delay="499"/>
                                          </p:stCondLst>
                                        </p:cTn>
                                        <p:tgtEl>
                                          <p:spTgt spid="19"/>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0"/>
                                        </p:tgtEl>
                                      </p:cBhvr>
                                    </p:animEffect>
                                    <p:set>
                                      <p:cBhvr>
                                        <p:cTn id="155" dur="1" fill="hold">
                                          <p:stCondLst>
                                            <p:cond delay="499"/>
                                          </p:stCondLst>
                                        </p:cTn>
                                        <p:tgtEl>
                                          <p:spTgt spid="20"/>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1"/>
                                        </p:tgtEl>
                                      </p:cBhvr>
                                    </p:animEffect>
                                    <p:set>
                                      <p:cBhvr>
                                        <p:cTn id="158" dur="1" fill="hold">
                                          <p:stCondLst>
                                            <p:cond delay="499"/>
                                          </p:stCondLst>
                                        </p:cTn>
                                        <p:tgtEl>
                                          <p:spTgt spid="21"/>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2"/>
                                        </p:tgtEl>
                                      </p:cBhvr>
                                    </p:animEffect>
                                    <p:set>
                                      <p:cBhvr>
                                        <p:cTn id="161" dur="1" fill="hold">
                                          <p:stCondLst>
                                            <p:cond delay="499"/>
                                          </p:stCondLst>
                                        </p:cTn>
                                        <p:tgtEl>
                                          <p:spTgt spid="2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1"/>
      <p:bldP spid="7" grpId="0"/>
      <p:bldP spid="5"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ADBCC1-876F-4382-B82D-10EBF42693C5}"/>
              </a:ext>
            </a:extLst>
          </p:cNvPr>
          <p:cNvPicPr>
            <a:picLocks noChangeAspect="1"/>
          </p:cNvPicPr>
          <p:nvPr/>
        </p:nvPicPr>
        <p:blipFill rotWithShape="1">
          <a:blip r:embed="rId3">
            <a:extLst>
              <a:ext uri="{28A0092B-C50C-407E-A947-70E740481C1C}">
                <a14:useLocalDpi xmlns:a14="http://schemas.microsoft.com/office/drawing/2010/main" val="0"/>
              </a:ext>
            </a:extLst>
          </a:blip>
          <a:srcRect l="13043"/>
          <a:stretch/>
        </p:blipFill>
        <p:spPr>
          <a:xfrm>
            <a:off x="0" y="0"/>
            <a:ext cx="9144000" cy="6858000"/>
          </a:xfrm>
          <a:prstGeom prst="rect">
            <a:avLst/>
          </a:prstGeom>
        </p:spPr>
      </p:pic>
      <p:sp>
        <p:nvSpPr>
          <p:cNvPr id="4" name="Title 1">
            <a:extLst>
              <a:ext uri="{FF2B5EF4-FFF2-40B4-BE49-F238E27FC236}">
                <a16:creationId xmlns:a16="http://schemas.microsoft.com/office/drawing/2014/main" id="{DDB0159E-6424-495F-9E4B-FFB47175C223}"/>
              </a:ext>
            </a:extLst>
          </p:cNvPr>
          <p:cNvSpPr txBox="1">
            <a:spLocks/>
          </p:cNvSpPr>
          <p:nvPr/>
        </p:nvSpPr>
        <p:spPr>
          <a:xfrm>
            <a:off x="245802" y="2216944"/>
            <a:ext cx="39623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many physicians</a:t>
            </a:r>
          </a:p>
        </p:txBody>
      </p:sp>
      <p:sp>
        <p:nvSpPr>
          <p:cNvPr id="7" name="Title 1">
            <a:extLst>
              <a:ext uri="{FF2B5EF4-FFF2-40B4-BE49-F238E27FC236}">
                <a16:creationId xmlns:a16="http://schemas.microsoft.com/office/drawing/2014/main" id="{AF20446D-7D71-4CB0-8253-207A35A6CFD9}"/>
              </a:ext>
            </a:extLst>
          </p:cNvPr>
          <p:cNvSpPr txBox="1">
            <a:spLocks/>
          </p:cNvSpPr>
          <p:nvPr/>
        </p:nvSpPr>
        <p:spPr>
          <a:xfrm>
            <a:off x="5672706" y="2223522"/>
            <a:ext cx="221730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spent all</a:t>
            </a:r>
          </a:p>
        </p:txBody>
      </p:sp>
      <p:sp>
        <p:nvSpPr>
          <p:cNvPr id="9" name="Title 1">
            <a:extLst>
              <a:ext uri="{FF2B5EF4-FFF2-40B4-BE49-F238E27FC236}">
                <a16:creationId xmlns:a16="http://schemas.microsoft.com/office/drawing/2014/main" id="{EB607808-9123-4485-9373-8FE17085F667}"/>
              </a:ext>
            </a:extLst>
          </p:cNvPr>
          <p:cNvSpPr txBox="1">
            <a:spLocks/>
          </p:cNvSpPr>
          <p:nvPr/>
        </p:nvSpPr>
        <p:spPr>
          <a:xfrm>
            <a:off x="3074372" y="2815138"/>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was no better</a:t>
            </a:r>
          </a:p>
        </p:txBody>
      </p:sp>
      <p:sp>
        <p:nvSpPr>
          <p:cNvPr id="11" name="Title 1">
            <a:extLst>
              <a:ext uri="{FF2B5EF4-FFF2-40B4-BE49-F238E27FC236}">
                <a16:creationId xmlns:a16="http://schemas.microsoft.com/office/drawing/2014/main" id="{A5A64A70-F493-442B-9CE3-2AB62E0DC0A0}"/>
              </a:ext>
            </a:extLst>
          </p:cNvPr>
          <p:cNvSpPr txBox="1">
            <a:spLocks/>
          </p:cNvSpPr>
          <p:nvPr/>
        </p:nvSpPr>
        <p:spPr>
          <a:xfrm>
            <a:off x="744584" y="3413259"/>
            <a:ext cx="27222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grew worse</a:t>
            </a:r>
          </a:p>
        </p:txBody>
      </p:sp>
      <p:sp>
        <p:nvSpPr>
          <p:cNvPr id="3074" name="Rectangle 2"/>
          <p:cNvSpPr>
            <a:spLocks noGrp="1" noChangeArrowheads="1"/>
          </p:cNvSpPr>
          <p:nvPr>
            <p:ph type="title"/>
          </p:nvPr>
        </p:nvSpPr>
        <p:spPr>
          <a:xfrm>
            <a:off x="305084" y="289719"/>
            <a:ext cx="8533831"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a certain woman had a                      flow of blood for twelve years,             and had suffered many things from many physicians. She had spent all that she had and was no better, but rather grew worse. When she heard about Jesus, she came behind Him in the crowd and touched His garment. For she said, "If only I may touch His clothes,         I shall be made well."</a:t>
            </a: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5:25-28</a:t>
            </a:r>
          </a:p>
        </p:txBody>
      </p:sp>
      <p:sp>
        <p:nvSpPr>
          <p:cNvPr id="6" name="Rectangle 2">
            <a:extLst>
              <a:ext uri="{FF2B5EF4-FFF2-40B4-BE49-F238E27FC236}">
                <a16:creationId xmlns:a16="http://schemas.microsoft.com/office/drawing/2014/main" id="{BC36F2B3-D956-4676-A438-A556224492CA}"/>
              </a:ext>
            </a:extLst>
          </p:cNvPr>
          <p:cNvSpPr txBox="1">
            <a:spLocks noChangeArrowheads="1"/>
          </p:cNvSpPr>
          <p:nvPr/>
        </p:nvSpPr>
        <p:spPr bwMode="auto">
          <a:xfrm>
            <a:off x="262020" y="2131343"/>
            <a:ext cx="3921014" cy="80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many physicians</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12A0CD64-3C6B-43D5-B57A-B3E0E96BE416}"/>
              </a:ext>
            </a:extLst>
          </p:cNvPr>
          <p:cNvSpPr txBox="1">
            <a:spLocks noChangeArrowheads="1"/>
          </p:cNvSpPr>
          <p:nvPr/>
        </p:nvSpPr>
        <p:spPr bwMode="auto">
          <a:xfrm>
            <a:off x="5679459" y="2152651"/>
            <a:ext cx="2190573" cy="76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spent all</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FC3D924-B4FC-4733-A1C8-B6BFABD2E366}"/>
              </a:ext>
            </a:extLst>
          </p:cNvPr>
          <p:cNvSpPr txBox="1">
            <a:spLocks noChangeArrowheads="1"/>
          </p:cNvSpPr>
          <p:nvPr/>
        </p:nvSpPr>
        <p:spPr bwMode="auto">
          <a:xfrm>
            <a:off x="3092331" y="2742657"/>
            <a:ext cx="3221666" cy="77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was no better</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BB9ACE0-F0DE-4600-85EE-EA0C3177E218}"/>
              </a:ext>
            </a:extLst>
          </p:cNvPr>
          <p:cNvSpPr txBox="1">
            <a:spLocks noChangeArrowheads="1"/>
          </p:cNvSpPr>
          <p:nvPr/>
        </p:nvSpPr>
        <p:spPr bwMode="auto">
          <a:xfrm>
            <a:off x="663136" y="3337708"/>
            <a:ext cx="2879335" cy="77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grew worse</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3A5FC20-2B9F-4B18-8BA0-9BF7FDA40221}"/>
              </a:ext>
            </a:extLst>
          </p:cNvPr>
          <p:cNvSpPr txBox="1">
            <a:spLocks noChangeArrowheads="1"/>
          </p:cNvSpPr>
          <p:nvPr/>
        </p:nvSpPr>
        <p:spPr bwMode="auto">
          <a:xfrm>
            <a:off x="4536281" y="5111711"/>
            <a:ext cx="1543244" cy="79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touch</a:t>
            </a:r>
            <a:endParaRPr lang="en-US" altLang="en-US" sz="39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69DC4FD3-CC8A-4F8E-B8E3-B7BD9F864706}"/>
              </a:ext>
            </a:extLst>
          </p:cNvPr>
          <p:cNvSpPr txBox="1">
            <a:spLocks noChangeArrowheads="1"/>
          </p:cNvSpPr>
          <p:nvPr/>
        </p:nvSpPr>
        <p:spPr bwMode="auto">
          <a:xfrm>
            <a:off x="842963" y="3991233"/>
            <a:ext cx="1495253" cy="65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39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652FEDB-4AF5-4FAA-9CC0-BE0499417518}"/>
              </a:ext>
            </a:extLst>
          </p:cNvPr>
          <p:cNvSpPr txBox="1">
            <a:spLocks noChangeArrowheads="1"/>
          </p:cNvSpPr>
          <p:nvPr/>
        </p:nvSpPr>
        <p:spPr bwMode="auto">
          <a:xfrm>
            <a:off x="2324100" y="957459"/>
            <a:ext cx="6614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a:t>
            </a:r>
            <a:endParaRPr lang="en-US" altLang="en-US" sz="39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17" name="Picture 21">
            <a:extLst>
              <a:ext uri="{FF2B5EF4-FFF2-40B4-BE49-F238E27FC236}">
                <a16:creationId xmlns:a16="http://schemas.microsoft.com/office/drawing/2014/main" id="{919E67D3-8374-4436-A10E-AB75A51173C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ounded Rectangle 23">
            <a:extLst>
              <a:ext uri="{FF2B5EF4-FFF2-40B4-BE49-F238E27FC236}">
                <a16:creationId xmlns:a16="http://schemas.microsoft.com/office/drawing/2014/main" id="{C838B32E-F44A-4C32-BD0C-167760527A09}"/>
              </a:ext>
            </a:extLst>
          </p:cNvPr>
          <p:cNvSpPr/>
          <p:nvPr/>
        </p:nvSpPr>
        <p:spPr>
          <a:xfrm>
            <a:off x="1927952" y="5177928"/>
            <a:ext cx="4142342" cy="705079"/>
          </a:xfrm>
          <a:prstGeom prst="roundRect">
            <a:avLst/>
          </a:prstGeom>
          <a:blipFill>
            <a:blip r:embed="rId5"/>
            <a:stretch>
              <a:fillRect/>
            </a:stretch>
          </a:blipFill>
          <a:ln w="25400" cap="flat" cmpd="sng" algn="ctr">
            <a:noFill/>
            <a:prstDash val="solid"/>
          </a:ln>
          <a:effectLst>
            <a:softEdge rad="10576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4">
            <a:extLst>
              <a:ext uri="{FF2B5EF4-FFF2-40B4-BE49-F238E27FC236}">
                <a16:creationId xmlns:a16="http://schemas.microsoft.com/office/drawing/2014/main" id="{4746A90C-BE32-4EF7-B827-7E9037985C86}"/>
              </a:ext>
            </a:extLst>
          </p:cNvPr>
          <p:cNvSpPr/>
          <p:nvPr/>
        </p:nvSpPr>
        <p:spPr>
          <a:xfrm>
            <a:off x="738130" y="5772839"/>
            <a:ext cx="4472848" cy="749147"/>
          </a:xfrm>
          <a:prstGeom prst="roundRect">
            <a:avLst/>
          </a:prstGeom>
          <a:blipFill>
            <a:blip r:embed="rId6"/>
            <a:stretch>
              <a:fillRect/>
            </a:stretch>
          </a:blipFill>
          <a:ln w="25400" cap="flat" cmpd="sng" algn="ctr">
            <a:noFill/>
            <a:prstDash val="solid"/>
          </a:ln>
          <a:effectLst>
            <a:softEdge rad="11237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hidden="1">
            <a:extLst>
              <a:ext uri="{FF2B5EF4-FFF2-40B4-BE49-F238E27FC236}">
                <a16:creationId xmlns:a16="http://schemas.microsoft.com/office/drawing/2014/main" id="{C3DA91CB-5121-4D5F-8580-B9AD4787E24D}"/>
              </a:ext>
            </a:extLst>
          </p:cNvPr>
          <p:cNvSpPr txBox="1">
            <a:spLocks noChangeArrowheads="1"/>
          </p:cNvSpPr>
          <p:nvPr/>
        </p:nvSpPr>
        <p:spPr bwMode="auto">
          <a:xfrm>
            <a:off x="2819400" y="2650147"/>
            <a:ext cx="37887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touch of Jesus</a:t>
            </a:r>
            <a:endParaRPr lang="en-US" altLang="en-US" sz="39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5908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40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grpId="0" nodeType="withEffect">
                                  <p:stCondLst>
                                    <p:cond delay="80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18" presetClass="emph" presetSubtype="0" fill="hold" grpId="1" nodeType="withEffect">
                                  <p:stCondLst>
                                    <p:cond delay="800"/>
                                  </p:stCondLst>
                                  <p:childTnLst>
                                    <p:set>
                                      <p:cBhvr override="childStyle">
                                        <p:cTn id="35" dur="500" fill="hold"/>
                                        <p:tgtEl>
                                          <p:spTgt spid="9"/>
                                        </p:tgtEl>
                                        <p:attrNameLst>
                                          <p:attrName>style.textDecorationUnderline</p:attrName>
                                        </p:attrNameLst>
                                      </p:cBhvr>
                                      <p:to>
                                        <p:strVal val="true"/>
                                      </p:to>
                                    </p:set>
                                  </p:childTnLst>
                                </p:cTn>
                              </p:par>
                              <p:par>
                                <p:cTn id="36" presetID="22" presetClass="entr" presetSubtype="8" fill="hold" grpId="0" nodeType="withEffect">
                                  <p:stCondLst>
                                    <p:cond delay="80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8" presetClass="emph" presetSubtype="0" fill="hold" grpId="1" nodeType="withEffect">
                                  <p:stCondLst>
                                    <p:cond delay="0"/>
                                  </p:stCondLst>
                                  <p:childTnLst>
                                    <p:set>
                                      <p:cBhvr override="childStyle">
                                        <p:cTn id="45" dur="500" fill="hold"/>
                                        <p:tgtEl>
                                          <p:spTgt spid="11"/>
                                        </p:tgtEl>
                                        <p:attrNameLst>
                                          <p:attrName>style.textDecorationUnderline</p:attrName>
                                        </p:attrNameLst>
                                      </p:cBhvr>
                                      <p:to>
                                        <p:strVal val="true"/>
                                      </p:to>
                                    </p:set>
                                  </p:childTnLst>
                                </p:cTn>
                              </p:par>
                              <p:par>
                                <p:cTn id="46" presetID="22" presetClass="entr" presetSubtype="8"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25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250"/>
                                        <p:tgtEl>
                                          <p:spTgt spid="1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childTnLst>
                                </p:cTn>
                              </p:par>
                              <p:par>
                                <p:cTn id="68" presetID="10" presetClass="entr" presetSubtype="0" fill="hold" grpId="0" nodeType="withEffect">
                                  <p:stCondLst>
                                    <p:cond delay="25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250"/>
                                        <p:tgtEl>
                                          <p:spTgt spid="15"/>
                                        </p:tgtEl>
                                      </p:cBhvr>
                                    </p:animEffect>
                                  </p:childTnLst>
                                </p:cTn>
                              </p:par>
                              <p:par>
                                <p:cTn id="71" presetID="42" presetClass="path" presetSubtype="0" accel="50000" decel="50000" fill="hold" grpId="2" nodeType="withEffect">
                                  <p:stCondLst>
                                    <p:cond delay="250"/>
                                  </p:stCondLst>
                                  <p:childTnLst>
                                    <p:animMotion origin="layout" path="M -1.94444E-6 -7.40741E-7 L -0.15903 -0.36018 " pathEditMode="relative" rAng="0" ptsTypes="AA">
                                      <p:cBhvr>
                                        <p:cTn id="72" dur="2000" fill="hold"/>
                                        <p:tgtEl>
                                          <p:spTgt spid="14"/>
                                        </p:tgtEl>
                                        <p:attrNameLst>
                                          <p:attrName>ppt_x</p:attrName>
                                          <p:attrName>ppt_y</p:attrName>
                                        </p:attrNameLst>
                                      </p:cBhvr>
                                      <p:rCtr x="-7951" y="-18009"/>
                                    </p:animMotion>
                                  </p:childTnLst>
                                </p:cTn>
                              </p:par>
                              <p:par>
                                <p:cTn id="73" presetID="42" presetClass="path" presetSubtype="0" accel="50000" decel="50000" fill="hold" grpId="2" nodeType="withEffect">
                                  <p:stCondLst>
                                    <p:cond delay="250"/>
                                  </p:stCondLst>
                                  <p:childTnLst>
                                    <p:animMotion origin="layout" path="M 2.22222E-6 3.7037E-6 L 0.23107 0.24722 " pathEditMode="relative" rAng="0" ptsTypes="AA">
                                      <p:cBhvr>
                                        <p:cTn id="74" dur="2000" fill="hold"/>
                                        <p:tgtEl>
                                          <p:spTgt spid="16"/>
                                        </p:tgtEl>
                                        <p:attrNameLst>
                                          <p:attrName>ppt_x</p:attrName>
                                          <p:attrName>ppt_y</p:attrName>
                                        </p:attrNameLst>
                                      </p:cBhvr>
                                      <p:rCtr x="11545" y="12361"/>
                                    </p:animMotion>
                                  </p:childTnLst>
                                </p:cTn>
                              </p:par>
                              <p:par>
                                <p:cTn id="75" presetID="42" presetClass="path" presetSubtype="0" accel="50000" decel="50000" fill="hold" grpId="2" nodeType="withEffect">
                                  <p:stCondLst>
                                    <p:cond delay="250"/>
                                  </p:stCondLst>
                                  <p:childTnLst>
                                    <p:animMotion origin="layout" path="M 1.66667E-6 -1.11111E-6 L 0.44167 -0.18657 " pathEditMode="relative" rAng="0" ptsTypes="AA">
                                      <p:cBhvr>
                                        <p:cTn id="76" dur="2000" fill="hold"/>
                                        <p:tgtEl>
                                          <p:spTgt spid="15"/>
                                        </p:tgtEl>
                                        <p:attrNameLst>
                                          <p:attrName>ppt_x</p:attrName>
                                          <p:attrName>ppt_y</p:attrName>
                                        </p:attrNameLst>
                                      </p:cBhvr>
                                      <p:rCtr x="22083" y="-9329"/>
                                    </p:animMotion>
                                  </p:childTnLst>
                                </p:cTn>
                              </p:par>
                              <p:par>
                                <p:cTn id="77" presetID="10" presetClass="exit" presetSubtype="0" fill="hold" grpId="1" nodeType="withEffect">
                                  <p:stCondLst>
                                    <p:cond delay="25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1" nodeType="withEffect">
                                  <p:stCondLst>
                                    <p:cond delay="25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1" nodeType="withEffect">
                                  <p:stCondLst>
                                    <p:cond delay="25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1" nodeType="withEffect">
                                  <p:stCondLst>
                                    <p:cond delay="25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6" presetClass="exit" presetSubtype="21" fill="hold" grpId="2" nodeType="withEffect">
                                  <p:stCondLst>
                                    <p:cond delay="250"/>
                                  </p:stCondLst>
                                  <p:childTnLst>
                                    <p:animEffect transition="out" filter="barn(inVertical)">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6" presetClass="exit" presetSubtype="21" fill="hold" grpId="2" nodeType="withEffect">
                                  <p:stCondLst>
                                    <p:cond delay="250"/>
                                  </p:stCondLst>
                                  <p:childTnLst>
                                    <p:animEffect transition="out" filter="barn(inVertical)">
                                      <p:cBhvr>
                                        <p:cTn id="93" dur="500"/>
                                        <p:tgtEl>
                                          <p:spTgt spid="4"/>
                                        </p:tgtEl>
                                      </p:cBhvr>
                                    </p:animEffect>
                                    <p:set>
                                      <p:cBhvr>
                                        <p:cTn id="94" dur="1" fill="hold">
                                          <p:stCondLst>
                                            <p:cond delay="499"/>
                                          </p:stCondLst>
                                        </p:cTn>
                                        <p:tgtEl>
                                          <p:spTgt spid="4"/>
                                        </p:tgtEl>
                                        <p:attrNameLst>
                                          <p:attrName>style.visibility</p:attrName>
                                        </p:attrNameLst>
                                      </p:cBhvr>
                                      <p:to>
                                        <p:strVal val="hidden"/>
                                      </p:to>
                                    </p:set>
                                  </p:childTnLst>
                                </p:cTn>
                              </p:par>
                              <p:par>
                                <p:cTn id="95" presetID="16" presetClass="exit" presetSubtype="21" fill="hold" grpId="2" nodeType="withEffect">
                                  <p:stCondLst>
                                    <p:cond delay="250"/>
                                  </p:stCondLst>
                                  <p:childTnLst>
                                    <p:animEffect transition="out" filter="barn(inVertical)">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grpId="1" nodeType="withEffect">
                                  <p:stCondLst>
                                    <p:cond delay="25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6" presetClass="exit" presetSubtype="21" fill="hold" grpId="2" nodeType="withEffect">
                                  <p:stCondLst>
                                    <p:cond delay="250"/>
                                  </p:stCondLst>
                                  <p:childTnLst>
                                    <p:animEffect transition="out" filter="barn(inVertical)">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9" grpId="0"/>
      <p:bldP spid="9" grpId="1"/>
      <p:bldP spid="9" grpId="2"/>
      <p:bldP spid="11" grpId="0"/>
      <p:bldP spid="11" grpId="1"/>
      <p:bldP spid="11" grpId="2"/>
      <p:bldP spid="3074" grpId="0"/>
      <p:bldP spid="3074" grpId="1"/>
      <p:bldP spid="3074" grpId="2"/>
      <p:bldP spid="6" grpId="0"/>
      <p:bldP spid="6" grpId="1"/>
      <p:bldP spid="8" grpId="0"/>
      <p:bldP spid="8" grpId="1"/>
      <p:bldP spid="10" grpId="0"/>
      <p:bldP spid="10" grpId="1"/>
      <p:bldP spid="12" grpId="0"/>
      <p:bldP spid="12" grpId="1"/>
      <p:bldP spid="14" grpId="0"/>
      <p:bldP spid="14" grpId="2"/>
      <p:bldP spid="15" grpId="0"/>
      <p:bldP spid="15" grpId="2"/>
      <p:bldP spid="16" grpId="0"/>
      <p:bldP spid="16" grpId="2"/>
      <p:bldP spid="18" grpId="0" animBg="1"/>
      <p:bldP spid="18" grpId="1"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75139-6AD0-4340-A32A-215E67557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1982C4BE-74D2-402C-9D32-E76E6F25B194}"/>
              </a:ext>
            </a:extLst>
          </p:cNvPr>
          <p:cNvSpPr txBox="1">
            <a:spLocks/>
          </p:cNvSpPr>
          <p:nvPr/>
        </p:nvSpPr>
        <p:spPr>
          <a:xfrm>
            <a:off x="1024939" y="5709242"/>
            <a:ext cx="405464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touched Me?</a:t>
            </a:r>
          </a:p>
        </p:txBody>
      </p:sp>
      <p:sp>
        <p:nvSpPr>
          <p:cNvPr id="4" name="Title 1">
            <a:extLst>
              <a:ext uri="{FF2B5EF4-FFF2-40B4-BE49-F238E27FC236}">
                <a16:creationId xmlns:a16="http://schemas.microsoft.com/office/drawing/2014/main" id="{7B49D2BA-D41B-456E-9BD4-2E9C347A57F7}"/>
              </a:ext>
            </a:extLst>
          </p:cNvPr>
          <p:cNvSpPr txBox="1">
            <a:spLocks/>
          </p:cNvSpPr>
          <p:nvPr/>
        </p:nvSpPr>
        <p:spPr>
          <a:xfrm>
            <a:off x="1588167" y="1647455"/>
            <a:ext cx="35854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she was healed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Immediately the fountain of her blood was dried up, and she felt in her body that she was healed of the affliction. And Jesus, immediately knowing in Himself that power had gone out of Him, turned around in the crowd and said, "Who touched My clothes?" But His disciples said to Him, "You see the multitude thronging You, and You say, 'Who touched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5:29-31</a:t>
            </a:r>
          </a:p>
        </p:txBody>
      </p:sp>
      <p:sp>
        <p:nvSpPr>
          <p:cNvPr id="5" name="Rectangle 2">
            <a:extLst>
              <a:ext uri="{FF2B5EF4-FFF2-40B4-BE49-F238E27FC236}">
                <a16:creationId xmlns:a16="http://schemas.microsoft.com/office/drawing/2014/main" id="{C6F6BD5C-F719-41C1-9D2C-AC74B7BB31FA}"/>
              </a:ext>
            </a:extLst>
          </p:cNvPr>
          <p:cNvSpPr txBox="1">
            <a:spLocks noChangeArrowheads="1"/>
          </p:cNvSpPr>
          <p:nvPr/>
        </p:nvSpPr>
        <p:spPr bwMode="auto">
          <a:xfrm>
            <a:off x="1650959" y="1587774"/>
            <a:ext cx="3465094" cy="74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she was healed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CDFFE03-60F6-4BA5-9793-A99E0EB21F8B}"/>
              </a:ext>
            </a:extLst>
          </p:cNvPr>
          <p:cNvSpPr txBox="1">
            <a:spLocks noChangeArrowheads="1"/>
          </p:cNvSpPr>
          <p:nvPr/>
        </p:nvSpPr>
        <p:spPr bwMode="auto">
          <a:xfrm>
            <a:off x="991101" y="5636901"/>
            <a:ext cx="4114800" cy="77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touched Me?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F29C712-C3CB-4C46-B6AE-EE0A502A2ECA}"/>
              </a:ext>
            </a:extLst>
          </p:cNvPr>
          <p:cNvSpPr txBox="1">
            <a:spLocks noChangeArrowheads="1"/>
          </p:cNvSpPr>
          <p:nvPr/>
        </p:nvSpPr>
        <p:spPr bwMode="auto">
          <a:xfrm>
            <a:off x="6039802" y="1604963"/>
            <a:ext cx="2356394" cy="71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affliction</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F5B5936A-F33A-413B-993D-5C0CC15F7B97}"/>
              </a:ext>
            </a:extLst>
          </p:cNvPr>
          <p:cNvSpPr txBox="1">
            <a:spLocks noChangeArrowheads="1"/>
          </p:cNvSpPr>
          <p:nvPr/>
        </p:nvSpPr>
        <p:spPr bwMode="auto">
          <a:xfrm>
            <a:off x="2202858" y="5499463"/>
            <a:ext cx="2617651" cy="7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affliction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397677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42" presetClass="path" presetSubtype="0" accel="50000" decel="50000" fill="hold" grpId="2" nodeType="withEffect">
                                  <p:stCondLst>
                                    <p:cond delay="0"/>
                                  </p:stCondLst>
                                  <p:childTnLst>
                                    <p:animMotion origin="layout" path="M 2.77778E-7 3.7037E-7 L -0.40556 0.57037 " pathEditMode="relative" rAng="0" ptsTypes="AA">
                                      <p:cBhvr>
                                        <p:cTn id="35" dur="2000" fill="hold"/>
                                        <p:tgtEl>
                                          <p:spTgt spid="8"/>
                                        </p:tgtEl>
                                        <p:attrNameLst>
                                          <p:attrName>ppt_x</p:attrName>
                                          <p:attrName>ppt_y</p:attrName>
                                        </p:attrNameLst>
                                      </p:cBhvr>
                                      <p:rCtr x="-20278" y="28519"/>
                                    </p:animMotion>
                                  </p:childTnLst>
                                </p:cTn>
                              </p:par>
                              <p:par>
                                <p:cTn id="36" presetID="6" presetClass="emph" presetSubtype="0" fill="hold" grpId="3" nodeType="withEffect">
                                  <p:stCondLst>
                                    <p:cond delay="0"/>
                                  </p:stCondLst>
                                  <p:childTnLst>
                                    <p:animScale>
                                      <p:cBhvr>
                                        <p:cTn id="37" dur="2000" fill="hold"/>
                                        <p:tgtEl>
                                          <p:spTgt spid="8"/>
                                        </p:tgtEl>
                                      </p:cBhvr>
                                      <p:by x="105000" y="105000"/>
                                    </p:animScale>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5" grpId="0"/>
      <p:bldP spid="5" grpId="1"/>
      <p:bldP spid="7" grpId="0"/>
      <p:bldP spid="7" grpId="1"/>
      <p:bldP spid="8" grpId="0"/>
      <p:bldP spid="8" grpId="2"/>
      <p:bldP spid="8"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EE871-A714-42D4-9DF3-E81DD78F0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074" name="Rectangle 2"/>
          <p:cNvSpPr>
            <a:spLocks noGrp="1" noChangeArrowheads="1"/>
          </p:cNvSpPr>
          <p:nvPr>
            <p:ph type="title"/>
          </p:nvPr>
        </p:nvSpPr>
        <p:spPr>
          <a:xfrm>
            <a:off x="457200" y="556419"/>
            <a:ext cx="8229600" cy="57451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looked around to see her who had done this thing. But the woman, fearing and trembling, knowing what had happened to her, came and fell down before Him and told Him the whole truth. And He said to her, "Daughter, your faith has made you well. Go in peace, and be healed of your affliction."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5:32-34</a:t>
            </a:r>
          </a:p>
        </p:txBody>
      </p:sp>
      <p:sp>
        <p:nvSpPr>
          <p:cNvPr id="4" name="Rectangle 2">
            <a:extLst>
              <a:ext uri="{FF2B5EF4-FFF2-40B4-BE49-F238E27FC236}">
                <a16:creationId xmlns:a16="http://schemas.microsoft.com/office/drawing/2014/main" id="{CB7413A6-38FD-46F4-A1AF-885E9DC95D6F}"/>
              </a:ext>
            </a:extLst>
          </p:cNvPr>
          <p:cNvSpPr txBox="1">
            <a:spLocks noChangeArrowheads="1"/>
          </p:cNvSpPr>
          <p:nvPr/>
        </p:nvSpPr>
        <p:spPr bwMode="auto">
          <a:xfrm>
            <a:off x="2202858" y="5499463"/>
            <a:ext cx="2617651" cy="7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affliction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44A32C5-0C99-47F1-BE46-AA36B2F1641B}"/>
              </a:ext>
            </a:extLst>
          </p:cNvPr>
          <p:cNvSpPr txBox="1">
            <a:spLocks noChangeArrowheads="1"/>
          </p:cNvSpPr>
          <p:nvPr/>
        </p:nvSpPr>
        <p:spPr bwMode="auto">
          <a:xfrm>
            <a:off x="457200" y="556419"/>
            <a:ext cx="8229600" cy="574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And He looked around to see her who had done this thing. But the woman, fearing and trembling, knowing what had happened to her, came and fell down before Him and told Him the whole truth. And He said to her, "Daughter,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your faith has made you well. Go in peace, and be healed of your affliction</a:t>
            </a:r>
            <a:r>
              <a:rPr lang="en-US" altLang="en-US" sz="40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Mark 5:32-34</a:t>
            </a:r>
          </a:p>
        </p:txBody>
      </p:sp>
      <p:sp>
        <p:nvSpPr>
          <p:cNvPr id="5" name="Rectangle 2" hidden="1">
            <a:extLst>
              <a:ext uri="{FF2B5EF4-FFF2-40B4-BE49-F238E27FC236}">
                <a16:creationId xmlns:a16="http://schemas.microsoft.com/office/drawing/2014/main" id="{5A741684-EEBC-457C-A6B3-3254B001BE20}"/>
              </a:ext>
            </a:extLst>
          </p:cNvPr>
          <p:cNvSpPr txBox="1">
            <a:spLocks noChangeArrowheads="1"/>
          </p:cNvSpPr>
          <p:nvPr/>
        </p:nvSpPr>
        <p:spPr bwMode="auto">
          <a:xfrm>
            <a:off x="3174273" y="3043646"/>
            <a:ext cx="26176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affliction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14802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42" presetClass="path" presetSubtype="0" accel="50000" decel="50000" fill="hold" grpId="2" nodeType="withEffect">
                                  <p:stCondLst>
                                    <p:cond delay="0"/>
                                  </p:stCondLst>
                                  <p:childTnLst>
                                    <p:animMotion origin="layout" path="M 2.22222E-6 4.44444E-6 L 0.10642 -0.35487 " pathEditMode="relative" rAng="0" ptsTypes="AA">
                                      <p:cBhvr>
                                        <p:cTn id="24" dur="2000" fill="hold"/>
                                        <p:tgtEl>
                                          <p:spTgt spid="4"/>
                                        </p:tgtEl>
                                        <p:attrNameLst>
                                          <p:attrName>ppt_x</p:attrName>
                                          <p:attrName>ppt_y</p:attrName>
                                        </p:attrNameLst>
                                      </p:cBhvr>
                                      <p:rCtr x="5313" y="-17755"/>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750"/>
                                        <p:tgtEl>
                                          <p:spTgt spid="6"/>
                                        </p:tgtEl>
                                      </p:cBhvr>
                                    </p:animEffect>
                                    <p:set>
                                      <p:cBhvr>
                                        <p:cTn id="30"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A4343-4448-403B-B6CB-3B3FF25AC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DDB82A06-845E-4F75-AB47-E47775B61294}"/>
              </a:ext>
            </a:extLst>
          </p:cNvPr>
          <p:cNvSpPr txBox="1">
            <a:spLocks/>
          </p:cNvSpPr>
          <p:nvPr/>
        </p:nvSpPr>
        <p:spPr>
          <a:xfrm>
            <a:off x="2088356" y="3903938"/>
            <a:ext cx="42671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grace is sufficient</a:t>
            </a:r>
          </a:p>
        </p:txBody>
      </p:sp>
      <p:sp>
        <p:nvSpPr>
          <p:cNvPr id="7" name="Title 1">
            <a:extLst>
              <a:ext uri="{FF2B5EF4-FFF2-40B4-BE49-F238E27FC236}">
                <a16:creationId xmlns:a16="http://schemas.microsoft.com/office/drawing/2014/main" id="{76E303B9-38D6-4F1A-A5D2-156FC76C5EB8}"/>
              </a:ext>
            </a:extLst>
          </p:cNvPr>
          <p:cNvSpPr txBox="1">
            <a:spLocks/>
          </p:cNvSpPr>
          <p:nvPr/>
        </p:nvSpPr>
        <p:spPr>
          <a:xfrm>
            <a:off x="474319" y="4432519"/>
            <a:ext cx="78836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strength is made perfect</a:t>
            </a:r>
            <a:r>
              <a:rPr kumimoji="0" lang="en-US" sz="35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in weakness</a:t>
            </a:r>
            <a:endPar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9" name="Title 1">
            <a:extLst>
              <a:ext uri="{FF2B5EF4-FFF2-40B4-BE49-F238E27FC236}">
                <a16:creationId xmlns:a16="http://schemas.microsoft.com/office/drawing/2014/main" id="{90D93D4B-E2C4-40F4-B19E-E766559ED1CD}"/>
              </a:ext>
            </a:extLst>
          </p:cNvPr>
          <p:cNvSpPr txBox="1">
            <a:spLocks/>
          </p:cNvSpPr>
          <p:nvPr/>
        </p:nvSpPr>
        <p:spPr>
          <a:xfrm>
            <a:off x="5125711" y="5497369"/>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power of Christ</a:t>
            </a:r>
          </a:p>
        </p:txBody>
      </p:sp>
      <p:sp>
        <p:nvSpPr>
          <p:cNvPr id="11" name="Title 1">
            <a:extLst>
              <a:ext uri="{FF2B5EF4-FFF2-40B4-BE49-F238E27FC236}">
                <a16:creationId xmlns:a16="http://schemas.microsoft.com/office/drawing/2014/main" id="{ABAFD9A0-1757-472B-BEC0-023DE4F2DA72}"/>
              </a:ext>
            </a:extLst>
          </p:cNvPr>
          <p:cNvSpPr txBox="1">
            <a:spLocks/>
          </p:cNvSpPr>
          <p:nvPr/>
        </p:nvSpPr>
        <p:spPr>
          <a:xfrm>
            <a:off x="510988" y="6030488"/>
            <a:ext cx="37920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may rest upon me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lest I should be exalted above measure by the abundance of the revelations, a thorn in the flesh was given to me, a messenger of Satan to buffet me, lest I be exalted above measure. Concerning this thing I pleaded with the Lord three times that it might depart from me. And He said to me, "My grace is sufficient for you, for My strength is made perfect in weakness." Therefore most gladly I will rather boast in my infirmities, that the power of Christ may rest upon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12:7-9 </a:t>
            </a:r>
          </a:p>
        </p:txBody>
      </p:sp>
      <p:sp>
        <p:nvSpPr>
          <p:cNvPr id="4" name="Rectangle 2">
            <a:extLst>
              <a:ext uri="{FF2B5EF4-FFF2-40B4-BE49-F238E27FC236}">
                <a16:creationId xmlns:a16="http://schemas.microsoft.com/office/drawing/2014/main" id="{D59CC8CB-A656-46A3-AF28-44392157F492}"/>
              </a:ext>
            </a:extLst>
          </p:cNvPr>
          <p:cNvSpPr txBox="1">
            <a:spLocks noChangeArrowheads="1"/>
          </p:cNvSpPr>
          <p:nvPr/>
        </p:nvSpPr>
        <p:spPr bwMode="auto">
          <a:xfrm>
            <a:off x="3174273" y="3043646"/>
            <a:ext cx="26176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affliction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68C0D57-8092-441D-9A9E-E92D6380D435}"/>
              </a:ext>
            </a:extLst>
          </p:cNvPr>
          <p:cNvSpPr txBox="1">
            <a:spLocks noChangeArrowheads="1"/>
          </p:cNvSpPr>
          <p:nvPr/>
        </p:nvSpPr>
        <p:spPr bwMode="auto">
          <a:xfrm>
            <a:off x="2055018" y="3838031"/>
            <a:ext cx="43386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grace</a:t>
            </a:r>
            <a:r>
              <a:rPr kumimoji="0" lang="en-US" altLang="en-US" sz="35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is sufficient</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21DC4D9B-493F-4D79-8774-30525D5B8922}"/>
              </a:ext>
            </a:extLst>
          </p:cNvPr>
          <p:cNvSpPr txBox="1">
            <a:spLocks noChangeArrowheads="1"/>
          </p:cNvSpPr>
          <p:nvPr/>
        </p:nvSpPr>
        <p:spPr bwMode="auto">
          <a:xfrm>
            <a:off x="424763" y="4372431"/>
            <a:ext cx="7982465" cy="75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strength is made perfect in weakness</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2F9E6C8-9749-4756-B782-0BCDD3543AAB}"/>
              </a:ext>
            </a:extLst>
          </p:cNvPr>
          <p:cNvSpPr txBox="1">
            <a:spLocks noChangeArrowheads="1"/>
          </p:cNvSpPr>
          <p:nvPr/>
        </p:nvSpPr>
        <p:spPr bwMode="auto">
          <a:xfrm>
            <a:off x="5141537" y="5437319"/>
            <a:ext cx="3221666" cy="75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power of Christ</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810EFA5-984A-4D81-8B76-340F790F4308}"/>
              </a:ext>
            </a:extLst>
          </p:cNvPr>
          <p:cNvSpPr txBox="1">
            <a:spLocks noChangeArrowheads="1"/>
          </p:cNvSpPr>
          <p:nvPr/>
        </p:nvSpPr>
        <p:spPr bwMode="auto">
          <a:xfrm>
            <a:off x="371613" y="5970439"/>
            <a:ext cx="4058516" cy="75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may rest upon me</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9">
            <a:extLst>
              <a:ext uri="{FF2B5EF4-FFF2-40B4-BE49-F238E27FC236}">
                <a16:creationId xmlns:a16="http://schemas.microsoft.com/office/drawing/2014/main" id="{2F99CDFA-AA18-4937-8CB4-CA454C8295FB}"/>
              </a:ext>
            </a:extLst>
          </p:cNvPr>
          <p:cNvSpPr>
            <a:spLocks noChangeArrowheads="1"/>
          </p:cNvSpPr>
          <p:nvPr/>
        </p:nvSpPr>
        <p:spPr bwMode="auto">
          <a:xfrm>
            <a:off x="6882765" y="5461132"/>
            <a:ext cx="150876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5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137993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1" nodeType="afterEffect">
                                  <p:stCondLst>
                                    <p:cond delay="0"/>
                                  </p:stCondLst>
                                  <p:childTnLst>
                                    <p:anim calcmode="lin" valueType="num">
                                      <p:cBhvr>
                                        <p:cTn id="6" dur="1000"/>
                                        <p:tgtEl>
                                          <p:spTgt spid="4"/>
                                        </p:tgtEl>
                                        <p:attrNameLst>
                                          <p:attrName>ppt_w</p:attrName>
                                        </p:attrNameLst>
                                      </p:cBhvr>
                                      <p:tavLst>
                                        <p:tav tm="0">
                                          <p:val>
                                            <p:strVal val="ppt_w"/>
                                          </p:val>
                                        </p:tav>
                                        <p:tav tm="100000">
                                          <p:val>
                                            <p:strVal val="ppt_w+.3"/>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50" presetClass="entr" presetSubtype="0" decel="100000" fill="hold" grpId="0" nodeType="withEffect">
                                  <p:stCondLst>
                                    <p:cond delay="50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strVal val="#ppt_w+.3"/>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animEffect transition="in" filter="fade">
                                      <p:cBhvr>
                                        <p:cTn id="14" dur="1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50"/>
                                        <p:tgtEl>
                                          <p:spTgt spid="7"/>
                                        </p:tgtEl>
                                      </p:cBhvr>
                                    </p:animEffect>
                                  </p:childTnLst>
                                </p:cTn>
                              </p:par>
                              <p:par>
                                <p:cTn id="30" presetID="18" presetClass="emph" presetSubtype="0" fill="hold" grpId="1" nodeType="withEffect">
                                  <p:stCondLst>
                                    <p:cond delay="250"/>
                                  </p:stCondLst>
                                  <p:childTnLst>
                                    <p:set>
                                      <p:cBhvr override="childStyle">
                                        <p:cTn id="31" dur="75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25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750"/>
                                        <p:tgtEl>
                                          <p:spTgt spid="8"/>
                                        </p:tgtEl>
                                      </p:cBhvr>
                                    </p:animEffec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6" presetClass="exit" presetSubtype="21" fill="hold" grpId="2" nodeType="withEffect">
                                  <p:stCondLst>
                                    <p:cond delay="0"/>
                                  </p:stCondLst>
                                  <p:childTnLst>
                                    <p:animEffect transition="out" filter="barn(inVertic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grpId="2" nodeType="clickEffect">
                                  <p:stCondLst>
                                    <p:cond delay="0"/>
                                  </p:stCondLst>
                                  <p:childTnLst>
                                    <p:animEffect transition="out" filter="barn(inVertical)">
                                      <p:cBhvr>
                                        <p:cTn id="44" dur="750"/>
                                        <p:tgtEl>
                                          <p:spTgt spid="7"/>
                                        </p:tgtEl>
                                      </p:cBhvr>
                                    </p:animEffect>
                                    <p:set>
                                      <p:cBhvr>
                                        <p:cTn id="45" dur="1" fill="hold">
                                          <p:stCondLst>
                                            <p:cond delay="74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750"/>
                                        <p:tgtEl>
                                          <p:spTgt spid="8"/>
                                        </p:tgtEl>
                                      </p:cBhvr>
                                    </p:animEffect>
                                    <p:set>
                                      <p:cBhvr>
                                        <p:cTn id="48" dur="1" fill="hold">
                                          <p:stCondLst>
                                            <p:cond delay="749"/>
                                          </p:stCondLst>
                                        </p:cTn>
                                        <p:tgtEl>
                                          <p:spTgt spid="8"/>
                                        </p:tgtEl>
                                        <p:attrNameLst>
                                          <p:attrName>style.visibility</p:attrName>
                                        </p:attrNameLst>
                                      </p:cBhvr>
                                      <p:to>
                                        <p:strVal val="hidden"/>
                                      </p:to>
                                    </p:set>
                                  </p:childTnLst>
                                </p:cTn>
                              </p:par>
                              <p:par>
                                <p:cTn id="49" presetID="22" presetClass="entr" presetSubtype="8" fill="hold" grpId="0" nodeType="withEffect">
                                  <p:stCondLst>
                                    <p:cond delay="25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18" presetClass="emph" presetSubtype="0" fill="hold" grpId="1" nodeType="withEffect">
                                  <p:stCondLst>
                                    <p:cond delay="250"/>
                                  </p:stCondLst>
                                  <p:childTnLst>
                                    <p:set>
                                      <p:cBhvr override="childStyle">
                                        <p:cTn id="53" dur="500" fill="hold"/>
                                        <p:tgtEl>
                                          <p:spTgt spid="9"/>
                                        </p:tgtEl>
                                        <p:attrNameLst>
                                          <p:attrName>style.textDecorationUnderline</p:attrName>
                                        </p:attrNameLst>
                                      </p:cBhvr>
                                      <p:to>
                                        <p:strVal val="true"/>
                                      </p:to>
                                    </p:set>
                                  </p:childTnLst>
                                </p:cTn>
                              </p:par>
                              <p:par>
                                <p:cTn id="54" presetID="22" presetClass="entr" presetSubtype="8" fill="hold" grpId="0" nodeType="withEffect">
                                  <p:stCondLst>
                                    <p:cond delay="25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par>
                                <p:cTn id="57" presetID="22" presetClass="entr" presetSubtype="8" fill="hold" grpId="0" nodeType="withEffect">
                                  <p:stCondLst>
                                    <p:cond delay="65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par>
                                <p:cTn id="60" presetID="18" presetClass="emph" presetSubtype="0" fill="hold" grpId="1" nodeType="withEffect">
                                  <p:stCondLst>
                                    <p:cond delay="650"/>
                                  </p:stCondLst>
                                  <p:childTnLst>
                                    <p:set>
                                      <p:cBhvr override="childStyle">
                                        <p:cTn id="61" dur="500" fill="hold"/>
                                        <p:tgtEl>
                                          <p:spTgt spid="11"/>
                                        </p:tgtEl>
                                        <p:attrNameLst>
                                          <p:attrName>style.textDecorationUnderline</p:attrName>
                                        </p:attrNameLst>
                                      </p:cBhvr>
                                      <p:to>
                                        <p:strVal val="true"/>
                                      </p:to>
                                    </p:set>
                                  </p:childTnLst>
                                </p:cTn>
                              </p:par>
                              <p:par>
                                <p:cTn id="62" presetID="22" presetClass="entr" presetSubtype="8" fill="hold" grpId="0" nodeType="withEffect">
                                  <p:stCondLst>
                                    <p:cond delay="65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par>
                                <p:cTn id="65" presetID="0" presetClass="entr" presetSubtype="0" fill="hold" grpId="0" nodeType="withEffect">
                                  <p:stCondLst>
                                    <p:cond delay="650"/>
                                  </p:stCondLst>
                                  <p:iterate type="lt">
                                    <p:tmPct val="10000"/>
                                  </p:iterate>
                                  <p:childTnLst>
                                    <p:set>
                                      <p:cBhvr>
                                        <p:cTn id="66" dur="1" fill="hold">
                                          <p:stCondLst>
                                            <p:cond delay="0"/>
                                          </p:stCondLst>
                                        </p:cTn>
                                        <p:tgtEl>
                                          <p:spTgt spid="13"/>
                                        </p:tgtEl>
                                        <p:attrNameLst>
                                          <p:attrName>style.visibility</p:attrName>
                                        </p:attrNameLst>
                                      </p:cBhvr>
                                      <p:to>
                                        <p:strVal val="visible"/>
                                      </p:to>
                                    </p:set>
                                    <p:animEffect transition="in" filter="dissolve">
                                      <p:cBhvr>
                                        <p:cTn id="67" dur="500">
                                          <p:stCondLst>
                                            <p:cond delay="0"/>
                                          </p:stCondLst>
                                        </p:cTn>
                                        <p:tgtEl>
                                          <p:spTgt spid="13"/>
                                        </p:tgtEl>
                                      </p:cBhvr>
                                    </p:animEffect>
                                    <p:anim to="" calcmode="lin" valueType="num">
                                      <p:cBhvr>
                                        <p:cTn id="6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70" fill="hold">
                            <p:stCondLst>
                              <p:cond delay="1400"/>
                            </p:stCondLst>
                            <p:childTnLst>
                              <p:par>
                                <p:cTn id="71" presetID="26" presetClass="emph" presetSubtype="0" fill="hold" grpId="1" nodeType="afterEffect">
                                  <p:stCondLst>
                                    <p:cond delay="0"/>
                                  </p:stCondLst>
                                  <p:iterate type="lt">
                                    <p:tmPct val="0"/>
                                  </p:iterate>
                                  <p:childTnLst>
                                    <p:animEffect transition="out" filter="fade">
                                      <p:cBhvr>
                                        <p:cTn id="72" dur="500" tmFilter="0, 0; .2, .5; .8, .5; 1, 0"/>
                                        <p:tgtEl>
                                          <p:spTgt spid="13"/>
                                        </p:tgtEl>
                                      </p:cBhvr>
                                    </p:animEffect>
                                    <p:animScale>
                                      <p:cBhvr>
                                        <p:cTn id="7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9" grpId="0"/>
      <p:bldP spid="9" grpId="1"/>
      <p:bldP spid="11" grpId="0"/>
      <p:bldP spid="11" grpId="1"/>
      <p:bldP spid="3074" grpId="0"/>
      <p:bldP spid="4" grpId="1"/>
      <p:bldP spid="6" grpId="0"/>
      <p:bldP spid="6" grpId="1"/>
      <p:bldP spid="8" grpId="0"/>
      <p:bldP spid="8" grpId="1"/>
      <p:bldP spid="10" grpId="0"/>
      <p:bldP spid="12" grpId="0"/>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6A7FE-CD2A-46E5-B807-35D6B05B192D}"/>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1" y="0"/>
            <a:ext cx="9144001" cy="6858000"/>
          </a:xfrm>
          <a:prstGeom prst="rect">
            <a:avLst/>
          </a:prstGeom>
        </p:spPr>
      </p:pic>
      <p:sp>
        <p:nvSpPr>
          <p:cNvPr id="4" name="Rectangle 4"/>
          <p:cNvSpPr>
            <a:spLocks noChangeArrowheads="1"/>
          </p:cNvSpPr>
          <p:nvPr/>
        </p:nvSpPr>
        <p:spPr bwMode="auto">
          <a:xfrm>
            <a:off x="609601" y="451757"/>
            <a:ext cx="7924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Cure for All</a:t>
            </a:r>
            <a:endParaRPr lang="en-US" sz="115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85800" y="4953000"/>
            <a:ext cx="2743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4997669" y="5353050"/>
            <a:ext cx="3993931"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May 3,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0 0 L 0.81667 0.22292 " pathEditMode="relative" rAng="0" ptsTypes="AA">
                                      <p:cBhvr>
                                        <p:cTn id="30" dur="1000" fill="hold"/>
                                        <p:tgtEl>
                                          <p:spTgt spid="4"/>
                                        </p:tgtEl>
                                        <p:attrNameLst>
                                          <p:attrName>ppt_x</p:attrName>
                                          <p:attrName>ppt_y</p:attrName>
                                        </p:attrNameLst>
                                      </p:cBhvr>
                                      <p:rCtr x="40833" y="11134"/>
                                    </p:animMotion>
                                  </p:childTnLst>
                                </p:cTn>
                              </p:par>
                              <p:par>
                                <p:cTn id="31" presetID="9" presetClass="exit" presetSubtype="0" fill="hold" grpId="1" nodeType="withEffect">
                                  <p:stCondLst>
                                    <p:cond delay="50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500"/>
                                  </p:stCondLst>
                                  <p:childTnLst>
                                    <p:animMotion origin="layout" path="M 2.77556E-17 2.22222E-6 L 0.1026 -0.17755 " pathEditMode="relative" rAng="0" ptsTypes="AA">
                                      <p:cBhvr>
                                        <p:cTn id="35" dur="1500" fill="hold"/>
                                        <p:tgtEl>
                                          <p:spTgt spid="5"/>
                                        </p:tgtEl>
                                        <p:attrNameLst>
                                          <p:attrName>ppt_x</p:attrName>
                                          <p:attrName>ppt_y</p:attrName>
                                        </p:attrNameLst>
                                      </p:cBhvr>
                                      <p:rCtr x="5122" y="-8889"/>
                                    </p:animMotion>
                                  </p:childTnLst>
                                </p:cTn>
                              </p:par>
                              <p:par>
                                <p:cTn id="36" presetID="31" presetClass="exit" presetSubtype="0" fill="hold" grpId="1" nodeType="withEffect">
                                  <p:stCondLst>
                                    <p:cond delay="125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250"/>
                                  </p:stCondLst>
                                  <p:childTnLst>
                                    <p:animMotion origin="layout" path="M -5.55556E-7 -3.33333E-6 L -0.2184 -0.26041 " pathEditMode="relative" rAng="0" ptsTypes="AA">
                                      <p:cBhvr>
                                        <p:cTn id="43" dur="1000" fill="hold"/>
                                        <p:tgtEl>
                                          <p:spTgt spid="6"/>
                                        </p:tgtEl>
                                        <p:attrNameLst>
                                          <p:attrName>ppt_x</p:attrName>
                                          <p:attrName>ppt_y</p:attrName>
                                        </p:attrNameLst>
                                      </p:cBhvr>
                                      <p:rCtr x="-10920" y="-1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B192AC-390C-4EE4-A78E-38326FD7C2E0}"/>
              </a:ext>
            </a:extLst>
          </p:cNvPr>
          <p:cNvPicPr>
            <a:picLocks noChangeAspect="1"/>
          </p:cNvPicPr>
          <p:nvPr/>
        </p:nvPicPr>
        <p:blipFill rotWithShape="1">
          <a:blip r:embed="rId3">
            <a:extLst>
              <a:ext uri="{28A0092B-C50C-407E-A947-70E740481C1C}">
                <a14:useLocalDpi xmlns:a14="http://schemas.microsoft.com/office/drawing/2010/main" val="0"/>
              </a:ext>
            </a:extLst>
          </a:blip>
          <a:srcRect b="5500"/>
          <a:stretch/>
        </p:blipFill>
        <p:spPr>
          <a:xfrm>
            <a:off x="0" y="0"/>
            <a:ext cx="9144000" cy="6858000"/>
          </a:xfrm>
          <a:prstGeom prst="rect">
            <a:avLst/>
          </a:prstGeom>
        </p:spPr>
      </p:pic>
      <p:sp>
        <p:nvSpPr>
          <p:cNvPr id="4" name="Title 1">
            <a:extLst>
              <a:ext uri="{FF2B5EF4-FFF2-40B4-BE49-F238E27FC236}">
                <a16:creationId xmlns:a16="http://schemas.microsoft.com/office/drawing/2014/main" id="{417B0E9F-714E-44CF-BE25-052362692888}"/>
              </a:ext>
            </a:extLst>
          </p:cNvPr>
          <p:cNvSpPr txBox="1">
            <a:spLocks/>
          </p:cNvSpPr>
          <p:nvPr/>
        </p:nvSpPr>
        <p:spPr>
          <a:xfrm>
            <a:off x="4156560" y="3444389"/>
            <a:ext cx="2112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cleanse</a:t>
            </a:r>
          </a:p>
        </p:txBody>
      </p:sp>
      <p:sp>
        <p:nvSpPr>
          <p:cNvPr id="6" name="Title 1">
            <a:extLst>
              <a:ext uri="{FF2B5EF4-FFF2-40B4-BE49-F238E27FC236}">
                <a16:creationId xmlns:a16="http://schemas.microsoft.com/office/drawing/2014/main" id="{FC1FEC85-556C-423E-BBEB-370144929052}"/>
              </a:ext>
            </a:extLst>
          </p:cNvPr>
          <p:cNvSpPr txBox="1">
            <a:spLocks/>
          </p:cNvSpPr>
          <p:nvPr/>
        </p:nvSpPr>
        <p:spPr>
          <a:xfrm>
            <a:off x="3872303" y="4119310"/>
            <a:ext cx="450376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367665" y="1291669"/>
            <a:ext cx="8408670" cy="427466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glory of young men is their strength, And the splendor of          old men is their gray head.                  Blows that hurt cleanse away evil, As do stripes the inner depths         of the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20:29-30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D1BA80A8-A9CF-4FB8-A42B-48C09EF3B4B7}"/>
              </a:ext>
            </a:extLst>
          </p:cNvPr>
          <p:cNvSpPr txBox="1">
            <a:spLocks noChangeArrowheads="1"/>
          </p:cNvSpPr>
          <p:nvPr/>
        </p:nvSpPr>
        <p:spPr bwMode="auto">
          <a:xfrm>
            <a:off x="4133352" y="3376614"/>
            <a:ext cx="2146004" cy="77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cleanse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CA0E5F6-E5E1-48E8-A8FC-7E19D1FB737C}"/>
              </a:ext>
            </a:extLst>
          </p:cNvPr>
          <p:cNvSpPr txBox="1">
            <a:spLocks noChangeArrowheads="1"/>
          </p:cNvSpPr>
          <p:nvPr/>
        </p:nvSpPr>
        <p:spPr bwMode="auto">
          <a:xfrm>
            <a:off x="3852149" y="4060031"/>
            <a:ext cx="4541757" cy="75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inner depths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Heart">
            <a:extLst>
              <a:ext uri="{FF2B5EF4-FFF2-40B4-BE49-F238E27FC236}">
                <a16:creationId xmlns:a16="http://schemas.microsoft.com/office/drawing/2014/main" id="{00917A3B-38F6-4D96-A401-21B3B437EDAA}"/>
              </a:ext>
            </a:extLst>
          </p:cNvPr>
          <p:cNvSpPr txBox="1">
            <a:spLocks noChangeArrowheads="1"/>
          </p:cNvSpPr>
          <p:nvPr/>
        </p:nvSpPr>
        <p:spPr bwMode="auto">
          <a:xfrm>
            <a:off x="2480309" y="4722972"/>
            <a:ext cx="1903571" cy="77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Wisdom">
            <a:extLst>
              <a:ext uri="{FF2B5EF4-FFF2-40B4-BE49-F238E27FC236}">
                <a16:creationId xmlns:a16="http://schemas.microsoft.com/office/drawing/2014/main" id="{A402EBCE-37F0-4BD9-9506-157E0ED9F55C}"/>
              </a:ext>
            </a:extLst>
          </p:cNvPr>
          <p:cNvSpPr/>
          <p:nvPr/>
        </p:nvSpPr>
        <p:spPr>
          <a:xfrm rot="1817160">
            <a:off x="5538786" y="2689523"/>
            <a:ext cx="374072" cy="920042"/>
          </a:xfrm>
          <a:prstGeom prst="upArrow">
            <a:avLst>
              <a:gd name="adj1" fmla="val 43041"/>
              <a:gd name="adj2" fmla="val 75190"/>
            </a:avLst>
          </a:prstGeom>
          <a:solidFill>
            <a:schemeClr val="bg1"/>
          </a:solidFill>
          <a:ln>
            <a:solidFill>
              <a:srgbClr val="9900CC"/>
            </a:solidFill>
          </a:ln>
          <a:effectLst>
            <a:glow rad="762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1D52576C-4506-4FEC-8FE2-80F788016E91}"/>
              </a:ext>
            </a:extLst>
          </p:cNvPr>
          <p:cNvSpPr txBox="1">
            <a:spLocks noChangeArrowheads="1"/>
          </p:cNvSpPr>
          <p:nvPr/>
        </p:nvSpPr>
        <p:spPr bwMode="auto">
          <a:xfrm>
            <a:off x="5140900" y="2038350"/>
            <a:ext cx="2459892" cy="75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splendor</a:t>
            </a:r>
          </a:p>
        </p:txBody>
      </p:sp>
    </p:spTree>
    <p:extLst>
      <p:ext uri="{BB962C8B-B14F-4D97-AF65-F5344CB8AC3E}">
        <p14:creationId xmlns:p14="http://schemas.microsoft.com/office/powerpoint/2010/main" val="1265961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8" fill="hold" grpId="0" nodeType="withEffect">
                                  <p:stCondLst>
                                    <p:cond delay="350"/>
                                  </p:stCondLst>
                                  <p:iterate type="lt">
                                    <p:tmPct val="0"/>
                                  </p:iterate>
                                  <p:childTnLst>
                                    <p:set>
                                      <p:cBhvr>
                                        <p:cTn id="39" dur="1" fill="hold">
                                          <p:stCondLst>
                                            <p:cond delay="0"/>
                                          </p:stCondLst>
                                        </p:cTn>
                                        <p:tgtEl>
                                          <p:spTgt spid="11"/>
                                        </p:tgtEl>
                                        <p:attrNameLst>
                                          <p:attrName>style.visibility</p:attrName>
                                        </p:attrNameLst>
                                      </p:cBhvr>
                                      <p:to>
                                        <p:strVal val="visible"/>
                                      </p:to>
                                    </p:set>
                                    <p:animEffect transition="in" filter="wipe(left)">
                                      <p:cBhvr>
                                        <p:cTn id="40" dur="750"/>
                                        <p:tgtEl>
                                          <p:spTgt spid="11"/>
                                        </p:tgtEl>
                                      </p:cBhvr>
                                    </p:animEffect>
                                  </p:childTnLst>
                                </p:cTn>
                              </p:par>
                              <p:par>
                                <p:cTn id="41" presetID="34" presetClass="emph" presetSubtype="0" fill="hold" grpId="3" nodeType="withEffect">
                                  <p:stCondLst>
                                    <p:cond delay="350"/>
                                  </p:stCondLst>
                                  <p:iterate type="lt">
                                    <p:tmPct val="10000"/>
                                  </p:iterate>
                                  <p:childTnLst>
                                    <p:animMotion origin="layout" path="M -1.38889E-6 -3.33333E-6 L 0.07049 0.00232 " pathEditMode="relative" rAng="0" ptsTypes="AA">
                                      <p:cBhvr>
                                        <p:cTn id="42" dur="375" accel="50000" decel="50000" autoRev="1" fill="hold">
                                          <p:stCondLst>
                                            <p:cond delay="0"/>
                                          </p:stCondLst>
                                        </p:cTn>
                                        <p:tgtEl>
                                          <p:spTgt spid="11"/>
                                        </p:tgtEl>
                                        <p:attrNameLst>
                                          <p:attrName>ppt_x</p:attrName>
                                          <p:attrName>ppt_y</p:attrName>
                                        </p:attrNameLst>
                                      </p:cBhvr>
                                      <p:rCtr x="3524" y="116"/>
                                    </p:animMotion>
                                    <p:animRot by="1500000">
                                      <p:cBhvr>
                                        <p:cTn id="43" dur="188" fill="hold">
                                          <p:stCondLst>
                                            <p:cond delay="0"/>
                                          </p:stCondLst>
                                        </p:cTn>
                                        <p:tgtEl>
                                          <p:spTgt spid="11"/>
                                        </p:tgtEl>
                                        <p:attrNameLst>
                                          <p:attrName>r</p:attrName>
                                        </p:attrNameLst>
                                      </p:cBhvr>
                                    </p:animRot>
                                    <p:animRot by="-1500000">
                                      <p:cBhvr>
                                        <p:cTn id="44" dur="188" fill="hold">
                                          <p:stCondLst>
                                            <p:cond delay="188"/>
                                          </p:stCondLst>
                                        </p:cTn>
                                        <p:tgtEl>
                                          <p:spTgt spid="11"/>
                                        </p:tgtEl>
                                        <p:attrNameLst>
                                          <p:attrName>r</p:attrName>
                                        </p:attrNameLst>
                                      </p:cBhvr>
                                    </p:animRot>
                                    <p:animRot by="-1500000">
                                      <p:cBhvr>
                                        <p:cTn id="45" dur="188" fill="hold">
                                          <p:stCondLst>
                                            <p:cond delay="375"/>
                                          </p:stCondLst>
                                        </p:cTn>
                                        <p:tgtEl>
                                          <p:spTgt spid="11"/>
                                        </p:tgtEl>
                                        <p:attrNameLst>
                                          <p:attrName>r</p:attrName>
                                        </p:attrNameLst>
                                      </p:cBhvr>
                                    </p:animRot>
                                    <p:animRot by="1500000">
                                      <p:cBhvr>
                                        <p:cTn id="46" dur="188" fill="hold">
                                          <p:stCondLst>
                                            <p:cond delay="563"/>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8" grpId="0"/>
      <p:bldP spid="9" grpId="0"/>
      <p:bldP spid="2" grpId="0" animBg="1"/>
      <p:bldP spid="11" grpId="0"/>
      <p:bldP spid="11" grpId="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B192AC-390C-4EE4-A78E-38326FD7C2E0}"/>
              </a:ext>
            </a:extLst>
          </p:cNvPr>
          <p:cNvPicPr>
            <a:picLocks noChangeAspect="1"/>
          </p:cNvPicPr>
          <p:nvPr/>
        </p:nvPicPr>
        <p:blipFill rotWithShape="1">
          <a:blip r:embed="rId3">
            <a:extLst>
              <a:ext uri="{28A0092B-C50C-407E-A947-70E740481C1C}">
                <a14:useLocalDpi xmlns:a14="http://schemas.microsoft.com/office/drawing/2010/main" val="0"/>
              </a:ext>
            </a:extLst>
          </a:blip>
          <a:srcRect b="5500"/>
          <a:stretch/>
        </p:blipFill>
        <p:spPr>
          <a:xfrm>
            <a:off x="0" y="0"/>
            <a:ext cx="9144000" cy="6858000"/>
          </a:xfrm>
          <a:prstGeom prst="rect">
            <a:avLst/>
          </a:prstGeom>
        </p:spPr>
      </p:pic>
      <p:sp>
        <p:nvSpPr>
          <p:cNvPr id="10" name="!!Heart">
            <a:extLst>
              <a:ext uri="{FF2B5EF4-FFF2-40B4-BE49-F238E27FC236}">
                <a16:creationId xmlns:a16="http://schemas.microsoft.com/office/drawing/2014/main" id="{5EBFB870-9086-41B2-820B-3A569A32486F}"/>
              </a:ext>
            </a:extLst>
          </p:cNvPr>
          <p:cNvSpPr txBox="1">
            <a:spLocks noChangeArrowheads="1"/>
          </p:cNvSpPr>
          <p:nvPr/>
        </p:nvSpPr>
        <p:spPr bwMode="auto">
          <a:xfrm>
            <a:off x="3432517" y="1702594"/>
            <a:ext cx="2108200"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humble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Wisdom">
            <a:extLst>
              <a:ext uri="{FF2B5EF4-FFF2-40B4-BE49-F238E27FC236}">
                <a16:creationId xmlns:a16="http://schemas.microsoft.com/office/drawing/2014/main" id="{7651F223-92D1-48F9-8244-765AED8C524A}"/>
              </a:ext>
            </a:extLst>
          </p:cNvPr>
          <p:cNvSpPr txBox="1">
            <a:spLocks noChangeArrowheads="1"/>
          </p:cNvSpPr>
          <p:nvPr/>
        </p:nvSpPr>
        <p:spPr bwMode="auto">
          <a:xfrm>
            <a:off x="5589081" y="2694238"/>
            <a:ext cx="2108200"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chemeClr val="bg1"/>
                </a:solidFill>
                <a:effectLst>
                  <a:glow rad="101600">
                    <a:srgbClr val="7030A0"/>
                  </a:glow>
                  <a:outerShdw blurRad="50800" algn="tl" rotWithShape="0">
                    <a:srgbClr val="000000"/>
                  </a:outerShdw>
                </a:effectLst>
                <a:uLnTx/>
                <a:uFillTx/>
                <a:latin typeface="Calibri" panose="020F0502020204030204" pitchFamily="34" charset="0"/>
                <a:ea typeface="+mj-ea"/>
                <a:cs typeface="+mj-cs"/>
              </a:rPr>
              <a:t>wisdom</a:t>
            </a:r>
            <a:endParaRPr kumimoji="0" lang="en-US" altLang="en-US" sz="4000" b="1" i="1" u="none" strike="noStrike" kern="0" cap="none" spc="0" normalizeH="0" baseline="0" noProof="0" dirty="0">
              <a:ln w="17780" cmpd="sng">
                <a:noFill/>
                <a:prstDash val="solid"/>
                <a:miter lim="800000"/>
              </a:ln>
              <a:solidFill>
                <a:schemeClr val="bg1"/>
              </a:solidFill>
              <a:effectLst>
                <a:glow rad="101600">
                  <a:srgbClr val="7030A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4495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8" fill="hold" grpId="0" nodeType="afterEffect">
                                  <p:stCondLst>
                                    <p:cond delay="250"/>
                                  </p:stCondLst>
                                  <p:childTnLst>
                                    <p:anim calcmode="lin" valueType="num">
                                      <p:cBhvr>
                                        <p:cTn id="6" dur="500"/>
                                        <p:tgtEl>
                                          <p:spTgt spid="12"/>
                                        </p:tgtEl>
                                        <p:attrNameLst>
                                          <p:attrName>ppt_x</p:attrName>
                                        </p:attrNameLst>
                                      </p:cBhvr>
                                      <p:tavLst>
                                        <p:tav tm="0">
                                          <p:val>
                                            <p:strVal val="ppt_x"/>
                                          </p:val>
                                        </p:tav>
                                        <p:tav tm="100000">
                                          <p:val>
                                            <p:strVal val="ppt_x-ppt_w/2"/>
                                          </p:val>
                                        </p:tav>
                                      </p:tavLst>
                                    </p:anim>
                                    <p:anim calcmode="lin" valueType="num">
                                      <p:cBhvr>
                                        <p:cTn id="7" dur="500"/>
                                        <p:tgtEl>
                                          <p:spTgt spid="12"/>
                                        </p:tgtEl>
                                        <p:attrNameLst>
                                          <p:attrName>ppt_y</p:attrName>
                                        </p:attrNameLst>
                                      </p:cBhvr>
                                      <p:tavLst>
                                        <p:tav tm="0">
                                          <p:val>
                                            <p:strVal val="ppt_y"/>
                                          </p:val>
                                        </p:tav>
                                        <p:tav tm="100000">
                                          <p:val>
                                            <p:strVal val="ppt_y"/>
                                          </p:val>
                                        </p:tav>
                                      </p:tavLst>
                                    </p:anim>
                                    <p:anim calcmode="lin" valueType="num">
                                      <p:cBhvr>
                                        <p:cTn id="8" dur="500"/>
                                        <p:tgtEl>
                                          <p:spTgt spid="12"/>
                                        </p:tgtEl>
                                        <p:attrNameLst>
                                          <p:attrName>ppt_w</p:attrName>
                                        </p:attrNameLst>
                                      </p:cBhvr>
                                      <p:tavLst>
                                        <p:tav tm="0">
                                          <p:val>
                                            <p:strVal val="ppt_w"/>
                                          </p:val>
                                        </p:tav>
                                        <p:tav tm="100000">
                                          <p:val>
                                            <p:fltVal val="0"/>
                                          </p:val>
                                        </p:tav>
                                      </p:tavLst>
                                    </p:anim>
                                    <p:anim calcmode="lin" valueType="num">
                                      <p:cBhvr>
                                        <p:cTn id="9" dur="500"/>
                                        <p:tgtEl>
                                          <p:spTgt spid="12"/>
                                        </p:tgtEl>
                                        <p:attrNameLst>
                                          <p:attrName>ppt_h</p:attrName>
                                        </p:attrNameLst>
                                      </p:cBhvr>
                                      <p:tavLst>
                                        <p:tav tm="0">
                                          <p:val>
                                            <p:strVal val="ppt_h"/>
                                          </p:val>
                                        </p:tav>
                                        <p:tav tm="100000">
                                          <p:val>
                                            <p:strVal val="ppt_h"/>
                                          </p:val>
                                        </p:tav>
                                      </p:tavLst>
                                    </p:anim>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45709-E778-4E81-A321-5EF49E181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AB5A59EE-EEDB-4948-ACE4-92AC188322C4}"/>
              </a:ext>
            </a:extLst>
          </p:cNvPr>
          <p:cNvSpPr txBox="1">
            <a:spLocks/>
          </p:cNvSpPr>
          <p:nvPr/>
        </p:nvSpPr>
        <p:spPr>
          <a:xfrm>
            <a:off x="3357562" y="1769970"/>
            <a:ext cx="22474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humble</a:t>
            </a:r>
          </a:p>
        </p:txBody>
      </p:sp>
      <p:sp>
        <p:nvSpPr>
          <p:cNvPr id="6" name="Title 1">
            <a:extLst>
              <a:ext uri="{FF2B5EF4-FFF2-40B4-BE49-F238E27FC236}">
                <a16:creationId xmlns:a16="http://schemas.microsoft.com/office/drawing/2014/main" id="{814C435B-8186-4757-8F32-6CE070CC43CD}"/>
              </a:ext>
            </a:extLst>
          </p:cNvPr>
          <p:cNvSpPr txBox="1">
            <a:spLocks/>
          </p:cNvSpPr>
          <p:nvPr/>
        </p:nvSpPr>
        <p:spPr>
          <a:xfrm>
            <a:off x="745514" y="2438368"/>
            <a:ext cx="75027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 the mighty hand of God</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humble yourselves under the mighty hand of God, that He may exalt you in due time, casting all your care upon Him, for He cares for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5:6-7 </a:t>
            </a:r>
          </a:p>
        </p:txBody>
      </p:sp>
      <p:sp>
        <p:nvSpPr>
          <p:cNvPr id="8" name="Rectangle 2">
            <a:extLst>
              <a:ext uri="{FF2B5EF4-FFF2-40B4-BE49-F238E27FC236}">
                <a16:creationId xmlns:a16="http://schemas.microsoft.com/office/drawing/2014/main" id="{96A0FD5F-E0D4-4F17-AD3A-847160EAEDD7}"/>
              </a:ext>
            </a:extLst>
          </p:cNvPr>
          <p:cNvSpPr txBox="1">
            <a:spLocks noChangeArrowheads="1"/>
          </p:cNvSpPr>
          <p:nvPr/>
        </p:nvSpPr>
        <p:spPr bwMode="auto">
          <a:xfrm>
            <a:off x="3432517" y="1702594"/>
            <a:ext cx="2108200"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humble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DB0E8B2B-1B69-4E94-B4F9-72C33137F884}"/>
              </a:ext>
            </a:extLst>
          </p:cNvPr>
          <p:cNvSpPr txBox="1">
            <a:spLocks noChangeArrowheads="1"/>
          </p:cNvSpPr>
          <p:nvPr/>
        </p:nvSpPr>
        <p:spPr bwMode="auto">
          <a:xfrm>
            <a:off x="3408667" y="1704975"/>
            <a:ext cx="2154865" cy="76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humble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B74AD14-F97D-4332-AAED-5586F35D1B4E}"/>
              </a:ext>
            </a:extLst>
          </p:cNvPr>
          <p:cNvSpPr txBox="1">
            <a:spLocks noChangeArrowheads="1"/>
          </p:cNvSpPr>
          <p:nvPr/>
        </p:nvSpPr>
        <p:spPr bwMode="auto">
          <a:xfrm>
            <a:off x="773172" y="2373209"/>
            <a:ext cx="7451833" cy="76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 the mighty hand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89712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8"/>
                                        </p:tgtEl>
                                      </p:cBhvr>
                                    </p:animEffect>
                                    <p:set>
                                      <p:cBhvr>
                                        <p:cTn id="18" dur="1" fill="hold">
                                          <p:stCondLst>
                                            <p:cond delay="24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750"/>
                                        <p:tgtEl>
                                          <p:spTgt spid="6"/>
                                        </p:tgtEl>
                                      </p:cBhvr>
                                    </p:animEffect>
                                  </p:childTnLst>
                                </p:cTn>
                              </p:par>
                              <p:par>
                                <p:cTn id="34" presetID="18" presetClass="emph" presetSubtype="0" fill="hold" grpId="1" nodeType="withEffect">
                                  <p:stCondLst>
                                    <p:cond delay="0"/>
                                  </p:stCondLst>
                                  <p:childTnLst>
                                    <p:set>
                                      <p:cBhvr override="childStyle">
                                        <p:cTn id="35" dur="750" fill="hold"/>
                                        <p:tgtEl>
                                          <p:spTgt spid="6"/>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8" grpId="1"/>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F0A143-C27E-4AC1-9FC5-D914CB4E3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94479C6B-5EF4-4DF2-BB30-41176FB202F0}"/>
              </a:ext>
            </a:extLst>
          </p:cNvPr>
          <p:cNvSpPr txBox="1">
            <a:spLocks/>
          </p:cNvSpPr>
          <p:nvPr/>
        </p:nvSpPr>
        <p:spPr>
          <a:xfrm>
            <a:off x="6669088" y="4194265"/>
            <a:ext cx="1778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pray for</a:t>
            </a:r>
          </a:p>
        </p:txBody>
      </p:sp>
      <p:sp>
        <p:nvSpPr>
          <p:cNvPr id="7" name="Title 1">
            <a:extLst>
              <a:ext uri="{FF2B5EF4-FFF2-40B4-BE49-F238E27FC236}">
                <a16:creationId xmlns:a16="http://schemas.microsoft.com/office/drawing/2014/main" id="{085B843E-F7F0-48D3-8AC6-851CAE9D61F9}"/>
              </a:ext>
            </a:extLst>
          </p:cNvPr>
          <p:cNvSpPr txBox="1">
            <a:spLocks/>
          </p:cNvSpPr>
          <p:nvPr/>
        </p:nvSpPr>
        <p:spPr>
          <a:xfrm>
            <a:off x="373062" y="4742747"/>
            <a:ext cx="7493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one another, that you may be healed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anyone among you sick? Let him call for the elders of the church, and let them pray over him, anointing him with oil in the name of the Lord. And the prayer of faith will save the sick, and the Lord will raise him up. And if he has committed sins, he will be forgiven. Confess your trespasses to one another, and pray for one another, that you may be healed. The effective, fervent prayer of a righteous man avails much.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5:14-16 </a:t>
            </a:r>
          </a:p>
        </p:txBody>
      </p:sp>
      <p:sp>
        <p:nvSpPr>
          <p:cNvPr id="6" name="Rectangle 2">
            <a:extLst>
              <a:ext uri="{FF2B5EF4-FFF2-40B4-BE49-F238E27FC236}">
                <a16:creationId xmlns:a16="http://schemas.microsoft.com/office/drawing/2014/main" id="{14FCBD21-AEB3-45D2-A27E-9DDCDEF1F68B}"/>
              </a:ext>
            </a:extLst>
          </p:cNvPr>
          <p:cNvSpPr txBox="1">
            <a:spLocks noChangeArrowheads="1"/>
          </p:cNvSpPr>
          <p:nvPr/>
        </p:nvSpPr>
        <p:spPr bwMode="auto">
          <a:xfrm>
            <a:off x="6657974" y="4136129"/>
            <a:ext cx="1802607" cy="75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pray for</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81E0C1D-685D-4045-8EB8-983A196F34EC}"/>
              </a:ext>
            </a:extLst>
          </p:cNvPr>
          <p:cNvSpPr txBox="1">
            <a:spLocks noChangeArrowheads="1"/>
          </p:cNvSpPr>
          <p:nvPr/>
        </p:nvSpPr>
        <p:spPr bwMode="auto">
          <a:xfrm>
            <a:off x="393698" y="4682229"/>
            <a:ext cx="74287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another, that you may be healed</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81605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par>
                                <p:cTn id="21" presetID="18" presetClass="emph" presetSubtype="0" fill="hold" grpId="1" nodeType="withEffect">
                                  <p:stCondLst>
                                    <p:cond delay="400"/>
                                  </p:stCondLst>
                                  <p:childTnLst>
                                    <p:set>
                                      <p:cBhvr override="childStyle">
                                        <p:cTn id="22" dur="75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3074"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61DD2-78BE-4BF3-AAA3-744D1C0D4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a:extLst>
              <a:ext uri="{FF2B5EF4-FFF2-40B4-BE49-F238E27FC236}">
                <a16:creationId xmlns:a16="http://schemas.microsoft.com/office/drawing/2014/main" id="{68B573B2-D518-40D3-81E7-0972771079AA}"/>
              </a:ext>
            </a:extLst>
          </p:cNvPr>
          <p:cNvSpPr txBox="1">
            <a:spLocks/>
          </p:cNvSpPr>
          <p:nvPr/>
        </p:nvSpPr>
        <p:spPr>
          <a:xfrm>
            <a:off x="822960" y="5127239"/>
            <a:ext cx="45066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walk in the truth</a:t>
            </a:r>
          </a:p>
        </p:txBody>
      </p:sp>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Beloved, I pray that you may prosper in all things and be in health, just as your soul prospers.   For I rejoiced greatly when brethren came and testified of the truth that is in you, just as you walk in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3</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1:2-3 </a:t>
            </a:r>
          </a:p>
        </p:txBody>
      </p:sp>
      <p:sp>
        <p:nvSpPr>
          <p:cNvPr id="19" name="Rectangle 2">
            <a:extLst>
              <a:ext uri="{FF2B5EF4-FFF2-40B4-BE49-F238E27FC236}">
                <a16:creationId xmlns:a16="http://schemas.microsoft.com/office/drawing/2014/main" id="{F4EE3A18-9CA2-439A-A159-80AB61482635}"/>
              </a:ext>
            </a:extLst>
          </p:cNvPr>
          <p:cNvSpPr txBox="1">
            <a:spLocks noChangeArrowheads="1"/>
          </p:cNvSpPr>
          <p:nvPr/>
        </p:nvSpPr>
        <p:spPr bwMode="auto">
          <a:xfrm>
            <a:off x="870515" y="5056879"/>
            <a:ext cx="4402184" cy="76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 in the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6">
            <a:extLst>
              <a:ext uri="{FF2B5EF4-FFF2-40B4-BE49-F238E27FC236}">
                <a16:creationId xmlns:a16="http://schemas.microsoft.com/office/drawing/2014/main" id="{51ACDE1E-4083-42C2-89AD-13A284745936}"/>
              </a:ext>
            </a:extLst>
          </p:cNvPr>
          <p:cNvSpPr>
            <a:spLocks noChangeArrowheads="1"/>
          </p:cNvSpPr>
          <p:nvPr/>
        </p:nvSpPr>
        <p:spPr bwMode="auto">
          <a:xfrm>
            <a:off x="2176403" y="496085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21" name="Picture 10">
            <a:extLst>
              <a:ext uri="{FF2B5EF4-FFF2-40B4-BE49-F238E27FC236}">
                <a16:creationId xmlns:a16="http://schemas.microsoft.com/office/drawing/2014/main" id="{B0BE8BED-59A6-466F-95E7-D371AA55D4A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Rounded Rectangle 20">
            <a:extLst>
              <a:ext uri="{FF2B5EF4-FFF2-40B4-BE49-F238E27FC236}">
                <a16:creationId xmlns:a16="http://schemas.microsoft.com/office/drawing/2014/main" id="{1A365693-C3EC-4A42-A1FC-F4D4246AF26E}"/>
              </a:ext>
            </a:extLst>
          </p:cNvPr>
          <p:cNvSpPr/>
          <p:nvPr/>
        </p:nvSpPr>
        <p:spPr>
          <a:xfrm>
            <a:off x="3550024" y="4961965"/>
            <a:ext cx="1761564" cy="995082"/>
          </a:xfrm>
          <a:prstGeom prst="roundRect">
            <a:avLst>
              <a:gd name="adj" fmla="val 50000"/>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7148980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18" presetClass="emph" presetSubtype="0" fill="hold" grpId="1" nodeType="withEffect">
                                  <p:stCondLst>
                                    <p:cond delay="0"/>
                                  </p:stCondLst>
                                  <p:childTnLst>
                                    <p:set>
                                      <p:cBhvr override="childStyle">
                                        <p:cTn id="16" dur="500" fill="hold"/>
                                        <p:tgtEl>
                                          <p:spTgt spid="18"/>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0" presetClass="entr" presetSubtype="0" fill="hold" grpId="0" nodeType="with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stCondLst>
                                            <p:cond delay="0"/>
                                          </p:stCondLst>
                                        </p:cTn>
                                        <p:tgtEl>
                                          <p:spTgt spid="20"/>
                                        </p:tgtEl>
                                      </p:cBhvr>
                                    </p:animEffect>
                                    <p:anim to="" calcmode="lin" valueType="num">
                                      <p:cBhvr>
                                        <p:cTn id="23"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074" grpId="0"/>
      <p:bldP spid="19" grpId="0"/>
      <p:bldP spid="20"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96BFF-E67F-4880-AECC-00EF1D95E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 y="0"/>
            <a:ext cx="9151350" cy="6858000"/>
          </a:xfrm>
          <a:prstGeom prst="rect">
            <a:avLst/>
          </a:prstGeom>
        </p:spPr>
      </p:pic>
      <p:sp>
        <p:nvSpPr>
          <p:cNvPr id="4" name="Title 1">
            <a:extLst>
              <a:ext uri="{FF2B5EF4-FFF2-40B4-BE49-F238E27FC236}">
                <a16:creationId xmlns:a16="http://schemas.microsoft.com/office/drawing/2014/main" id="{DAB72B21-5EA8-45FC-8B82-ACA60B740355}"/>
              </a:ext>
            </a:extLst>
          </p:cNvPr>
          <p:cNvSpPr txBox="1">
            <a:spLocks/>
          </p:cNvSpPr>
          <p:nvPr/>
        </p:nvSpPr>
        <p:spPr>
          <a:xfrm>
            <a:off x="2037617" y="3479158"/>
            <a:ext cx="53926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live for righteousness</a:t>
            </a:r>
          </a:p>
        </p:txBody>
      </p:sp>
      <p:sp>
        <p:nvSpPr>
          <p:cNvPr id="3074" name="Rectangle 2"/>
          <p:cNvSpPr>
            <a:spLocks noGrp="1" noChangeArrowheads="1"/>
          </p:cNvSpPr>
          <p:nvPr>
            <p:ph type="title"/>
          </p:nvPr>
        </p:nvSpPr>
        <p:spPr>
          <a:xfrm>
            <a:off x="571500" y="1318419"/>
            <a:ext cx="80010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 Himself bore our sins      in His own body on the tree,   that we, having died to sins, might live for righteousness -- by whose stripes you were healed.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2:24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938FE83-873C-40B2-BEE3-E806557A1718}"/>
              </a:ext>
            </a:extLst>
          </p:cNvPr>
          <p:cNvSpPr txBox="1">
            <a:spLocks noChangeArrowheads="1"/>
          </p:cNvSpPr>
          <p:nvPr/>
        </p:nvSpPr>
        <p:spPr bwMode="auto">
          <a:xfrm>
            <a:off x="1988708" y="3412331"/>
            <a:ext cx="5483427" cy="76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live for righteousness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2C127A8-A548-45C4-9C1A-5F89FFBA0DC9}"/>
              </a:ext>
            </a:extLst>
          </p:cNvPr>
          <p:cNvSpPr txBox="1">
            <a:spLocks noChangeArrowheads="1"/>
          </p:cNvSpPr>
          <p:nvPr/>
        </p:nvSpPr>
        <p:spPr bwMode="auto">
          <a:xfrm>
            <a:off x="7665929" y="3396935"/>
            <a:ext cx="856566" cy="79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C11919E-D0E7-45AF-A794-CDFF6164EA68}"/>
              </a:ext>
            </a:extLst>
          </p:cNvPr>
          <p:cNvSpPr txBox="1">
            <a:spLocks noChangeArrowheads="1"/>
          </p:cNvSpPr>
          <p:nvPr/>
        </p:nvSpPr>
        <p:spPr bwMode="auto">
          <a:xfrm>
            <a:off x="693073" y="4075199"/>
            <a:ext cx="7607965" cy="78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whose stripes you were healed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3773E214-446D-4B49-9723-C172BBBA4637}"/>
              </a:ext>
            </a:extLst>
          </p:cNvPr>
          <p:cNvSpPr txBox="1">
            <a:spLocks noChangeArrowheads="1"/>
          </p:cNvSpPr>
          <p:nvPr/>
        </p:nvSpPr>
        <p:spPr bwMode="auto">
          <a:xfrm>
            <a:off x="4351641" y="3415997"/>
            <a:ext cx="841865" cy="76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010982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42" presetClass="path" presetSubtype="0" accel="50000" decel="50000" fill="hold" grpId="2" nodeType="withEffect">
                                  <p:stCondLst>
                                    <p:cond delay="0"/>
                                  </p:stCondLst>
                                  <p:childTnLst>
                                    <p:animMotion origin="layout" path="M -3.05556E-6 -7.40741E-7 L -0.36319 0.0007 " pathEditMode="relative" rAng="0" ptsTypes="AA">
                                      <p:cBhvr>
                                        <p:cTn id="30" dur="2000" fill="hold"/>
                                        <p:tgtEl>
                                          <p:spTgt spid="7"/>
                                        </p:tgtEl>
                                        <p:attrNameLst>
                                          <p:attrName>ppt_x</p:attrName>
                                          <p:attrName>ppt_y</p:attrName>
                                        </p:attrNameLst>
                                      </p:cBhvr>
                                      <p:rCtr x="-18160" y="23"/>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7" presetClass="exit" presetSubtype="10" fill="hold" grpId="1" nodeType="clickEffect">
                                  <p:stCondLst>
                                    <p:cond delay="0"/>
                                  </p:stCondLst>
                                  <p:childTnLst>
                                    <p:anim calcmode="lin" valueType="num">
                                      <p:cBhvr>
                                        <p:cTn id="43" dur="500"/>
                                        <p:tgtEl>
                                          <p:spTgt spid="8"/>
                                        </p:tgtEl>
                                        <p:attrNameLst>
                                          <p:attrName>ppt_w</p:attrName>
                                        </p:attrNameLst>
                                      </p:cBhvr>
                                      <p:tavLst>
                                        <p:tav tm="0">
                                          <p:val>
                                            <p:strVal val="ppt_w"/>
                                          </p:val>
                                        </p:tav>
                                        <p:tav tm="100000">
                                          <p:val>
                                            <p:fltVal val="0"/>
                                          </p:val>
                                        </p:tav>
                                      </p:tavLst>
                                    </p:anim>
                                    <p:anim calcmode="lin" valueType="num">
                                      <p:cBhvr>
                                        <p:cTn id="44" dur="500"/>
                                        <p:tgtEl>
                                          <p:spTgt spid="8"/>
                                        </p:tgtEl>
                                        <p:attrNameLst>
                                          <p:attrName>ppt_h</p:attrName>
                                        </p:attrNameLst>
                                      </p:cBhvr>
                                      <p:tavLst>
                                        <p:tav tm="0">
                                          <p:val>
                                            <p:strVal val="ppt_h"/>
                                          </p:val>
                                        </p:tav>
                                        <p:tav tm="100000">
                                          <p:val>
                                            <p:strVal val="ppt_h"/>
                                          </p:val>
                                        </p:tav>
                                      </p:tavLst>
                                    </p:anim>
                                    <p:set>
                                      <p:cBhvr>
                                        <p:cTn id="4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0"/>
      <p:bldP spid="7" grpId="2"/>
      <p:bldP spid="8" grpId="0"/>
      <p:bldP spid="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DB6086C-027B-4936-AB62-9EFFE29D595F}"/>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1" y="0"/>
            <a:ext cx="9144001" cy="6858000"/>
          </a:xfrm>
          <a:prstGeom prst="rect">
            <a:avLst/>
          </a:prstGeom>
        </p:spPr>
      </p:pic>
      <p:pic>
        <p:nvPicPr>
          <p:cNvPr id="5" name="Picture 2">
            <a:extLst>
              <a:ext uri="{FF2B5EF4-FFF2-40B4-BE49-F238E27FC236}">
                <a16:creationId xmlns:a16="http://schemas.microsoft.com/office/drawing/2014/main" id="{4EBFC677-7482-4244-A68F-D2B5FF795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CC173C22-B56E-40EC-8CEB-C393AF612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32"/>
            <a:ext cx="9144001" cy="6870032"/>
          </a:xfrm>
          <a:prstGeom prst="rect">
            <a:avLst/>
          </a:prstGeom>
        </p:spPr>
      </p:pic>
      <p:pic>
        <p:nvPicPr>
          <p:cNvPr id="7" name="Picture 2">
            <a:extLst>
              <a:ext uri="{FF2B5EF4-FFF2-40B4-BE49-F238E27FC236}">
                <a16:creationId xmlns:a16="http://schemas.microsoft.com/office/drawing/2014/main" id="{9B6ABC98-29A0-46D6-BDCE-61CF5C8543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8" name="Picture 2">
            <a:extLst>
              <a:ext uri="{FF2B5EF4-FFF2-40B4-BE49-F238E27FC236}">
                <a16:creationId xmlns:a16="http://schemas.microsoft.com/office/drawing/2014/main" id="{D638EC43-F424-43F9-9A21-95AA4303D5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4001" cy="6862011"/>
          </a:xfrm>
          <a:prstGeom prst="rect">
            <a:avLst/>
          </a:prstGeom>
        </p:spPr>
      </p:pic>
      <p:pic>
        <p:nvPicPr>
          <p:cNvPr id="9" name="Picture 2">
            <a:extLst>
              <a:ext uri="{FF2B5EF4-FFF2-40B4-BE49-F238E27FC236}">
                <a16:creationId xmlns:a16="http://schemas.microsoft.com/office/drawing/2014/main" id="{FE452D34-AECB-4AAA-B613-C164C108FF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0" name="Picture 4">
            <a:extLst>
              <a:ext uri="{FF2B5EF4-FFF2-40B4-BE49-F238E27FC236}">
                <a16:creationId xmlns:a16="http://schemas.microsoft.com/office/drawing/2014/main" id="{25E83DF0-2947-46C9-8962-26826BCC73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1" name="Picture 3">
            <a:extLst>
              <a:ext uri="{FF2B5EF4-FFF2-40B4-BE49-F238E27FC236}">
                <a16:creationId xmlns:a16="http://schemas.microsoft.com/office/drawing/2014/main" id="{F39D7077-7FB1-4FFC-96AD-12988B0A6D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6096"/>
            <a:ext cx="9199516" cy="6894095"/>
          </a:xfrm>
          <a:prstGeom prst="rect">
            <a:avLst/>
          </a:prstGeom>
        </p:spPr>
      </p:pic>
      <p:pic>
        <p:nvPicPr>
          <p:cNvPr id="12" name="Picture 6">
            <a:extLst>
              <a:ext uri="{FF2B5EF4-FFF2-40B4-BE49-F238E27FC236}">
                <a16:creationId xmlns:a16="http://schemas.microsoft.com/office/drawing/2014/main" id="{D52853F5-9E5C-4E34-962F-86B3C1203EA0}"/>
              </a:ext>
            </a:extLst>
          </p:cNvPr>
          <p:cNvPicPr>
            <a:picLocks noChangeAspect="1"/>
          </p:cNvPicPr>
          <p:nvPr/>
        </p:nvPicPr>
        <p:blipFill rotWithShape="1">
          <a:blip r:embed="rId11">
            <a:extLst>
              <a:ext uri="{28A0092B-C50C-407E-A947-70E740481C1C}">
                <a14:useLocalDpi xmlns:a14="http://schemas.microsoft.com/office/drawing/2010/main" val="0"/>
              </a:ext>
            </a:extLst>
          </a:blip>
          <a:srcRect l="1273" t="1913" r="1910" b="2475"/>
          <a:stretch/>
        </p:blipFill>
        <p:spPr>
          <a:xfrm>
            <a:off x="0" y="0"/>
            <a:ext cx="9144000" cy="6858000"/>
          </a:xfrm>
          <a:prstGeom prst="rect">
            <a:avLst/>
          </a:prstGeom>
        </p:spPr>
      </p:pic>
      <p:pic>
        <p:nvPicPr>
          <p:cNvPr id="13" name="Picture 10">
            <a:extLst>
              <a:ext uri="{FF2B5EF4-FFF2-40B4-BE49-F238E27FC236}">
                <a16:creationId xmlns:a16="http://schemas.microsoft.com/office/drawing/2014/main" id="{C27C4CD9-2E06-4C59-B3B2-65490B9F159B}"/>
              </a:ext>
            </a:extLst>
          </p:cNvPr>
          <p:cNvPicPr>
            <a:picLocks noChangeAspect="1"/>
          </p:cNvPicPr>
          <p:nvPr/>
        </p:nvPicPr>
        <p:blipFill rotWithShape="1">
          <a:blip r:embed="rId12">
            <a:extLst>
              <a:ext uri="{28A0092B-C50C-407E-A947-70E740481C1C}">
                <a14:useLocalDpi xmlns:a14="http://schemas.microsoft.com/office/drawing/2010/main" val="0"/>
              </a:ext>
            </a:extLst>
          </a:blip>
          <a:srcRect l="833" t="1332" r="833" b="1333"/>
          <a:stretch/>
        </p:blipFill>
        <p:spPr>
          <a:xfrm>
            <a:off x="0" y="0"/>
            <a:ext cx="9144000" cy="6858000"/>
          </a:xfrm>
          <a:prstGeom prst="rect">
            <a:avLst/>
          </a:prstGeom>
        </p:spPr>
      </p:pic>
      <p:pic>
        <p:nvPicPr>
          <p:cNvPr id="14" name="Picture 2">
            <a:extLst>
              <a:ext uri="{FF2B5EF4-FFF2-40B4-BE49-F238E27FC236}">
                <a16:creationId xmlns:a16="http://schemas.microsoft.com/office/drawing/2014/main" id="{E5C7DD07-1325-45B0-AD34-1E98846FC7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5" name="Picture 3">
            <a:extLst>
              <a:ext uri="{FF2B5EF4-FFF2-40B4-BE49-F238E27FC236}">
                <a16:creationId xmlns:a16="http://schemas.microsoft.com/office/drawing/2014/main" id="{CBB50943-776E-4AA3-97EC-4EFF818E58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4">
            <a:extLst>
              <a:ext uri="{FF2B5EF4-FFF2-40B4-BE49-F238E27FC236}">
                <a16:creationId xmlns:a16="http://schemas.microsoft.com/office/drawing/2014/main" id="{E69864C9-1129-436D-9D23-B9647AD41E9F}"/>
              </a:ext>
            </a:extLst>
          </p:cNvPr>
          <p:cNvPicPr>
            <a:picLocks noChangeAspect="1"/>
          </p:cNvPicPr>
          <p:nvPr/>
        </p:nvPicPr>
        <p:blipFill rotWithShape="1">
          <a:blip r:embed="rId15">
            <a:extLst>
              <a:ext uri="{28A0092B-C50C-407E-A947-70E740481C1C}">
                <a14:useLocalDpi xmlns:a14="http://schemas.microsoft.com/office/drawing/2010/main" val="0"/>
              </a:ext>
            </a:extLst>
          </a:blip>
          <a:srcRect l="13043"/>
          <a:stretch/>
        </p:blipFill>
        <p:spPr>
          <a:xfrm>
            <a:off x="0" y="0"/>
            <a:ext cx="9144000" cy="6858000"/>
          </a:xfrm>
          <a:prstGeom prst="rect">
            <a:avLst/>
          </a:prstGeom>
        </p:spPr>
      </p:pic>
      <p:pic>
        <p:nvPicPr>
          <p:cNvPr id="17" name="Picture 2">
            <a:extLst>
              <a:ext uri="{FF2B5EF4-FFF2-40B4-BE49-F238E27FC236}">
                <a16:creationId xmlns:a16="http://schemas.microsoft.com/office/drawing/2014/main" id="{F4EDDC9C-27D3-4CA3-ADDD-D358D5A1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DB5FB27D-0809-4A48-9975-2DCA079B5E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9" name="Picture 2">
            <a:extLst>
              <a:ext uri="{FF2B5EF4-FFF2-40B4-BE49-F238E27FC236}">
                <a16:creationId xmlns:a16="http://schemas.microsoft.com/office/drawing/2014/main" id="{E29A10CB-EC01-4ED8-95A7-404EFC229D8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0" name="Picture 6">
            <a:extLst>
              <a:ext uri="{FF2B5EF4-FFF2-40B4-BE49-F238E27FC236}">
                <a16:creationId xmlns:a16="http://schemas.microsoft.com/office/drawing/2014/main" id="{8AC458EB-898B-4E6F-8416-35C04C03EFEA}"/>
              </a:ext>
            </a:extLst>
          </p:cNvPr>
          <p:cNvPicPr>
            <a:picLocks noChangeAspect="1"/>
          </p:cNvPicPr>
          <p:nvPr/>
        </p:nvPicPr>
        <p:blipFill rotWithShape="1">
          <a:blip r:embed="rId19">
            <a:extLst>
              <a:ext uri="{28A0092B-C50C-407E-A947-70E740481C1C}">
                <a14:useLocalDpi xmlns:a14="http://schemas.microsoft.com/office/drawing/2010/main" val="0"/>
              </a:ext>
            </a:extLst>
          </a:blip>
          <a:srcRect b="5500"/>
          <a:stretch/>
        </p:blipFill>
        <p:spPr>
          <a:xfrm>
            <a:off x="0" y="0"/>
            <a:ext cx="9144000" cy="6858000"/>
          </a:xfrm>
          <a:prstGeom prst="rect">
            <a:avLst/>
          </a:prstGeom>
        </p:spPr>
      </p:pic>
      <p:pic>
        <p:nvPicPr>
          <p:cNvPr id="21" name="Picture 2">
            <a:extLst>
              <a:ext uri="{FF2B5EF4-FFF2-40B4-BE49-F238E27FC236}">
                <a16:creationId xmlns:a16="http://schemas.microsoft.com/office/drawing/2014/main" id="{EB65ADEF-374E-4E46-A2C5-6BCB44BC946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4">
            <a:extLst>
              <a:ext uri="{FF2B5EF4-FFF2-40B4-BE49-F238E27FC236}">
                <a16:creationId xmlns:a16="http://schemas.microsoft.com/office/drawing/2014/main" id="{D549913A-E4CB-4476-9CC4-FF3FC16EC4A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2ECB4276-BC44-4E6F-A04C-DC7FFF84F65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
            <a:extLst>
              <a:ext uri="{FF2B5EF4-FFF2-40B4-BE49-F238E27FC236}">
                <a16:creationId xmlns:a16="http://schemas.microsoft.com/office/drawing/2014/main" id="{2BF3D1F5-FC23-4E1C-8B1F-9D23A598AF4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51350" cy="6858000"/>
          </a:xfrm>
          <a:prstGeom prst="rect">
            <a:avLst/>
          </a:prstGeom>
        </p:spPr>
      </p:pic>
      <p:pic>
        <p:nvPicPr>
          <p:cNvPr id="25" name="Picture 8">
            <a:extLst>
              <a:ext uri="{FF2B5EF4-FFF2-40B4-BE49-F238E27FC236}">
                <a16:creationId xmlns:a16="http://schemas.microsoft.com/office/drawing/2014/main" id="{42A63BDC-D28B-47AB-902F-523E5539055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Title 1">
            <a:extLst>
              <a:ext uri="{FF2B5EF4-FFF2-40B4-BE49-F238E27FC236}">
                <a16:creationId xmlns:a16="http://schemas.microsoft.com/office/drawing/2014/main" id="{3E3B4A68-58F3-45C1-A95B-58BD67F94FC0}"/>
              </a:ext>
            </a:extLst>
          </p:cNvPr>
          <p:cNvSpPr txBox="1">
            <a:spLocks/>
          </p:cNvSpPr>
          <p:nvPr/>
        </p:nvSpPr>
        <p:spPr>
          <a:xfrm>
            <a:off x="919954" y="3486031"/>
            <a:ext cx="713218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7" name="Rectangle 2">
            <a:extLst>
              <a:ext uri="{FF2B5EF4-FFF2-40B4-BE49-F238E27FC236}">
                <a16:creationId xmlns:a16="http://schemas.microsoft.com/office/drawing/2014/main" id="{7FBD84EA-986D-4792-8CC7-44C4F0BDB78A}"/>
              </a:ext>
            </a:extLst>
          </p:cNvPr>
          <p:cNvSpPr>
            <a:spLocks noGrp="1" noChangeArrowheads="1"/>
          </p:cNvSpPr>
          <p:nvPr>
            <p:ph type="title"/>
          </p:nvPr>
        </p:nvSpPr>
        <p:spPr>
          <a:xfrm>
            <a:off x="800100" y="1966119"/>
            <a:ext cx="75438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my God shall supply          all your need according to His riches in glory by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4:19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8" name="Rectangle 2">
            <a:extLst>
              <a:ext uri="{FF2B5EF4-FFF2-40B4-BE49-F238E27FC236}">
                <a16:creationId xmlns:a16="http://schemas.microsoft.com/office/drawing/2014/main" id="{3CFEE5C1-FC2F-4225-90DA-54F3C9181084}"/>
              </a:ext>
            </a:extLst>
          </p:cNvPr>
          <p:cNvSpPr txBox="1">
            <a:spLocks noChangeArrowheads="1"/>
          </p:cNvSpPr>
          <p:nvPr/>
        </p:nvSpPr>
        <p:spPr bwMode="auto">
          <a:xfrm>
            <a:off x="4351641" y="3415997"/>
            <a:ext cx="841865" cy="76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D129440C-2373-45B3-AB2C-BF376F3E1D5C}"/>
              </a:ext>
            </a:extLst>
          </p:cNvPr>
          <p:cNvSpPr txBox="1">
            <a:spLocks noChangeArrowheads="1"/>
          </p:cNvSpPr>
          <p:nvPr/>
        </p:nvSpPr>
        <p:spPr bwMode="auto">
          <a:xfrm>
            <a:off x="1017054" y="3417451"/>
            <a:ext cx="6963507" cy="75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riches in glory by Christ Jesus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6">
            <a:extLst>
              <a:ext uri="{FF2B5EF4-FFF2-40B4-BE49-F238E27FC236}">
                <a16:creationId xmlns:a16="http://schemas.microsoft.com/office/drawing/2014/main" id="{0B611D64-B920-4934-BAB4-C03F417387FF}"/>
              </a:ext>
            </a:extLst>
          </p:cNvPr>
          <p:cNvSpPr>
            <a:spLocks noChangeArrowheads="1"/>
          </p:cNvSpPr>
          <p:nvPr/>
        </p:nvSpPr>
        <p:spPr bwMode="auto">
          <a:xfrm>
            <a:off x="2449133" y="332319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1" name="Rectangle 9">
            <a:extLst>
              <a:ext uri="{FF2B5EF4-FFF2-40B4-BE49-F238E27FC236}">
                <a16:creationId xmlns:a16="http://schemas.microsoft.com/office/drawing/2014/main" id="{7A940241-00EF-4FAC-8365-16F281AF5E24}"/>
              </a:ext>
            </a:extLst>
          </p:cNvPr>
          <p:cNvSpPr>
            <a:spLocks noChangeArrowheads="1"/>
          </p:cNvSpPr>
          <p:nvPr/>
        </p:nvSpPr>
        <p:spPr bwMode="auto">
          <a:xfrm>
            <a:off x="4959526" y="3436645"/>
            <a:ext cx="313006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54874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28"/>
                                        </p:tgtEl>
                                      </p:cBhvr>
                                    </p:animEffect>
                                    <p:set>
                                      <p:cBhvr>
                                        <p:cTn id="12" dur="1" fill="hold">
                                          <p:stCondLst>
                                            <p:cond delay="24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18" presetClass="emph" presetSubtype="0" fill="hold" grpId="1" nodeType="withEffect">
                                  <p:stCondLst>
                                    <p:cond delay="0"/>
                                  </p:stCondLst>
                                  <p:childTnLst>
                                    <p:set>
                                      <p:cBhvr override="childStyle">
                                        <p:cTn id="19" dur="500" fill="hold"/>
                                        <p:tgtEl>
                                          <p:spTgt spid="2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par>
                                <p:cTn id="23" presetID="0" presetClass="entr" presetSubtype="0" fill="hold" grpId="0" nodeType="withEffect">
                                  <p:stCondLst>
                                    <p:cond delay="250"/>
                                  </p:stCondLst>
                                  <p:childTnLst>
                                    <p:set>
                                      <p:cBhvr>
                                        <p:cTn id="24" dur="1" fill="hold">
                                          <p:stCondLst>
                                            <p:cond delay="0"/>
                                          </p:stCondLst>
                                        </p:cTn>
                                        <p:tgtEl>
                                          <p:spTgt spid="30"/>
                                        </p:tgtEl>
                                        <p:attrNameLst>
                                          <p:attrName>style.visibility</p:attrName>
                                        </p:attrNameLst>
                                      </p:cBhvr>
                                      <p:to>
                                        <p:strVal val="visible"/>
                                      </p:to>
                                    </p:set>
                                    <p:animEffect transition="in" filter="dissolve">
                                      <p:cBhvr>
                                        <p:cTn id="25" dur="500">
                                          <p:stCondLst>
                                            <p:cond delay="0"/>
                                          </p:stCondLst>
                                        </p:cTn>
                                        <p:tgtEl>
                                          <p:spTgt spid="30"/>
                                        </p:tgtEl>
                                      </p:cBhvr>
                                    </p:animEffect>
                                    <p:anim to="" calcmode="lin" valueType="num">
                                      <p:cBhvr>
                                        <p:cTn id="26"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28" presetID="0" presetClass="entr" presetSubtype="0" fill="hold" grpId="0" nodeType="withEffect">
                                  <p:stCondLst>
                                    <p:cond delay="500"/>
                                  </p:stCondLst>
                                  <p:iterate type="lt">
                                    <p:tmPct val="10000"/>
                                  </p:iterate>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stCondLst>
                                            <p:cond delay="0"/>
                                          </p:stCondLst>
                                        </p:cTn>
                                        <p:tgtEl>
                                          <p:spTgt spid="31"/>
                                        </p:tgtEl>
                                      </p:cBhvr>
                                    </p:animEffect>
                                    <p:anim to="" calcmode="lin" valueType="num">
                                      <p:cBhvr>
                                        <p:cTn id="31"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par>
                          <p:cTn id="33" fill="hold">
                            <p:stCondLst>
                              <p:cond delay="150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31"/>
                                        </p:tgtEl>
                                      </p:cBhvr>
                                    </p:animEffect>
                                    <p:animScale>
                                      <p:cBhvr>
                                        <p:cTn id="36"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P spid="29" grpId="0"/>
      <p:bldP spid="30" grpId="0"/>
      <p:bldP spid="31" grpId="0"/>
      <p:bldP spid="3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3805EAC-6538-43CA-B6F3-D1865D75A1E8}"/>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1" y="0"/>
            <a:ext cx="1828800" cy="1371600"/>
          </a:xfrm>
          <a:prstGeom prst="rect">
            <a:avLst/>
          </a:prstGeom>
        </p:spPr>
      </p:pic>
      <p:pic>
        <p:nvPicPr>
          <p:cNvPr id="5" name="Picture 2">
            <a:extLst>
              <a:ext uri="{FF2B5EF4-FFF2-40B4-BE49-F238E27FC236}">
                <a16:creationId xmlns:a16="http://schemas.microsoft.com/office/drawing/2014/main" id="{861A893D-7EA6-4240-B1B0-9BDEF4547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028" y="0"/>
            <a:ext cx="1828800" cy="1371600"/>
          </a:xfrm>
          <a:prstGeom prst="rect">
            <a:avLst/>
          </a:prstGeom>
        </p:spPr>
      </p:pic>
      <p:pic>
        <p:nvPicPr>
          <p:cNvPr id="6" name="Picture 2">
            <a:extLst>
              <a:ext uri="{FF2B5EF4-FFF2-40B4-BE49-F238E27FC236}">
                <a16:creationId xmlns:a16="http://schemas.microsoft.com/office/drawing/2014/main" id="{793570B9-E9A2-4EA2-BB9B-6CAAAC6BF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0"/>
            <a:ext cx="1828800" cy="1370013"/>
          </a:xfrm>
          <a:prstGeom prst="rect">
            <a:avLst/>
          </a:prstGeom>
        </p:spPr>
      </p:pic>
      <p:pic>
        <p:nvPicPr>
          <p:cNvPr id="7" name="Picture 2">
            <a:extLst>
              <a:ext uri="{FF2B5EF4-FFF2-40B4-BE49-F238E27FC236}">
                <a16:creationId xmlns:a16="http://schemas.microsoft.com/office/drawing/2014/main" id="{E297968D-2EA5-4B91-A0D6-438521D5F4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1"/>
            <a:ext cx="1828800" cy="1371599"/>
          </a:xfrm>
          <a:prstGeom prst="rect">
            <a:avLst/>
          </a:prstGeom>
        </p:spPr>
      </p:pic>
      <p:pic>
        <p:nvPicPr>
          <p:cNvPr id="8" name="Picture 2">
            <a:extLst>
              <a:ext uri="{FF2B5EF4-FFF2-40B4-BE49-F238E27FC236}">
                <a16:creationId xmlns:a16="http://schemas.microsoft.com/office/drawing/2014/main" id="{600B5E75-A594-44C3-B624-F8AF54B3EC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6269" y="0"/>
            <a:ext cx="1827731" cy="1371600"/>
          </a:xfrm>
          <a:prstGeom prst="rect">
            <a:avLst/>
          </a:prstGeom>
        </p:spPr>
      </p:pic>
      <p:pic>
        <p:nvPicPr>
          <p:cNvPr id="9" name="Picture 2">
            <a:extLst>
              <a:ext uri="{FF2B5EF4-FFF2-40B4-BE49-F238E27FC236}">
                <a16:creationId xmlns:a16="http://schemas.microsoft.com/office/drawing/2014/main" id="{51A0F9C5-734A-4A44-B880-F00429135F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67532"/>
            <a:ext cx="1836264" cy="1370976"/>
          </a:xfrm>
          <a:prstGeom prst="rect">
            <a:avLst/>
          </a:prstGeom>
        </p:spPr>
      </p:pic>
      <p:pic>
        <p:nvPicPr>
          <p:cNvPr id="10" name="Picture 4">
            <a:extLst>
              <a:ext uri="{FF2B5EF4-FFF2-40B4-BE49-F238E27FC236}">
                <a16:creationId xmlns:a16="http://schemas.microsoft.com/office/drawing/2014/main" id="{38F9AC0D-4E23-49F3-8064-5E3F65F576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2715" y="1367347"/>
            <a:ext cx="1823870" cy="1367902"/>
          </a:xfrm>
          <a:prstGeom prst="rect">
            <a:avLst/>
          </a:prstGeom>
        </p:spPr>
      </p:pic>
      <p:pic>
        <p:nvPicPr>
          <p:cNvPr id="11" name="Picture 3">
            <a:extLst>
              <a:ext uri="{FF2B5EF4-FFF2-40B4-BE49-F238E27FC236}">
                <a16:creationId xmlns:a16="http://schemas.microsoft.com/office/drawing/2014/main" id="{D6B7F8FB-F9DD-4570-B0D2-E168440928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3366" y="1360469"/>
            <a:ext cx="1834513" cy="1374780"/>
          </a:xfrm>
          <a:prstGeom prst="rect">
            <a:avLst/>
          </a:prstGeom>
        </p:spPr>
      </p:pic>
      <p:pic>
        <p:nvPicPr>
          <p:cNvPr id="12" name="Picture 6">
            <a:extLst>
              <a:ext uri="{FF2B5EF4-FFF2-40B4-BE49-F238E27FC236}">
                <a16:creationId xmlns:a16="http://schemas.microsoft.com/office/drawing/2014/main" id="{464A1CFA-D3A5-4ADE-8F6F-3444E0B56CB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73" t="1913" r="1910" b="2475"/>
          <a:stretch/>
        </p:blipFill>
        <p:spPr>
          <a:xfrm>
            <a:off x="5481869" y="1366284"/>
            <a:ext cx="1825287" cy="1368965"/>
          </a:xfrm>
          <a:prstGeom prst="rect">
            <a:avLst/>
          </a:prstGeom>
        </p:spPr>
      </p:pic>
      <p:pic>
        <p:nvPicPr>
          <p:cNvPr id="13" name="Picture 10">
            <a:extLst>
              <a:ext uri="{FF2B5EF4-FFF2-40B4-BE49-F238E27FC236}">
                <a16:creationId xmlns:a16="http://schemas.microsoft.com/office/drawing/2014/main" id="{E829CC90-9905-4D80-A79E-D3CFE6EA119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3" t="1332" r="833" b="1333"/>
          <a:stretch/>
        </p:blipFill>
        <p:spPr>
          <a:xfrm>
            <a:off x="7307249" y="1358309"/>
            <a:ext cx="1836751" cy="1377564"/>
          </a:xfrm>
          <a:prstGeom prst="rect">
            <a:avLst/>
          </a:prstGeom>
        </p:spPr>
      </p:pic>
      <p:pic>
        <p:nvPicPr>
          <p:cNvPr id="14" name="Picture 2">
            <a:extLst>
              <a:ext uri="{FF2B5EF4-FFF2-40B4-BE49-F238E27FC236}">
                <a16:creationId xmlns:a16="http://schemas.microsoft.com/office/drawing/2014/main" id="{7955243A-5C08-47A2-A1D6-D47986A6DA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4" y="2728590"/>
            <a:ext cx="1842979" cy="1382234"/>
          </a:xfrm>
          <a:prstGeom prst="rect">
            <a:avLst/>
          </a:prstGeom>
        </p:spPr>
      </p:pic>
      <p:pic>
        <p:nvPicPr>
          <p:cNvPr id="15" name="Picture 3">
            <a:extLst>
              <a:ext uri="{FF2B5EF4-FFF2-40B4-BE49-F238E27FC236}">
                <a16:creationId xmlns:a16="http://schemas.microsoft.com/office/drawing/2014/main" id="{E5F988F6-1716-4813-B854-6C927CBC09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27813" y="2732003"/>
            <a:ext cx="1829047" cy="1378821"/>
          </a:xfrm>
          <a:prstGeom prst="rect">
            <a:avLst/>
          </a:prstGeom>
        </p:spPr>
      </p:pic>
      <p:pic>
        <p:nvPicPr>
          <p:cNvPr id="16" name="Picture 4">
            <a:extLst>
              <a:ext uri="{FF2B5EF4-FFF2-40B4-BE49-F238E27FC236}">
                <a16:creationId xmlns:a16="http://schemas.microsoft.com/office/drawing/2014/main" id="{A8B4F5DF-7CCE-4BFD-92A9-10158E6F7EE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043"/>
          <a:stretch/>
        </p:blipFill>
        <p:spPr>
          <a:xfrm>
            <a:off x="3649649" y="2735737"/>
            <a:ext cx="1836751" cy="1373560"/>
          </a:xfrm>
          <a:prstGeom prst="rect">
            <a:avLst/>
          </a:prstGeom>
        </p:spPr>
      </p:pic>
      <p:pic>
        <p:nvPicPr>
          <p:cNvPr id="17" name="Picture 2">
            <a:extLst>
              <a:ext uri="{FF2B5EF4-FFF2-40B4-BE49-F238E27FC236}">
                <a16:creationId xmlns:a16="http://schemas.microsoft.com/office/drawing/2014/main" id="{83ADE723-29B1-4F43-8EBC-502E1239C4C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8171" y="2732004"/>
            <a:ext cx="1825657" cy="1378820"/>
          </a:xfrm>
          <a:prstGeom prst="rect">
            <a:avLst/>
          </a:prstGeom>
        </p:spPr>
      </p:pic>
      <p:pic>
        <p:nvPicPr>
          <p:cNvPr id="18" name="Picture 2">
            <a:extLst>
              <a:ext uri="{FF2B5EF4-FFF2-40B4-BE49-F238E27FC236}">
                <a16:creationId xmlns:a16="http://schemas.microsoft.com/office/drawing/2014/main" id="{FD01BA03-98F4-4AEA-AA6C-E93F4817757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04003" y="2733305"/>
            <a:ext cx="1839997" cy="1377519"/>
          </a:xfrm>
          <a:prstGeom prst="rect">
            <a:avLst/>
          </a:prstGeom>
        </p:spPr>
      </p:pic>
      <p:pic>
        <p:nvPicPr>
          <p:cNvPr id="19" name="Picture 2">
            <a:extLst>
              <a:ext uri="{FF2B5EF4-FFF2-40B4-BE49-F238E27FC236}">
                <a16:creationId xmlns:a16="http://schemas.microsoft.com/office/drawing/2014/main" id="{7B04B978-5B9B-441C-B6DA-1AE149A02BD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4105470"/>
            <a:ext cx="1843063" cy="1392082"/>
          </a:xfrm>
          <a:prstGeom prst="rect">
            <a:avLst/>
          </a:prstGeom>
        </p:spPr>
      </p:pic>
      <p:pic>
        <p:nvPicPr>
          <p:cNvPr id="20" name="Picture 6">
            <a:extLst>
              <a:ext uri="{FF2B5EF4-FFF2-40B4-BE49-F238E27FC236}">
                <a16:creationId xmlns:a16="http://schemas.microsoft.com/office/drawing/2014/main" id="{0F835F2F-A56E-4F76-A820-2E2C45A7F1A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5500"/>
          <a:stretch/>
        </p:blipFill>
        <p:spPr>
          <a:xfrm>
            <a:off x="1843582" y="4110975"/>
            <a:ext cx="1848768" cy="1386576"/>
          </a:xfrm>
          <a:prstGeom prst="rect">
            <a:avLst/>
          </a:prstGeom>
        </p:spPr>
      </p:pic>
      <p:pic>
        <p:nvPicPr>
          <p:cNvPr id="21" name="Picture 2">
            <a:extLst>
              <a:ext uri="{FF2B5EF4-FFF2-40B4-BE49-F238E27FC236}">
                <a16:creationId xmlns:a16="http://schemas.microsoft.com/office/drawing/2014/main" id="{E5DA8012-16E1-44D7-B7AF-88966468B4B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5486401"/>
            <a:ext cx="1828800" cy="1371600"/>
          </a:xfrm>
          <a:prstGeom prst="rect">
            <a:avLst/>
          </a:prstGeom>
        </p:spPr>
      </p:pic>
      <p:pic>
        <p:nvPicPr>
          <p:cNvPr id="22" name="Picture 4">
            <a:extLst>
              <a:ext uri="{FF2B5EF4-FFF2-40B4-BE49-F238E27FC236}">
                <a16:creationId xmlns:a16="http://schemas.microsoft.com/office/drawing/2014/main" id="{B2047E82-2925-4039-8ACC-55D5FFB6029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29836" y="5503903"/>
            <a:ext cx="1850066" cy="1354097"/>
          </a:xfrm>
          <a:prstGeom prst="rect">
            <a:avLst/>
          </a:prstGeom>
        </p:spPr>
      </p:pic>
      <p:pic>
        <p:nvPicPr>
          <p:cNvPr id="23" name="Picture 2">
            <a:extLst>
              <a:ext uri="{FF2B5EF4-FFF2-40B4-BE49-F238E27FC236}">
                <a16:creationId xmlns:a16="http://schemas.microsoft.com/office/drawing/2014/main" id="{A09F82CB-15E2-40BD-BF0D-4833A57BC3F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23721" y="4109202"/>
            <a:ext cx="3620279" cy="2748797"/>
          </a:xfrm>
          <a:prstGeom prst="rect">
            <a:avLst/>
          </a:prstGeom>
        </p:spPr>
      </p:pic>
      <p:pic>
        <p:nvPicPr>
          <p:cNvPr id="24" name="Picture 2">
            <a:extLst>
              <a:ext uri="{FF2B5EF4-FFF2-40B4-BE49-F238E27FC236}">
                <a16:creationId xmlns:a16="http://schemas.microsoft.com/office/drawing/2014/main" id="{4FBF6E78-B0F1-42B0-8A07-C2B7171D30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679904" y="5470788"/>
            <a:ext cx="1851102" cy="1387211"/>
          </a:xfrm>
          <a:prstGeom prst="rect">
            <a:avLst/>
          </a:prstGeom>
        </p:spPr>
      </p:pic>
      <p:pic>
        <p:nvPicPr>
          <p:cNvPr id="25" name="Picture 8">
            <a:extLst>
              <a:ext uri="{FF2B5EF4-FFF2-40B4-BE49-F238E27FC236}">
                <a16:creationId xmlns:a16="http://schemas.microsoft.com/office/drawing/2014/main" id="{725D660A-0C2E-47FB-B1E8-C74791E79CA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691054" y="4106242"/>
            <a:ext cx="1851102" cy="1388327"/>
          </a:xfrm>
          <a:prstGeom prst="rect">
            <a:avLst/>
          </a:prstGeom>
        </p:spPr>
      </p:pic>
    </p:spTree>
    <p:extLst>
      <p:ext uri="{BB962C8B-B14F-4D97-AF65-F5344CB8AC3E}">
        <p14:creationId xmlns:p14="http://schemas.microsoft.com/office/powerpoint/2010/main" val="16551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306664-A633-414E-B1A6-4F0056417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Deliverance is only by God who heals and destroys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Salvation of sinners is possible through 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word of God is health to all the flesh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heals and delivers one from troubles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cares for us through all our afflictions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Great faith and trust continually praises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heals through the power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More than the flesh, faith sustains the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Pain and suffering can deepen the heart’s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Humble hearts trust God’s ability to accomplish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Prayer heals the sick and lifts the sorrowful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sacrifice heals us to know true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glory of Jesus Christ supplies all our needs</a:t>
            </a:r>
          </a:p>
        </p:txBody>
      </p:sp>
      <p:sp>
        <p:nvSpPr>
          <p:cNvPr id="5" name="Rectangle 4"/>
          <p:cNvSpPr>
            <a:spLocks noChangeArrowheads="1"/>
          </p:cNvSpPr>
          <p:nvPr/>
        </p:nvSpPr>
        <p:spPr bwMode="auto">
          <a:xfrm rot="21202571">
            <a:off x="851939" y="1033835"/>
            <a:ext cx="7624272" cy="46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God’s ocean of life remains with the faithful</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38889E-6 3.7037E-6 L -0.35642 0.12314 " pathEditMode="relative" rAng="0" ptsTypes="AA">
                                      <p:cBhvr>
                                        <p:cTn id="189" dur="1750" fill="hold"/>
                                        <p:tgtEl>
                                          <p:spTgt spid="4">
                                            <p:txEl>
                                              <p:pRg st="0" end="0"/>
                                            </p:txEl>
                                          </p:spTgt>
                                        </p:tgtEl>
                                        <p:attrNameLst>
                                          <p:attrName>ppt_x</p:attrName>
                                          <p:attrName>ppt_y</p:attrName>
                                        </p:attrNameLst>
                                      </p:cBhvr>
                                      <p:rCtr x="-17830" y="6157"/>
                                    </p:animMotion>
                                  </p:childTnLst>
                                </p:cTn>
                              </p:par>
                              <p:par>
                                <p:cTn id="190" presetID="0" presetClass="path" presetSubtype="0" accel="50000" decel="50000" fill="hold" nodeType="withEffect">
                                  <p:stCondLst>
                                    <p:cond delay="0"/>
                                  </p:stCondLst>
                                  <p:childTnLst>
                                    <p:animMotion origin="layout" path="M 1.38889E-6 -2.96296E-6 L -0.30747 0.05648 " pathEditMode="relative" rAng="0" ptsTypes="AA">
                                      <p:cBhvr>
                                        <p:cTn id="191" dur="1750" fill="hold"/>
                                        <p:tgtEl>
                                          <p:spTgt spid="4">
                                            <p:txEl>
                                              <p:pRg st="1" end="1"/>
                                            </p:txEl>
                                          </p:spTgt>
                                        </p:tgtEl>
                                        <p:attrNameLst>
                                          <p:attrName>ppt_x</p:attrName>
                                          <p:attrName>ppt_y</p:attrName>
                                        </p:attrNameLst>
                                      </p:cBhvr>
                                      <p:rCtr x="-15382" y="2824"/>
                                    </p:animMotion>
                                  </p:childTnLst>
                                </p:cTn>
                              </p:par>
                              <p:par>
                                <p:cTn id="192" presetID="0" presetClass="path" presetSubtype="0" accel="50000" decel="50000" fill="hold" nodeType="withEffect">
                                  <p:stCondLst>
                                    <p:cond delay="0"/>
                                  </p:stCondLst>
                                  <p:childTnLst>
                                    <p:animMotion origin="layout" path="M 8.33333E-7 0.00023 L -0.27448 -0.01898 " pathEditMode="relative" rAng="0" ptsTypes="AA">
                                      <p:cBhvr>
                                        <p:cTn id="193" dur="1750" fill="hold"/>
                                        <p:tgtEl>
                                          <p:spTgt spid="4">
                                            <p:txEl>
                                              <p:pRg st="2" end="2"/>
                                            </p:txEl>
                                          </p:spTgt>
                                        </p:tgtEl>
                                        <p:attrNameLst>
                                          <p:attrName>ppt_x</p:attrName>
                                          <p:attrName>ppt_y</p:attrName>
                                        </p:attrNameLst>
                                      </p:cBhvr>
                                      <p:rCtr x="-13733" y="-972"/>
                                    </p:animMotion>
                                  </p:childTnLst>
                                </p:cTn>
                              </p:par>
                              <p:par>
                                <p:cTn id="194" presetID="0" presetClass="path" presetSubtype="0" accel="50000" decel="50000" fill="hold" nodeType="withEffect">
                                  <p:stCondLst>
                                    <p:cond delay="0"/>
                                  </p:stCondLst>
                                  <p:childTnLst>
                                    <p:animMotion origin="layout" path="M -2.77778E-7 0.00023 L -0.33976 -0.09166 " pathEditMode="relative" rAng="0" ptsTypes="AA">
                                      <p:cBhvr>
                                        <p:cTn id="195" dur="1750" fill="hold"/>
                                        <p:tgtEl>
                                          <p:spTgt spid="4">
                                            <p:txEl>
                                              <p:pRg st="3" end="3"/>
                                            </p:txEl>
                                          </p:spTgt>
                                        </p:tgtEl>
                                        <p:attrNameLst>
                                          <p:attrName>ppt_x</p:attrName>
                                          <p:attrName>ppt_y</p:attrName>
                                        </p:attrNameLst>
                                      </p:cBhvr>
                                      <p:rCtr x="-16997" y="-4606"/>
                                    </p:animMotion>
                                  </p:childTnLst>
                                </p:cTn>
                              </p:par>
                              <p:par>
                                <p:cTn id="196" presetID="0" presetClass="path" presetSubtype="0" accel="50000" decel="50000" fill="hold" nodeType="withEffect">
                                  <p:stCondLst>
                                    <p:cond delay="0"/>
                                  </p:stCondLst>
                                  <p:childTnLst>
                                    <p:animMotion origin="layout" path="M 2.5E-6 0.00069 L -0.28386 -0.16204 " pathEditMode="relative" rAng="0" ptsTypes="AA">
                                      <p:cBhvr>
                                        <p:cTn id="197" dur="1750" fill="hold"/>
                                        <p:tgtEl>
                                          <p:spTgt spid="4">
                                            <p:txEl>
                                              <p:pRg st="4" end="4"/>
                                            </p:txEl>
                                          </p:spTgt>
                                        </p:tgtEl>
                                        <p:attrNameLst>
                                          <p:attrName>ppt_x</p:attrName>
                                          <p:attrName>ppt_y</p:attrName>
                                        </p:attrNameLst>
                                      </p:cBhvr>
                                      <p:rCtr x="-14201" y="-8148"/>
                                    </p:animMotion>
                                  </p:childTnLst>
                                </p:cTn>
                              </p:par>
                              <p:par>
                                <p:cTn id="198" presetID="0" presetClass="path" presetSubtype="0" accel="50000" decel="50000" fill="hold" nodeType="withEffect">
                                  <p:stCondLst>
                                    <p:cond delay="0"/>
                                  </p:stCondLst>
                                  <p:childTnLst>
                                    <p:animMotion origin="layout" path="M -2.77778E-6 0.00046 L -0.30538 -0.23958 " pathEditMode="relative" rAng="0" ptsTypes="AA">
                                      <p:cBhvr>
                                        <p:cTn id="199" dur="1750" fill="hold"/>
                                        <p:tgtEl>
                                          <p:spTgt spid="4">
                                            <p:txEl>
                                              <p:pRg st="5" end="5"/>
                                            </p:txEl>
                                          </p:spTgt>
                                        </p:tgtEl>
                                        <p:attrNameLst>
                                          <p:attrName>ppt_x</p:attrName>
                                          <p:attrName>ppt_y</p:attrName>
                                        </p:attrNameLst>
                                      </p:cBhvr>
                                      <p:rCtr x="-15278" y="-12014"/>
                                    </p:animMotion>
                                  </p:childTnLst>
                                </p:cTn>
                              </p:par>
                              <p:par>
                                <p:cTn id="200" presetID="0" presetClass="path" presetSubtype="0" accel="50000" decel="50000" fill="hold" nodeType="withEffect">
                                  <p:stCondLst>
                                    <p:cond delay="0"/>
                                  </p:stCondLst>
                                  <p:childTnLst>
                                    <p:animMotion origin="layout" path="M 5E-6 0.00046 L -0.24844 -0.31435 " pathEditMode="relative" rAng="0" ptsTypes="AA">
                                      <p:cBhvr>
                                        <p:cTn id="201" dur="1750" fill="hold"/>
                                        <p:tgtEl>
                                          <p:spTgt spid="4">
                                            <p:txEl>
                                              <p:pRg st="6" end="6"/>
                                            </p:txEl>
                                          </p:spTgt>
                                        </p:tgtEl>
                                        <p:attrNameLst>
                                          <p:attrName>ppt_x</p:attrName>
                                          <p:attrName>ppt_y</p:attrName>
                                        </p:attrNameLst>
                                      </p:cBhvr>
                                      <p:rCtr x="-12431" y="-15741"/>
                                    </p:animMotion>
                                  </p:childTnLst>
                                </p:cTn>
                              </p:par>
                              <p:par>
                                <p:cTn id="202" presetID="0" presetClass="path" presetSubtype="0" accel="50000" decel="50000" fill="hold" nodeType="withEffect">
                                  <p:stCondLst>
                                    <p:cond delay="0"/>
                                  </p:stCondLst>
                                  <p:childTnLst>
                                    <p:animMotion origin="layout" path="M 5.55112E-17 0.00023 L -0.29531 -0.38773 " pathEditMode="relative" rAng="0" ptsTypes="AA">
                                      <p:cBhvr>
                                        <p:cTn id="203" dur="1750" fill="hold"/>
                                        <p:tgtEl>
                                          <p:spTgt spid="4">
                                            <p:txEl>
                                              <p:pRg st="7" end="7"/>
                                            </p:txEl>
                                          </p:spTgt>
                                        </p:tgtEl>
                                        <p:attrNameLst>
                                          <p:attrName>ppt_x</p:attrName>
                                          <p:attrName>ppt_y</p:attrName>
                                        </p:attrNameLst>
                                      </p:cBhvr>
                                      <p:rCtr x="-14774" y="-19398"/>
                                    </p:animMotion>
                                  </p:childTnLst>
                                </p:cTn>
                              </p:par>
                              <p:par>
                                <p:cTn id="204" presetID="0" presetClass="path" presetSubtype="0" accel="50000" decel="50000" fill="hold" nodeType="withEffect">
                                  <p:stCondLst>
                                    <p:cond delay="0"/>
                                  </p:stCondLst>
                                  <p:childTnLst>
                                    <p:animMotion origin="layout" path="M 2.5E-6 0.00069 L -0.35261 -0.45764 " pathEditMode="relative" rAng="0" ptsTypes="AA">
                                      <p:cBhvr>
                                        <p:cTn id="205" dur="1750" fill="hold"/>
                                        <p:tgtEl>
                                          <p:spTgt spid="4">
                                            <p:txEl>
                                              <p:pRg st="8" end="8"/>
                                            </p:txEl>
                                          </p:spTgt>
                                        </p:tgtEl>
                                        <p:attrNameLst>
                                          <p:attrName>ppt_x</p:attrName>
                                          <p:attrName>ppt_y</p:attrName>
                                        </p:attrNameLst>
                                      </p:cBhvr>
                                      <p:rCtr x="-17639" y="-22917"/>
                                    </p:animMotion>
                                  </p:childTnLst>
                                </p:cTn>
                              </p:par>
                              <p:par>
                                <p:cTn id="206" presetID="0" presetClass="path" presetSubtype="0" accel="50000" decel="50000" fill="hold" nodeType="withEffect">
                                  <p:stCondLst>
                                    <p:cond delay="0"/>
                                  </p:stCondLst>
                                  <p:childTnLst>
                                    <p:animMotion origin="layout" path="M -2.5E-6 0.00023 L -0.35468 -0.53218 " pathEditMode="relative" rAng="0" ptsTypes="AA">
                                      <p:cBhvr>
                                        <p:cTn id="207" dur="1750" fill="hold"/>
                                        <p:tgtEl>
                                          <p:spTgt spid="4">
                                            <p:txEl>
                                              <p:pRg st="9" end="9"/>
                                            </p:txEl>
                                          </p:spTgt>
                                        </p:tgtEl>
                                        <p:attrNameLst>
                                          <p:attrName>ppt_x</p:attrName>
                                          <p:attrName>ppt_y</p:attrName>
                                        </p:attrNameLst>
                                      </p:cBhvr>
                                      <p:rCtr x="-17743" y="-26620"/>
                                    </p:animMotion>
                                  </p:childTnLst>
                                </p:cTn>
                              </p:par>
                              <p:par>
                                <p:cTn id="208" presetID="0" presetClass="path" presetSubtype="0" accel="50000" decel="50000" fill="hold" nodeType="withEffect">
                                  <p:stCondLst>
                                    <p:cond delay="0"/>
                                  </p:stCondLst>
                                  <p:childTnLst>
                                    <p:animMotion origin="layout" path="M 3.05556E-6 0.00023 L -0.29288 -0.60417 " pathEditMode="relative" rAng="0" ptsTypes="AA">
                                      <p:cBhvr>
                                        <p:cTn id="209" dur="1750" fill="hold"/>
                                        <p:tgtEl>
                                          <p:spTgt spid="4">
                                            <p:txEl>
                                              <p:pRg st="10" end="10"/>
                                            </p:txEl>
                                          </p:spTgt>
                                        </p:tgtEl>
                                        <p:attrNameLst>
                                          <p:attrName>ppt_x</p:attrName>
                                          <p:attrName>ppt_y</p:attrName>
                                        </p:attrNameLst>
                                      </p:cBhvr>
                                      <p:rCtr x="-14653" y="-30231"/>
                                    </p:animMotion>
                                  </p:childTnLst>
                                </p:cTn>
                              </p:par>
                              <p:par>
                                <p:cTn id="210" presetID="0" presetClass="path" presetSubtype="0" accel="50000" decel="50000" fill="hold" nodeType="withEffect">
                                  <p:stCondLst>
                                    <p:cond delay="0"/>
                                  </p:stCondLst>
                                  <p:childTnLst>
                                    <p:animMotion origin="layout" path="M 8.33333E-7 0.00069 L -0.28403 -0.68241 " pathEditMode="relative" rAng="0" ptsTypes="AA">
                                      <p:cBhvr>
                                        <p:cTn id="211" dur="1750" fill="hold"/>
                                        <p:tgtEl>
                                          <p:spTgt spid="4">
                                            <p:txEl>
                                              <p:pRg st="11" end="11"/>
                                            </p:txEl>
                                          </p:spTgt>
                                        </p:tgtEl>
                                        <p:attrNameLst>
                                          <p:attrName>ppt_x</p:attrName>
                                          <p:attrName>ppt_y</p:attrName>
                                        </p:attrNameLst>
                                      </p:cBhvr>
                                      <p:rCtr x="-14201" y="-34167"/>
                                    </p:animMotion>
                                  </p:childTnLst>
                                </p:cTn>
                              </p:par>
                              <p:par>
                                <p:cTn id="212" presetID="0" presetClass="path" presetSubtype="0" accel="50000" decel="50000" fill="hold" nodeType="withEffect">
                                  <p:stCondLst>
                                    <p:cond delay="0"/>
                                  </p:stCondLst>
                                  <p:childTnLst>
                                    <p:animMotion origin="layout" path="M -3.05556E-6 0.00046 L -0.32066 -0.75024 " pathEditMode="relative" rAng="0" ptsTypes="AA">
                                      <p:cBhvr>
                                        <p:cTn id="213" dur="1750" fill="hold"/>
                                        <p:tgtEl>
                                          <p:spTgt spid="4">
                                            <p:txEl>
                                              <p:pRg st="12" end="12"/>
                                            </p:txEl>
                                          </p:spTgt>
                                        </p:tgtEl>
                                        <p:attrNameLst>
                                          <p:attrName>ppt_x</p:attrName>
                                          <p:attrName>ppt_y</p:attrName>
                                        </p:attrNameLst>
                                      </p:cBhvr>
                                      <p:rCtr x="-16042" y="-37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6048A-D2A3-4CFB-A1DC-422B83451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124FA48-D2EA-4BE2-9845-D13C3A827A30}"/>
              </a:ext>
            </a:extLst>
          </p:cNvPr>
          <p:cNvSpPr txBox="1">
            <a:spLocks/>
          </p:cNvSpPr>
          <p:nvPr/>
        </p:nvSpPr>
        <p:spPr>
          <a:xfrm>
            <a:off x="1605517" y="2138227"/>
            <a:ext cx="68261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there is no God besides Me</a:t>
            </a: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see that I, even I, am He, And there is no God besides Me;    I kill and I make alive; I wound and I heal; Nor is there any who can deliver from My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32:39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441EFA78-E7ED-49AA-85A6-3B6EDD588D1B}"/>
              </a:ext>
            </a:extLst>
          </p:cNvPr>
          <p:cNvSpPr txBox="1">
            <a:spLocks noChangeArrowheads="1"/>
          </p:cNvSpPr>
          <p:nvPr/>
        </p:nvSpPr>
        <p:spPr bwMode="auto">
          <a:xfrm>
            <a:off x="1654082" y="2061909"/>
            <a:ext cx="6754806" cy="77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there is no God besides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075F228-8262-46BE-BB04-BA87088F7DC4}"/>
              </a:ext>
            </a:extLst>
          </p:cNvPr>
          <p:cNvSpPr txBox="1">
            <a:spLocks noChangeArrowheads="1"/>
          </p:cNvSpPr>
          <p:nvPr/>
        </p:nvSpPr>
        <p:spPr bwMode="auto">
          <a:xfrm>
            <a:off x="1249680" y="1383189"/>
            <a:ext cx="6316980" cy="414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He, God: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 kill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 make alive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 wound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 heal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F96B752-8392-4655-8F87-5C20D40DD9DE}"/>
              </a:ext>
            </a:extLst>
          </p:cNvPr>
          <p:cNvSpPr txBox="1">
            <a:spLocks noChangeArrowheads="1"/>
          </p:cNvSpPr>
          <p:nvPr/>
        </p:nvSpPr>
        <p:spPr bwMode="auto">
          <a:xfrm>
            <a:off x="5955029" y="1400175"/>
            <a:ext cx="455295" cy="76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4D2BE14-D021-4104-B9FA-91DB138C2B8E}"/>
              </a:ext>
            </a:extLst>
          </p:cNvPr>
          <p:cNvSpPr txBox="1">
            <a:spLocks noChangeArrowheads="1"/>
          </p:cNvSpPr>
          <p:nvPr/>
        </p:nvSpPr>
        <p:spPr bwMode="auto">
          <a:xfrm>
            <a:off x="6374605" y="1385889"/>
            <a:ext cx="1952625" cy="79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am He,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13E8612-70C3-41CE-A8B1-1EBF89A2130C}"/>
              </a:ext>
            </a:extLst>
          </p:cNvPr>
          <p:cNvSpPr txBox="1">
            <a:spLocks noChangeArrowheads="1"/>
          </p:cNvSpPr>
          <p:nvPr/>
        </p:nvSpPr>
        <p:spPr bwMode="auto">
          <a:xfrm>
            <a:off x="4265294" y="2066925"/>
            <a:ext cx="1349693" cy="7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9E7CDC8-29A2-455A-B82A-8582BDB70D3C}"/>
              </a:ext>
            </a:extLst>
          </p:cNvPr>
          <p:cNvSpPr txBox="1">
            <a:spLocks noChangeArrowheads="1"/>
          </p:cNvSpPr>
          <p:nvPr/>
        </p:nvSpPr>
        <p:spPr bwMode="auto">
          <a:xfrm>
            <a:off x="335758" y="2745582"/>
            <a:ext cx="13790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kill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E0CEE4F2-7A18-410A-9A26-6CBE41981A1F}"/>
              </a:ext>
            </a:extLst>
          </p:cNvPr>
          <p:cNvSpPr txBox="1">
            <a:spLocks noChangeArrowheads="1"/>
          </p:cNvSpPr>
          <p:nvPr/>
        </p:nvSpPr>
        <p:spPr bwMode="auto">
          <a:xfrm>
            <a:off x="2391727" y="2738438"/>
            <a:ext cx="3263741" cy="76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make alive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3822908-7971-43A6-8D25-F3E3B4637B7A}"/>
              </a:ext>
            </a:extLst>
          </p:cNvPr>
          <p:cNvSpPr txBox="1">
            <a:spLocks noChangeArrowheads="1"/>
          </p:cNvSpPr>
          <p:nvPr/>
        </p:nvSpPr>
        <p:spPr bwMode="auto">
          <a:xfrm>
            <a:off x="5488781" y="2734627"/>
            <a:ext cx="2309813" cy="77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wound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4CEC9783-4154-4A1C-9FC7-74F1FD4E01DF}"/>
              </a:ext>
            </a:extLst>
          </p:cNvPr>
          <p:cNvSpPr txBox="1">
            <a:spLocks noChangeArrowheads="1"/>
          </p:cNvSpPr>
          <p:nvPr/>
        </p:nvSpPr>
        <p:spPr bwMode="auto">
          <a:xfrm>
            <a:off x="671512" y="3405663"/>
            <a:ext cx="17295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heal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5B019EF-86CE-4BDD-9650-843FF400859C}"/>
              </a:ext>
            </a:extLst>
          </p:cNvPr>
          <p:cNvSpPr txBox="1">
            <a:spLocks noChangeArrowheads="1"/>
          </p:cNvSpPr>
          <p:nvPr/>
        </p:nvSpPr>
        <p:spPr bwMode="auto">
          <a:xfrm>
            <a:off x="3238499" y="1738313"/>
            <a:ext cx="1240631" cy="75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16" name="Picture 24">
            <a:extLst>
              <a:ext uri="{FF2B5EF4-FFF2-40B4-BE49-F238E27FC236}">
                <a16:creationId xmlns:a16="http://schemas.microsoft.com/office/drawing/2014/main" id="{78283C8C-98FC-4302-90F2-01DFE7658E8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ounded Rectangle 23">
            <a:extLst>
              <a:ext uri="{FF2B5EF4-FFF2-40B4-BE49-F238E27FC236}">
                <a16:creationId xmlns:a16="http://schemas.microsoft.com/office/drawing/2014/main" id="{24ED8921-D82C-4D22-A6C8-06CDD71530E9}"/>
              </a:ext>
            </a:extLst>
          </p:cNvPr>
          <p:cNvSpPr/>
          <p:nvPr/>
        </p:nvSpPr>
        <p:spPr>
          <a:xfrm>
            <a:off x="2286000" y="3390900"/>
            <a:ext cx="6223000" cy="838200"/>
          </a:xfrm>
          <a:prstGeom prst="roundRect">
            <a:avLst/>
          </a:prstGeom>
          <a:blipFill>
            <a:blip r:embed="rId5"/>
            <a:stretch>
              <a:fillRect/>
            </a:stretch>
          </a:blipFill>
          <a:ln w="25400" cap="flat" cmpd="sng" algn="ctr">
            <a:noFill/>
            <a:prstDash val="solid"/>
          </a:ln>
          <a:effectLst>
            <a:softEdge rad="12573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4">
            <a:extLst>
              <a:ext uri="{FF2B5EF4-FFF2-40B4-BE49-F238E27FC236}">
                <a16:creationId xmlns:a16="http://schemas.microsoft.com/office/drawing/2014/main" id="{87117693-7873-44C2-A035-EE724F9A0F7A}"/>
              </a:ext>
            </a:extLst>
          </p:cNvPr>
          <p:cNvSpPr/>
          <p:nvPr/>
        </p:nvSpPr>
        <p:spPr>
          <a:xfrm>
            <a:off x="1651000" y="4102100"/>
            <a:ext cx="5435600" cy="812800"/>
          </a:xfrm>
          <a:prstGeom prst="roundRect">
            <a:avLst/>
          </a:prstGeom>
          <a:blipFill>
            <a:blip r:embed="rId6"/>
            <a:stretch>
              <a:fillRect/>
            </a:stretch>
          </a:blipFill>
          <a:ln w="25400" cap="flat" cmpd="sng" algn="ctr">
            <a:noFill/>
            <a:prstDash val="solid"/>
          </a:ln>
          <a:effectLst>
            <a:softEdge rad="12192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2">
            <a:extLst>
              <a:ext uri="{FF2B5EF4-FFF2-40B4-BE49-F238E27FC236}">
                <a16:creationId xmlns:a16="http://schemas.microsoft.com/office/drawing/2014/main" id="{DF3FC8DF-BB7E-4C63-A3C0-B810C0B0B104}"/>
              </a:ext>
            </a:extLst>
          </p:cNvPr>
          <p:cNvSpPr>
            <a:spLocks noChangeArrowheads="1"/>
          </p:cNvSpPr>
          <p:nvPr/>
        </p:nvSpPr>
        <p:spPr bwMode="auto">
          <a:xfrm>
            <a:off x="2425699" y="3694140"/>
            <a:ext cx="4572001" cy="835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 only Savior</a:t>
            </a:r>
            <a:endParaRPr kumimoji="0" lang="en-US" altLang="en-US" sz="5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9" name="Rectangle 2" hidden="1">
            <a:extLst>
              <a:ext uri="{FF2B5EF4-FFF2-40B4-BE49-F238E27FC236}">
                <a16:creationId xmlns:a16="http://schemas.microsoft.com/office/drawing/2014/main" id="{431C0136-91BE-4575-A418-E14A490BF44E}"/>
              </a:ext>
            </a:extLst>
          </p:cNvPr>
          <p:cNvSpPr txBox="1">
            <a:spLocks noChangeArrowheads="1"/>
          </p:cNvSpPr>
          <p:nvPr/>
        </p:nvSpPr>
        <p:spPr bwMode="auto">
          <a:xfrm>
            <a:off x="7086600" y="1054894"/>
            <a:ext cx="1243014" cy="74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962971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600"/>
                                        <p:tgtEl>
                                          <p:spTgt spid="4"/>
                                        </p:tgtEl>
                                      </p:cBhvr>
                                    </p:animEffect>
                                  </p:childTnLst>
                                </p:cTn>
                              </p:par>
                              <p:par>
                                <p:cTn id="13" presetID="18" presetClass="emph" presetSubtype="0" fill="hold" grpId="1" nodeType="withEffect">
                                  <p:stCondLst>
                                    <p:cond delay="0"/>
                                  </p:stCondLst>
                                  <p:childTnLst>
                                    <p:set>
                                      <p:cBhvr override="childStyle">
                                        <p:cTn id="14" dur="6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6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50"/>
                                        <p:tgtEl>
                                          <p:spTgt spid="8"/>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50"/>
                                        <p:tgtEl>
                                          <p:spTgt spid="9"/>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50"/>
                                        <p:tgtEl>
                                          <p:spTgt spid="14"/>
                                        </p:tgtEl>
                                      </p:cBhvr>
                                    </p:animEffect>
                                  </p:childTnLst>
                                </p:cTn>
                              </p:par>
                              <p:par>
                                <p:cTn id="60" presetID="42" presetClass="path" presetSubtype="0" accel="50000" decel="50000" fill="hold" grpId="2" nodeType="withEffect">
                                  <p:stCondLst>
                                    <p:cond delay="250"/>
                                  </p:stCondLst>
                                  <p:childTnLst>
                                    <p:animMotion origin="layout" path="M -1.66667E-6 -2.22222E-6 L -0.52118 0.04861 " pathEditMode="relative" rAng="0" ptsTypes="AA">
                                      <p:cBhvr>
                                        <p:cTn id="61" dur="2000" fill="hold"/>
                                        <p:tgtEl>
                                          <p:spTgt spid="8"/>
                                        </p:tgtEl>
                                        <p:attrNameLst>
                                          <p:attrName>ppt_x</p:attrName>
                                          <p:attrName>ppt_y</p:attrName>
                                        </p:attrNameLst>
                                      </p:cBhvr>
                                      <p:rCtr x="-26059" y="2431"/>
                                    </p:animMotion>
                                  </p:childTnLst>
                                </p:cTn>
                              </p:par>
                              <p:par>
                                <p:cTn id="62" presetID="42" presetClass="path" presetSubtype="0" accel="50000" decel="50000" fill="hold" grpId="2" nodeType="withEffect">
                                  <p:stCondLst>
                                    <p:cond delay="250"/>
                                  </p:stCondLst>
                                  <p:childTnLst>
                                    <p:animMotion origin="layout" path="M 5.55556E-7 -2.22222E-6 L -0.53767 0.04861 " pathEditMode="relative" rAng="0" ptsTypes="AA">
                                      <p:cBhvr>
                                        <p:cTn id="63" dur="2000" fill="hold"/>
                                        <p:tgtEl>
                                          <p:spTgt spid="9"/>
                                        </p:tgtEl>
                                        <p:attrNameLst>
                                          <p:attrName>ppt_x</p:attrName>
                                          <p:attrName>ppt_y</p:attrName>
                                        </p:attrNameLst>
                                      </p:cBhvr>
                                      <p:rCtr x="-26892" y="2431"/>
                                    </p:animMotion>
                                  </p:childTnLst>
                                </p:cTn>
                              </p:par>
                              <p:par>
                                <p:cTn id="64" presetID="42" presetClass="path" presetSubtype="0" accel="50000" decel="50000" fill="hold" grpId="2" nodeType="withEffect">
                                  <p:stCondLst>
                                    <p:cond delay="250"/>
                                  </p:stCondLst>
                                  <p:childTnLst>
                                    <p:animMotion origin="layout" path="M 2.22222E-6 1.11111E-6 L -0.11858 -0.04931 " pathEditMode="relative" rAng="0" ptsTypes="AA">
                                      <p:cBhvr>
                                        <p:cTn id="65" dur="2000" fill="hold"/>
                                        <p:tgtEl>
                                          <p:spTgt spid="10"/>
                                        </p:tgtEl>
                                        <p:attrNameLst>
                                          <p:attrName>ppt_x</p:attrName>
                                          <p:attrName>ppt_y</p:attrName>
                                        </p:attrNameLst>
                                      </p:cBhvr>
                                      <p:rCtr x="-5937" y="-2477"/>
                                    </p:animMotion>
                                  </p:childTnLst>
                                </p:cTn>
                              </p:par>
                              <p:par>
                                <p:cTn id="66" presetID="42" presetClass="path" presetSubtype="0" accel="50000" decel="50000" fill="hold" grpId="2" nodeType="withEffect">
                                  <p:stCondLst>
                                    <p:cond delay="250"/>
                                  </p:stCondLst>
                                  <p:childTnLst>
                                    <p:animMotion origin="layout" path="M -2.77778E-6 1.48148E-6 L 0.43768 -0.05023 " pathEditMode="relative" rAng="0" ptsTypes="AA">
                                      <p:cBhvr>
                                        <p:cTn id="67" dur="2000" fill="hold"/>
                                        <p:tgtEl>
                                          <p:spTgt spid="11"/>
                                        </p:tgtEl>
                                        <p:attrNameLst>
                                          <p:attrName>ppt_x</p:attrName>
                                          <p:attrName>ppt_y</p:attrName>
                                        </p:attrNameLst>
                                      </p:cBhvr>
                                      <p:rCtr x="21875" y="-2523"/>
                                    </p:animMotion>
                                  </p:childTnLst>
                                </p:cTn>
                              </p:par>
                              <p:par>
                                <p:cTn id="68" presetID="42" presetClass="path" presetSubtype="0" accel="50000" decel="50000" fill="hold" grpId="2" nodeType="withEffect">
                                  <p:stCondLst>
                                    <p:cond delay="250"/>
                                  </p:stCondLst>
                                  <p:childTnLst>
                                    <p:animMotion origin="layout" path="M -5.55556E-7 -2.59259E-6 L 0.2099 0.04908 " pathEditMode="relative" rAng="0" ptsTypes="AA">
                                      <p:cBhvr>
                                        <p:cTn id="69" dur="2000" fill="hold"/>
                                        <p:tgtEl>
                                          <p:spTgt spid="12"/>
                                        </p:tgtEl>
                                        <p:attrNameLst>
                                          <p:attrName>ppt_x</p:attrName>
                                          <p:attrName>ppt_y</p:attrName>
                                        </p:attrNameLst>
                                      </p:cBhvr>
                                      <p:rCtr x="10486" y="2454"/>
                                    </p:animMotion>
                                  </p:childTnLst>
                                </p:cTn>
                              </p:par>
                              <p:par>
                                <p:cTn id="70" presetID="42" presetClass="path" presetSubtype="0" accel="50000" decel="50000" fill="hold" grpId="2" nodeType="withEffect">
                                  <p:stCondLst>
                                    <p:cond delay="250"/>
                                  </p:stCondLst>
                                  <p:childTnLst>
                                    <p:animMotion origin="layout" path="M -2.5E-6 -4.07407E-6 L -0.12534 0.14607 " pathEditMode="relative" rAng="0" ptsTypes="AA">
                                      <p:cBhvr>
                                        <p:cTn id="71" dur="2000" fill="hold"/>
                                        <p:tgtEl>
                                          <p:spTgt spid="13"/>
                                        </p:tgtEl>
                                        <p:attrNameLst>
                                          <p:attrName>ppt_x</p:attrName>
                                          <p:attrName>ppt_y</p:attrName>
                                        </p:attrNameLst>
                                      </p:cBhvr>
                                      <p:rCtr x="-6267" y="7292"/>
                                    </p:animMotion>
                                  </p:childTnLst>
                                </p:cTn>
                              </p:par>
                              <p:par>
                                <p:cTn id="72" presetID="42" presetClass="path" presetSubtype="0" accel="50000" decel="50000" fill="hold" grpId="2" nodeType="withEffect">
                                  <p:stCondLst>
                                    <p:cond delay="250"/>
                                  </p:stCondLst>
                                  <p:childTnLst>
                                    <p:animMotion origin="layout" path="M -1.94444E-6 -7.40741E-7 L 0.39931 0.14653 " pathEditMode="relative" rAng="0" ptsTypes="AA">
                                      <p:cBhvr>
                                        <p:cTn id="73" dur="2000" fill="hold"/>
                                        <p:tgtEl>
                                          <p:spTgt spid="14"/>
                                        </p:tgtEl>
                                        <p:attrNameLst>
                                          <p:attrName>ppt_x</p:attrName>
                                          <p:attrName>ppt_y</p:attrName>
                                        </p:attrNameLst>
                                      </p:cBhvr>
                                      <p:rCtr x="19965" y="7315"/>
                                    </p:animMotion>
                                  </p:childTnLst>
                                </p:cTn>
                              </p:par>
                              <p:par>
                                <p:cTn id="74" presetID="10" presetClass="exit" presetSubtype="0" fill="hold" grpId="1" nodeType="withEffect">
                                  <p:stCondLst>
                                    <p:cond delay="25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1" nodeType="withEffect">
                                  <p:stCondLst>
                                    <p:cond delay="250"/>
                                  </p:stCondLst>
                                  <p:childTnLst>
                                    <p:animEffect transition="out" filter="fade">
                                      <p:cBhvr>
                                        <p:cTn id="78" dur="500"/>
                                        <p:tgtEl>
                                          <p:spTgt spid="5"/>
                                        </p:tgtEl>
                                      </p:cBhvr>
                                    </p:animEffect>
                                    <p:set>
                                      <p:cBhvr>
                                        <p:cTn id="79" dur="1" fill="hold">
                                          <p:stCondLst>
                                            <p:cond delay="499"/>
                                          </p:stCondLst>
                                        </p:cTn>
                                        <p:tgtEl>
                                          <p:spTgt spid="5"/>
                                        </p:tgtEl>
                                        <p:attrNameLst>
                                          <p:attrName>style.visibility</p:attrName>
                                        </p:attrNameLst>
                                      </p:cBhvr>
                                      <p:to>
                                        <p:strVal val="hidden"/>
                                      </p:to>
                                    </p:set>
                                  </p:childTnLst>
                                </p:cTn>
                              </p:par>
                              <p:par>
                                <p:cTn id="80" presetID="16" presetClass="exit" presetSubtype="21" fill="hold" grpId="2" nodeType="withEffect">
                                  <p:stCondLst>
                                    <p:cond delay="250"/>
                                  </p:stCondLst>
                                  <p:childTnLst>
                                    <p:animEffect transition="out" filter="barn(inVertical)">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childTnLst>
                          </p:cTn>
                        </p:par>
                        <p:par>
                          <p:cTn id="95" fill="hold">
                            <p:stCondLst>
                              <p:cond delay="2250"/>
                            </p:stCondLst>
                            <p:childTnLst>
                              <p:par>
                                <p:cTn id="96" presetID="22" presetClass="entr" presetSubtype="1" fill="hold" grpId="0" nodeType="after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wipe(up)">
                                      <p:cBhvr>
                                        <p:cTn id="98" dur="500"/>
                                        <p:tgtEl>
                                          <p:spTgt spid="7"/>
                                        </p:tgtEl>
                                      </p:cBhvr>
                                    </p:animEffect>
                                  </p:childTnLst>
                                </p:cTn>
                              </p:par>
                            </p:childTnLst>
                          </p:cTn>
                        </p:par>
                        <p:par>
                          <p:cTn id="99" fill="hold">
                            <p:stCondLst>
                              <p:cond delay="2750"/>
                            </p:stCondLst>
                            <p:childTnLst>
                              <p:par>
                                <p:cTn id="100" presetID="10" presetClass="exit" presetSubtype="0" fill="hold" grpId="1" nodeType="afterEffect">
                                  <p:stCondLst>
                                    <p:cond delay="0"/>
                                  </p:stCondLst>
                                  <p:childTnLst>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9"/>
                                        </p:tgtEl>
                                      </p:cBhvr>
                                    </p:animEffect>
                                    <p:set>
                                      <p:cBhvr>
                                        <p:cTn id="105" dur="1" fill="hold">
                                          <p:stCondLst>
                                            <p:cond delay="499"/>
                                          </p:stCondLst>
                                        </p:cTn>
                                        <p:tgtEl>
                                          <p:spTgt spid="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5"/>
                                        </p:tgtEl>
                                        <p:attrNameLst>
                                          <p:attrName>style.visibility</p:attrName>
                                        </p:attrNameLst>
                                      </p:cBhvr>
                                      <p:to>
                                        <p:strVal val="visible"/>
                                      </p:to>
                                    </p:set>
                                    <p:animEffect transition="in" filter="fade">
                                      <p:cBhvr>
                                        <p:cTn id="125" dur="250"/>
                                        <p:tgtEl>
                                          <p:spTgt spid="15"/>
                                        </p:tgtEl>
                                      </p:cBhvr>
                                    </p:animEffect>
                                  </p:childTnLst>
                                </p:cTn>
                              </p:par>
                              <p:par>
                                <p:cTn id="126" presetID="42" presetClass="path" presetSubtype="0" accel="50000" decel="50000" fill="hold" grpId="2" nodeType="withEffect">
                                  <p:stCondLst>
                                    <p:cond delay="0"/>
                                  </p:stCondLst>
                                  <p:childTnLst>
                                    <p:animMotion origin="layout" path="M 5E-6 -3.33333E-6 L 0.42084 -0.1 " pathEditMode="relative" rAng="0" ptsTypes="AA">
                                      <p:cBhvr>
                                        <p:cTn id="127" dur="2000" fill="hold"/>
                                        <p:tgtEl>
                                          <p:spTgt spid="15"/>
                                        </p:tgtEl>
                                        <p:attrNameLst>
                                          <p:attrName>ppt_x</p:attrName>
                                          <p:attrName>ppt_y</p:attrName>
                                        </p:attrNameLst>
                                      </p:cBhvr>
                                      <p:rCtr x="21042" y="-5000"/>
                                    </p:animMotion>
                                  </p:childTnLst>
                                </p:cTn>
                              </p:par>
                              <p:par>
                                <p:cTn id="128" presetID="10" presetClass="exit" presetSubtype="0" fill="hold" grpId="1" nodeType="withEffect">
                                  <p:stCondLst>
                                    <p:cond delay="0"/>
                                  </p:stCondLst>
                                  <p:childTnLst>
                                    <p:animEffect transition="out" filter="fade">
                                      <p:cBhvr>
                                        <p:cTn id="129" dur="1250"/>
                                        <p:tgtEl>
                                          <p:spTgt spid="7"/>
                                        </p:tgtEl>
                                      </p:cBhvr>
                                    </p:animEffect>
                                    <p:set>
                                      <p:cBhvr>
                                        <p:cTn id="130"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0"/>
      <p:bldP spid="7"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2"/>
      <p:bldP spid="17" grpId="0" animBg="1"/>
      <p:bldP spid="17" grpId="1" animBg="1"/>
      <p:bldP spid="18" grpId="0" animBg="1"/>
      <p:bldP spid="18" grpId="1" animBg="1"/>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1212A-81C3-443E-A461-3A3C5421B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32"/>
            <a:ext cx="9144001" cy="6870032"/>
          </a:xfrm>
          <a:prstGeom prst="rect">
            <a:avLst/>
          </a:prstGeom>
        </p:spPr>
      </p:pic>
      <p:sp>
        <p:nvSpPr>
          <p:cNvPr id="12" name="Title 1">
            <a:extLst>
              <a:ext uri="{FF2B5EF4-FFF2-40B4-BE49-F238E27FC236}">
                <a16:creationId xmlns:a16="http://schemas.microsoft.com/office/drawing/2014/main" id="{EF1552DB-F486-4F20-99AA-9825092F42E8}"/>
              </a:ext>
            </a:extLst>
          </p:cNvPr>
          <p:cNvSpPr txBox="1">
            <a:spLocks/>
          </p:cNvSpPr>
          <p:nvPr/>
        </p:nvSpPr>
        <p:spPr>
          <a:xfrm>
            <a:off x="1406679" y="3125839"/>
            <a:ext cx="143802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keep</a:t>
            </a:r>
          </a:p>
        </p:txBody>
      </p:sp>
      <p:sp>
        <p:nvSpPr>
          <p:cNvPr id="10" name="Title 1">
            <a:extLst>
              <a:ext uri="{FF2B5EF4-FFF2-40B4-BE49-F238E27FC236}">
                <a16:creationId xmlns:a16="http://schemas.microsoft.com/office/drawing/2014/main" id="{355430A3-8B3D-48EE-862B-3475C9EC0C23}"/>
              </a:ext>
            </a:extLst>
          </p:cNvPr>
          <p:cNvSpPr txBox="1">
            <a:spLocks/>
          </p:cNvSpPr>
          <p:nvPr/>
        </p:nvSpPr>
        <p:spPr>
          <a:xfrm>
            <a:off x="7147930" y="446294"/>
            <a:ext cx="147147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heed</a:t>
            </a:r>
          </a:p>
        </p:txBody>
      </p:sp>
      <p:sp>
        <p:nvSpPr>
          <p:cNvPr id="8" name="Title 1">
            <a:extLst>
              <a:ext uri="{FF2B5EF4-FFF2-40B4-BE49-F238E27FC236}">
                <a16:creationId xmlns:a16="http://schemas.microsoft.com/office/drawing/2014/main" id="{06A001D1-6BBD-42A8-990C-61FB1896FEA2}"/>
              </a:ext>
            </a:extLst>
          </p:cNvPr>
          <p:cNvSpPr txBox="1">
            <a:spLocks/>
          </p:cNvSpPr>
          <p:nvPr/>
        </p:nvSpPr>
        <p:spPr>
          <a:xfrm>
            <a:off x="1603998" y="1787272"/>
            <a:ext cx="67097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what is right in His sight</a:t>
            </a:r>
          </a:p>
        </p:txBody>
      </p:sp>
      <p:sp>
        <p:nvSpPr>
          <p:cNvPr id="3074" name="Rectangle 2"/>
          <p:cNvSpPr>
            <a:spLocks noGrp="1" noChangeArrowheads="1"/>
          </p:cNvSpPr>
          <p:nvPr>
            <p:ph type="title"/>
          </p:nvPr>
        </p:nvSpPr>
        <p:spPr>
          <a:xfrm>
            <a:off x="381000" y="274638"/>
            <a:ext cx="83058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said, "If you diligently heed the voice of the LORD your God and do what is right in His sight, give ear to His commandments and keep all His statutes, I will put none of the diseases on you which I have brought on the Egyptians. For I am the LORD who heals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15:26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B0C19A2-59DD-4C30-B43A-7ACF56470585}"/>
              </a:ext>
            </a:extLst>
          </p:cNvPr>
          <p:cNvSpPr txBox="1">
            <a:spLocks noChangeArrowheads="1"/>
          </p:cNvSpPr>
          <p:nvPr/>
        </p:nvSpPr>
        <p:spPr bwMode="auto">
          <a:xfrm>
            <a:off x="7086600" y="1054894"/>
            <a:ext cx="1243014" cy="74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6FD4BB5-0C40-4592-B74E-04F0732386E7}"/>
              </a:ext>
            </a:extLst>
          </p:cNvPr>
          <p:cNvSpPr txBox="1">
            <a:spLocks noChangeArrowheads="1"/>
          </p:cNvSpPr>
          <p:nvPr/>
        </p:nvSpPr>
        <p:spPr bwMode="auto">
          <a:xfrm>
            <a:off x="7086600" y="1054894"/>
            <a:ext cx="1243014" cy="74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F117D69-74E3-4178-A429-EE0EC50A08CA}"/>
              </a:ext>
            </a:extLst>
          </p:cNvPr>
          <p:cNvSpPr txBox="1">
            <a:spLocks noChangeArrowheads="1"/>
          </p:cNvSpPr>
          <p:nvPr/>
        </p:nvSpPr>
        <p:spPr bwMode="auto">
          <a:xfrm>
            <a:off x="1400559" y="1725317"/>
            <a:ext cx="7116519" cy="75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what is right in His sight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B4276D8-2546-426C-BCB0-F8CCCFE3E6C5}"/>
              </a:ext>
            </a:extLst>
          </p:cNvPr>
          <p:cNvSpPr txBox="1">
            <a:spLocks noChangeArrowheads="1"/>
          </p:cNvSpPr>
          <p:nvPr/>
        </p:nvSpPr>
        <p:spPr bwMode="auto">
          <a:xfrm>
            <a:off x="7101817" y="390525"/>
            <a:ext cx="1568314" cy="7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973685B-5203-4E09-A591-533F5C077556}"/>
              </a:ext>
            </a:extLst>
          </p:cNvPr>
          <p:cNvSpPr txBox="1">
            <a:spLocks noChangeArrowheads="1"/>
          </p:cNvSpPr>
          <p:nvPr/>
        </p:nvSpPr>
        <p:spPr bwMode="auto">
          <a:xfrm>
            <a:off x="1386642" y="3063716"/>
            <a:ext cx="1482075" cy="76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6AC14391-597D-46E9-8D8A-96CFC024E733}"/>
              </a:ext>
            </a:extLst>
          </p:cNvPr>
          <p:cNvSpPr txBox="1">
            <a:spLocks noChangeArrowheads="1"/>
          </p:cNvSpPr>
          <p:nvPr/>
        </p:nvSpPr>
        <p:spPr bwMode="auto">
          <a:xfrm>
            <a:off x="217499" y="5067540"/>
            <a:ext cx="8231178" cy="78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am the LORD who heals you</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17" name="SpotlightShape1_rendered">
            <a:extLst>
              <a:ext uri="{FF2B5EF4-FFF2-40B4-BE49-F238E27FC236}">
                <a16:creationId xmlns:a16="http://schemas.microsoft.com/office/drawing/2014/main" id="{E7D4C64C-5AF5-4963-AFB2-41A36C95AAC3}"/>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8" name="Rectangle 2">
            <a:extLst>
              <a:ext uri="{FF2B5EF4-FFF2-40B4-BE49-F238E27FC236}">
                <a16:creationId xmlns:a16="http://schemas.microsoft.com/office/drawing/2014/main" id="{67FFC078-E0E2-442A-A0F4-7F108D1F7D84}"/>
              </a:ext>
            </a:extLst>
          </p:cNvPr>
          <p:cNvSpPr txBox="1">
            <a:spLocks noChangeArrowheads="1"/>
          </p:cNvSpPr>
          <p:nvPr/>
        </p:nvSpPr>
        <p:spPr bwMode="auto">
          <a:xfrm>
            <a:off x="676274" y="2395538"/>
            <a:ext cx="77089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give ear to His commandments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61CFFC8B-3AFC-49E7-B50A-EEAA2746707D}"/>
              </a:ext>
            </a:extLst>
          </p:cNvPr>
          <p:cNvSpPr txBox="1">
            <a:spLocks noChangeArrowheads="1"/>
          </p:cNvSpPr>
          <p:nvPr/>
        </p:nvSpPr>
        <p:spPr bwMode="auto">
          <a:xfrm>
            <a:off x="1154114" y="3066256"/>
            <a:ext cx="5461000" cy="758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keep all His statutes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9">
            <a:extLst>
              <a:ext uri="{FF2B5EF4-FFF2-40B4-BE49-F238E27FC236}">
                <a16:creationId xmlns:a16="http://schemas.microsoft.com/office/drawing/2014/main" id="{5B8C416F-6221-40AD-B1DA-D5B7C83EB676}"/>
              </a:ext>
            </a:extLst>
          </p:cNvPr>
          <p:cNvSpPr>
            <a:spLocks noChangeArrowheads="1"/>
          </p:cNvSpPr>
          <p:nvPr/>
        </p:nvSpPr>
        <p:spPr bwMode="auto">
          <a:xfrm>
            <a:off x="3215137" y="5103069"/>
            <a:ext cx="168051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Rectangle 2" hidden="1">
            <a:extLst>
              <a:ext uri="{FF2B5EF4-FFF2-40B4-BE49-F238E27FC236}">
                <a16:creationId xmlns:a16="http://schemas.microsoft.com/office/drawing/2014/main" id="{2790B1F2-17A7-42C2-B096-3F9320E38CB0}"/>
              </a:ext>
            </a:extLst>
          </p:cNvPr>
          <p:cNvSpPr txBox="1">
            <a:spLocks noChangeArrowheads="1"/>
          </p:cNvSpPr>
          <p:nvPr/>
        </p:nvSpPr>
        <p:spPr bwMode="auto">
          <a:xfrm>
            <a:off x="5012472" y="4400260"/>
            <a:ext cx="1281172" cy="74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4FF0FD3A-1635-473F-A7C5-24981E809F4E}"/>
              </a:ext>
            </a:extLst>
          </p:cNvPr>
          <p:cNvSpPr txBox="1">
            <a:spLocks noChangeArrowheads="1"/>
          </p:cNvSpPr>
          <p:nvPr/>
        </p:nvSpPr>
        <p:spPr bwMode="auto">
          <a:xfrm>
            <a:off x="1800921" y="4400260"/>
            <a:ext cx="1282797" cy="74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33118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18" presetClass="emph" presetSubtype="0" fill="hold" grpId="1" nodeType="withEffect">
                                  <p:stCondLst>
                                    <p:cond delay="400"/>
                                  </p:stCondLst>
                                  <p:childTnLst>
                                    <p:set>
                                      <p:cBhvr override="childStyle">
                                        <p:cTn id="29" dur="500" fill="hold"/>
                                        <p:tgtEl>
                                          <p:spTgt spid="12"/>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600"/>
                                        <p:tgtEl>
                                          <p:spTgt spid="8"/>
                                        </p:tgtEl>
                                      </p:cBhvr>
                                    </p:animEffect>
                                  </p:childTnLst>
                                </p:cTn>
                              </p:par>
                              <p:par>
                                <p:cTn id="38" presetID="18" presetClass="emph" presetSubtype="0" fill="hold" grpId="1" nodeType="withEffect">
                                  <p:stCondLst>
                                    <p:cond delay="250"/>
                                  </p:stCondLst>
                                  <p:childTnLst>
                                    <p:set>
                                      <p:cBhvr override="childStyle">
                                        <p:cTn id="39" dur="600" fill="hold"/>
                                        <p:tgtEl>
                                          <p:spTgt spid="8"/>
                                        </p:tgtEl>
                                        <p:attrNameLst>
                                          <p:attrName>style.textDecorationUnderline</p:attrName>
                                        </p:attrNameLst>
                                      </p:cBhvr>
                                      <p:to>
                                        <p:strVal val="true"/>
                                      </p:to>
                                    </p:set>
                                  </p:childTnLst>
                                </p:cTn>
                              </p:par>
                              <p:par>
                                <p:cTn id="40" presetID="22" presetClass="entr" presetSubtype="8"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600"/>
                                        <p:tgtEl>
                                          <p:spTgt spid="9"/>
                                        </p:tgtEl>
                                      </p:cBhvr>
                                    </p:animEffec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6" presetClass="exit" presetSubtype="21" fill="hold" grpId="2" nodeType="withEffect">
                                  <p:stCondLst>
                                    <p:cond delay="0"/>
                                  </p:stCondLst>
                                  <p:childTnLst>
                                    <p:animEffect transition="out" filter="barn(inVertical)">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6" presetClass="exit" presetSubtype="21" fill="hold" grpId="2" nodeType="withEffect">
                                  <p:stCondLst>
                                    <p:cond delay="0"/>
                                  </p:stCondLst>
                                  <p:childTnLst>
                                    <p:animEffect transition="out" filter="barn(inVertical)">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5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25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250"/>
                                        <p:tgtEl>
                                          <p:spTgt spid="18"/>
                                        </p:tgtEl>
                                      </p:cBhvr>
                                    </p:animEffect>
                                    <p:set>
                                      <p:cBhvr>
                                        <p:cTn id="73" dur="1" fill="hold">
                                          <p:stCondLst>
                                            <p:cond delay="249"/>
                                          </p:stCondLst>
                                        </p:cTn>
                                        <p:tgtEl>
                                          <p:spTgt spid="1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50"/>
                                        <p:tgtEl>
                                          <p:spTgt spid="19"/>
                                        </p:tgtEl>
                                      </p:cBhvr>
                                    </p:animEffect>
                                    <p:set>
                                      <p:cBhvr>
                                        <p:cTn id="76" dur="1" fill="hold">
                                          <p:stCondLst>
                                            <p:cond delay="249"/>
                                          </p:stCondLst>
                                        </p:cTn>
                                        <p:tgtEl>
                                          <p:spTgt spid="19"/>
                                        </p:tgtEl>
                                        <p:attrNameLst>
                                          <p:attrName>style.visibility</p:attrName>
                                        </p:attrNameLst>
                                      </p:cBhvr>
                                      <p:to>
                                        <p:strVal val="hidden"/>
                                      </p:to>
                                    </p:set>
                                  </p:childTnLst>
                                </p:cTn>
                              </p:par>
                              <p:par>
                                <p:cTn id="77" presetID="10" presetClass="entr" presetSubtype="0" fill="hold" grpId="0" nodeType="withEffect">
                                  <p:stCondLst>
                                    <p:cond delay="25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250"/>
                                        <p:tgtEl>
                                          <p:spTgt spid="4"/>
                                        </p:tgtEl>
                                      </p:cBhvr>
                                    </p:animEffect>
                                  </p:childTnLst>
                                </p:cTn>
                              </p:par>
                              <p:par>
                                <p:cTn id="80" presetID="10" presetClass="entr" presetSubtype="0" fill="hold" grpId="0" nodeType="withEffect">
                                  <p:stCondLst>
                                    <p:cond delay="25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250"/>
                                        <p:tgtEl>
                                          <p:spTgt spid="7"/>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250"/>
                                        <p:tgtEl>
                                          <p:spTgt spid="16"/>
                                        </p:tgtEl>
                                      </p:cBhvr>
                                    </p:animEffect>
                                  </p:childTnLst>
                                </p:cTn>
                              </p:par>
                              <p:par>
                                <p:cTn id="86" presetID="42" presetClass="path" presetSubtype="0" accel="50000" decel="50000" fill="hold" grpId="2" nodeType="withEffect">
                                  <p:stCondLst>
                                    <p:cond delay="250"/>
                                  </p:stCondLst>
                                  <p:childTnLst>
                                    <p:animMotion origin="layout" path="M -1.94444E-6 -3.33333E-6 L -0.57569 0.48773 " pathEditMode="relative" rAng="0" ptsTypes="AA">
                                      <p:cBhvr>
                                        <p:cTn id="87" dur="2000" fill="hold"/>
                                        <p:tgtEl>
                                          <p:spTgt spid="4"/>
                                        </p:tgtEl>
                                        <p:attrNameLst>
                                          <p:attrName>ppt_x</p:attrName>
                                          <p:attrName>ppt_y</p:attrName>
                                        </p:attrNameLst>
                                      </p:cBhvr>
                                      <p:rCtr x="-28785" y="24375"/>
                                    </p:animMotion>
                                  </p:childTnLst>
                                </p:cTn>
                              </p:par>
                              <p:par>
                                <p:cTn id="88" presetID="42" presetClass="path" presetSubtype="0" accel="50000" decel="50000" fill="hold" grpId="2" nodeType="withEffect">
                                  <p:stCondLst>
                                    <p:cond delay="250"/>
                                  </p:stCondLst>
                                  <p:childTnLst>
                                    <p:animMotion origin="layout" path="M -1.94444E-6 -3.33333E-6 L -0.22465 0.4875 " pathEditMode="relative" rAng="0" ptsTypes="AA">
                                      <p:cBhvr>
                                        <p:cTn id="89" dur="2000" fill="hold"/>
                                        <p:tgtEl>
                                          <p:spTgt spid="7"/>
                                        </p:tgtEl>
                                        <p:attrNameLst>
                                          <p:attrName>ppt_x</p:attrName>
                                          <p:attrName>ppt_y</p:attrName>
                                        </p:attrNameLst>
                                      </p:cBhvr>
                                      <p:rCtr x="-11233" y="24375"/>
                                    </p:animMotion>
                                  </p:childTnLst>
                                </p:cTn>
                              </p:par>
                              <p:par>
                                <p:cTn id="90" presetID="10" presetClass="exit" presetSubtype="0" fill="hold" grpId="1" nodeType="withEffect">
                                  <p:stCondLst>
                                    <p:cond delay="250"/>
                                  </p:stCondLst>
                                  <p:childTnLst>
                                    <p:animEffect transition="out" filter="fade">
                                      <p:cBhvr>
                                        <p:cTn id="91" dur="1250"/>
                                        <p:tgtEl>
                                          <p:spTgt spid="3074"/>
                                        </p:tgtEl>
                                      </p:cBhvr>
                                    </p:animEffect>
                                    <p:set>
                                      <p:cBhvr>
                                        <p:cTn id="92" dur="1" fill="hold">
                                          <p:stCondLst>
                                            <p:cond delay="1249"/>
                                          </p:stCondLst>
                                        </p:cTn>
                                        <p:tgtEl>
                                          <p:spTgt spid="3074"/>
                                        </p:tgtEl>
                                        <p:attrNameLst>
                                          <p:attrName>style.visibility</p:attrName>
                                        </p:attrNameLst>
                                      </p:cBhvr>
                                      <p:to>
                                        <p:strVal val="hidden"/>
                                      </p:to>
                                    </p:set>
                                  </p:childTnLst>
                                </p:cTn>
                              </p:par>
                              <p:par>
                                <p:cTn id="93" presetID="10" presetClass="exit" presetSubtype="0" fill="hold" grpId="2" nodeType="withEffect">
                                  <p:stCondLst>
                                    <p:cond delay="250"/>
                                  </p:stCondLst>
                                  <p:childTnLst>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0" presetClass="exit" presetSubtype="0" fill="hold" grpId="1" nodeType="withEffect">
                                  <p:stCondLst>
                                    <p:cond delay="25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0" presetClass="entr" presetSubtype="0" fill="hold" grpId="0" nodeType="withEffect">
                                  <p:stCondLst>
                                    <p:cond delay="1750"/>
                                  </p:stCondLst>
                                  <p:iterate type="lt">
                                    <p:tmPct val="10000"/>
                                  </p:iterate>
                                  <p:childTnLst>
                                    <p:set>
                                      <p:cBhvr>
                                        <p:cTn id="100" dur="1" fill="hold">
                                          <p:stCondLst>
                                            <p:cond delay="0"/>
                                          </p:stCondLst>
                                        </p:cTn>
                                        <p:tgtEl>
                                          <p:spTgt spid="20"/>
                                        </p:tgtEl>
                                        <p:attrNameLst>
                                          <p:attrName>style.visibility</p:attrName>
                                        </p:attrNameLst>
                                      </p:cBhvr>
                                      <p:to>
                                        <p:strVal val="visible"/>
                                      </p:to>
                                    </p:set>
                                    <p:animEffect transition="in" filter="dissolve">
                                      <p:cBhvr>
                                        <p:cTn id="101" dur="500">
                                          <p:stCondLst>
                                            <p:cond delay="0"/>
                                          </p:stCondLst>
                                        </p:cTn>
                                        <p:tgtEl>
                                          <p:spTgt spid="20"/>
                                        </p:tgtEl>
                                      </p:cBhvr>
                                    </p:animEffect>
                                    <p:anim to="" calcmode="lin" valueType="num">
                                      <p:cBhvr>
                                        <p:cTn id="102"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03"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04" fill="hold">
                            <p:stCondLst>
                              <p:cond delay="2400"/>
                            </p:stCondLst>
                            <p:childTnLst>
                              <p:par>
                                <p:cTn id="105" presetID="26" presetClass="emph" presetSubtype="0" fill="hold" grpId="1" nodeType="afterEffect">
                                  <p:stCondLst>
                                    <p:cond delay="0"/>
                                  </p:stCondLst>
                                  <p:iterate type="lt">
                                    <p:tmPct val="0"/>
                                  </p:iterate>
                                  <p:childTnLst>
                                    <p:animEffect transition="out" filter="fade">
                                      <p:cBhvr>
                                        <p:cTn id="106" dur="500" tmFilter="0, 0; .2, .5; .8, .5; 1, 0"/>
                                        <p:tgtEl>
                                          <p:spTgt spid="20"/>
                                        </p:tgtEl>
                                      </p:cBhvr>
                                    </p:animEffect>
                                    <p:animScale>
                                      <p:cBhvr>
                                        <p:cTn id="107" dur="250" autoRev="1" fill="hold"/>
                                        <p:tgtEl>
                                          <p:spTgt spid="20"/>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17" presetClass="exit" presetSubtype="4" fill="hold" grpId="1" nodeType="clickEffect">
                                  <p:stCondLst>
                                    <p:cond delay="0"/>
                                  </p:stCondLst>
                                  <p:childTnLst>
                                    <p:anim calcmode="lin" valueType="num">
                                      <p:cBhvr>
                                        <p:cTn id="111" dur="500"/>
                                        <p:tgtEl>
                                          <p:spTgt spid="16"/>
                                        </p:tgtEl>
                                        <p:attrNameLst>
                                          <p:attrName>ppt_x</p:attrName>
                                        </p:attrNameLst>
                                      </p:cBhvr>
                                      <p:tavLst>
                                        <p:tav tm="0">
                                          <p:val>
                                            <p:strVal val="ppt_x"/>
                                          </p:val>
                                        </p:tav>
                                        <p:tav tm="100000">
                                          <p:val>
                                            <p:strVal val="ppt_x"/>
                                          </p:val>
                                        </p:tav>
                                      </p:tavLst>
                                    </p:anim>
                                    <p:anim calcmode="lin" valueType="num">
                                      <p:cBhvr>
                                        <p:cTn id="112" dur="500"/>
                                        <p:tgtEl>
                                          <p:spTgt spid="16"/>
                                        </p:tgtEl>
                                        <p:attrNameLst>
                                          <p:attrName>ppt_y</p:attrName>
                                        </p:attrNameLst>
                                      </p:cBhvr>
                                      <p:tavLst>
                                        <p:tav tm="0">
                                          <p:val>
                                            <p:strVal val="ppt_y"/>
                                          </p:val>
                                        </p:tav>
                                        <p:tav tm="100000">
                                          <p:val>
                                            <p:strVal val="ppt_y+ppt_h/2"/>
                                          </p:val>
                                        </p:tav>
                                      </p:tavLst>
                                    </p:anim>
                                    <p:anim calcmode="lin" valueType="num">
                                      <p:cBhvr>
                                        <p:cTn id="113" dur="500"/>
                                        <p:tgtEl>
                                          <p:spTgt spid="16"/>
                                        </p:tgtEl>
                                        <p:attrNameLst>
                                          <p:attrName>ppt_w</p:attrName>
                                        </p:attrNameLst>
                                      </p:cBhvr>
                                      <p:tavLst>
                                        <p:tav tm="0">
                                          <p:val>
                                            <p:strVal val="ppt_w"/>
                                          </p:val>
                                        </p:tav>
                                        <p:tav tm="100000">
                                          <p:val>
                                            <p:strVal val="ppt_w"/>
                                          </p:val>
                                        </p:tav>
                                      </p:tavLst>
                                    </p:anim>
                                    <p:anim calcmode="lin" valueType="num">
                                      <p:cBhvr>
                                        <p:cTn id="114" dur="500"/>
                                        <p:tgtEl>
                                          <p:spTgt spid="16"/>
                                        </p:tgtEl>
                                        <p:attrNameLst>
                                          <p:attrName>ppt_h</p:attrName>
                                        </p:attrNameLst>
                                      </p:cBhvr>
                                      <p:tavLst>
                                        <p:tav tm="0">
                                          <p:val>
                                            <p:strVal val="ppt_h"/>
                                          </p:val>
                                        </p:tav>
                                        <p:tav tm="100000">
                                          <p:val>
                                            <p:fltVal val="0"/>
                                          </p:val>
                                        </p:tav>
                                      </p:tavLst>
                                    </p:anim>
                                    <p:set>
                                      <p:cBhvr>
                                        <p:cTn id="115" dur="1" fill="hold">
                                          <p:stCondLst>
                                            <p:cond delay="499"/>
                                          </p:stCondLst>
                                        </p:cTn>
                                        <p:tgtEl>
                                          <p:spTgt spid="16"/>
                                        </p:tgtEl>
                                        <p:attrNameLst>
                                          <p:attrName>style.visibility</p:attrName>
                                        </p:attrNameLst>
                                      </p:cBhvr>
                                      <p:to>
                                        <p:strVal val="hidden"/>
                                      </p:to>
                                    </p:set>
                                  </p:childTnLst>
                                </p:cTn>
                              </p:par>
                              <p:par>
                                <p:cTn id="116" presetID="17" presetClass="exit" presetSubtype="4" fill="hold" grpId="2" nodeType="withEffect">
                                  <p:stCondLst>
                                    <p:cond delay="0"/>
                                  </p:stCondLst>
                                  <p:iterate type="lt">
                                    <p:tmPct val="0"/>
                                  </p:iterate>
                                  <p:childTnLst>
                                    <p:anim calcmode="lin" valueType="num">
                                      <p:cBhvr>
                                        <p:cTn id="117" dur="500"/>
                                        <p:tgtEl>
                                          <p:spTgt spid="20"/>
                                        </p:tgtEl>
                                        <p:attrNameLst>
                                          <p:attrName>ppt_x</p:attrName>
                                        </p:attrNameLst>
                                      </p:cBhvr>
                                      <p:tavLst>
                                        <p:tav tm="0">
                                          <p:val>
                                            <p:strVal val="ppt_x"/>
                                          </p:val>
                                        </p:tav>
                                        <p:tav tm="100000">
                                          <p:val>
                                            <p:strVal val="ppt_x"/>
                                          </p:val>
                                        </p:tav>
                                      </p:tavLst>
                                    </p:anim>
                                    <p:anim calcmode="lin" valueType="num">
                                      <p:cBhvr>
                                        <p:cTn id="118" dur="500"/>
                                        <p:tgtEl>
                                          <p:spTgt spid="20"/>
                                        </p:tgtEl>
                                        <p:attrNameLst>
                                          <p:attrName>ppt_y</p:attrName>
                                        </p:attrNameLst>
                                      </p:cBhvr>
                                      <p:tavLst>
                                        <p:tav tm="0">
                                          <p:val>
                                            <p:strVal val="ppt_y"/>
                                          </p:val>
                                        </p:tav>
                                        <p:tav tm="100000">
                                          <p:val>
                                            <p:strVal val="ppt_y+ppt_h/2"/>
                                          </p:val>
                                        </p:tav>
                                      </p:tavLst>
                                    </p:anim>
                                    <p:anim calcmode="lin" valueType="num">
                                      <p:cBhvr>
                                        <p:cTn id="119" dur="500"/>
                                        <p:tgtEl>
                                          <p:spTgt spid="20"/>
                                        </p:tgtEl>
                                        <p:attrNameLst>
                                          <p:attrName>ppt_w</p:attrName>
                                        </p:attrNameLst>
                                      </p:cBhvr>
                                      <p:tavLst>
                                        <p:tav tm="0">
                                          <p:val>
                                            <p:strVal val="ppt_w"/>
                                          </p:val>
                                        </p:tav>
                                        <p:tav tm="100000">
                                          <p:val>
                                            <p:strVal val="ppt_w"/>
                                          </p:val>
                                        </p:tav>
                                      </p:tavLst>
                                    </p:anim>
                                    <p:anim calcmode="lin" valueType="num">
                                      <p:cBhvr>
                                        <p:cTn id="120" dur="500"/>
                                        <p:tgtEl>
                                          <p:spTgt spid="20"/>
                                        </p:tgtEl>
                                        <p:attrNameLst>
                                          <p:attrName>ppt_h</p:attrName>
                                        </p:attrNameLst>
                                      </p:cBhvr>
                                      <p:tavLst>
                                        <p:tav tm="0">
                                          <p:val>
                                            <p:strVal val="ppt_h"/>
                                          </p:val>
                                        </p:tav>
                                        <p:tav tm="100000">
                                          <p:val>
                                            <p:fltVal val="0"/>
                                          </p:val>
                                        </p:tav>
                                      </p:tavLst>
                                    </p:anim>
                                    <p:set>
                                      <p:cBhvr>
                                        <p:cTn id="121" dur="1" fill="hold">
                                          <p:stCondLst>
                                            <p:cond delay="499"/>
                                          </p:stCondLst>
                                        </p:cTn>
                                        <p:tgtEl>
                                          <p:spTgt spid="20"/>
                                        </p:tgtEl>
                                        <p:attrNameLst>
                                          <p:attrName>style.visibility</p:attrName>
                                        </p:attrNameLst>
                                      </p:cBhvr>
                                      <p:to>
                                        <p:strVal val="hidden"/>
                                      </p:to>
                                    </p:set>
                                  </p:childTnLst>
                                </p:cTn>
                              </p:par>
                              <p:par>
                                <p:cTn id="122" presetID="2" presetClass="exit" presetSubtype="4" fill="hold" grpId="3" nodeType="withEffect">
                                  <p:stCondLst>
                                    <p:cond delay="0"/>
                                  </p:stCondLst>
                                  <p:iterate type="lt">
                                    <p:tmPct val="0"/>
                                  </p:iterate>
                                  <p:childTnLst>
                                    <p:anim calcmode="lin" valueType="num">
                                      <p:cBhvr additive="base">
                                        <p:cTn id="123" dur="750"/>
                                        <p:tgtEl>
                                          <p:spTgt spid="20"/>
                                        </p:tgtEl>
                                        <p:attrNameLst>
                                          <p:attrName>ppt_x</p:attrName>
                                        </p:attrNameLst>
                                      </p:cBhvr>
                                      <p:tavLst>
                                        <p:tav tm="0">
                                          <p:val>
                                            <p:strVal val="ppt_x"/>
                                          </p:val>
                                        </p:tav>
                                        <p:tav tm="100000">
                                          <p:val>
                                            <p:strVal val="ppt_x"/>
                                          </p:val>
                                        </p:tav>
                                      </p:tavLst>
                                    </p:anim>
                                    <p:anim calcmode="lin" valueType="num">
                                      <p:cBhvr additive="base">
                                        <p:cTn id="124" dur="750"/>
                                        <p:tgtEl>
                                          <p:spTgt spid="20"/>
                                        </p:tgtEl>
                                        <p:attrNameLst>
                                          <p:attrName>ppt_y</p:attrName>
                                        </p:attrNameLst>
                                      </p:cBhvr>
                                      <p:tavLst>
                                        <p:tav tm="0">
                                          <p:val>
                                            <p:strVal val="ppt_y"/>
                                          </p:val>
                                        </p:tav>
                                        <p:tav tm="100000">
                                          <p:val>
                                            <p:strVal val="1+ppt_h/2"/>
                                          </p:val>
                                        </p:tav>
                                      </p:tavLst>
                                    </p:anim>
                                    <p:set>
                                      <p:cBhvr>
                                        <p:cTn id="125" dur="1" fill="hold">
                                          <p:stCondLst>
                                            <p:cond delay="74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0" grpId="0"/>
      <p:bldP spid="10" grpId="1"/>
      <p:bldP spid="10" grpId="2"/>
      <p:bldP spid="8" grpId="0"/>
      <p:bldP spid="8" grpId="1"/>
      <p:bldP spid="8" grpId="2"/>
      <p:bldP spid="3074" grpId="0"/>
      <p:bldP spid="3074" grpId="1"/>
      <p:bldP spid="4" grpId="0"/>
      <p:bldP spid="4" grpId="1"/>
      <p:bldP spid="4" grpId="2"/>
      <p:bldP spid="7" grpId="0"/>
      <p:bldP spid="7" grpId="2"/>
      <p:bldP spid="9" grpId="0"/>
      <p:bldP spid="9" grpId="1"/>
      <p:bldP spid="11" grpId="0"/>
      <p:bldP spid="11" grpId="1"/>
      <p:bldP spid="13" grpId="0"/>
      <p:bldP spid="13" grpId="1"/>
      <p:bldP spid="16" grpId="0"/>
      <p:bldP spid="16" grpId="1"/>
      <p:bldP spid="18" grpId="0"/>
      <p:bldP spid="18" grpId="1"/>
      <p:bldP spid="19" grpId="0"/>
      <p:bldP spid="19" grpId="1"/>
      <p:bldP spid="20" grpId="0"/>
      <p:bldP spid="20" grpId="1"/>
      <p:bldP spid="20" grpId="2"/>
      <p:bldP spid="20" grpId="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FD8C0-B35D-4808-80CD-BDC107193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B06B3E2D-F55D-48EC-9963-16569AF07470}"/>
              </a:ext>
            </a:extLst>
          </p:cNvPr>
          <p:cNvSpPr txBox="1">
            <a:spLocks/>
          </p:cNvSpPr>
          <p:nvPr/>
        </p:nvSpPr>
        <p:spPr>
          <a:xfrm>
            <a:off x="1398170" y="2443070"/>
            <a:ext cx="63286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then can be saved?</a:t>
            </a:r>
          </a:p>
        </p:txBody>
      </p:sp>
      <p:sp>
        <p:nvSpPr>
          <p:cNvPr id="3074" name="Rectangle 2"/>
          <p:cNvSpPr>
            <a:spLocks noGrp="1" noChangeArrowheads="1"/>
          </p:cNvSpPr>
          <p:nvPr>
            <p:ph type="title"/>
          </p:nvPr>
        </p:nvSpPr>
        <p:spPr>
          <a:xfrm>
            <a:off x="381000" y="937419"/>
            <a:ext cx="83820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they were greatly astonished, saying among themselves,          "Who then can be saved?"          But Jesus looked at them and said, "With men it is impossible, but not with God; for with God all things are possible."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10:26-27 </a:t>
            </a:r>
          </a:p>
        </p:txBody>
      </p:sp>
      <p:sp>
        <p:nvSpPr>
          <p:cNvPr id="4" name="Rectangle 2">
            <a:extLst>
              <a:ext uri="{FF2B5EF4-FFF2-40B4-BE49-F238E27FC236}">
                <a16:creationId xmlns:a16="http://schemas.microsoft.com/office/drawing/2014/main" id="{F9DDE7F0-27CC-4336-A5E4-FE29341C34F4}"/>
              </a:ext>
            </a:extLst>
          </p:cNvPr>
          <p:cNvSpPr txBox="1">
            <a:spLocks noChangeArrowheads="1"/>
          </p:cNvSpPr>
          <p:nvPr/>
        </p:nvSpPr>
        <p:spPr bwMode="auto">
          <a:xfrm>
            <a:off x="1800921" y="4400260"/>
            <a:ext cx="1282797" cy="74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C82A4CD0-BD1A-4440-A750-C8706BB07112}"/>
              </a:ext>
            </a:extLst>
          </p:cNvPr>
          <p:cNvSpPr txBox="1">
            <a:spLocks noChangeArrowheads="1"/>
          </p:cNvSpPr>
          <p:nvPr/>
        </p:nvSpPr>
        <p:spPr bwMode="auto">
          <a:xfrm>
            <a:off x="5012472" y="4400260"/>
            <a:ext cx="1281172" cy="74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619B45F-B400-49F2-A84F-9CEBE48C7E26}"/>
              </a:ext>
            </a:extLst>
          </p:cNvPr>
          <p:cNvSpPr txBox="1">
            <a:spLocks noChangeArrowheads="1"/>
          </p:cNvSpPr>
          <p:nvPr/>
        </p:nvSpPr>
        <p:spPr bwMode="auto">
          <a:xfrm>
            <a:off x="1419224" y="2376372"/>
            <a:ext cx="6302971" cy="75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then can be saved?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BD5D8E5-1B1E-4D8E-BD83-9485AB651B01}"/>
              </a:ext>
            </a:extLst>
          </p:cNvPr>
          <p:cNvSpPr txBox="1">
            <a:spLocks noChangeArrowheads="1"/>
          </p:cNvSpPr>
          <p:nvPr/>
        </p:nvSpPr>
        <p:spPr bwMode="auto">
          <a:xfrm>
            <a:off x="381000" y="937419"/>
            <a:ext cx="8382000"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And they were greatly astonished, saying among themselves,          </a:t>
            </a:r>
            <a:r>
              <a:rPr lang="en-US" altLang="en-US" b="1" kern="0" dirty="0">
                <a:ln w="17780" cmpd="sng">
                  <a:solidFill>
                    <a:schemeClr val="bg1">
                      <a:lumMod val="50000"/>
                    </a:schemeClr>
                  </a:solidFill>
                  <a:prstDash val="solid"/>
                  <a:miter lim="800000"/>
                </a:ln>
                <a:solidFill>
                  <a:srgbClr val="481F67"/>
                </a:solidFill>
                <a:effectLst>
                  <a:glow rad="101600">
                    <a:schemeClr val="tx1"/>
                  </a:glow>
                  <a:outerShdw blurRad="50800" algn="tl" rotWithShape="0">
                    <a:srgbClr val="000000"/>
                  </a:outerShdw>
                </a:effectLst>
                <a:latin typeface="Calibri" panose="020F0502020204030204" pitchFamily="34" charset="0"/>
              </a:rPr>
              <a:t>"Who then can be saved?"          </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But Jesus looked at them and said,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"With men it is impossible, but not with God; for with God all things are possible."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Mark 10:26-27 </a:t>
            </a:r>
          </a:p>
        </p:txBody>
      </p:sp>
      <p:sp>
        <p:nvSpPr>
          <p:cNvPr id="6" name="Rectangle 2" hidden="1">
            <a:extLst>
              <a:ext uri="{FF2B5EF4-FFF2-40B4-BE49-F238E27FC236}">
                <a16:creationId xmlns:a16="http://schemas.microsoft.com/office/drawing/2014/main" id="{EC1BA39F-BF23-4CBA-A936-A7416B45A1D7}"/>
              </a:ext>
            </a:extLst>
          </p:cNvPr>
          <p:cNvSpPr txBox="1">
            <a:spLocks noChangeArrowheads="1"/>
          </p:cNvSpPr>
          <p:nvPr/>
        </p:nvSpPr>
        <p:spPr bwMode="auto">
          <a:xfrm>
            <a:off x="2113795" y="2752725"/>
            <a:ext cx="1250912" cy="74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77954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42" presetClass="path" presetSubtype="0" accel="50000" decel="50000" fill="hold" grpId="2" nodeType="withEffect">
                                  <p:stCondLst>
                                    <p:cond delay="0"/>
                                  </p:stCondLst>
                                  <p:childTnLst>
                                    <p:animMotion origin="layout" path="M -3.88889E-6 -4.81481E-6 L 0.03282 -0.24074 " pathEditMode="relative" rAng="0" ptsTypes="AA">
                                      <p:cBhvr>
                                        <p:cTn id="42" dur="2000" fill="hold"/>
                                        <p:tgtEl>
                                          <p:spTgt spid="4"/>
                                        </p:tgtEl>
                                        <p:attrNameLst>
                                          <p:attrName>ppt_x</p:attrName>
                                          <p:attrName>ppt_y</p:attrName>
                                        </p:attrNameLst>
                                      </p:cBhvr>
                                      <p:rCtr x="1632" y="-12037"/>
                                    </p:animMotion>
                                  </p:childTnLst>
                                </p:cTn>
                              </p:par>
                              <p:par>
                                <p:cTn id="43" presetID="42" presetClass="path" presetSubtype="0" accel="50000" decel="50000" fill="hold" grpId="2" nodeType="withEffect">
                                  <p:stCondLst>
                                    <p:cond delay="0"/>
                                  </p:stCondLst>
                                  <p:childTnLst>
                                    <p:animMotion origin="layout" path="M 8.33333E-7 -1.85185E-6 L -0.31858 -0.23958 " pathEditMode="relative" rAng="0" ptsTypes="AA">
                                      <p:cBhvr>
                                        <p:cTn id="44" dur="2000" fill="hold"/>
                                        <p:tgtEl>
                                          <p:spTgt spid="5"/>
                                        </p:tgtEl>
                                        <p:attrNameLst>
                                          <p:attrName>ppt_x</p:attrName>
                                          <p:attrName>ppt_y</p:attrName>
                                        </p:attrNameLst>
                                      </p:cBhvr>
                                      <p:rCtr x="-15937" y="-11991"/>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750"/>
                                        <p:tgtEl>
                                          <p:spTgt spid="9"/>
                                        </p:tgtEl>
                                      </p:cBhvr>
                                    </p:animEffect>
                                    <p:set>
                                      <p:cBhvr>
                                        <p:cTn id="50" dur="1" fill="hold">
                                          <p:stCondLst>
                                            <p:cond delay="749"/>
                                          </p:stCondLst>
                                        </p:cTn>
                                        <p:tgtEl>
                                          <p:spTgt spid="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grpId="3"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5" grpId="0"/>
      <p:bldP spid="5" grpId="1"/>
      <p:bldP spid="5" grpId="2"/>
      <p:bldP spid="5" grpId="3"/>
      <p:bldP spid="8" grpId="0"/>
      <p:bldP spid="8"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4E888-E8D4-479A-A859-3A53716C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62011"/>
          </a:xfrm>
          <a:prstGeom prst="rect">
            <a:avLst/>
          </a:prstGeom>
        </p:spPr>
      </p:pic>
      <p:sp>
        <p:nvSpPr>
          <p:cNvPr id="4" name="Title 1">
            <a:extLst>
              <a:ext uri="{FF2B5EF4-FFF2-40B4-BE49-F238E27FC236}">
                <a16:creationId xmlns:a16="http://schemas.microsoft.com/office/drawing/2014/main" id="{43EF955E-2272-498F-8CB8-E499F037AEAB}"/>
              </a:ext>
            </a:extLst>
          </p:cNvPr>
          <p:cNvSpPr txBox="1">
            <a:spLocks/>
          </p:cNvSpPr>
          <p:nvPr/>
        </p:nvSpPr>
        <p:spPr>
          <a:xfrm>
            <a:off x="2108335" y="2804470"/>
            <a:ext cx="38137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of all flesh</a:t>
            </a:r>
          </a:p>
        </p:txBody>
      </p:sp>
      <p:sp>
        <p:nvSpPr>
          <p:cNvPr id="3074" name="Rectangle 2"/>
          <p:cNvSpPr>
            <a:spLocks noGrp="1" noChangeArrowheads="1"/>
          </p:cNvSpPr>
          <p:nvPr>
            <p:ph type="title"/>
          </p:nvPr>
        </p:nvSpPr>
        <p:spPr>
          <a:xfrm>
            <a:off x="1143000" y="2019300"/>
            <a:ext cx="6858000" cy="2819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am the LORD,                       the God of all flesh. Is there anything too hard for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32:27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264AE6FC-ABEF-4470-A18B-8BF85AD7A352}"/>
              </a:ext>
            </a:extLst>
          </p:cNvPr>
          <p:cNvSpPr txBox="1">
            <a:spLocks noChangeArrowheads="1"/>
          </p:cNvSpPr>
          <p:nvPr/>
        </p:nvSpPr>
        <p:spPr bwMode="auto">
          <a:xfrm>
            <a:off x="2113795" y="2752725"/>
            <a:ext cx="1250912" cy="74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DAD4CB3-B616-4556-96B6-C7A223EEAB64}"/>
              </a:ext>
            </a:extLst>
          </p:cNvPr>
          <p:cNvSpPr txBox="1">
            <a:spLocks noChangeArrowheads="1"/>
          </p:cNvSpPr>
          <p:nvPr/>
        </p:nvSpPr>
        <p:spPr bwMode="auto">
          <a:xfrm>
            <a:off x="1942808" y="2746123"/>
            <a:ext cx="4124617" cy="75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of all flesh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880274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7257 -0.20324 " pathEditMode="relative" rAng="0" ptsTypes="AA">
                                      <p:cBhvr>
                                        <p:cTn id="10" dur="1000" spd="-100000" fill="hold"/>
                                        <p:tgtEl>
                                          <p:spTgt spid="3074"/>
                                        </p:tgtEl>
                                        <p:attrNameLst>
                                          <p:attrName>ppt_x</p:attrName>
                                          <p:attrName>ppt_y</p:attrName>
                                        </p:attrNameLst>
                                      </p:cBhvr>
                                      <p:rCtr x="8628" y="-10162"/>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6" grpId="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8F754-0308-4FEE-99C9-54A58B1E4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a:extLst>
              <a:ext uri="{FF2B5EF4-FFF2-40B4-BE49-F238E27FC236}">
                <a16:creationId xmlns:a16="http://schemas.microsoft.com/office/drawing/2014/main" id="{E30E69EE-F769-4B98-AF65-5BAA9ED91541}"/>
              </a:ext>
            </a:extLst>
          </p:cNvPr>
          <p:cNvSpPr txBox="1">
            <a:spLocks/>
          </p:cNvSpPr>
          <p:nvPr/>
        </p:nvSpPr>
        <p:spPr>
          <a:xfrm>
            <a:off x="84932" y="2444283"/>
            <a:ext cx="87956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let them depart from your eyes</a:t>
            </a:r>
          </a:p>
        </p:txBody>
      </p:sp>
      <p:sp>
        <p:nvSpPr>
          <p:cNvPr id="4" name="Title 1">
            <a:extLst>
              <a:ext uri="{FF2B5EF4-FFF2-40B4-BE49-F238E27FC236}">
                <a16:creationId xmlns:a16="http://schemas.microsoft.com/office/drawing/2014/main" id="{2EB35C09-2CE7-4B9C-89A9-FA0F44A2C014}"/>
              </a:ext>
            </a:extLst>
          </p:cNvPr>
          <p:cNvSpPr txBox="1">
            <a:spLocks/>
          </p:cNvSpPr>
          <p:nvPr/>
        </p:nvSpPr>
        <p:spPr>
          <a:xfrm>
            <a:off x="2043907" y="1100014"/>
            <a:ext cx="68797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 attention to my words</a:t>
            </a:r>
          </a:p>
        </p:txBody>
      </p:sp>
      <p:sp>
        <p:nvSpPr>
          <p:cNvPr id="3074" name="Rectangle 2"/>
          <p:cNvSpPr>
            <a:spLocks noGrp="1" noChangeArrowheads="1"/>
          </p:cNvSpPr>
          <p:nvPr>
            <p:ph type="title"/>
          </p:nvPr>
        </p:nvSpPr>
        <p:spPr>
          <a:xfrm>
            <a:off x="228600" y="708818"/>
            <a:ext cx="86868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son, give attention to my words; Incline your ear to my sayings. Do not let them depart from your eyes; Keep them in the midst of your heart; For they are life to those  who find them, And health to           all their flesh.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4:20-22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41557D30-613E-4216-9EB3-C7C9C774CF16}"/>
              </a:ext>
            </a:extLst>
          </p:cNvPr>
          <p:cNvSpPr txBox="1">
            <a:spLocks noChangeArrowheads="1"/>
          </p:cNvSpPr>
          <p:nvPr/>
        </p:nvSpPr>
        <p:spPr bwMode="auto">
          <a:xfrm>
            <a:off x="1949676" y="1040606"/>
            <a:ext cx="7066443" cy="745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 attention to my words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9233DD00-D1DD-4AFD-AC48-32CBC0B8710A}"/>
              </a:ext>
            </a:extLst>
          </p:cNvPr>
          <p:cNvSpPr txBox="1">
            <a:spLocks noChangeArrowheads="1"/>
          </p:cNvSpPr>
          <p:nvPr/>
        </p:nvSpPr>
        <p:spPr bwMode="auto">
          <a:xfrm>
            <a:off x="140606" y="2380249"/>
            <a:ext cx="8703789" cy="75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let them depart from your eyes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Title 1">
            <a:extLst>
              <a:ext uri="{FF2B5EF4-FFF2-40B4-BE49-F238E27FC236}">
                <a16:creationId xmlns:a16="http://schemas.microsoft.com/office/drawing/2014/main" id="{A41213E5-8A0E-4FD7-9B65-F222917CB2F1}"/>
              </a:ext>
            </a:extLst>
          </p:cNvPr>
          <p:cNvSpPr txBox="1">
            <a:spLocks/>
          </p:cNvSpPr>
          <p:nvPr/>
        </p:nvSpPr>
        <p:spPr>
          <a:xfrm>
            <a:off x="491105" y="4788294"/>
            <a:ext cx="12191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C0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life</a:t>
            </a:r>
          </a:p>
        </p:txBody>
      </p:sp>
      <p:sp>
        <p:nvSpPr>
          <p:cNvPr id="24" name="Title 1">
            <a:extLst>
              <a:ext uri="{FF2B5EF4-FFF2-40B4-BE49-F238E27FC236}">
                <a16:creationId xmlns:a16="http://schemas.microsoft.com/office/drawing/2014/main" id="{F186805E-51A0-4025-BA19-FA0A00CF6ACF}"/>
              </a:ext>
            </a:extLst>
          </p:cNvPr>
          <p:cNvSpPr txBox="1">
            <a:spLocks/>
          </p:cNvSpPr>
          <p:nvPr/>
        </p:nvSpPr>
        <p:spPr>
          <a:xfrm>
            <a:off x="860878" y="2779235"/>
            <a:ext cx="14514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Keep</a:t>
            </a:r>
          </a:p>
        </p:txBody>
      </p:sp>
      <p:sp>
        <p:nvSpPr>
          <p:cNvPr id="8" name="Rectangle 2">
            <a:extLst>
              <a:ext uri="{FF2B5EF4-FFF2-40B4-BE49-F238E27FC236}">
                <a16:creationId xmlns:a16="http://schemas.microsoft.com/office/drawing/2014/main" id="{2CBF1F4A-FE57-4833-B380-94354FBA0796}"/>
              </a:ext>
            </a:extLst>
          </p:cNvPr>
          <p:cNvSpPr txBox="1">
            <a:spLocks noChangeArrowheads="1"/>
          </p:cNvSpPr>
          <p:nvPr/>
        </p:nvSpPr>
        <p:spPr bwMode="auto">
          <a:xfrm>
            <a:off x="647700" y="708818"/>
            <a:ext cx="7848600" cy="544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words: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depart not from</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Keep them in the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midst of your heart</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 to those who find them</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health to all their flesh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Arrow: Bent-Up 9">
            <a:extLst>
              <a:ext uri="{FF2B5EF4-FFF2-40B4-BE49-F238E27FC236}">
                <a16:creationId xmlns:a16="http://schemas.microsoft.com/office/drawing/2014/main" id="{0257A23D-7F08-496D-8DAD-A0D28266695D}"/>
              </a:ext>
            </a:extLst>
          </p:cNvPr>
          <p:cNvSpPr/>
          <p:nvPr/>
        </p:nvSpPr>
        <p:spPr>
          <a:xfrm rot="5400000">
            <a:off x="1130866" y="155518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Bent-Up 9">
            <a:extLst>
              <a:ext uri="{FF2B5EF4-FFF2-40B4-BE49-F238E27FC236}">
                <a16:creationId xmlns:a16="http://schemas.microsoft.com/office/drawing/2014/main" id="{934DE8C3-737D-4B8A-BA39-D6339BE83646}"/>
              </a:ext>
            </a:extLst>
          </p:cNvPr>
          <p:cNvSpPr/>
          <p:nvPr/>
        </p:nvSpPr>
        <p:spPr>
          <a:xfrm rot="5400000">
            <a:off x="2535282" y="556884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2">
            <a:extLst>
              <a:ext uri="{FF2B5EF4-FFF2-40B4-BE49-F238E27FC236}">
                <a16:creationId xmlns:a16="http://schemas.microsoft.com/office/drawing/2014/main" id="{19C2013F-70D0-409B-8639-F034FE32FA25}"/>
              </a:ext>
            </a:extLst>
          </p:cNvPr>
          <p:cNvSpPr txBox="1">
            <a:spLocks noChangeArrowheads="1"/>
          </p:cNvSpPr>
          <p:nvPr/>
        </p:nvSpPr>
        <p:spPr bwMode="auto">
          <a:xfrm>
            <a:off x="231653" y="1029066"/>
            <a:ext cx="102235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9765BE9-5236-44A8-83E6-7B816BC2190D}"/>
              </a:ext>
            </a:extLst>
          </p:cNvPr>
          <p:cNvSpPr txBox="1">
            <a:spLocks noChangeArrowheads="1"/>
          </p:cNvSpPr>
          <p:nvPr/>
        </p:nvSpPr>
        <p:spPr bwMode="auto">
          <a:xfrm>
            <a:off x="7057293" y="1029250"/>
            <a:ext cx="1696182" cy="77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words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3198165-EAC8-45E3-A013-88064F4FFF67}"/>
              </a:ext>
            </a:extLst>
          </p:cNvPr>
          <p:cNvSpPr txBox="1">
            <a:spLocks noChangeArrowheads="1"/>
          </p:cNvSpPr>
          <p:nvPr/>
        </p:nvSpPr>
        <p:spPr bwMode="auto">
          <a:xfrm>
            <a:off x="3235569" y="2368244"/>
            <a:ext cx="190890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depart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DD249B6-6BD3-448C-884A-91012F9179DC}"/>
              </a:ext>
            </a:extLst>
          </p:cNvPr>
          <p:cNvSpPr txBox="1">
            <a:spLocks noChangeArrowheads="1"/>
          </p:cNvSpPr>
          <p:nvPr/>
        </p:nvSpPr>
        <p:spPr bwMode="auto">
          <a:xfrm>
            <a:off x="211382" y="2368063"/>
            <a:ext cx="11703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60E7A8F-D308-45C5-9B70-69858183B762}"/>
              </a:ext>
            </a:extLst>
          </p:cNvPr>
          <p:cNvSpPr txBox="1">
            <a:spLocks noChangeArrowheads="1"/>
          </p:cNvSpPr>
          <p:nvPr/>
        </p:nvSpPr>
        <p:spPr bwMode="auto">
          <a:xfrm>
            <a:off x="4900061" y="2368246"/>
            <a:ext cx="15103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from</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0186EA14-8AAF-4190-BF06-D1CB248D3EBA}"/>
              </a:ext>
            </a:extLst>
          </p:cNvPr>
          <p:cNvSpPr txBox="1">
            <a:spLocks noChangeArrowheads="1"/>
          </p:cNvSpPr>
          <p:nvPr/>
        </p:nvSpPr>
        <p:spPr bwMode="auto">
          <a:xfrm>
            <a:off x="865126" y="3038475"/>
            <a:ext cx="418513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Keep them in the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992F54C-3108-41D4-A557-93027B2D78C2}"/>
              </a:ext>
            </a:extLst>
          </p:cNvPr>
          <p:cNvSpPr txBox="1">
            <a:spLocks noChangeArrowheads="1"/>
          </p:cNvSpPr>
          <p:nvPr/>
        </p:nvSpPr>
        <p:spPr bwMode="auto">
          <a:xfrm>
            <a:off x="4881745" y="3041039"/>
            <a:ext cx="34915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midst of your</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281D1412-4349-4E20-AA78-C5227DCA3B89}"/>
              </a:ext>
            </a:extLst>
          </p:cNvPr>
          <p:cNvSpPr txBox="1">
            <a:spLocks noChangeArrowheads="1"/>
          </p:cNvSpPr>
          <p:nvPr/>
        </p:nvSpPr>
        <p:spPr bwMode="auto">
          <a:xfrm>
            <a:off x="675298" y="3709255"/>
            <a:ext cx="1803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EAE2670F-875F-4E69-926C-612AD0D5306D}"/>
              </a:ext>
            </a:extLst>
          </p:cNvPr>
          <p:cNvSpPr txBox="1">
            <a:spLocks noChangeArrowheads="1"/>
          </p:cNvSpPr>
          <p:nvPr/>
        </p:nvSpPr>
        <p:spPr bwMode="auto">
          <a:xfrm>
            <a:off x="5181235" y="3709255"/>
            <a:ext cx="324533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life to those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9E5489BA-7591-40DD-ADB9-AAB5F1CA0511}"/>
              </a:ext>
            </a:extLst>
          </p:cNvPr>
          <p:cNvSpPr txBox="1">
            <a:spLocks noChangeArrowheads="1"/>
          </p:cNvSpPr>
          <p:nvPr/>
        </p:nvSpPr>
        <p:spPr bwMode="auto">
          <a:xfrm>
            <a:off x="895715" y="4381866"/>
            <a:ext cx="39018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find them</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51B1AF45-93E5-4FC9-AD8B-EB5F4895162D}"/>
              </a:ext>
            </a:extLst>
          </p:cNvPr>
          <p:cNvSpPr txBox="1">
            <a:spLocks noChangeArrowheads="1"/>
          </p:cNvSpPr>
          <p:nvPr/>
        </p:nvSpPr>
        <p:spPr bwMode="auto">
          <a:xfrm>
            <a:off x="5716100" y="4379485"/>
            <a:ext cx="24598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health to</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066C34A3-9D3E-442F-88C2-7AEEFB0062E0}"/>
              </a:ext>
            </a:extLst>
          </p:cNvPr>
          <p:cNvSpPr txBox="1">
            <a:spLocks noChangeArrowheads="1"/>
          </p:cNvSpPr>
          <p:nvPr/>
        </p:nvSpPr>
        <p:spPr bwMode="auto">
          <a:xfrm>
            <a:off x="1097390" y="5050264"/>
            <a:ext cx="33625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all their flesh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6">
            <a:extLst>
              <a:ext uri="{FF2B5EF4-FFF2-40B4-BE49-F238E27FC236}">
                <a16:creationId xmlns:a16="http://schemas.microsoft.com/office/drawing/2014/main" id="{2DF1224A-CADF-44F3-AA52-9A14C40C7B29}"/>
              </a:ext>
            </a:extLst>
          </p:cNvPr>
          <p:cNvSpPr>
            <a:spLocks noChangeArrowheads="1"/>
          </p:cNvSpPr>
          <p:nvPr/>
        </p:nvSpPr>
        <p:spPr bwMode="auto">
          <a:xfrm>
            <a:off x="3468946" y="261740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5" name="Rectangle 2">
            <a:extLst>
              <a:ext uri="{FF2B5EF4-FFF2-40B4-BE49-F238E27FC236}">
                <a16:creationId xmlns:a16="http://schemas.microsoft.com/office/drawing/2014/main" id="{DE462CD6-BF88-4A46-91EA-400B74A3AF65}"/>
              </a:ext>
            </a:extLst>
          </p:cNvPr>
          <p:cNvSpPr txBox="1">
            <a:spLocks noChangeArrowheads="1"/>
          </p:cNvSpPr>
          <p:nvPr/>
        </p:nvSpPr>
        <p:spPr bwMode="auto">
          <a:xfrm>
            <a:off x="781162" y="2705100"/>
            <a:ext cx="1590563" cy="77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00C98169-BC06-4261-8838-0D908E07EF53}"/>
              </a:ext>
            </a:extLst>
          </p:cNvPr>
          <p:cNvSpPr txBox="1">
            <a:spLocks noChangeArrowheads="1"/>
          </p:cNvSpPr>
          <p:nvPr/>
        </p:nvSpPr>
        <p:spPr bwMode="auto">
          <a:xfrm>
            <a:off x="481013" y="4730159"/>
            <a:ext cx="1242619" cy="74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26603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600"/>
                                        <p:tgtEl>
                                          <p:spTgt spid="4"/>
                                        </p:tgtEl>
                                      </p:cBhvr>
                                    </p:animEffect>
                                  </p:childTnLst>
                                </p:cTn>
                              </p:par>
                              <p:par>
                                <p:cTn id="16" presetID="18" presetClass="emph" presetSubtype="0" fill="hold" grpId="1" nodeType="withEffect">
                                  <p:stCondLst>
                                    <p:cond delay="0"/>
                                  </p:stCondLst>
                                  <p:childTnLst>
                                    <p:set>
                                      <p:cBhvr override="childStyle">
                                        <p:cTn id="17" dur="6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6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750"/>
                                        <p:tgtEl>
                                          <p:spTgt spid="6"/>
                                        </p:tgtEl>
                                      </p:cBhvr>
                                    </p:animEffect>
                                  </p:childTnLst>
                                </p:cTn>
                              </p:par>
                              <p:par>
                                <p:cTn id="26" presetID="18" presetClass="emph" presetSubtype="0" fill="hold" grpId="1" nodeType="withEffect">
                                  <p:stCondLst>
                                    <p:cond delay="0"/>
                                  </p:stCondLst>
                                  <p:childTnLst>
                                    <p:set>
                                      <p:cBhvr override="childStyle">
                                        <p:cTn id="27" dur="75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5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5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50"/>
                                        <p:tgtEl>
                                          <p:spTgt spid="22"/>
                                        </p:tgtEl>
                                      </p:cBhvr>
                                    </p:animEffect>
                                  </p:childTnLst>
                                </p:cTn>
                              </p:par>
                              <p:par>
                                <p:cTn id="69" presetID="42" presetClass="path" presetSubtype="0" accel="50000" decel="50000" fill="hold" grpId="2" nodeType="withEffect">
                                  <p:stCondLst>
                                    <p:cond delay="0"/>
                                  </p:stCondLst>
                                  <p:childTnLst>
                                    <p:animMotion origin="layout" path="M 1.38778E-17 -2.96296E-6 L 0.0408 -0.04907 " pathEditMode="relative" rAng="0" ptsTypes="AA">
                                      <p:cBhvr>
                                        <p:cTn id="70" dur="2000" fill="hold"/>
                                        <p:tgtEl>
                                          <p:spTgt spid="11"/>
                                        </p:tgtEl>
                                        <p:attrNameLst>
                                          <p:attrName>ppt_x</p:attrName>
                                          <p:attrName>ppt_y</p:attrName>
                                        </p:attrNameLst>
                                      </p:cBhvr>
                                      <p:rCtr x="2031" y="-2454"/>
                                    </p:animMotion>
                                  </p:childTnLst>
                                </p:cTn>
                              </p:par>
                              <p:par>
                                <p:cTn id="71" presetID="42" presetClass="path" presetSubtype="0" accel="50000" decel="50000" fill="hold" grpId="2" nodeType="withEffect">
                                  <p:stCondLst>
                                    <p:cond delay="0"/>
                                  </p:stCondLst>
                                  <p:childTnLst>
                                    <p:animMotion origin="layout" path="M -3.33333E-6 -1.48148E-6 L -0.60868 -0.04884 " pathEditMode="relative" rAng="0" ptsTypes="AA">
                                      <p:cBhvr>
                                        <p:cTn id="72" dur="2000" fill="hold"/>
                                        <p:tgtEl>
                                          <p:spTgt spid="12"/>
                                        </p:tgtEl>
                                        <p:attrNameLst>
                                          <p:attrName>ppt_x</p:attrName>
                                          <p:attrName>ppt_y</p:attrName>
                                        </p:attrNameLst>
                                      </p:cBhvr>
                                      <p:rCtr x="-30434" y="-2454"/>
                                    </p:animMotion>
                                  </p:childTnLst>
                                </p:cTn>
                              </p:par>
                              <p:par>
                                <p:cTn id="73" presetID="42" presetClass="path" presetSubtype="0" accel="50000" decel="50000" fill="hold" grpId="2" nodeType="withEffect">
                                  <p:stCondLst>
                                    <p:cond delay="0"/>
                                  </p:stCondLst>
                                  <p:childTnLst>
                                    <p:animMotion origin="layout" path="M 2.77778E-7 -3.33333E-6 L -0.19306 -0.14629 " pathEditMode="relative" rAng="0" ptsTypes="AA">
                                      <p:cBhvr>
                                        <p:cTn id="74" dur="2000" fill="hold"/>
                                        <p:tgtEl>
                                          <p:spTgt spid="13"/>
                                        </p:tgtEl>
                                        <p:attrNameLst>
                                          <p:attrName>ppt_x</p:attrName>
                                          <p:attrName>ppt_y</p:attrName>
                                        </p:attrNameLst>
                                      </p:cBhvr>
                                      <p:rCtr x="-9653" y="-7315"/>
                                    </p:animMotion>
                                  </p:childTnLst>
                                </p:cTn>
                              </p:par>
                              <p:par>
                                <p:cTn id="75" presetID="42" presetClass="path" presetSubtype="0" accel="50000" decel="50000" fill="hold" grpId="2" nodeType="withEffect">
                                  <p:stCondLst>
                                    <p:cond delay="0"/>
                                  </p:stCondLst>
                                  <p:childTnLst>
                                    <p:animMotion origin="layout" path="M 8.33333E-7 -3.33333E-6 L 0.32066 -0.14699 " pathEditMode="relative" rAng="0" ptsTypes="AA">
                                      <p:cBhvr>
                                        <p:cTn id="76" dur="2000" fill="hold"/>
                                        <p:tgtEl>
                                          <p:spTgt spid="14"/>
                                        </p:tgtEl>
                                        <p:attrNameLst>
                                          <p:attrName>ppt_x</p:attrName>
                                          <p:attrName>ppt_y</p:attrName>
                                        </p:attrNameLst>
                                      </p:cBhvr>
                                      <p:rCtr x="16024" y="-7361"/>
                                    </p:animMotion>
                                  </p:childTnLst>
                                </p:cTn>
                              </p:par>
                              <p:par>
                                <p:cTn id="77" presetID="42" presetClass="path" presetSubtype="0" accel="50000" decel="50000" fill="hold" grpId="2" nodeType="withEffect">
                                  <p:stCondLst>
                                    <p:cond delay="0"/>
                                  </p:stCondLst>
                                  <p:childTnLst>
                                    <p:animMotion origin="layout" path="M -2.77778E-6 -3.33333E-6 L -0.09184 -0.14652 " pathEditMode="relative" rAng="0" ptsTypes="AA">
                                      <p:cBhvr>
                                        <p:cTn id="78" dur="2000" fill="hold"/>
                                        <p:tgtEl>
                                          <p:spTgt spid="15"/>
                                        </p:tgtEl>
                                        <p:attrNameLst>
                                          <p:attrName>ppt_x</p:attrName>
                                          <p:attrName>ppt_y</p:attrName>
                                        </p:attrNameLst>
                                      </p:cBhvr>
                                      <p:rCtr x="-4601" y="-7338"/>
                                    </p:animMotion>
                                  </p:childTnLst>
                                </p:cTn>
                              </p:par>
                              <p:par>
                                <p:cTn id="79" presetID="42" presetClass="path" presetSubtype="0" accel="50000" decel="50000" fill="hold" grpId="2" nodeType="withEffect">
                                  <p:stCondLst>
                                    <p:cond delay="0"/>
                                  </p:stCondLst>
                                  <p:childTnLst>
                                    <p:animMotion origin="layout" path="M 2.5E-6 1.48148E-6 L 0.00312 -0.04884 " pathEditMode="relative" rAng="0" ptsTypes="AA">
                                      <p:cBhvr>
                                        <p:cTn id="80" dur="2000" fill="hold"/>
                                        <p:tgtEl>
                                          <p:spTgt spid="16"/>
                                        </p:tgtEl>
                                        <p:attrNameLst>
                                          <p:attrName>ppt_x</p:attrName>
                                          <p:attrName>ppt_y</p:attrName>
                                        </p:attrNameLst>
                                      </p:cBhvr>
                                      <p:rCtr x="156" y="-2454"/>
                                    </p:animMotion>
                                  </p:childTnLst>
                                </p:cTn>
                              </p:par>
                              <p:par>
                                <p:cTn id="81" presetID="42" presetClass="path" presetSubtype="0" accel="50000" decel="50000" fill="hold" grpId="2" nodeType="withEffect">
                                  <p:stCondLst>
                                    <p:cond delay="0"/>
                                  </p:stCondLst>
                                  <p:childTnLst>
                                    <p:animMotion origin="layout" path="M -2.77778E-6 -1.48148E-6 L -0.47378 0.04838 " pathEditMode="relative" rAng="0" ptsTypes="AA">
                                      <p:cBhvr>
                                        <p:cTn id="82" dur="2000" fill="hold"/>
                                        <p:tgtEl>
                                          <p:spTgt spid="17"/>
                                        </p:tgtEl>
                                        <p:attrNameLst>
                                          <p:attrName>ppt_x</p:attrName>
                                          <p:attrName>ppt_y</p:attrName>
                                        </p:attrNameLst>
                                      </p:cBhvr>
                                      <p:rCtr x="-23698" y="2407"/>
                                    </p:animMotion>
                                  </p:childTnLst>
                                </p:cTn>
                              </p:par>
                              <p:par>
                                <p:cTn id="83" presetID="42" presetClass="path" presetSubtype="0" accel="50000" decel="50000" fill="hold" grpId="2" nodeType="withEffect">
                                  <p:stCondLst>
                                    <p:cond delay="0"/>
                                  </p:stCondLst>
                                  <p:childTnLst>
                                    <p:animMotion origin="layout" path="M 4.16667E-6 4.81481E-6 L 0.32986 -0.04885 " pathEditMode="relative" rAng="0" ptsTypes="AA">
                                      <p:cBhvr>
                                        <p:cTn id="84" dur="2000" fill="hold"/>
                                        <p:tgtEl>
                                          <p:spTgt spid="18"/>
                                        </p:tgtEl>
                                        <p:attrNameLst>
                                          <p:attrName>ppt_x</p:attrName>
                                          <p:attrName>ppt_y</p:attrName>
                                        </p:attrNameLst>
                                      </p:cBhvr>
                                      <p:rCtr x="16493" y="-2454"/>
                                    </p:animMotion>
                                  </p:childTnLst>
                                </p:cTn>
                              </p:par>
                              <p:par>
                                <p:cTn id="85" presetID="42" presetClass="path" presetSubtype="0" accel="50000" decel="50000" fill="hold" grpId="2" nodeType="withEffect">
                                  <p:stCondLst>
                                    <p:cond delay="0"/>
                                  </p:stCondLst>
                                  <p:childTnLst>
                                    <p:animMotion origin="layout" path="M 2.77778E-6 4.81481E-6 L -0.51163 0.14606 " pathEditMode="relative" rAng="0" ptsTypes="AA">
                                      <p:cBhvr>
                                        <p:cTn id="86" dur="2000" fill="hold"/>
                                        <p:tgtEl>
                                          <p:spTgt spid="19"/>
                                        </p:tgtEl>
                                        <p:attrNameLst>
                                          <p:attrName>ppt_x</p:attrName>
                                          <p:attrName>ppt_y</p:attrName>
                                        </p:attrNameLst>
                                      </p:cBhvr>
                                      <p:rCtr x="-25590" y="7292"/>
                                    </p:animMotion>
                                  </p:childTnLst>
                                </p:cTn>
                              </p:par>
                              <p:par>
                                <p:cTn id="87" presetID="42" presetClass="path" presetSubtype="0" accel="50000" decel="50000" fill="hold" grpId="2" nodeType="withEffect">
                                  <p:stCondLst>
                                    <p:cond delay="0"/>
                                  </p:stCondLst>
                                  <p:childTnLst>
                                    <p:animMotion origin="layout" path="M -4.72222E-6 -1.85185E-6 L 0.27362 0.04884 " pathEditMode="relative" rAng="0" ptsTypes="AA">
                                      <p:cBhvr>
                                        <p:cTn id="88" dur="2000" fill="hold"/>
                                        <p:tgtEl>
                                          <p:spTgt spid="20"/>
                                        </p:tgtEl>
                                        <p:attrNameLst>
                                          <p:attrName>ppt_x</p:attrName>
                                          <p:attrName>ppt_y</p:attrName>
                                        </p:attrNameLst>
                                      </p:cBhvr>
                                      <p:rCtr x="13681" y="2431"/>
                                    </p:animMotion>
                                  </p:childTnLst>
                                </p:cTn>
                              </p:par>
                              <p:par>
                                <p:cTn id="89" presetID="42" presetClass="path" presetSubtype="0" accel="50000" decel="50000" fill="hold" grpId="2" nodeType="withEffect">
                                  <p:stCondLst>
                                    <p:cond delay="0"/>
                                  </p:stCondLst>
                                  <p:childTnLst>
                                    <p:animMotion origin="layout" path="M 1.38889E-6 -3.7037E-7 L -0.30764 0.14699 " pathEditMode="relative" rAng="0" ptsTypes="AA">
                                      <p:cBhvr>
                                        <p:cTn id="90" dur="2000" fill="hold"/>
                                        <p:tgtEl>
                                          <p:spTgt spid="21"/>
                                        </p:tgtEl>
                                        <p:attrNameLst>
                                          <p:attrName>ppt_x</p:attrName>
                                          <p:attrName>ppt_y</p:attrName>
                                        </p:attrNameLst>
                                      </p:cBhvr>
                                      <p:rCtr x="-15382" y="7338"/>
                                    </p:animMotion>
                                  </p:childTnLst>
                                </p:cTn>
                              </p:par>
                              <p:par>
                                <p:cTn id="91" presetID="42" presetClass="path" presetSubtype="0" accel="50000" decel="50000" fill="hold" grpId="2" nodeType="withEffect">
                                  <p:stCondLst>
                                    <p:cond delay="0"/>
                                  </p:stCondLst>
                                  <p:childTnLst>
                                    <p:animMotion origin="layout" path="M 5.55556E-7 4.44444E-6 L 0.44253 0.04884 " pathEditMode="relative" rAng="0" ptsTypes="AA">
                                      <p:cBhvr>
                                        <p:cTn id="92" dur="2000" fill="hold"/>
                                        <p:tgtEl>
                                          <p:spTgt spid="22"/>
                                        </p:tgtEl>
                                        <p:attrNameLst>
                                          <p:attrName>ppt_x</p:attrName>
                                          <p:attrName>ppt_y</p:attrName>
                                        </p:attrNameLst>
                                      </p:cBhvr>
                                      <p:rCtr x="22118" y="2431"/>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par>
                                <p:cTn id="96" presetID="16" presetClass="exit" presetSubtype="21" fill="hold" grpId="2" nodeType="withEffect">
                                  <p:stCondLst>
                                    <p:cond delay="0"/>
                                  </p:stCondLst>
                                  <p:childTnLst>
                                    <p:animEffect transition="out" filter="barn(inVertical)">
                                      <p:cBhvr>
                                        <p:cTn id="97" dur="500"/>
                                        <p:tgtEl>
                                          <p:spTgt spid="4"/>
                                        </p:tgtEl>
                                      </p:cBhvr>
                                    </p:animEffect>
                                    <p:set>
                                      <p:cBhvr>
                                        <p:cTn id="98" dur="1" fill="hold">
                                          <p:stCondLst>
                                            <p:cond delay="499"/>
                                          </p:stCondLst>
                                        </p:cTn>
                                        <p:tgtEl>
                                          <p:spTgt spid="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5"/>
                                        </p:tgtEl>
                                      </p:cBhvr>
                                    </p:animEffect>
                                    <p:set>
                                      <p:cBhvr>
                                        <p:cTn id="101" dur="1" fill="hold">
                                          <p:stCondLst>
                                            <p:cond delay="499"/>
                                          </p:stCondLst>
                                        </p:cTn>
                                        <p:tgtEl>
                                          <p:spTgt spid="5"/>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7"/>
                                        </p:tgtEl>
                                      </p:cBhvr>
                                    </p:animEffect>
                                    <p:set>
                                      <p:cBhvr>
                                        <p:cTn id="107" dur="1" fill="hold">
                                          <p:stCondLst>
                                            <p:cond delay="499"/>
                                          </p:stCondLst>
                                        </p:cTn>
                                        <p:tgtEl>
                                          <p:spTgt spid="7"/>
                                        </p:tgtEl>
                                        <p:attrNameLst>
                                          <p:attrName>style.visibility</p:attrName>
                                        </p:attrNameLst>
                                      </p:cBhvr>
                                      <p:to>
                                        <p:strVal val="hidden"/>
                                      </p:to>
                                    </p:se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fade">
                                      <p:cBhvr>
                                        <p:cTn id="111" dur="250"/>
                                        <p:tgtEl>
                                          <p:spTgt spid="8"/>
                                        </p:tgtEl>
                                      </p:cBhvr>
                                    </p:animEffect>
                                  </p:childTnLst>
                                </p:cTn>
                              </p:par>
                              <p:par>
                                <p:cTn id="112" presetID="10" presetClass="exit" presetSubtype="0" fill="hold" grpId="1"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3"/>
                                        </p:tgtEl>
                                      </p:cBhvr>
                                    </p:animEffect>
                                    <p:set>
                                      <p:cBhvr>
                                        <p:cTn id="120" dur="1" fill="hold">
                                          <p:stCondLst>
                                            <p:cond delay="499"/>
                                          </p:stCondLst>
                                        </p:cTn>
                                        <p:tgtEl>
                                          <p:spTgt spid="13"/>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8"/>
                                        </p:tgtEl>
                                      </p:cBhvr>
                                    </p:animEffect>
                                    <p:set>
                                      <p:cBhvr>
                                        <p:cTn id="135" dur="1" fill="hold">
                                          <p:stCondLst>
                                            <p:cond delay="499"/>
                                          </p:stCondLst>
                                        </p:cTn>
                                        <p:tgtEl>
                                          <p:spTgt spid="1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9"/>
                                        </p:tgtEl>
                                      </p:cBhvr>
                                    </p:animEffect>
                                    <p:set>
                                      <p:cBhvr>
                                        <p:cTn id="138" dur="1" fill="hold">
                                          <p:stCondLst>
                                            <p:cond delay="499"/>
                                          </p:stCondLst>
                                        </p:cTn>
                                        <p:tgtEl>
                                          <p:spTgt spid="1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20"/>
                                        </p:tgtEl>
                                      </p:cBhvr>
                                    </p:animEffect>
                                    <p:set>
                                      <p:cBhvr>
                                        <p:cTn id="141" dur="1" fill="hold">
                                          <p:stCondLst>
                                            <p:cond delay="499"/>
                                          </p:stCondLst>
                                        </p:cTn>
                                        <p:tgtEl>
                                          <p:spTgt spid="2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1"/>
                                        </p:tgtEl>
                                      </p:cBhvr>
                                    </p:animEffect>
                                    <p:set>
                                      <p:cBhvr>
                                        <p:cTn id="144" dur="1" fill="hold">
                                          <p:stCondLst>
                                            <p:cond delay="499"/>
                                          </p:stCondLst>
                                        </p:cTn>
                                        <p:tgtEl>
                                          <p:spTgt spid="21"/>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2"/>
                                        </p:tgtEl>
                                      </p:cBhvr>
                                    </p:animEffect>
                                    <p:set>
                                      <p:cBhvr>
                                        <p:cTn id="147" dur="1" fill="hold">
                                          <p:stCondLst>
                                            <p:cond delay="499"/>
                                          </p:stCondLst>
                                        </p:cTn>
                                        <p:tgtEl>
                                          <p:spTgt spid="22"/>
                                        </p:tgtEl>
                                        <p:attrNameLst>
                                          <p:attrName>style.visibility</p:attrName>
                                        </p:attrNameLst>
                                      </p:cBhvr>
                                      <p:to>
                                        <p:strVal val="hidden"/>
                                      </p:to>
                                    </p:set>
                                  </p:childTnLst>
                                </p:cTn>
                              </p:par>
                              <p:par>
                                <p:cTn id="148" presetID="22" presetClass="entr" presetSubtype="8" fill="hold" grpId="0" nodeType="withEffect">
                                  <p:stCondLst>
                                    <p:cond delay="250"/>
                                  </p:stCondLst>
                                  <p:childTnLst>
                                    <p:set>
                                      <p:cBhvr>
                                        <p:cTn id="149" dur="1" fill="hold">
                                          <p:stCondLst>
                                            <p:cond delay="0"/>
                                          </p:stCondLst>
                                        </p:cTn>
                                        <p:tgtEl>
                                          <p:spTgt spid="9"/>
                                        </p:tgtEl>
                                        <p:attrNameLst>
                                          <p:attrName>style.visibility</p:attrName>
                                        </p:attrNameLst>
                                      </p:cBhvr>
                                      <p:to>
                                        <p:strVal val="visible"/>
                                      </p:to>
                                    </p:set>
                                    <p:animEffect transition="in" filter="wipe(left)">
                                      <p:cBhvr>
                                        <p:cTn id="150" dur="500"/>
                                        <p:tgtEl>
                                          <p:spTgt spid="9"/>
                                        </p:tgtEl>
                                      </p:cBhvr>
                                    </p:animEffect>
                                  </p:childTnLst>
                                </p:cTn>
                              </p:par>
                              <p:par>
                                <p:cTn id="151" presetID="22" presetClass="entr" presetSubtype="8" fill="hold" grpId="0" nodeType="withEffect">
                                  <p:stCondLst>
                                    <p:cond delay="500"/>
                                  </p:stCondLst>
                                  <p:childTnLst>
                                    <p:set>
                                      <p:cBhvr>
                                        <p:cTn id="152" dur="1" fill="hold">
                                          <p:stCondLst>
                                            <p:cond delay="0"/>
                                          </p:stCondLst>
                                        </p:cTn>
                                        <p:tgtEl>
                                          <p:spTgt spid="10"/>
                                        </p:tgtEl>
                                        <p:attrNameLst>
                                          <p:attrName>style.visibility</p:attrName>
                                        </p:attrNameLst>
                                      </p:cBhvr>
                                      <p:to>
                                        <p:strVal val="visible"/>
                                      </p:to>
                                    </p:set>
                                    <p:animEffect transition="in" filter="wipe(left)">
                                      <p:cBhvr>
                                        <p:cTn id="153" dur="500"/>
                                        <p:tgtEl>
                                          <p:spTgt spid="10"/>
                                        </p:tgtEl>
                                      </p:cBhvr>
                                    </p:animEffect>
                                  </p:childTnLst>
                                </p:cTn>
                              </p:par>
                              <p:par>
                                <p:cTn id="154" presetID="0" presetClass="entr" presetSubtype="0" fill="hold" grpId="0" nodeType="withEffect">
                                  <p:stCondLst>
                                    <p:cond delay="0"/>
                                  </p:stCondLst>
                                  <p:childTnLst>
                                    <p:set>
                                      <p:cBhvr>
                                        <p:cTn id="155" dur="1" fill="hold">
                                          <p:stCondLst>
                                            <p:cond delay="0"/>
                                          </p:stCondLst>
                                        </p:cTn>
                                        <p:tgtEl>
                                          <p:spTgt spid="23"/>
                                        </p:tgtEl>
                                        <p:attrNameLst>
                                          <p:attrName>style.visibility</p:attrName>
                                        </p:attrNameLst>
                                      </p:cBhvr>
                                      <p:to>
                                        <p:strVal val="visible"/>
                                      </p:to>
                                    </p:set>
                                    <p:animEffect transition="in" filter="dissolve">
                                      <p:cBhvr>
                                        <p:cTn id="156" dur="500">
                                          <p:stCondLst>
                                            <p:cond delay="0"/>
                                          </p:stCondLst>
                                        </p:cTn>
                                        <p:tgtEl>
                                          <p:spTgt spid="23"/>
                                        </p:tgtEl>
                                      </p:cBhvr>
                                    </p:animEffect>
                                    <p:anim to="" calcmode="lin" valueType="num">
                                      <p:cBhvr>
                                        <p:cTn id="157"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58"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24"/>
                                        </p:tgtEl>
                                        <p:attrNameLst>
                                          <p:attrName>style.visibility</p:attrName>
                                        </p:attrNameLst>
                                      </p:cBhvr>
                                      <p:to>
                                        <p:strVal val="visible"/>
                                      </p:to>
                                    </p:set>
                                    <p:animEffect transition="in" filter="wipe(left)">
                                      <p:cBhvr>
                                        <p:cTn id="163" dur="500"/>
                                        <p:tgtEl>
                                          <p:spTgt spid="24"/>
                                        </p:tgtEl>
                                      </p:cBhvr>
                                    </p:animEffect>
                                  </p:childTnLst>
                                </p:cTn>
                              </p:par>
                              <p:par>
                                <p:cTn id="164" presetID="18" presetClass="emph" presetSubtype="0" fill="hold" grpId="1" nodeType="withEffect">
                                  <p:stCondLst>
                                    <p:cond delay="0"/>
                                  </p:stCondLst>
                                  <p:childTnLst>
                                    <p:set>
                                      <p:cBhvr override="childStyle">
                                        <p:cTn id="165" dur="500" fill="hold"/>
                                        <p:tgtEl>
                                          <p:spTgt spid="24"/>
                                        </p:tgtEl>
                                        <p:attrNameLst>
                                          <p:attrName>style.textDecorationUnderline</p:attrName>
                                        </p:attrNameLst>
                                      </p:cBhvr>
                                      <p:to>
                                        <p:strVal val="true"/>
                                      </p:to>
                                    </p:set>
                                  </p:childTnLst>
                                </p:cTn>
                              </p:par>
                              <p:par>
                                <p:cTn id="166" presetID="22" presetClass="entr" presetSubtype="8" fill="hold" grpId="0"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wipe(left)">
                                      <p:cBhvr>
                                        <p:cTn id="168" dur="500"/>
                                        <p:tgtEl>
                                          <p:spTgt spid="25"/>
                                        </p:tgtEl>
                                      </p:cBhvr>
                                    </p:animEffect>
                                  </p:childTnLst>
                                </p:cTn>
                              </p:par>
                              <p:par>
                                <p:cTn id="169" presetID="22" presetClass="entr" presetSubtype="8" fill="hold" grpId="0" nodeType="withEffect">
                                  <p:stCondLst>
                                    <p:cond delay="400"/>
                                  </p:stCondLst>
                                  <p:childTnLst>
                                    <p:set>
                                      <p:cBhvr>
                                        <p:cTn id="170" dur="1" fill="hold">
                                          <p:stCondLst>
                                            <p:cond delay="0"/>
                                          </p:stCondLst>
                                        </p:cTn>
                                        <p:tgtEl>
                                          <p:spTgt spid="26"/>
                                        </p:tgtEl>
                                        <p:attrNameLst>
                                          <p:attrName>style.visibility</p:attrName>
                                        </p:attrNameLst>
                                      </p:cBhvr>
                                      <p:to>
                                        <p:strVal val="visible"/>
                                      </p:to>
                                    </p:set>
                                    <p:animEffect transition="in" filter="wipe(left)">
                                      <p:cBhvr>
                                        <p:cTn id="171" dur="500"/>
                                        <p:tgtEl>
                                          <p:spTgt spid="26"/>
                                        </p:tgtEl>
                                      </p:cBhvr>
                                    </p:animEffect>
                                  </p:childTnLst>
                                </p:cTn>
                              </p:par>
                              <p:par>
                                <p:cTn id="172" presetID="18" presetClass="emph" presetSubtype="0" fill="hold" grpId="1" nodeType="withEffect">
                                  <p:stCondLst>
                                    <p:cond delay="400"/>
                                  </p:stCondLst>
                                  <p:childTnLst>
                                    <p:set>
                                      <p:cBhvr override="childStyle">
                                        <p:cTn id="173" dur="500" fill="hold"/>
                                        <p:tgtEl>
                                          <p:spTgt spid="26"/>
                                        </p:tgtEl>
                                        <p:attrNameLst>
                                          <p:attrName>style.textDecorationUnderline</p:attrName>
                                        </p:attrNameLst>
                                      </p:cBhvr>
                                      <p:to>
                                        <p:strVal val="true"/>
                                      </p:to>
                                    </p:set>
                                  </p:childTnLst>
                                </p:cTn>
                              </p:par>
                              <p:par>
                                <p:cTn id="174" presetID="21" presetClass="entr" presetSubtype="8" fill="hold" grpId="0" nodeType="withEffect">
                                  <p:stCondLst>
                                    <p:cond delay="400"/>
                                  </p:stCondLst>
                                  <p:childTnLst>
                                    <p:set>
                                      <p:cBhvr>
                                        <p:cTn id="175" dur="1" fill="hold">
                                          <p:stCondLst>
                                            <p:cond delay="0"/>
                                          </p:stCondLst>
                                        </p:cTn>
                                        <p:tgtEl>
                                          <p:spTgt spid="27"/>
                                        </p:tgtEl>
                                        <p:attrNameLst>
                                          <p:attrName>style.visibility</p:attrName>
                                        </p:attrNameLst>
                                      </p:cBhvr>
                                      <p:to>
                                        <p:strVal val="visible"/>
                                      </p:to>
                                    </p:set>
                                    <p:animEffect transition="in" filter="wheel(8)">
                                      <p:cBhvr>
                                        <p:cTn id="17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5" grpId="0"/>
      <p:bldP spid="5" grpId="1"/>
      <p:bldP spid="7" grpId="0"/>
      <p:bldP spid="7" grpId="1"/>
      <p:bldP spid="26" grpId="0"/>
      <p:bldP spid="26" grpId="1"/>
      <p:bldP spid="24" grpId="0"/>
      <p:bldP spid="24" grpId="1"/>
      <p:bldP spid="8" grpId="0"/>
      <p:bldP spid="9" grpId="0" animBg="1"/>
      <p:bldP spid="10" grpId="0" animBg="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299FA9-38E2-45EA-914A-A6E4CACD9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9" name="Title 1">
            <a:extLst>
              <a:ext uri="{FF2B5EF4-FFF2-40B4-BE49-F238E27FC236}">
                <a16:creationId xmlns:a16="http://schemas.microsoft.com/office/drawing/2014/main" id="{65897127-BF06-4360-8504-150932D5BDED}"/>
              </a:ext>
            </a:extLst>
          </p:cNvPr>
          <p:cNvSpPr txBox="1">
            <a:spLocks/>
          </p:cNvSpPr>
          <p:nvPr/>
        </p:nvSpPr>
        <p:spPr>
          <a:xfrm>
            <a:off x="805269" y="2115842"/>
            <a:ext cx="4081346" cy="6511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their trouble</a:t>
            </a:r>
          </a:p>
        </p:txBody>
      </p:sp>
      <p:sp>
        <p:nvSpPr>
          <p:cNvPr id="4" name="Title 1">
            <a:extLst>
              <a:ext uri="{FF2B5EF4-FFF2-40B4-BE49-F238E27FC236}">
                <a16:creationId xmlns:a16="http://schemas.microsoft.com/office/drawing/2014/main" id="{0CAD8A6D-453E-483A-853E-2EF269486FA2}"/>
              </a:ext>
            </a:extLst>
          </p:cNvPr>
          <p:cNvSpPr txBox="1">
            <a:spLocks/>
          </p:cNvSpPr>
          <p:nvPr/>
        </p:nvSpPr>
        <p:spPr>
          <a:xfrm>
            <a:off x="610244" y="3447840"/>
            <a:ext cx="778942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sent His word and healed them</a:t>
            </a:r>
          </a:p>
        </p:txBody>
      </p:sp>
      <p:sp>
        <p:nvSpPr>
          <p:cNvPr id="3074" name="Rectangle 2"/>
          <p:cNvSpPr>
            <a:spLocks noGrp="1" noChangeArrowheads="1"/>
          </p:cNvSpPr>
          <p:nvPr>
            <p:ph type="title"/>
          </p:nvPr>
        </p:nvSpPr>
        <p:spPr>
          <a:xfrm>
            <a:off x="457200" y="1204119"/>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they cried out to the LORD  in their trouble, And He saved them out of their distresses. He sent His word and healed them, And delivered them from their destructions.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107:19-20 </a:t>
            </a:r>
          </a:p>
        </p:txBody>
      </p:sp>
      <p:sp>
        <p:nvSpPr>
          <p:cNvPr id="6" name="Rectangle 2">
            <a:extLst>
              <a:ext uri="{FF2B5EF4-FFF2-40B4-BE49-F238E27FC236}">
                <a16:creationId xmlns:a16="http://schemas.microsoft.com/office/drawing/2014/main" id="{52F638DF-38A2-47FC-B1A6-F0C5BCBDE35D}"/>
              </a:ext>
            </a:extLst>
          </p:cNvPr>
          <p:cNvSpPr txBox="1">
            <a:spLocks noChangeArrowheads="1"/>
          </p:cNvSpPr>
          <p:nvPr/>
        </p:nvSpPr>
        <p:spPr bwMode="auto">
          <a:xfrm>
            <a:off x="641973" y="3383632"/>
            <a:ext cx="7710616" cy="75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sent His word and healed them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55248B99-EB53-4D65-A90F-78DE66323F23}"/>
              </a:ext>
            </a:extLst>
          </p:cNvPr>
          <p:cNvSpPr txBox="1">
            <a:spLocks noChangeArrowheads="1"/>
          </p:cNvSpPr>
          <p:nvPr/>
        </p:nvSpPr>
        <p:spPr bwMode="auto">
          <a:xfrm>
            <a:off x="6781801" y="1371601"/>
            <a:ext cx="1751912" cy="7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3DC12CC-6035-4952-8FED-29B3C92FF384}"/>
              </a:ext>
            </a:extLst>
          </p:cNvPr>
          <p:cNvSpPr txBox="1">
            <a:spLocks noChangeArrowheads="1"/>
          </p:cNvSpPr>
          <p:nvPr/>
        </p:nvSpPr>
        <p:spPr bwMode="auto">
          <a:xfrm>
            <a:off x="857015" y="2044599"/>
            <a:ext cx="3980986" cy="75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their trouble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6">
            <a:extLst>
              <a:ext uri="{FF2B5EF4-FFF2-40B4-BE49-F238E27FC236}">
                <a16:creationId xmlns:a16="http://schemas.microsoft.com/office/drawing/2014/main" id="{B170F171-55ED-4D5D-905D-F59B8CAB77D8}"/>
              </a:ext>
            </a:extLst>
          </p:cNvPr>
          <p:cNvSpPr>
            <a:spLocks noChangeArrowheads="1"/>
          </p:cNvSpPr>
          <p:nvPr/>
        </p:nvSpPr>
        <p:spPr bwMode="auto">
          <a:xfrm>
            <a:off x="996872" y="2021739"/>
            <a:ext cx="632832" cy="80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2">
            <a:extLst>
              <a:ext uri="{FF2B5EF4-FFF2-40B4-BE49-F238E27FC236}">
                <a16:creationId xmlns:a16="http://schemas.microsoft.com/office/drawing/2014/main" id="{E1254FF2-C3D8-4EB6-9B69-18D40C1083BE}"/>
              </a:ext>
            </a:extLst>
          </p:cNvPr>
          <p:cNvSpPr txBox="1">
            <a:spLocks noChangeArrowheads="1"/>
          </p:cNvSpPr>
          <p:nvPr/>
        </p:nvSpPr>
        <p:spPr bwMode="auto">
          <a:xfrm>
            <a:off x="6781801" y="1371601"/>
            <a:ext cx="1751912" cy="7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2E405028-9A8D-4563-A205-EA0CDBBD0DF3}"/>
              </a:ext>
            </a:extLst>
          </p:cNvPr>
          <p:cNvSpPr txBox="1">
            <a:spLocks noChangeArrowheads="1"/>
          </p:cNvSpPr>
          <p:nvPr/>
        </p:nvSpPr>
        <p:spPr bwMode="auto">
          <a:xfrm>
            <a:off x="1778794" y="1354481"/>
            <a:ext cx="1708599" cy="7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2D7B8A14-E321-428B-A88A-9B5BF9DC5EAF}"/>
              </a:ext>
            </a:extLst>
          </p:cNvPr>
          <p:cNvSpPr txBox="1">
            <a:spLocks noChangeArrowheads="1"/>
          </p:cNvSpPr>
          <p:nvPr/>
        </p:nvSpPr>
        <p:spPr bwMode="auto">
          <a:xfrm>
            <a:off x="4885681" y="4028303"/>
            <a:ext cx="1737497" cy="81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6607472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48906 -0.46574 " pathEditMode="relative" rAng="0" ptsTypes="AA">
                                      <p:cBhvr>
                                        <p:cTn id="10" dur="1000" spd="-100000" fill="hold"/>
                                        <p:tgtEl>
                                          <p:spTgt spid="3074"/>
                                        </p:tgtEl>
                                        <p:attrNameLst>
                                          <p:attrName>ppt_x</p:attrName>
                                          <p:attrName>ppt_y</p:attrName>
                                        </p:attrNameLst>
                                      </p:cBhvr>
                                      <p:rCtr x="-24462" y="-23287"/>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8" presetClass="emph" presetSubtype="0" fill="hold" grpId="1" nodeType="withEffect">
                                  <p:stCondLst>
                                    <p:cond delay="0"/>
                                  </p:stCondLst>
                                  <p:childTnLst>
                                    <p:set>
                                      <p:cBhvr override="childStyle">
                                        <p:cTn id="17" dur="500" fill="hold"/>
                                        <p:tgtEl>
                                          <p:spTgt spid="9"/>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0" presetClass="entr" presetSubtype="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stCondLst>
                                            <p:cond delay="0"/>
                                          </p:stCondLst>
                                        </p:cTn>
                                        <p:tgtEl>
                                          <p:spTgt spid="8"/>
                                        </p:tgtEl>
                                      </p:cBhvr>
                                    </p:animEffect>
                                    <p:anim to="" calcmode="lin" valueType="num">
                                      <p:cBhvr>
                                        <p:cTn id="2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25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250"/>
                                  </p:stCondLst>
                                  <p:childTnLst>
                                    <p:set>
                                      <p:cBhvr override="childStyle">
                                        <p:cTn id="32" dur="500" fill="hold"/>
                                        <p:tgtEl>
                                          <p:spTgt spid="4"/>
                                        </p:tgtEl>
                                        <p:attrNameLst>
                                          <p:attrName>style.textDecorationUnderline</p:attrName>
                                        </p:attrNameLst>
                                      </p:cBhvr>
                                      <p:to>
                                        <p:strVal val="true"/>
                                      </p:to>
                                    </p:set>
                                  </p:childTnLst>
                                </p:cTn>
                              </p:par>
                              <p:par>
                                <p:cTn id="33" presetID="22" presetClass="entr" presetSubtype="8" fill="hold" grpId="0" nodeType="withEffect">
                                  <p:stCondLst>
                                    <p:cond delay="25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16" presetClass="exit" presetSubtype="21" fill="hold" grpId="2" nodeType="withEffect">
                                  <p:stCondLst>
                                    <p:cond delay="0"/>
                                  </p:stCondLst>
                                  <p:childTnLst>
                                    <p:animEffect transition="out" filter="barn(inVertical)">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5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par>
                                <p:cTn id="53" presetID="42" presetClass="path" presetSubtype="0" accel="50000" decel="50000" fill="hold" grpId="2" nodeType="withEffect">
                                  <p:stCondLst>
                                    <p:cond delay="0"/>
                                  </p:stCondLst>
                                  <p:childTnLst>
                                    <p:animMotion origin="layout" path="M 0 3.7037E-7 L -0.54948 3.7037E-7 " pathEditMode="relative" rAng="0" ptsTypes="AA">
                                      <p:cBhvr>
                                        <p:cTn id="54" dur="2000" fill="hold"/>
                                        <p:tgtEl>
                                          <p:spTgt spid="7"/>
                                        </p:tgtEl>
                                        <p:attrNameLst>
                                          <p:attrName>ppt_x</p:attrName>
                                          <p:attrName>ppt_y</p:attrName>
                                        </p:attrNameLst>
                                      </p:cBhvr>
                                      <p:rCtr x="-27483" y="0"/>
                                    </p:animMotion>
                                  </p:childTnLst>
                                </p:cTn>
                              </p:par>
                              <p:par>
                                <p:cTn id="55" presetID="42" presetClass="path" presetSubtype="0" accel="50000" decel="50000" fill="hold" grpId="2" nodeType="withEffect">
                                  <p:stCondLst>
                                    <p:cond delay="0"/>
                                  </p:stCondLst>
                                  <p:childTnLst>
                                    <p:animMotion origin="layout" path="M 0 3.7037E-7 L -0.20816 0.3919 " pathEditMode="relative" rAng="0" ptsTypes="AA">
                                      <p:cBhvr>
                                        <p:cTn id="56" dur="2000" fill="hold"/>
                                        <p:tgtEl>
                                          <p:spTgt spid="13"/>
                                        </p:tgtEl>
                                        <p:attrNameLst>
                                          <p:attrName>ppt_x</p:attrName>
                                          <p:attrName>ppt_y</p:attrName>
                                        </p:attrNameLst>
                                      </p:cBhvr>
                                      <p:rCtr x="-10417" y="19583"/>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4" grpId="0"/>
      <p:bldP spid="4" grpId="1"/>
      <p:bldP spid="4" grpId="2"/>
      <p:bldP spid="3074" grpId="0"/>
      <p:bldP spid="3074" grpId="1"/>
      <p:bldP spid="3074" grpId="2"/>
      <p:bldP spid="6" grpId="0"/>
      <p:bldP spid="6" grpId="1"/>
      <p:bldP spid="7" grpId="0"/>
      <p:bldP spid="7" grpId="2"/>
      <p:bldP spid="10" grpId="0"/>
      <p:bldP spid="10" grpId="1"/>
      <p:bldP spid="8" grpId="0"/>
      <p:bldP spid="8" grpId="1"/>
      <p:bldP spid="13" grpId="0"/>
      <p:bldP spid="13"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075AB-A5CF-4CE6-87F5-E841F143B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96"/>
            <a:ext cx="9199516" cy="6894095"/>
          </a:xfrm>
          <a:prstGeom prst="rect">
            <a:avLst/>
          </a:prstGeom>
        </p:spPr>
      </p:pic>
      <p:sp>
        <p:nvSpPr>
          <p:cNvPr id="7" name="Title 1">
            <a:extLst>
              <a:ext uri="{FF2B5EF4-FFF2-40B4-BE49-F238E27FC236}">
                <a16:creationId xmlns:a16="http://schemas.microsoft.com/office/drawing/2014/main" id="{AD7B5335-D176-499A-959F-E8E5CCFE603A}"/>
              </a:ext>
            </a:extLst>
          </p:cNvPr>
          <p:cNvSpPr txBox="1">
            <a:spLocks/>
          </p:cNvSpPr>
          <p:nvPr/>
        </p:nvSpPr>
        <p:spPr>
          <a:xfrm>
            <a:off x="1882588" y="1435753"/>
            <a:ext cx="380551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9" name="Title 1">
            <a:extLst>
              <a:ext uri="{FF2B5EF4-FFF2-40B4-BE49-F238E27FC236}">
                <a16:creationId xmlns:a16="http://schemas.microsoft.com/office/drawing/2014/main" id="{E4638328-703B-4819-9297-8B5978B6BAB9}"/>
              </a:ext>
            </a:extLst>
          </p:cNvPr>
          <p:cNvSpPr txBox="1">
            <a:spLocks/>
          </p:cNvSpPr>
          <p:nvPr/>
        </p:nvSpPr>
        <p:spPr>
          <a:xfrm>
            <a:off x="1898809" y="2105229"/>
            <a:ext cx="4020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near to those who have a broken heart, And saves such as have a contrite spirit. Many are the afflictions of the righteous, But the LORD delivers him out of them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34:18-19 </a:t>
            </a:r>
          </a:p>
        </p:txBody>
      </p:sp>
      <p:sp>
        <p:nvSpPr>
          <p:cNvPr id="5" name="Rectangle 2">
            <a:extLst>
              <a:ext uri="{FF2B5EF4-FFF2-40B4-BE49-F238E27FC236}">
                <a16:creationId xmlns:a16="http://schemas.microsoft.com/office/drawing/2014/main" id="{AE01CCA1-CA77-4395-A17C-923024C6077E}"/>
              </a:ext>
            </a:extLst>
          </p:cNvPr>
          <p:cNvSpPr txBox="1">
            <a:spLocks noChangeArrowheads="1"/>
          </p:cNvSpPr>
          <p:nvPr/>
        </p:nvSpPr>
        <p:spPr bwMode="auto">
          <a:xfrm>
            <a:off x="1778794" y="1354481"/>
            <a:ext cx="1708599" cy="7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6EBAEB2-BF98-4B35-899B-5B24D6884949}"/>
              </a:ext>
            </a:extLst>
          </p:cNvPr>
          <p:cNvSpPr txBox="1">
            <a:spLocks noChangeArrowheads="1"/>
          </p:cNvSpPr>
          <p:nvPr/>
        </p:nvSpPr>
        <p:spPr bwMode="auto">
          <a:xfrm>
            <a:off x="4885681" y="4028303"/>
            <a:ext cx="1737497" cy="81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081E04C-10BC-4F4D-96C0-C01E190C8E2C}"/>
              </a:ext>
            </a:extLst>
          </p:cNvPr>
          <p:cNvSpPr txBox="1">
            <a:spLocks noChangeArrowheads="1"/>
          </p:cNvSpPr>
          <p:nvPr/>
        </p:nvSpPr>
        <p:spPr bwMode="auto">
          <a:xfrm>
            <a:off x="1897576" y="1372061"/>
            <a:ext cx="3765770" cy="75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is near</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Heart">
            <a:extLst>
              <a:ext uri="{FF2B5EF4-FFF2-40B4-BE49-F238E27FC236}">
                <a16:creationId xmlns:a16="http://schemas.microsoft.com/office/drawing/2014/main" id="{454E174E-8C32-4315-B320-51CB2375A17C}"/>
              </a:ext>
            </a:extLst>
          </p:cNvPr>
          <p:cNvSpPr txBox="1">
            <a:spLocks noChangeArrowheads="1"/>
          </p:cNvSpPr>
          <p:nvPr/>
        </p:nvSpPr>
        <p:spPr bwMode="auto">
          <a:xfrm>
            <a:off x="1905139" y="2043638"/>
            <a:ext cx="3978676" cy="75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broken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96FEEE0D-03B4-42C0-8B20-2FDA1481760D}"/>
              </a:ext>
            </a:extLst>
          </p:cNvPr>
          <p:cNvSpPr>
            <a:spLocks noChangeArrowheads="1"/>
          </p:cNvSpPr>
          <p:nvPr/>
        </p:nvSpPr>
        <p:spPr bwMode="auto">
          <a:xfrm>
            <a:off x="6809397" y="2090607"/>
            <a:ext cx="1540701" cy="65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saves</a:t>
            </a:r>
          </a:p>
        </p:txBody>
      </p:sp>
      <p:sp>
        <p:nvSpPr>
          <p:cNvPr id="12" name="Rectangle 6">
            <a:extLst>
              <a:ext uri="{FF2B5EF4-FFF2-40B4-BE49-F238E27FC236}">
                <a16:creationId xmlns:a16="http://schemas.microsoft.com/office/drawing/2014/main" id="{E332A4BE-7112-4387-8257-2672680E2CEF}"/>
              </a:ext>
            </a:extLst>
          </p:cNvPr>
          <p:cNvSpPr>
            <a:spLocks noChangeArrowheads="1"/>
          </p:cNvSpPr>
          <p:nvPr/>
        </p:nvSpPr>
        <p:spPr bwMode="auto">
          <a:xfrm>
            <a:off x="6361459" y="4077483"/>
            <a:ext cx="2134617" cy="72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delivers</a:t>
            </a:r>
          </a:p>
        </p:txBody>
      </p:sp>
    </p:spTree>
    <p:extLst>
      <p:ext uri="{BB962C8B-B14F-4D97-AF65-F5344CB8AC3E}">
        <p14:creationId xmlns:p14="http://schemas.microsoft.com/office/powerpoint/2010/main" val="356540433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8" presetClass="emph" presetSubtype="0" fill="hold" grpId="1" nodeType="withEffect">
                                  <p:stCondLst>
                                    <p:cond delay="400"/>
                                  </p:stCondLst>
                                  <p:childTnLst>
                                    <p:set>
                                      <p:cBhvr override="childStyle">
                                        <p:cTn id="29" dur="500" fill="hold"/>
                                        <p:tgtEl>
                                          <p:spTgt spid="9"/>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stCondLst>
                                            <p:cond delay="0"/>
                                          </p:stCondLst>
                                        </p:cTn>
                                        <p:tgtEl>
                                          <p:spTgt spid="11"/>
                                        </p:tgtEl>
                                      </p:cBhvr>
                                    </p:animEffect>
                                    <p:anim to="" calcmode="lin" valueType="num">
                                      <p:cBhvr>
                                        <p:cTn id="3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0" presetID="0" presetClass="entr" presetSubtype="0"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stCondLst>
                                            <p:cond delay="0"/>
                                          </p:stCondLst>
                                        </p:cTn>
                                        <p:tgtEl>
                                          <p:spTgt spid="12"/>
                                        </p:tgtEl>
                                      </p:cBhvr>
                                    </p:animEffect>
                                    <p:anim to="" calcmode="lin" valueType="num">
                                      <p:cBhvr>
                                        <p:cTn id="4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3074" grpId="0"/>
      <p:bldP spid="5" grpId="1"/>
      <p:bldP spid="6" grpId="1"/>
      <p:bldP spid="8" grpId="0"/>
      <p:bldP spid="10" grpId="0"/>
      <p:bldP spid="11" grpId="0"/>
      <p:bldP spid="1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3312</TotalTime>
  <Words>2783</Words>
  <Application>Microsoft Office PowerPoint</Application>
  <PresentationFormat>On-screen Show (4:3)</PresentationFormat>
  <Paragraphs>294</Paragraphs>
  <Slides>30</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Harrington</vt:lpstr>
      <vt:lpstr>Default Design</vt:lpstr>
      <vt:lpstr>PowerPoint Presentation</vt:lpstr>
      <vt:lpstr>PowerPoint Presentation</vt:lpstr>
      <vt:lpstr>"Now see that I, even I, am He, And there is no God besides Me;    I kill and I make alive; I wound and I heal; Nor is there any who can deliver from My hand."                   — Deuteronomy 32:39  </vt:lpstr>
      <vt:lpstr>… and said, "If you diligently heed the voice of the LORD your God and do what is right in His sight, give ear to His commandments and keep all His statutes, I will put none of the diseases on you which I have brought on the Egyptians. For I am the LORD who heals you." — Exodus 15:26  </vt:lpstr>
      <vt:lpstr>And they were greatly astonished, saying among themselves,          "Who then can be saved?"          But Jesus looked at them and said, "With men it is impossible, but not with God; for with God all things are possible." — Mark 10:26-27 </vt:lpstr>
      <vt:lpstr>"Behold, I am the LORD,                       the God of all flesh. Is there anything too hard for Me?" — Jeremiah 32:27  </vt:lpstr>
      <vt:lpstr>My son, give attention to my words; Incline your ear to my sayings. Do not let them depart from your eyes; Keep them in the midst of your heart; For they are life to those  who find them, And health to           all their flesh. — Proverbs 4:20-22  </vt:lpstr>
      <vt:lpstr>Then they cried out to the LORD  in their trouble, And He saved them out of their distresses. He sent His word and healed them, And delivered them from their destructions. — Psalms 107:19-20 </vt:lpstr>
      <vt:lpstr>The LORD is near to those who have a broken heart, And saves such as have a contrite spirit. Many are the afflictions of the righteous, But the LORD delivers him out of them all. — Psalms 34:18-19 </vt:lpstr>
      <vt:lpstr>PowerPoint Presentation</vt:lpstr>
      <vt:lpstr>He heals the     brokenhearted                      And binds up their wounds. — Psalms 147:3  </vt:lpstr>
      <vt:lpstr>A merry heart does good, like medicine, But a broken spirit dries the bones.                          — Proverbs 17:22  </vt:lpstr>
      <vt:lpstr>PowerPoint Presentation</vt:lpstr>
      <vt:lpstr>Heal me, O LORD, and I shall be healed; Save me, and I shall be saved,       For You are my praise.             — Jeremiah 17:14  </vt:lpstr>
      <vt:lpstr>Bless the LORD, O my soul, And forget not all His benefits: Who forgives all your iniquities, Who heals all your diseases, Who redeems your life from destruction, Who crowns you with lovingkindness and tender mercies,  Who satisfies your mouth with good things, So that your youth is renewed like the eagle's. — Psalms 103:2-5 </vt:lpstr>
      <vt:lpstr>Now a certain woman had a                      flow of blood for twelve years,             and had suffered many things from many physicians. She had spent all that she had and was no better, but rather grew worse. When she heard about Jesus, she came behind Him in the crowd and touched His garment. For she said, "If only I may touch His clothes,         I shall be made well." — Mark 5:25-28</vt:lpstr>
      <vt:lpstr>Immediately the fountain of her blood was dried up, and she felt in her body that she was healed of the affliction. And Jesus, immediately knowing in Himself that power had gone out of Him, turned around in the crowd and said, "Who touched My clothes?" But His disciples said to Him, "You see the multitude thronging You, and You say, 'Who touched Me?'" — Mark 5:29-31</vt:lpstr>
      <vt:lpstr>And He looked around to see her who had done this thing. But the woman, fearing and trembling, knowing what had happened to her, came and fell down before Him and told Him the whole truth. And He said to her, "Daughter, your faith has made you well. Go in peace, and be healed of your affliction." — Mark 5:32-34</vt:lpstr>
      <vt:lpstr>And lest I should be exalted above measure by the abundance of the revelations, a thorn in the flesh was given to me, a messenger of Satan to buffet me, lest I be exalted above measure. Concerning this thing I pleaded with the Lord three times that it might depart from me. And He said to me, "My grace is sufficient for you, for My strength is made perfect in weakness." Therefore most gladly I will rather boast in my infirmities, that the power of Christ may rest upon me. — 2nd Corinthians 12:7-9 </vt:lpstr>
      <vt:lpstr>The glory of young men is their strength, And the splendor of          old men is their gray head.                  Blows that hurt cleanse away evil, As do stripes the inner depths         of the heart. — Proverbs 20:29-30  </vt:lpstr>
      <vt:lpstr>PowerPoint Presentation</vt:lpstr>
      <vt:lpstr>Therefore humble yourselves under the mighty hand of God, that He may exalt you in due time, casting all your care upon Him, for He cares for you. — 1st Peter 5:6-7 </vt:lpstr>
      <vt:lpstr>Is anyone among you sick? Let him call for the elders of the church, and let them pray over him, anointing him with oil in the name of the Lord. And the prayer of faith will save the sick, and the Lord will raise him up. And if he has committed sins, he will be forgiven. Confess your trespasses to one another, and pray for one another, that you may be healed. The effective, fervent prayer of a righteous man avails much. — James 5:14-16 </vt:lpstr>
      <vt:lpstr>Beloved, I pray that you may prosper in all things and be in health, just as your soul prospers.   For I rejoiced greatly when brethren came and testified of the truth that is in you, just as you walk in the truth. — 3rd John 1:2-3 </vt:lpstr>
      <vt:lpstr> … who Himself bore our sins      in His own body on the tree,   that we, having died to sins, might live for righteousness -- by whose stripes you were healed.                       — 1st Peter 2:24 </vt:lpstr>
      <vt:lpstr>And my God shall supply          all your need according to His riches in glory by Christ Jesus. — Philippians 4:19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309</cp:revision>
  <dcterms:created xsi:type="dcterms:W3CDTF">2014-04-12T23:55:49Z</dcterms:created>
  <dcterms:modified xsi:type="dcterms:W3CDTF">2020-04-30T02:50:06Z</dcterms:modified>
</cp:coreProperties>
</file>