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webextensions/webextension7.xml" ContentType="application/vnd.ms-office.webextension+xml"/>
  <Override PartName="/ppt/webextensions/webextension8.xml" ContentType="application/vnd.ms-office.webextension+xml"/>
  <Override PartName="/ppt/webextensions/webextension9.xml" ContentType="application/vnd.ms-office.webextension+xml"/>
  <Override PartName="/ppt/webextensions/webextension10.xml" ContentType="application/vnd.ms-office.webextension+xml"/>
  <Override PartName="/ppt/webextensions/webextension1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346" r:id="rId3"/>
    <p:sldId id="359" r:id="rId4"/>
    <p:sldId id="377" r:id="rId5"/>
    <p:sldId id="378" r:id="rId6"/>
    <p:sldId id="379" r:id="rId7"/>
    <p:sldId id="380" r:id="rId8"/>
    <p:sldId id="381" r:id="rId9"/>
    <p:sldId id="382"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641" r:id="rId23"/>
    <p:sldId id="640" r:id="rId24"/>
    <p:sldId id="350" r:id="rId25"/>
    <p:sldId id="283" r:id="rId26"/>
    <p:sldId id="396" r:id="rId27"/>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FF"/>
    <a:srgbClr val="660066"/>
    <a:srgbClr val="F9D8A0"/>
    <a:srgbClr val="9900CC"/>
    <a:srgbClr val="9966FF"/>
    <a:srgbClr val="CC99FF"/>
    <a:srgbClr val="9C9CFD"/>
    <a:srgbClr val="9C9CD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63" autoAdjust="0"/>
    <p:restoredTop sz="82773" autoAdjust="0"/>
  </p:normalViewPr>
  <p:slideViewPr>
    <p:cSldViewPr snapToGrid="0">
      <p:cViewPr varScale="1">
        <p:scale>
          <a:sx n="95" d="100"/>
          <a:sy n="95" d="100"/>
        </p:scale>
        <p:origin x="103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7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7/4/2021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spark.</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232085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He is faithful, so should we be. Union has no separation.</a:t>
            </a:r>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711838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Desire has defeated many from the freedom of being. Conduct is a practice of mastering ones own thoughts. Without self control in Him, no man has the power to break the seal of sinful barrages. Only by self direction can one be set to leave (depart)</a:t>
            </a:r>
            <a:r>
              <a:rPr lang="en-US" baseline="0" dirty="0"/>
              <a:t> </a:t>
            </a:r>
            <a:r>
              <a:rPr lang="en-US" dirty="0"/>
              <a:t>or stay in belief. Choices define our</a:t>
            </a:r>
            <a:r>
              <a:rPr lang="en-US" baseline="0" dirty="0"/>
              <a:t> </a:t>
            </a:r>
            <a:r>
              <a:rPr lang="en-US" dirty="0"/>
              <a:t>destiny in Him over darkness's oblivion.</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464078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Judgment is serious and it will be based upon our reaction to His call to be unified in Him. Without His knowledge a blind stupor fills the land with</a:t>
            </a:r>
            <a:r>
              <a:rPr lang="en-US" baseline="0" dirty="0"/>
              <a:t> the chaos of wickedness. Truly, my people are destroyed for lack of knowledge.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3977572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His word that inspires us closer to the truth where love stands unimpeded.</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737991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has the strength of confidence.</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219863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spiritual divide</a:t>
            </a:r>
            <a:r>
              <a:rPr lang="en-US" baseline="0" dirty="0"/>
              <a:t> lays across the land. Division only comes by the bickering of man in his arrogance. Fear of God rises past man to the blessings He holds for each of us who humbly love Him. We stand on heaven’s endless rock.</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00908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if not simple is of the greatest of losses. Who can say they are not short on love in a world such as ours? With so many dysfunctional families, all could admit we should have loved more and bickered less. With so much disharmony, what becomes of our closest loves if we turn from God, and make something less greater, or never come to know Him? These lost spawn the theater killers, explosive truck drivers, and airport ravagers of our times.</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367721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love is lacking, angers are multiplied as blame ravages the hearts of all. Love can be elusive to those of faithless rage. Pure love descends from heaven and is offered</a:t>
            </a:r>
            <a:r>
              <a:rPr lang="en-US" baseline="0" dirty="0"/>
              <a:t> to all, no matter where we come to be. Man or God? The choice should be clear without dispute. Give me God over man!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711731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test for all and any to remain spiritually strong in the face of so many assaulting conflicts. The Lord’s very word is challenged to the core of truth or not. Pray His light reveals the liberty</a:t>
            </a:r>
            <a:r>
              <a:rPr lang="en-US" baseline="0" dirty="0"/>
              <a:t> of His love.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344985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and practicing the word not only increases excellence of character, but one’s</a:t>
            </a:r>
            <a:r>
              <a:rPr lang="en-US" baseline="0" dirty="0"/>
              <a:t> abilities to defend the faith and help lift others lost in the despair of flesh, especially to prevail over </a:t>
            </a:r>
            <a:r>
              <a:rPr lang="en-US" baseline="0"/>
              <a:t>miseries.</a:t>
            </a:r>
            <a:endParaRPr lang="en-US" baseline="0"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95349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Courage is filled with the exuberance of fear in the midst of applying confidence. </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light from within given from above that saves us.</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69384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because He has shown us how. Christ is the victory that sets us free.</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4239741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Faith is stronger than the stars rising to heaven itself. Odds may seem overwhelming but we must remember that our courage is greater than our fears, if we are in truth, in God. </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91024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328352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peace yields unending courage.</a:t>
            </a:r>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noiseless</a:t>
            </a:r>
            <a:r>
              <a:rPr lang="en-US" baseline="0" dirty="0"/>
              <a:t> silence.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066370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God with you or is He someone you call for? Many times we search for something already here. To know Him is to know He waits closer than we can know; from the core of each of our cells. In His image God gave us the power of autonomy. In life we all must face the dichotomy of being lonely</a:t>
            </a:r>
            <a:r>
              <a:rPr lang="en-US" baseline="0" dirty="0"/>
              <a:t> verses being alone. To be lonely is to deny others are present in an isolated chasm of self inflicted torture. We are all alone among one another; it is a blessing, not a curse, and we need to come to know He is here with us embracing our freedom. Time is a temporary condition and is the incubator of us all. The permanence of our destination with Him depends on our choices, while alone in isolation, to remain steadfast in His distant most closest call.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32595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paths involve ever-ending change. He tells us to rely on His strength and walk with courage in Him.</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1754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a:t>
            </a:r>
            <a:r>
              <a:rPr lang="en-US" baseline="0" dirty="0"/>
              <a:t> that arrogantly believe they are great over others are no better than ants baking under the sun. His powers are multi-dimensional and He cares for each of us more than the flesh we cherish. Fear confronts us with issues of belief in so much more ways than words can express. From high to low and all in-between, questions of life in death are at the forefront of all.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50625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fear is a lack of faith in His presence. If we fear we doubt His promise. His promise stands where mankind fails. For a sad statement on humanity, in a thousand promises of man, rarely is one found true.</a:t>
            </a:r>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61445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in His presence is acceptance of His presence. The Great You is upon us. If a nation wishes to have His blessing upon them, He can not be a closet God. Our faith must be an outward proclamation. Courage in Him strengthens the heart while our hope deepens to that which is higher.</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982548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time is temporary, it is inevitable</a:t>
            </a:r>
            <a:r>
              <a:rPr lang="en-US" baseline="0" dirty="0"/>
              <a:t> upon its’ end that His judgment will be. As a day is as a thousand years </a:t>
            </a:r>
            <a:r>
              <a:rPr lang="en-US" baseline="0"/>
              <a:t>so too </a:t>
            </a:r>
            <a:r>
              <a:rPr lang="en-US" baseline="0" dirty="0"/>
              <a:t>shall the vapor of our lives quickly meet with Him.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611838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here alive in the flesh,</a:t>
            </a:r>
            <a:r>
              <a:rPr lang="en-US" baseline="0" dirty="0"/>
              <a:t> each of us needs to consider our responsibilities to the good call of God. Essential is the study of His word. Without mustering the strength to hear, the weak choose to ignore it, in the lazy oceans of their minds. Truly, only the strong survive.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903782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jpg"/><Relationship Id="rId18" Type="http://schemas.openxmlformats.org/officeDocument/2006/relationships/image" Target="../media/image21.jpg"/><Relationship Id="rId3" Type="http://schemas.openxmlformats.org/officeDocument/2006/relationships/image" Target="../media/image1.png"/><Relationship Id="rId21" Type="http://schemas.openxmlformats.org/officeDocument/2006/relationships/image" Target="../media/image24.jpg"/><Relationship Id="rId7" Type="http://schemas.openxmlformats.org/officeDocument/2006/relationships/image" Target="../media/image6.jpg"/><Relationship Id="rId12" Type="http://schemas.openxmlformats.org/officeDocument/2006/relationships/image" Target="../media/image15.jpg"/><Relationship Id="rId17" Type="http://schemas.openxmlformats.org/officeDocument/2006/relationships/image" Target="../media/image20.jpg"/><Relationship Id="rId2" Type="http://schemas.openxmlformats.org/officeDocument/2006/relationships/notesSlide" Target="../notesSlides/notesSlide22.xml"/><Relationship Id="rId16" Type="http://schemas.openxmlformats.org/officeDocument/2006/relationships/image" Target="../media/image19.jpg"/><Relationship Id="rId20"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4.jpeg"/><Relationship Id="rId5" Type="http://schemas.openxmlformats.org/officeDocument/2006/relationships/image" Target="../media/image4.jpg"/><Relationship Id="rId15" Type="http://schemas.openxmlformats.org/officeDocument/2006/relationships/image" Target="../media/image18.jpeg"/><Relationship Id="rId23" Type="http://schemas.openxmlformats.org/officeDocument/2006/relationships/image" Target="../media/image27.jpg"/><Relationship Id="rId10" Type="http://schemas.openxmlformats.org/officeDocument/2006/relationships/image" Target="../media/image13.jpg"/><Relationship Id="rId19" Type="http://schemas.openxmlformats.org/officeDocument/2006/relationships/image" Target="../media/image22.jpe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7.jpg"/><Relationship Id="rId22"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jpeg"/><Relationship Id="rId18" Type="http://schemas.openxmlformats.org/officeDocument/2006/relationships/image" Target="../media/image21.jpg"/><Relationship Id="rId3" Type="http://schemas.openxmlformats.org/officeDocument/2006/relationships/image" Target="../media/image28.png"/><Relationship Id="rId21" Type="http://schemas.openxmlformats.org/officeDocument/2006/relationships/image" Target="../media/image44.jpeg"/><Relationship Id="rId7" Type="http://schemas.openxmlformats.org/officeDocument/2006/relationships/image" Target="../media/image32.jpeg"/><Relationship Id="rId12" Type="http://schemas.openxmlformats.org/officeDocument/2006/relationships/image" Target="../media/image15.jpg"/><Relationship Id="rId17" Type="http://schemas.openxmlformats.org/officeDocument/2006/relationships/image" Target="../media/image41.jpeg"/><Relationship Id="rId2" Type="http://schemas.openxmlformats.org/officeDocument/2006/relationships/notesSlide" Target="../notesSlides/notesSlide23.xml"/><Relationship Id="rId16" Type="http://schemas.openxmlformats.org/officeDocument/2006/relationships/image" Target="../media/image40.jpeg"/><Relationship Id="rId20"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39.jpeg"/><Relationship Id="rId23" Type="http://schemas.openxmlformats.org/officeDocument/2006/relationships/image" Target="../media/image46.jpeg"/><Relationship Id="rId10" Type="http://schemas.openxmlformats.org/officeDocument/2006/relationships/image" Target="../media/image35.jpeg"/><Relationship Id="rId19" Type="http://schemas.openxmlformats.org/officeDocument/2006/relationships/image" Target="../media/image42.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8.jpeg"/><Relationship Id="rId22"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3121"/>
          <a:stretch/>
        </p:blipFill>
        <p:spPr>
          <a:xfrm>
            <a:off x="-1" y="0"/>
            <a:ext cx="9144001" cy="6858000"/>
          </a:xfrm>
          <a:prstGeom prst="rect">
            <a:avLst/>
          </a:prstGeom>
        </p:spPr>
      </p:pic>
      <p:sp>
        <p:nvSpPr>
          <p:cNvPr id="4" name="Rectangle 2"/>
          <p:cNvSpPr txBox="1">
            <a:spLocks noChangeArrowheads="1"/>
          </p:cNvSpPr>
          <p:nvPr/>
        </p:nvSpPr>
        <p:spPr bwMode="auto">
          <a:xfrm>
            <a:off x="6111240" y="3261360"/>
            <a:ext cx="22098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faithful</a:t>
            </a:r>
          </a:p>
        </p:txBody>
      </p:sp>
      <p:sp>
        <p:nvSpPr>
          <p:cNvPr id="5" name="Title 1"/>
          <p:cNvSpPr txBox="1">
            <a:spLocks/>
          </p:cNvSpPr>
          <p:nvPr/>
        </p:nvSpPr>
        <p:spPr>
          <a:xfrm>
            <a:off x="2262850" y="1973660"/>
            <a:ext cx="2514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a:t>
            </a:r>
          </a:p>
        </p:txBody>
      </p:sp>
      <p:sp>
        <p:nvSpPr>
          <p:cNvPr id="3074" name="Rectangle 2"/>
          <p:cNvSpPr>
            <a:spLocks noGrp="1" noChangeArrowheads="1"/>
          </p:cNvSpPr>
          <p:nvPr>
            <p:ph type="title"/>
          </p:nvPr>
        </p:nvSpPr>
        <p:spPr>
          <a:xfrm>
            <a:off x="685800" y="1981200"/>
            <a:ext cx="76962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hold fast the confession of our hope without wavering, for He who promised is faithful.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10:23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F988546E-CE98-4256-9EDD-84FEEF2A9DCE}"/>
              </a:ext>
            </a:extLst>
          </p:cNvPr>
          <p:cNvSpPr txBox="1">
            <a:spLocks noChangeArrowheads="1"/>
          </p:cNvSpPr>
          <p:nvPr/>
        </p:nvSpPr>
        <p:spPr bwMode="auto">
          <a:xfrm>
            <a:off x="2248523" y="2149387"/>
            <a:ext cx="2555825" cy="79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hold fast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4FE0F4E-87DA-49F4-AABE-2CCA32122E69}"/>
              </a:ext>
            </a:extLst>
          </p:cNvPr>
          <p:cNvSpPr txBox="1">
            <a:spLocks noChangeArrowheads="1"/>
          </p:cNvSpPr>
          <p:nvPr/>
        </p:nvSpPr>
        <p:spPr bwMode="auto">
          <a:xfrm>
            <a:off x="3359880" y="3499739"/>
            <a:ext cx="2300351" cy="7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promise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0128258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307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389" r="15493"/>
          <a:stretch/>
        </p:blipFill>
        <p:spPr>
          <a:xfrm>
            <a:off x="0" y="0"/>
            <a:ext cx="9144000" cy="6858000"/>
          </a:xfrm>
          <a:prstGeom prst="rect">
            <a:avLst/>
          </a:prstGeom>
        </p:spPr>
      </p:pic>
      <p:sp>
        <p:nvSpPr>
          <p:cNvPr id="4" name="Title 1"/>
          <p:cNvSpPr txBox="1">
            <a:spLocks/>
          </p:cNvSpPr>
          <p:nvPr/>
        </p:nvSpPr>
        <p:spPr>
          <a:xfrm>
            <a:off x="1672590" y="516204"/>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your conduct</a:t>
            </a:r>
          </a:p>
        </p:txBody>
      </p:sp>
      <p:sp>
        <p:nvSpPr>
          <p:cNvPr id="3074" name="Rectangle 2"/>
          <p:cNvSpPr>
            <a:spLocks noGrp="1" noChangeArrowheads="1"/>
          </p:cNvSpPr>
          <p:nvPr>
            <p:ph type="title"/>
          </p:nvPr>
        </p:nvSpPr>
        <p:spPr>
          <a:xfrm>
            <a:off x="457200" y="579438"/>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conduct be without covetousness; be content with such things as you have. For He Himself has said, "I will never leave you nor forsake you." So we may boldly say: "The LORD is my helper; I will not fear. What can man do to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13:5-6 </a:t>
            </a:r>
          </a:p>
        </p:txBody>
      </p:sp>
      <p:sp>
        <p:nvSpPr>
          <p:cNvPr id="5" name="Rectangle 2"/>
          <p:cNvSpPr txBox="1">
            <a:spLocks noChangeArrowheads="1"/>
          </p:cNvSpPr>
          <p:nvPr/>
        </p:nvSpPr>
        <p:spPr bwMode="auto">
          <a:xfrm>
            <a:off x="2034540" y="438468"/>
            <a:ext cx="35052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conduct</a:t>
            </a:r>
          </a:p>
        </p:txBody>
      </p:sp>
      <p:sp>
        <p:nvSpPr>
          <p:cNvPr id="7" name="Title 1"/>
          <p:cNvSpPr txBox="1">
            <a:spLocks/>
          </p:cNvSpPr>
          <p:nvPr/>
        </p:nvSpPr>
        <p:spPr>
          <a:xfrm>
            <a:off x="2414643" y="4480560"/>
            <a:ext cx="3590365"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C00000"/>
                </a:solidFill>
                <a:effectLst>
                  <a:glow rad="38100">
                    <a:srgbClr val="9966FF"/>
                  </a:glow>
                  <a:outerShdw blurRad="50800" algn="tl" rotWithShape="0">
                    <a:srgbClr val="000000"/>
                  </a:outerShdw>
                </a:effectLst>
                <a:latin typeface="Calibri" panose="020F0502020204030204" pitchFamily="34" charset="0"/>
              </a:rPr>
              <a:t>I will not fear</a:t>
            </a:r>
            <a:endParaRPr lang="en-US" b="1" dirty="0">
              <a:ln w="17780" cmpd="sng">
                <a:noFill/>
                <a:prstDash val="solid"/>
                <a:miter lim="800000"/>
              </a:ln>
              <a:solidFill>
                <a:srgbClr val="C00000"/>
              </a:solidFill>
              <a:effectLst>
                <a:glow rad="38100">
                  <a:srgbClr val="9966FF"/>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783739" y="5154818"/>
            <a:ext cx="1607907"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C00000"/>
                </a:solidFill>
                <a:effectLst>
                  <a:glow rad="38100">
                    <a:srgbClr val="9966FF"/>
                  </a:glow>
                  <a:outerShdw blurRad="50800" algn="tl" rotWithShape="0">
                    <a:srgbClr val="000000"/>
                  </a:outerShdw>
                </a:effectLst>
                <a:latin typeface="Calibri" panose="020F0502020204030204" pitchFamily="34" charset="0"/>
              </a:rPr>
              <a:t>man</a:t>
            </a:r>
            <a:endParaRPr lang="en-US" b="1" dirty="0">
              <a:ln w="17780" cmpd="sng">
                <a:noFill/>
                <a:prstDash val="solid"/>
                <a:miter lim="800000"/>
              </a:ln>
              <a:solidFill>
                <a:srgbClr val="C00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74681" y="1321490"/>
            <a:ext cx="22098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p>
        </p:txBody>
      </p:sp>
      <p:sp>
        <p:nvSpPr>
          <p:cNvPr id="10" name="Rectangle 2"/>
          <p:cNvSpPr txBox="1">
            <a:spLocks noChangeArrowheads="1"/>
          </p:cNvSpPr>
          <p:nvPr/>
        </p:nvSpPr>
        <p:spPr bwMode="auto">
          <a:xfrm>
            <a:off x="1550762" y="2770094"/>
            <a:ext cx="2604379" cy="100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Godliness</a:t>
            </a:r>
          </a:p>
        </p:txBody>
      </p:sp>
      <p:sp>
        <p:nvSpPr>
          <p:cNvPr id="12" name="Rectangle 2"/>
          <p:cNvSpPr txBox="1">
            <a:spLocks noChangeArrowheads="1"/>
          </p:cNvSpPr>
          <p:nvPr/>
        </p:nvSpPr>
        <p:spPr bwMode="auto">
          <a:xfrm>
            <a:off x="3818965" y="1532965"/>
            <a:ext cx="2061882" cy="110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Shines</a:t>
            </a:r>
          </a:p>
        </p:txBody>
      </p:sp>
      <p:sp>
        <p:nvSpPr>
          <p:cNvPr id="13" name="Rectangle 2"/>
          <p:cNvSpPr txBox="1">
            <a:spLocks noChangeArrowheads="1"/>
          </p:cNvSpPr>
          <p:nvPr/>
        </p:nvSpPr>
        <p:spPr bwMode="auto">
          <a:xfrm>
            <a:off x="183643" y="4370294"/>
            <a:ext cx="3702556" cy="103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 </a:t>
            </a:r>
          </a:p>
        </p:txBody>
      </p:sp>
      <p:sp>
        <p:nvSpPr>
          <p:cNvPr id="14" name="Rectangle 2"/>
          <p:cNvSpPr txBox="1">
            <a:spLocks noChangeArrowheads="1"/>
          </p:cNvSpPr>
          <p:nvPr/>
        </p:nvSpPr>
        <p:spPr bwMode="auto">
          <a:xfrm>
            <a:off x="5817962" y="5553635"/>
            <a:ext cx="2519214" cy="95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Patience</a:t>
            </a:r>
          </a:p>
        </p:txBody>
      </p:sp>
      <p:sp>
        <p:nvSpPr>
          <p:cNvPr id="15" name="Rectangle 2"/>
          <p:cNvSpPr txBox="1">
            <a:spLocks noChangeArrowheads="1"/>
          </p:cNvSpPr>
          <p:nvPr/>
        </p:nvSpPr>
        <p:spPr bwMode="auto">
          <a:xfrm>
            <a:off x="5306974" y="3823447"/>
            <a:ext cx="3155708" cy="1230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Gentleness</a:t>
            </a:r>
          </a:p>
        </p:txBody>
      </p:sp>
      <p:sp>
        <p:nvSpPr>
          <p:cNvPr id="16" name="Rectangle 2"/>
          <p:cNvSpPr txBox="1">
            <a:spLocks noChangeArrowheads="1"/>
          </p:cNvSpPr>
          <p:nvPr/>
        </p:nvSpPr>
        <p:spPr bwMode="auto">
          <a:xfrm>
            <a:off x="6091518" y="2344270"/>
            <a:ext cx="2366682" cy="1230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Integrity</a:t>
            </a:r>
          </a:p>
        </p:txBody>
      </p:sp>
      <p:sp>
        <p:nvSpPr>
          <p:cNvPr id="17" name="Rectangle 2"/>
          <p:cNvSpPr txBox="1">
            <a:spLocks noChangeArrowheads="1"/>
          </p:cNvSpPr>
          <p:nvPr/>
        </p:nvSpPr>
        <p:spPr bwMode="auto">
          <a:xfrm>
            <a:off x="3334869" y="5329517"/>
            <a:ext cx="1685365" cy="95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p>
        </p:txBody>
      </p:sp>
      <p:sp>
        <p:nvSpPr>
          <p:cNvPr id="18" name="Rectangle 2"/>
          <p:cNvSpPr txBox="1">
            <a:spLocks noChangeArrowheads="1"/>
          </p:cNvSpPr>
          <p:nvPr/>
        </p:nvSpPr>
        <p:spPr bwMode="auto">
          <a:xfrm>
            <a:off x="6454456" y="784411"/>
            <a:ext cx="2519214" cy="95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Peace</a:t>
            </a:r>
          </a:p>
        </p:txBody>
      </p:sp>
      <p:sp>
        <p:nvSpPr>
          <p:cNvPr id="19" name="Rectangle 2">
            <a:extLst>
              <a:ext uri="{FF2B5EF4-FFF2-40B4-BE49-F238E27FC236}">
                <a16:creationId xmlns:a16="http://schemas.microsoft.com/office/drawing/2014/main" id="{86EFED45-47BB-4151-975E-1616DAF9F79C}"/>
              </a:ext>
            </a:extLst>
          </p:cNvPr>
          <p:cNvSpPr txBox="1">
            <a:spLocks noChangeArrowheads="1"/>
          </p:cNvSpPr>
          <p:nvPr/>
        </p:nvSpPr>
        <p:spPr bwMode="auto">
          <a:xfrm>
            <a:off x="1771338" y="682850"/>
            <a:ext cx="3775023" cy="7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conduct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2231920C-8A7C-4F23-9D4D-01DA196AB511}"/>
              </a:ext>
            </a:extLst>
          </p:cNvPr>
          <p:cNvSpPr txBox="1">
            <a:spLocks noChangeArrowheads="1"/>
          </p:cNvSpPr>
          <p:nvPr/>
        </p:nvSpPr>
        <p:spPr bwMode="auto">
          <a:xfrm>
            <a:off x="4151871" y="1258088"/>
            <a:ext cx="3077603" cy="95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 content</a:t>
            </a:r>
          </a:p>
        </p:txBody>
      </p:sp>
      <p:sp>
        <p:nvSpPr>
          <p:cNvPr id="22" name="Rectangle 2">
            <a:extLst>
              <a:ext uri="{FF2B5EF4-FFF2-40B4-BE49-F238E27FC236}">
                <a16:creationId xmlns:a16="http://schemas.microsoft.com/office/drawing/2014/main" id="{D997B873-36F5-4C04-A83A-4CCE36C4A3C2}"/>
              </a:ext>
            </a:extLst>
          </p:cNvPr>
          <p:cNvSpPr txBox="1">
            <a:spLocks noChangeArrowheads="1"/>
          </p:cNvSpPr>
          <p:nvPr/>
        </p:nvSpPr>
        <p:spPr bwMode="auto">
          <a:xfrm>
            <a:off x="4982864" y="590550"/>
            <a:ext cx="3196280" cy="94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 without</a:t>
            </a:r>
          </a:p>
        </p:txBody>
      </p:sp>
      <p:sp>
        <p:nvSpPr>
          <p:cNvPr id="23" name="Rectangle 2">
            <a:extLst>
              <a:ext uri="{FF2B5EF4-FFF2-40B4-BE49-F238E27FC236}">
                <a16:creationId xmlns:a16="http://schemas.microsoft.com/office/drawing/2014/main" id="{DDF03B39-6B10-4155-95E8-B81A9ED77E11}"/>
              </a:ext>
            </a:extLst>
          </p:cNvPr>
          <p:cNvSpPr txBox="1">
            <a:spLocks noChangeArrowheads="1"/>
          </p:cNvSpPr>
          <p:nvPr/>
        </p:nvSpPr>
        <p:spPr bwMode="auto">
          <a:xfrm>
            <a:off x="722742" y="1264443"/>
            <a:ext cx="3754007" cy="939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covetousness</a:t>
            </a:r>
          </a:p>
        </p:txBody>
      </p:sp>
      <p:sp>
        <p:nvSpPr>
          <p:cNvPr id="6" name="Rectangle 2" hidden="1"/>
          <p:cNvSpPr txBox="1">
            <a:spLocks noChangeArrowheads="1"/>
          </p:cNvSpPr>
          <p:nvPr/>
        </p:nvSpPr>
        <p:spPr bwMode="auto">
          <a:xfrm>
            <a:off x="2670810" y="354648"/>
            <a:ext cx="35052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our conduct</a:t>
            </a:r>
          </a:p>
        </p:txBody>
      </p:sp>
      <p:sp>
        <p:nvSpPr>
          <p:cNvPr id="20" name="Rectangle 2" hidden="1">
            <a:extLst>
              <a:ext uri="{FF2B5EF4-FFF2-40B4-BE49-F238E27FC236}">
                <a16:creationId xmlns:a16="http://schemas.microsoft.com/office/drawing/2014/main" id="{D38CCAD0-9F13-4787-9D45-32C41F890F9B}"/>
              </a:ext>
            </a:extLst>
          </p:cNvPr>
          <p:cNvSpPr txBox="1">
            <a:spLocks noChangeArrowheads="1"/>
          </p:cNvSpPr>
          <p:nvPr/>
        </p:nvSpPr>
        <p:spPr bwMode="auto">
          <a:xfrm>
            <a:off x="1050325" y="2777968"/>
            <a:ext cx="6339016" cy="153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 content</a:t>
            </a:r>
          </a:p>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 without covetousness</a:t>
            </a:r>
          </a:p>
        </p:txBody>
      </p:sp>
      <p:sp>
        <p:nvSpPr>
          <p:cNvPr id="24" name="Rectangle 2">
            <a:extLst>
              <a:ext uri="{FF2B5EF4-FFF2-40B4-BE49-F238E27FC236}">
                <a16:creationId xmlns:a16="http://schemas.microsoft.com/office/drawing/2014/main" id="{09AAE729-023E-4C82-9CB2-C7BAAFC571EC}"/>
              </a:ext>
            </a:extLst>
          </p:cNvPr>
          <p:cNvSpPr txBox="1">
            <a:spLocks noChangeArrowheads="1"/>
          </p:cNvSpPr>
          <p:nvPr/>
        </p:nvSpPr>
        <p:spPr bwMode="auto">
          <a:xfrm>
            <a:off x="2021840" y="665480"/>
            <a:ext cx="1082040" cy="79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01282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4.79186E-6 L 0.0191 -0.18894 " pathEditMode="relative" rAng="0" ptsTypes="AA">
                                      <p:cBhvr>
                                        <p:cTn id="10" dur="750" spd="-100000" fill="hold"/>
                                        <p:tgtEl>
                                          <p:spTgt spid="3074"/>
                                        </p:tgtEl>
                                        <p:attrNameLst>
                                          <p:attrName>ppt_x</p:attrName>
                                          <p:attrName>ppt_y</p:attrName>
                                        </p:attrNameLst>
                                      </p:cBhvr>
                                      <p:rCtr x="955" y="-9459"/>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50"/>
                                        <p:tgtEl>
                                          <p:spTgt spid="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25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50"/>
                                        <p:tgtEl>
                                          <p:spTgt spid="23"/>
                                        </p:tgtEl>
                                      </p:cBhvr>
                                    </p:animEffect>
                                  </p:childTnLst>
                                </p:cTn>
                              </p:par>
                              <p:par>
                                <p:cTn id="50" presetID="0" presetClass="path" presetSubtype="0" accel="50000" decel="50000" fill="hold" grpId="1" nodeType="withEffect">
                                  <p:stCondLst>
                                    <p:cond delay="0"/>
                                  </p:stCondLst>
                                  <p:childTnLst>
                                    <p:animMotion origin="layout" path="M 3.88889E-6 -1.11111E-6 L 0.06979 -0.0118 " pathEditMode="relative" rAng="0" ptsTypes="AA">
                                      <p:cBhvr>
                                        <p:cTn id="51" dur="2000" fill="hold"/>
                                        <p:tgtEl>
                                          <p:spTgt spid="5"/>
                                        </p:tgtEl>
                                        <p:attrNameLst>
                                          <p:attrName>ppt_x</p:attrName>
                                          <p:attrName>ppt_y</p:attrName>
                                        </p:attrNameLst>
                                      </p:cBhvr>
                                      <p:rCtr x="3490" y="-602"/>
                                    </p:animMotion>
                                  </p:childTnLst>
                                </p:cTn>
                              </p:par>
                              <p:par>
                                <p:cTn id="52" presetID="0" presetClass="path" presetSubtype="0" accel="50000" decel="50000" fill="hold" grpId="1" nodeType="withEffect">
                                  <p:stCondLst>
                                    <p:cond delay="0"/>
                                  </p:stCondLst>
                                  <p:childTnLst>
                                    <p:animMotion origin="layout" path="M -2.22222E-6 -7.40741E-7 L -0.16059 0.21482 " pathEditMode="relative" rAng="0" ptsTypes="AA">
                                      <p:cBhvr>
                                        <p:cTn id="53" dur="2000" fill="hold"/>
                                        <p:tgtEl>
                                          <p:spTgt spid="21"/>
                                        </p:tgtEl>
                                        <p:attrNameLst>
                                          <p:attrName>ppt_x</p:attrName>
                                          <p:attrName>ppt_y</p:attrName>
                                        </p:attrNameLst>
                                      </p:cBhvr>
                                      <p:rCtr x="-8038" y="10741"/>
                                    </p:animMotion>
                                  </p:childTnLst>
                                </p:cTn>
                              </p:par>
                              <p:par>
                                <p:cTn id="54" presetID="0" presetClass="path" presetSubtype="0" accel="50000" decel="50000" fill="hold" grpId="1" nodeType="withEffect">
                                  <p:stCondLst>
                                    <p:cond delay="0"/>
                                  </p:stCondLst>
                                  <p:childTnLst>
                                    <p:animMotion origin="layout" path="M 1.94444E-6 -4.07407E-6 L -0.43472 0.41019 " pathEditMode="relative" rAng="0" ptsTypes="AA">
                                      <p:cBhvr>
                                        <p:cTn id="55" dur="2000" fill="hold"/>
                                        <p:tgtEl>
                                          <p:spTgt spid="22"/>
                                        </p:tgtEl>
                                        <p:attrNameLst>
                                          <p:attrName>ppt_x</p:attrName>
                                          <p:attrName>ppt_y</p:attrName>
                                        </p:attrNameLst>
                                      </p:cBhvr>
                                      <p:rCtr x="-21736" y="20509"/>
                                    </p:animMotion>
                                  </p:childTnLst>
                                </p:cTn>
                              </p:par>
                              <p:par>
                                <p:cTn id="56" presetID="0" presetClass="path" presetSubtype="0" accel="50000" decel="50000" fill="hold" grpId="1" nodeType="withEffect">
                                  <p:stCondLst>
                                    <p:cond delay="0"/>
                                  </p:stCondLst>
                                  <p:childTnLst>
                                    <p:animMotion origin="layout" path="M -1.38889E-6 2.22222E-6 L 0.32396 0.31296 " pathEditMode="relative" rAng="0" ptsTypes="AA">
                                      <p:cBhvr>
                                        <p:cTn id="57" dur="2000" fill="hold"/>
                                        <p:tgtEl>
                                          <p:spTgt spid="23"/>
                                        </p:tgtEl>
                                        <p:attrNameLst>
                                          <p:attrName>ppt_x</p:attrName>
                                          <p:attrName>ppt_y</p:attrName>
                                        </p:attrNameLst>
                                      </p:cBhvr>
                                      <p:rCtr x="16198" y="15648"/>
                                    </p:animMotion>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500"/>
                                        <p:tgtEl>
                                          <p:spTgt spid="3074"/>
                                        </p:tgtEl>
                                      </p:cBhvr>
                                    </p:animEffect>
                                    <p:set>
                                      <p:cBhvr>
                                        <p:cTn id="63" dur="1" fill="hold">
                                          <p:stCondLst>
                                            <p:cond delay="1499"/>
                                          </p:stCondLst>
                                        </p:cTn>
                                        <p:tgtEl>
                                          <p:spTgt spid="307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grpId="0" nodeType="clickEffect">
                                  <p:stCondLst>
                                    <p:cond delay="500"/>
                                  </p:stCondLst>
                                  <p:childTnLst>
                                    <p:set>
                                      <p:cBhvr>
                                        <p:cTn id="79" dur="1" fill="hold">
                                          <p:stCondLst>
                                            <p:cond delay="0"/>
                                          </p:stCondLst>
                                        </p:cTn>
                                        <p:tgtEl>
                                          <p:spTgt spid="9"/>
                                        </p:tgtEl>
                                        <p:attrNameLst>
                                          <p:attrName>style.visibility</p:attrName>
                                        </p:attrNameLst>
                                      </p:cBhvr>
                                      <p:to>
                                        <p:strVal val="visible"/>
                                      </p:to>
                                    </p:set>
                                    <p:anim calcmode="lin" valueType="num">
                                      <p:cBhvr>
                                        <p:cTn id="80" dur="1250" fill="hold"/>
                                        <p:tgtEl>
                                          <p:spTgt spid="9"/>
                                        </p:tgtEl>
                                        <p:attrNameLst>
                                          <p:attrName>ppt_w</p:attrName>
                                        </p:attrNameLst>
                                      </p:cBhvr>
                                      <p:tavLst>
                                        <p:tav tm="0">
                                          <p:val>
                                            <p:fltVal val="0"/>
                                          </p:val>
                                        </p:tav>
                                        <p:tav tm="100000">
                                          <p:val>
                                            <p:strVal val="#ppt_w"/>
                                          </p:val>
                                        </p:tav>
                                      </p:tavLst>
                                    </p:anim>
                                    <p:anim calcmode="lin" valueType="num">
                                      <p:cBhvr>
                                        <p:cTn id="81" dur="1250" fill="hold"/>
                                        <p:tgtEl>
                                          <p:spTgt spid="9"/>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5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1250" fill="hold"/>
                                        <p:tgtEl>
                                          <p:spTgt spid="10"/>
                                        </p:tgtEl>
                                        <p:attrNameLst>
                                          <p:attrName>ppt_w</p:attrName>
                                        </p:attrNameLst>
                                      </p:cBhvr>
                                      <p:tavLst>
                                        <p:tav tm="0">
                                          <p:val>
                                            <p:fltVal val="0"/>
                                          </p:val>
                                        </p:tav>
                                        <p:tav tm="100000">
                                          <p:val>
                                            <p:strVal val="#ppt_w"/>
                                          </p:val>
                                        </p:tav>
                                      </p:tavLst>
                                    </p:anim>
                                    <p:anim calcmode="lin" valueType="num">
                                      <p:cBhvr>
                                        <p:cTn id="85" dur="1250" fill="hold"/>
                                        <p:tgtEl>
                                          <p:spTgt spid="10"/>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500"/>
                                  </p:stCondLst>
                                  <p:childTnLst>
                                    <p:set>
                                      <p:cBhvr>
                                        <p:cTn id="87" dur="1" fill="hold">
                                          <p:stCondLst>
                                            <p:cond delay="0"/>
                                          </p:stCondLst>
                                        </p:cTn>
                                        <p:tgtEl>
                                          <p:spTgt spid="12"/>
                                        </p:tgtEl>
                                        <p:attrNameLst>
                                          <p:attrName>style.visibility</p:attrName>
                                        </p:attrNameLst>
                                      </p:cBhvr>
                                      <p:to>
                                        <p:strVal val="visible"/>
                                      </p:to>
                                    </p:set>
                                    <p:anim calcmode="lin" valueType="num">
                                      <p:cBhvr>
                                        <p:cTn id="88" dur="1250" fill="hold"/>
                                        <p:tgtEl>
                                          <p:spTgt spid="12"/>
                                        </p:tgtEl>
                                        <p:attrNameLst>
                                          <p:attrName>ppt_w</p:attrName>
                                        </p:attrNameLst>
                                      </p:cBhvr>
                                      <p:tavLst>
                                        <p:tav tm="0">
                                          <p:val>
                                            <p:fltVal val="0"/>
                                          </p:val>
                                        </p:tav>
                                        <p:tav tm="100000">
                                          <p:val>
                                            <p:strVal val="#ppt_w"/>
                                          </p:val>
                                        </p:tav>
                                      </p:tavLst>
                                    </p:anim>
                                    <p:anim calcmode="lin" valueType="num">
                                      <p:cBhvr>
                                        <p:cTn id="89" dur="1250" fill="hold"/>
                                        <p:tgtEl>
                                          <p:spTgt spid="12"/>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500"/>
                                  </p:stCondLst>
                                  <p:childTnLst>
                                    <p:set>
                                      <p:cBhvr>
                                        <p:cTn id="91" dur="1" fill="hold">
                                          <p:stCondLst>
                                            <p:cond delay="0"/>
                                          </p:stCondLst>
                                        </p:cTn>
                                        <p:tgtEl>
                                          <p:spTgt spid="13"/>
                                        </p:tgtEl>
                                        <p:attrNameLst>
                                          <p:attrName>style.visibility</p:attrName>
                                        </p:attrNameLst>
                                      </p:cBhvr>
                                      <p:to>
                                        <p:strVal val="visible"/>
                                      </p:to>
                                    </p:set>
                                    <p:anim calcmode="lin" valueType="num">
                                      <p:cBhvr>
                                        <p:cTn id="92" dur="1250" fill="hold"/>
                                        <p:tgtEl>
                                          <p:spTgt spid="13"/>
                                        </p:tgtEl>
                                        <p:attrNameLst>
                                          <p:attrName>ppt_w</p:attrName>
                                        </p:attrNameLst>
                                      </p:cBhvr>
                                      <p:tavLst>
                                        <p:tav tm="0">
                                          <p:val>
                                            <p:fltVal val="0"/>
                                          </p:val>
                                        </p:tav>
                                        <p:tav tm="100000">
                                          <p:val>
                                            <p:strVal val="#ppt_w"/>
                                          </p:val>
                                        </p:tav>
                                      </p:tavLst>
                                    </p:anim>
                                    <p:anim calcmode="lin" valueType="num">
                                      <p:cBhvr>
                                        <p:cTn id="93" dur="1250" fill="hold"/>
                                        <p:tgtEl>
                                          <p:spTgt spid="13"/>
                                        </p:tgtEl>
                                        <p:attrNameLst>
                                          <p:attrName>ppt_h</p:attrName>
                                        </p:attrNameLst>
                                      </p:cBhvr>
                                      <p:tavLst>
                                        <p:tav tm="0">
                                          <p:val>
                                            <p:fltVal val="0"/>
                                          </p:val>
                                        </p:tav>
                                        <p:tav tm="100000">
                                          <p:val>
                                            <p:strVal val="#ppt_h"/>
                                          </p:val>
                                        </p:tav>
                                      </p:tavLst>
                                    </p:anim>
                                  </p:childTnLst>
                                </p:cTn>
                              </p:par>
                              <p:par>
                                <p:cTn id="94" presetID="23" presetClass="entr" presetSubtype="16" fill="hold" grpId="0" nodeType="withEffect">
                                  <p:stCondLst>
                                    <p:cond delay="500"/>
                                  </p:stCondLst>
                                  <p:childTnLst>
                                    <p:set>
                                      <p:cBhvr>
                                        <p:cTn id="95" dur="1" fill="hold">
                                          <p:stCondLst>
                                            <p:cond delay="0"/>
                                          </p:stCondLst>
                                        </p:cTn>
                                        <p:tgtEl>
                                          <p:spTgt spid="14"/>
                                        </p:tgtEl>
                                        <p:attrNameLst>
                                          <p:attrName>style.visibility</p:attrName>
                                        </p:attrNameLst>
                                      </p:cBhvr>
                                      <p:to>
                                        <p:strVal val="visible"/>
                                      </p:to>
                                    </p:set>
                                    <p:anim calcmode="lin" valueType="num">
                                      <p:cBhvr>
                                        <p:cTn id="96" dur="1250" fill="hold"/>
                                        <p:tgtEl>
                                          <p:spTgt spid="14"/>
                                        </p:tgtEl>
                                        <p:attrNameLst>
                                          <p:attrName>ppt_w</p:attrName>
                                        </p:attrNameLst>
                                      </p:cBhvr>
                                      <p:tavLst>
                                        <p:tav tm="0">
                                          <p:val>
                                            <p:fltVal val="0"/>
                                          </p:val>
                                        </p:tav>
                                        <p:tav tm="100000">
                                          <p:val>
                                            <p:strVal val="#ppt_w"/>
                                          </p:val>
                                        </p:tav>
                                      </p:tavLst>
                                    </p:anim>
                                    <p:anim calcmode="lin" valueType="num">
                                      <p:cBhvr>
                                        <p:cTn id="97" dur="1250" fill="hold"/>
                                        <p:tgtEl>
                                          <p:spTgt spid="14"/>
                                        </p:tgtEl>
                                        <p:attrNameLst>
                                          <p:attrName>ppt_h</p:attrName>
                                        </p:attrNameLst>
                                      </p:cBhvr>
                                      <p:tavLst>
                                        <p:tav tm="0">
                                          <p:val>
                                            <p:fltVal val="0"/>
                                          </p:val>
                                        </p:tav>
                                        <p:tav tm="100000">
                                          <p:val>
                                            <p:strVal val="#ppt_h"/>
                                          </p:val>
                                        </p:tav>
                                      </p:tavLst>
                                    </p:anim>
                                  </p:childTnLst>
                                </p:cTn>
                              </p:par>
                              <p:par>
                                <p:cTn id="98" presetID="23" presetClass="entr" presetSubtype="16" fill="hold" grpId="0" nodeType="withEffect">
                                  <p:stCondLst>
                                    <p:cond delay="500"/>
                                  </p:stCondLst>
                                  <p:childTnLst>
                                    <p:set>
                                      <p:cBhvr>
                                        <p:cTn id="99" dur="1" fill="hold">
                                          <p:stCondLst>
                                            <p:cond delay="0"/>
                                          </p:stCondLst>
                                        </p:cTn>
                                        <p:tgtEl>
                                          <p:spTgt spid="15"/>
                                        </p:tgtEl>
                                        <p:attrNameLst>
                                          <p:attrName>style.visibility</p:attrName>
                                        </p:attrNameLst>
                                      </p:cBhvr>
                                      <p:to>
                                        <p:strVal val="visible"/>
                                      </p:to>
                                    </p:set>
                                    <p:anim calcmode="lin" valueType="num">
                                      <p:cBhvr>
                                        <p:cTn id="100" dur="1250" fill="hold"/>
                                        <p:tgtEl>
                                          <p:spTgt spid="15"/>
                                        </p:tgtEl>
                                        <p:attrNameLst>
                                          <p:attrName>ppt_w</p:attrName>
                                        </p:attrNameLst>
                                      </p:cBhvr>
                                      <p:tavLst>
                                        <p:tav tm="0">
                                          <p:val>
                                            <p:fltVal val="0"/>
                                          </p:val>
                                        </p:tav>
                                        <p:tav tm="100000">
                                          <p:val>
                                            <p:strVal val="#ppt_w"/>
                                          </p:val>
                                        </p:tav>
                                      </p:tavLst>
                                    </p:anim>
                                    <p:anim calcmode="lin" valueType="num">
                                      <p:cBhvr>
                                        <p:cTn id="101" dur="1250" fill="hold"/>
                                        <p:tgtEl>
                                          <p:spTgt spid="15"/>
                                        </p:tgtEl>
                                        <p:attrNameLst>
                                          <p:attrName>ppt_h</p:attrName>
                                        </p:attrNameLst>
                                      </p:cBhvr>
                                      <p:tavLst>
                                        <p:tav tm="0">
                                          <p:val>
                                            <p:fltVal val="0"/>
                                          </p:val>
                                        </p:tav>
                                        <p:tav tm="100000">
                                          <p:val>
                                            <p:strVal val="#ppt_h"/>
                                          </p:val>
                                        </p:tav>
                                      </p:tavLst>
                                    </p:anim>
                                  </p:childTnLst>
                                </p:cTn>
                              </p:par>
                              <p:par>
                                <p:cTn id="102" presetID="23" presetClass="entr" presetSubtype="16" fill="hold" grpId="0" nodeType="withEffect">
                                  <p:stCondLst>
                                    <p:cond delay="500"/>
                                  </p:stCondLst>
                                  <p:childTnLst>
                                    <p:set>
                                      <p:cBhvr>
                                        <p:cTn id="103" dur="1" fill="hold">
                                          <p:stCondLst>
                                            <p:cond delay="0"/>
                                          </p:stCondLst>
                                        </p:cTn>
                                        <p:tgtEl>
                                          <p:spTgt spid="16"/>
                                        </p:tgtEl>
                                        <p:attrNameLst>
                                          <p:attrName>style.visibility</p:attrName>
                                        </p:attrNameLst>
                                      </p:cBhvr>
                                      <p:to>
                                        <p:strVal val="visible"/>
                                      </p:to>
                                    </p:set>
                                    <p:anim calcmode="lin" valueType="num">
                                      <p:cBhvr>
                                        <p:cTn id="104" dur="1250" fill="hold"/>
                                        <p:tgtEl>
                                          <p:spTgt spid="16"/>
                                        </p:tgtEl>
                                        <p:attrNameLst>
                                          <p:attrName>ppt_w</p:attrName>
                                        </p:attrNameLst>
                                      </p:cBhvr>
                                      <p:tavLst>
                                        <p:tav tm="0">
                                          <p:val>
                                            <p:fltVal val="0"/>
                                          </p:val>
                                        </p:tav>
                                        <p:tav tm="100000">
                                          <p:val>
                                            <p:strVal val="#ppt_w"/>
                                          </p:val>
                                        </p:tav>
                                      </p:tavLst>
                                    </p:anim>
                                    <p:anim calcmode="lin" valueType="num">
                                      <p:cBhvr>
                                        <p:cTn id="105" dur="1250" fill="hold"/>
                                        <p:tgtEl>
                                          <p:spTgt spid="16"/>
                                        </p:tgtEl>
                                        <p:attrNameLst>
                                          <p:attrName>ppt_h</p:attrName>
                                        </p:attrNameLst>
                                      </p:cBhvr>
                                      <p:tavLst>
                                        <p:tav tm="0">
                                          <p:val>
                                            <p:fltVal val="0"/>
                                          </p:val>
                                        </p:tav>
                                        <p:tav tm="100000">
                                          <p:val>
                                            <p:strVal val="#ppt_h"/>
                                          </p:val>
                                        </p:tav>
                                      </p:tavLst>
                                    </p:anim>
                                  </p:childTnLst>
                                </p:cTn>
                              </p:par>
                              <p:par>
                                <p:cTn id="106" presetID="23" presetClass="entr" presetSubtype="16" fill="hold" grpId="0" nodeType="withEffect">
                                  <p:stCondLst>
                                    <p:cond delay="50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1250" fill="hold"/>
                                        <p:tgtEl>
                                          <p:spTgt spid="17"/>
                                        </p:tgtEl>
                                        <p:attrNameLst>
                                          <p:attrName>ppt_w</p:attrName>
                                        </p:attrNameLst>
                                      </p:cBhvr>
                                      <p:tavLst>
                                        <p:tav tm="0">
                                          <p:val>
                                            <p:fltVal val="0"/>
                                          </p:val>
                                        </p:tav>
                                        <p:tav tm="100000">
                                          <p:val>
                                            <p:strVal val="#ppt_w"/>
                                          </p:val>
                                        </p:tav>
                                      </p:tavLst>
                                    </p:anim>
                                    <p:anim calcmode="lin" valueType="num">
                                      <p:cBhvr>
                                        <p:cTn id="109" dur="1250" fill="hold"/>
                                        <p:tgtEl>
                                          <p:spTgt spid="17"/>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500"/>
                                  </p:stCondLst>
                                  <p:childTnLst>
                                    <p:set>
                                      <p:cBhvr>
                                        <p:cTn id="111" dur="1" fill="hold">
                                          <p:stCondLst>
                                            <p:cond delay="0"/>
                                          </p:stCondLst>
                                        </p:cTn>
                                        <p:tgtEl>
                                          <p:spTgt spid="18"/>
                                        </p:tgtEl>
                                        <p:attrNameLst>
                                          <p:attrName>style.visibility</p:attrName>
                                        </p:attrNameLst>
                                      </p:cBhvr>
                                      <p:to>
                                        <p:strVal val="visible"/>
                                      </p:to>
                                    </p:set>
                                    <p:anim calcmode="lin" valueType="num">
                                      <p:cBhvr>
                                        <p:cTn id="112" dur="1250" fill="hold"/>
                                        <p:tgtEl>
                                          <p:spTgt spid="18"/>
                                        </p:tgtEl>
                                        <p:attrNameLst>
                                          <p:attrName>ppt_w</p:attrName>
                                        </p:attrNameLst>
                                      </p:cBhvr>
                                      <p:tavLst>
                                        <p:tav tm="0">
                                          <p:val>
                                            <p:fltVal val="0"/>
                                          </p:val>
                                        </p:tav>
                                        <p:tav tm="100000">
                                          <p:val>
                                            <p:strVal val="#ppt_w"/>
                                          </p:val>
                                        </p:tav>
                                      </p:tavLst>
                                    </p:anim>
                                    <p:anim calcmode="lin" valueType="num">
                                      <p:cBhvr>
                                        <p:cTn id="113" dur="1250" fill="hold"/>
                                        <p:tgtEl>
                                          <p:spTgt spid="18"/>
                                        </p:tgtEl>
                                        <p:attrNameLst>
                                          <p:attrName>ppt_h</p:attrName>
                                        </p:attrNameLst>
                                      </p:cBhvr>
                                      <p:tavLst>
                                        <p:tav tm="0">
                                          <p:val>
                                            <p:fltVal val="0"/>
                                          </p:val>
                                        </p:tav>
                                        <p:tav tm="100000">
                                          <p:val>
                                            <p:strVal val="#ppt_h"/>
                                          </p:val>
                                        </p:tav>
                                      </p:tavLst>
                                    </p:anim>
                                  </p:childTnLst>
                                </p:cTn>
                              </p:par>
                              <p:par>
                                <p:cTn id="114" presetID="0" presetClass="path" presetSubtype="0" accel="50000" decel="50000" fill="hold" grpId="1" nodeType="withEffect">
                                  <p:stCondLst>
                                    <p:cond delay="500"/>
                                  </p:stCondLst>
                                  <p:childTnLst>
                                    <p:animMotion origin="layout" path="M -5.55556E-7 -4.81481E-6 L 0.34983 -0.1405 " pathEditMode="relative" rAng="0" ptsTypes="AA">
                                      <p:cBhvr>
                                        <p:cTn id="115" dur="1250" spd="-100000" fill="hold"/>
                                        <p:tgtEl>
                                          <p:spTgt spid="9"/>
                                        </p:tgtEl>
                                        <p:attrNameLst>
                                          <p:attrName>ppt_x</p:attrName>
                                          <p:attrName>ppt_y</p:attrName>
                                        </p:attrNameLst>
                                      </p:cBhvr>
                                      <p:rCtr x="17483" y="-7037"/>
                                    </p:animMotion>
                                  </p:childTnLst>
                                </p:cTn>
                              </p:par>
                              <p:par>
                                <p:cTn id="116" presetID="0" presetClass="path" presetSubtype="0" accel="50000" decel="50000" fill="hold" grpId="1" nodeType="withEffect">
                                  <p:stCondLst>
                                    <p:cond delay="500"/>
                                  </p:stCondLst>
                                  <p:childTnLst>
                                    <p:animMotion origin="layout" path="M 8.33333E-7 -1.85185E-6 L 0.17847 -0.32523 " pathEditMode="relative" rAng="0" ptsTypes="AA">
                                      <p:cBhvr>
                                        <p:cTn id="117" dur="1250" spd="-100000" fill="hold"/>
                                        <p:tgtEl>
                                          <p:spTgt spid="10"/>
                                        </p:tgtEl>
                                        <p:attrNameLst>
                                          <p:attrName>ppt_x</p:attrName>
                                          <p:attrName>ppt_y</p:attrName>
                                        </p:attrNameLst>
                                      </p:cBhvr>
                                      <p:rCtr x="8924" y="-16273"/>
                                    </p:animMotion>
                                  </p:childTnLst>
                                </p:cTn>
                              </p:par>
                              <p:par>
                                <p:cTn id="118" presetID="0" presetClass="path" presetSubtype="0" accel="50000" decel="50000" fill="hold" grpId="1" nodeType="withEffect">
                                  <p:stCondLst>
                                    <p:cond delay="500"/>
                                  </p:stCondLst>
                                  <p:childTnLst>
                                    <p:animMotion origin="layout" path="M -1.94444E-6 -3.7037E-6 L -0.04062 -0.15856 " pathEditMode="relative" rAng="0" ptsTypes="AA">
                                      <p:cBhvr>
                                        <p:cTn id="119" dur="1250" spd="-100000" fill="hold"/>
                                        <p:tgtEl>
                                          <p:spTgt spid="12"/>
                                        </p:tgtEl>
                                        <p:attrNameLst>
                                          <p:attrName>ppt_x</p:attrName>
                                          <p:attrName>ppt_y</p:attrName>
                                        </p:attrNameLst>
                                      </p:cBhvr>
                                      <p:rCtr x="-2031" y="-7940"/>
                                    </p:animMotion>
                                  </p:childTnLst>
                                </p:cTn>
                              </p:par>
                              <p:par>
                                <p:cTn id="120" presetID="0" presetClass="path" presetSubtype="0" accel="50000" decel="50000" fill="hold" grpId="1" nodeType="withEffect">
                                  <p:stCondLst>
                                    <p:cond delay="500"/>
                                  </p:stCondLst>
                                  <p:childTnLst>
                                    <p:animMotion origin="layout" path="M 5.55556E-7 0 L 0.26927 -0.56458 " pathEditMode="relative" rAng="0" ptsTypes="AA">
                                      <p:cBhvr>
                                        <p:cTn id="121" dur="1250" spd="-100000" fill="hold"/>
                                        <p:tgtEl>
                                          <p:spTgt spid="13"/>
                                        </p:tgtEl>
                                        <p:attrNameLst>
                                          <p:attrName>ppt_x</p:attrName>
                                          <p:attrName>ppt_y</p:attrName>
                                        </p:attrNameLst>
                                      </p:cBhvr>
                                      <p:rCtr x="13455" y="-28241"/>
                                    </p:animMotion>
                                  </p:childTnLst>
                                </p:cTn>
                              </p:par>
                              <p:par>
                                <p:cTn id="122" presetID="0" presetClass="path" presetSubtype="0" accel="50000" decel="50000" fill="hold" grpId="1" nodeType="withEffect">
                                  <p:stCondLst>
                                    <p:cond delay="500"/>
                                  </p:stCondLst>
                                  <p:childTnLst>
                                    <p:animMotion origin="layout" path="M 1.66667E-6 3.33333E-6 L -0.28212 -0.72755 " pathEditMode="relative" rAng="0" ptsTypes="AA">
                                      <p:cBhvr>
                                        <p:cTn id="123" dur="1250" spd="-100000" fill="hold"/>
                                        <p:tgtEl>
                                          <p:spTgt spid="14"/>
                                        </p:tgtEl>
                                        <p:attrNameLst>
                                          <p:attrName>ppt_x</p:attrName>
                                          <p:attrName>ppt_y</p:attrName>
                                        </p:attrNameLst>
                                      </p:cBhvr>
                                      <p:rCtr x="-14115" y="-36389"/>
                                    </p:animMotion>
                                  </p:childTnLst>
                                </p:cTn>
                              </p:par>
                              <p:par>
                                <p:cTn id="124" presetID="0" presetClass="path" presetSubtype="0" accel="50000" decel="50000" fill="hold" grpId="1" nodeType="withEffect">
                                  <p:stCondLst>
                                    <p:cond delay="500"/>
                                  </p:stCondLst>
                                  <p:childTnLst>
                                    <p:animMotion origin="layout" path="M -1.38889E-6 -2.22222E-6 L -0.26389 -0.4993 " pathEditMode="relative" rAng="0" ptsTypes="AA">
                                      <p:cBhvr>
                                        <p:cTn id="125" dur="1250" spd="-100000" fill="hold"/>
                                        <p:tgtEl>
                                          <p:spTgt spid="15"/>
                                        </p:tgtEl>
                                        <p:attrNameLst>
                                          <p:attrName>ppt_x</p:attrName>
                                          <p:attrName>ppt_y</p:attrName>
                                        </p:attrNameLst>
                                      </p:cBhvr>
                                      <p:rCtr x="-13194" y="-24977"/>
                                    </p:animMotion>
                                  </p:childTnLst>
                                </p:cTn>
                              </p:par>
                              <p:par>
                                <p:cTn id="126" presetID="0" presetClass="path" presetSubtype="0" accel="50000" decel="50000" fill="hold" grpId="1" nodeType="withEffect">
                                  <p:stCondLst>
                                    <p:cond delay="500"/>
                                  </p:stCondLst>
                                  <p:childTnLst>
                                    <p:animMotion origin="layout" path="M 3.88889E-6 -1.48148E-6 L -0.30504 -0.28542 " pathEditMode="relative" rAng="0" ptsTypes="AA">
                                      <p:cBhvr>
                                        <p:cTn id="127" dur="1250" spd="-100000" fill="hold"/>
                                        <p:tgtEl>
                                          <p:spTgt spid="16"/>
                                        </p:tgtEl>
                                        <p:attrNameLst>
                                          <p:attrName>ppt_x</p:attrName>
                                          <p:attrName>ppt_y</p:attrName>
                                        </p:attrNameLst>
                                      </p:cBhvr>
                                      <p:rCtr x="-15260" y="-14282"/>
                                    </p:animMotion>
                                  </p:childTnLst>
                                </p:cTn>
                              </p:par>
                              <p:par>
                                <p:cTn id="128" presetID="0" presetClass="path" presetSubtype="0" accel="50000" decel="50000" fill="hold" grpId="1" nodeType="withEffect">
                                  <p:stCondLst>
                                    <p:cond delay="500"/>
                                  </p:stCondLst>
                                  <p:childTnLst>
                                    <p:animMotion origin="layout" path="M -8.33333E-7 2.22222E-6 L 0.03368 -0.69861 " pathEditMode="relative" rAng="0" ptsTypes="AA">
                                      <p:cBhvr>
                                        <p:cTn id="129" dur="1250" spd="-100000" fill="hold"/>
                                        <p:tgtEl>
                                          <p:spTgt spid="17"/>
                                        </p:tgtEl>
                                        <p:attrNameLst>
                                          <p:attrName>ppt_x</p:attrName>
                                          <p:attrName>ppt_y</p:attrName>
                                        </p:attrNameLst>
                                      </p:cBhvr>
                                      <p:rCtr x="1684" y="-34931"/>
                                    </p:animMotion>
                                  </p:childTnLst>
                                </p:cTn>
                              </p:par>
                              <p:par>
                                <p:cTn id="130" presetID="0" presetClass="path" presetSubtype="0" accel="50000" decel="50000" fill="hold" grpId="1" nodeType="withEffect">
                                  <p:stCondLst>
                                    <p:cond delay="500"/>
                                  </p:stCondLst>
                                  <p:childTnLst>
                                    <p:animMotion origin="layout" path="M 3.61111E-6 3.7037E-6 L -0.35452 -0.04144 " pathEditMode="relative" rAng="0" ptsTypes="AA">
                                      <p:cBhvr>
                                        <p:cTn id="131" dur="1250" spd="-100000" fill="hold"/>
                                        <p:tgtEl>
                                          <p:spTgt spid="18"/>
                                        </p:tgtEl>
                                        <p:attrNameLst>
                                          <p:attrName>ppt_x</p:attrName>
                                          <p:attrName>ppt_y</p:attrName>
                                        </p:attrNameLst>
                                      </p:cBhvr>
                                      <p:rCtr x="-17726" y="-2083"/>
                                    </p:animMotion>
                                  </p:childTnLst>
                                </p:cTn>
                              </p:par>
                              <p:par>
                                <p:cTn id="132" presetID="50" presetClass="exit" presetSubtype="0" accel="100000" fill="hold" grpId="2" nodeType="withEffect">
                                  <p:stCondLst>
                                    <p:cond delay="0"/>
                                  </p:stCondLst>
                                  <p:childTnLst>
                                    <p:anim calcmode="lin" valueType="num">
                                      <p:cBhvr>
                                        <p:cTn id="133" dur="1000"/>
                                        <p:tgtEl>
                                          <p:spTgt spid="22"/>
                                        </p:tgtEl>
                                        <p:attrNameLst>
                                          <p:attrName>ppt_w</p:attrName>
                                        </p:attrNameLst>
                                      </p:cBhvr>
                                      <p:tavLst>
                                        <p:tav tm="0">
                                          <p:val>
                                            <p:strVal val="ppt_w"/>
                                          </p:val>
                                        </p:tav>
                                        <p:tav tm="100000">
                                          <p:val>
                                            <p:strVal val="ppt_w+.3"/>
                                          </p:val>
                                        </p:tav>
                                      </p:tavLst>
                                    </p:anim>
                                    <p:anim calcmode="lin" valueType="num">
                                      <p:cBhvr>
                                        <p:cTn id="134" dur="1000"/>
                                        <p:tgtEl>
                                          <p:spTgt spid="22"/>
                                        </p:tgtEl>
                                        <p:attrNameLst>
                                          <p:attrName>ppt_h</p:attrName>
                                        </p:attrNameLst>
                                      </p:cBhvr>
                                      <p:tavLst>
                                        <p:tav tm="0">
                                          <p:val>
                                            <p:strVal val="ppt_h"/>
                                          </p:val>
                                        </p:tav>
                                        <p:tav tm="100000">
                                          <p:val>
                                            <p:strVal val="ppt_h"/>
                                          </p:val>
                                        </p:tav>
                                      </p:tavLst>
                                    </p:anim>
                                    <p:animEffect transition="out" filter="fade">
                                      <p:cBhvr>
                                        <p:cTn id="135" dur="1000"/>
                                        <p:tgtEl>
                                          <p:spTgt spid="22"/>
                                        </p:tgtEl>
                                      </p:cBhvr>
                                    </p:animEffect>
                                    <p:set>
                                      <p:cBhvr>
                                        <p:cTn id="136" dur="1" fill="hold">
                                          <p:stCondLst>
                                            <p:cond delay="999"/>
                                          </p:stCondLst>
                                        </p:cTn>
                                        <p:tgtEl>
                                          <p:spTgt spid="22"/>
                                        </p:tgtEl>
                                        <p:attrNameLst>
                                          <p:attrName>style.visibility</p:attrName>
                                        </p:attrNameLst>
                                      </p:cBhvr>
                                      <p:to>
                                        <p:strVal val="hidden"/>
                                      </p:to>
                                    </p:set>
                                  </p:childTnLst>
                                </p:cTn>
                              </p:par>
                              <p:par>
                                <p:cTn id="137" presetID="50" presetClass="exit" presetSubtype="0" accel="100000" fill="hold" grpId="2" nodeType="withEffect">
                                  <p:stCondLst>
                                    <p:cond delay="0"/>
                                  </p:stCondLst>
                                  <p:childTnLst>
                                    <p:anim calcmode="lin" valueType="num">
                                      <p:cBhvr>
                                        <p:cTn id="138" dur="1000"/>
                                        <p:tgtEl>
                                          <p:spTgt spid="23"/>
                                        </p:tgtEl>
                                        <p:attrNameLst>
                                          <p:attrName>ppt_w</p:attrName>
                                        </p:attrNameLst>
                                      </p:cBhvr>
                                      <p:tavLst>
                                        <p:tav tm="0">
                                          <p:val>
                                            <p:strVal val="ppt_w"/>
                                          </p:val>
                                        </p:tav>
                                        <p:tav tm="100000">
                                          <p:val>
                                            <p:strVal val="ppt_w+.3"/>
                                          </p:val>
                                        </p:tav>
                                      </p:tavLst>
                                    </p:anim>
                                    <p:anim calcmode="lin" valueType="num">
                                      <p:cBhvr>
                                        <p:cTn id="139" dur="1000"/>
                                        <p:tgtEl>
                                          <p:spTgt spid="23"/>
                                        </p:tgtEl>
                                        <p:attrNameLst>
                                          <p:attrName>ppt_h</p:attrName>
                                        </p:attrNameLst>
                                      </p:cBhvr>
                                      <p:tavLst>
                                        <p:tav tm="0">
                                          <p:val>
                                            <p:strVal val="ppt_h"/>
                                          </p:val>
                                        </p:tav>
                                        <p:tav tm="100000">
                                          <p:val>
                                            <p:strVal val="ppt_h"/>
                                          </p:val>
                                        </p:tav>
                                      </p:tavLst>
                                    </p:anim>
                                    <p:animEffect transition="out" filter="fade">
                                      <p:cBhvr>
                                        <p:cTn id="140" dur="1000"/>
                                        <p:tgtEl>
                                          <p:spTgt spid="23"/>
                                        </p:tgtEl>
                                      </p:cBhvr>
                                    </p:animEffect>
                                    <p:set>
                                      <p:cBhvr>
                                        <p:cTn id="141" dur="1" fill="hold">
                                          <p:stCondLst>
                                            <p:cond delay="999"/>
                                          </p:stCondLst>
                                        </p:cTn>
                                        <p:tgtEl>
                                          <p:spTgt spid="23"/>
                                        </p:tgtEl>
                                        <p:attrNameLst>
                                          <p:attrName>style.visibility</p:attrName>
                                        </p:attrNameLst>
                                      </p:cBhvr>
                                      <p:to>
                                        <p:strVal val="hidden"/>
                                      </p:to>
                                    </p:set>
                                  </p:childTnLst>
                                </p:cTn>
                              </p:par>
                              <p:par>
                                <p:cTn id="142" presetID="50" presetClass="exit" presetSubtype="0" accel="100000" fill="hold" grpId="2" nodeType="withEffect">
                                  <p:stCondLst>
                                    <p:cond delay="0"/>
                                  </p:stCondLst>
                                  <p:childTnLst>
                                    <p:anim calcmode="lin" valueType="num">
                                      <p:cBhvr>
                                        <p:cTn id="143" dur="1000"/>
                                        <p:tgtEl>
                                          <p:spTgt spid="21"/>
                                        </p:tgtEl>
                                        <p:attrNameLst>
                                          <p:attrName>ppt_w</p:attrName>
                                        </p:attrNameLst>
                                      </p:cBhvr>
                                      <p:tavLst>
                                        <p:tav tm="0">
                                          <p:val>
                                            <p:strVal val="ppt_w"/>
                                          </p:val>
                                        </p:tav>
                                        <p:tav tm="100000">
                                          <p:val>
                                            <p:strVal val="ppt_w+.3"/>
                                          </p:val>
                                        </p:tav>
                                      </p:tavLst>
                                    </p:anim>
                                    <p:anim calcmode="lin" valueType="num">
                                      <p:cBhvr>
                                        <p:cTn id="144" dur="1000"/>
                                        <p:tgtEl>
                                          <p:spTgt spid="21"/>
                                        </p:tgtEl>
                                        <p:attrNameLst>
                                          <p:attrName>ppt_h</p:attrName>
                                        </p:attrNameLst>
                                      </p:cBhvr>
                                      <p:tavLst>
                                        <p:tav tm="0">
                                          <p:val>
                                            <p:strVal val="ppt_h"/>
                                          </p:val>
                                        </p:tav>
                                        <p:tav tm="100000">
                                          <p:val>
                                            <p:strVal val="ppt_h"/>
                                          </p:val>
                                        </p:tav>
                                      </p:tavLst>
                                    </p:anim>
                                    <p:animEffect transition="out" filter="fade">
                                      <p:cBhvr>
                                        <p:cTn id="145" dur="1000"/>
                                        <p:tgtEl>
                                          <p:spTgt spid="21"/>
                                        </p:tgtEl>
                                      </p:cBhvr>
                                    </p:animEffect>
                                    <p:set>
                                      <p:cBhvr>
                                        <p:cTn id="146" dur="1" fill="hold">
                                          <p:stCondLst>
                                            <p:cond delay="999"/>
                                          </p:stCondLst>
                                        </p:cTn>
                                        <p:tgtEl>
                                          <p:spTgt spid="2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3" presetClass="exit" presetSubtype="544" fill="hold" grpId="2" nodeType="clickEffect">
                                  <p:stCondLst>
                                    <p:cond delay="0"/>
                                  </p:stCondLst>
                                  <p:childTnLst>
                                    <p:anim calcmode="lin" valueType="num">
                                      <p:cBhvr>
                                        <p:cTn id="150" dur="500"/>
                                        <p:tgtEl>
                                          <p:spTgt spid="9"/>
                                        </p:tgtEl>
                                        <p:attrNameLst>
                                          <p:attrName>ppt_w</p:attrName>
                                        </p:attrNameLst>
                                      </p:cBhvr>
                                      <p:tavLst>
                                        <p:tav tm="0">
                                          <p:val>
                                            <p:strVal val="ppt_w"/>
                                          </p:val>
                                        </p:tav>
                                        <p:tav tm="100000">
                                          <p:val>
                                            <p:fltVal val="0"/>
                                          </p:val>
                                        </p:tav>
                                      </p:tavLst>
                                    </p:anim>
                                    <p:anim calcmode="lin" valueType="num">
                                      <p:cBhvr>
                                        <p:cTn id="151" dur="500"/>
                                        <p:tgtEl>
                                          <p:spTgt spid="9"/>
                                        </p:tgtEl>
                                        <p:attrNameLst>
                                          <p:attrName>ppt_h</p:attrName>
                                        </p:attrNameLst>
                                      </p:cBhvr>
                                      <p:tavLst>
                                        <p:tav tm="0">
                                          <p:val>
                                            <p:strVal val="ppt_h"/>
                                          </p:val>
                                        </p:tav>
                                        <p:tav tm="100000">
                                          <p:val>
                                            <p:fltVal val="0"/>
                                          </p:val>
                                        </p:tav>
                                      </p:tavLst>
                                    </p:anim>
                                    <p:anim calcmode="lin" valueType="num">
                                      <p:cBhvr>
                                        <p:cTn id="152" dur="500"/>
                                        <p:tgtEl>
                                          <p:spTgt spid="9"/>
                                        </p:tgtEl>
                                        <p:attrNameLst>
                                          <p:attrName>ppt_x</p:attrName>
                                        </p:attrNameLst>
                                      </p:cBhvr>
                                      <p:tavLst>
                                        <p:tav tm="0">
                                          <p:val>
                                            <p:strVal val="ppt_x"/>
                                          </p:val>
                                        </p:tav>
                                        <p:tav tm="100000">
                                          <p:val>
                                            <p:fltVal val="0.5"/>
                                          </p:val>
                                        </p:tav>
                                      </p:tavLst>
                                    </p:anim>
                                    <p:anim calcmode="lin" valueType="num">
                                      <p:cBhvr>
                                        <p:cTn id="153" dur="500"/>
                                        <p:tgtEl>
                                          <p:spTgt spid="9"/>
                                        </p:tgtEl>
                                        <p:attrNameLst>
                                          <p:attrName>ppt_y</p:attrName>
                                        </p:attrNameLst>
                                      </p:cBhvr>
                                      <p:tavLst>
                                        <p:tav tm="0">
                                          <p:val>
                                            <p:strVal val="ppt_y"/>
                                          </p:val>
                                        </p:tav>
                                        <p:tav tm="100000">
                                          <p:val>
                                            <p:fltVal val="0.5"/>
                                          </p:val>
                                        </p:tav>
                                      </p:tavLst>
                                    </p:anim>
                                    <p:set>
                                      <p:cBhvr>
                                        <p:cTn id="154" dur="1" fill="hold">
                                          <p:stCondLst>
                                            <p:cond delay="499"/>
                                          </p:stCondLst>
                                        </p:cTn>
                                        <p:tgtEl>
                                          <p:spTgt spid="9"/>
                                        </p:tgtEl>
                                        <p:attrNameLst>
                                          <p:attrName>style.visibility</p:attrName>
                                        </p:attrNameLst>
                                      </p:cBhvr>
                                      <p:to>
                                        <p:strVal val="hidden"/>
                                      </p:to>
                                    </p:set>
                                  </p:childTnLst>
                                </p:cTn>
                              </p:par>
                              <p:par>
                                <p:cTn id="155" presetID="23" presetClass="exit" presetSubtype="544" fill="hold" grpId="2" nodeType="withEffect">
                                  <p:stCondLst>
                                    <p:cond delay="0"/>
                                  </p:stCondLst>
                                  <p:childTnLst>
                                    <p:anim calcmode="lin" valueType="num">
                                      <p:cBhvr>
                                        <p:cTn id="156" dur="500"/>
                                        <p:tgtEl>
                                          <p:spTgt spid="10"/>
                                        </p:tgtEl>
                                        <p:attrNameLst>
                                          <p:attrName>ppt_w</p:attrName>
                                        </p:attrNameLst>
                                      </p:cBhvr>
                                      <p:tavLst>
                                        <p:tav tm="0">
                                          <p:val>
                                            <p:strVal val="ppt_w"/>
                                          </p:val>
                                        </p:tav>
                                        <p:tav tm="100000">
                                          <p:val>
                                            <p:fltVal val="0"/>
                                          </p:val>
                                        </p:tav>
                                      </p:tavLst>
                                    </p:anim>
                                    <p:anim calcmode="lin" valueType="num">
                                      <p:cBhvr>
                                        <p:cTn id="157" dur="500"/>
                                        <p:tgtEl>
                                          <p:spTgt spid="10"/>
                                        </p:tgtEl>
                                        <p:attrNameLst>
                                          <p:attrName>ppt_h</p:attrName>
                                        </p:attrNameLst>
                                      </p:cBhvr>
                                      <p:tavLst>
                                        <p:tav tm="0">
                                          <p:val>
                                            <p:strVal val="ppt_h"/>
                                          </p:val>
                                        </p:tav>
                                        <p:tav tm="100000">
                                          <p:val>
                                            <p:fltVal val="0"/>
                                          </p:val>
                                        </p:tav>
                                      </p:tavLst>
                                    </p:anim>
                                    <p:anim calcmode="lin" valueType="num">
                                      <p:cBhvr>
                                        <p:cTn id="158" dur="500"/>
                                        <p:tgtEl>
                                          <p:spTgt spid="10"/>
                                        </p:tgtEl>
                                        <p:attrNameLst>
                                          <p:attrName>ppt_x</p:attrName>
                                        </p:attrNameLst>
                                      </p:cBhvr>
                                      <p:tavLst>
                                        <p:tav tm="0">
                                          <p:val>
                                            <p:strVal val="ppt_x"/>
                                          </p:val>
                                        </p:tav>
                                        <p:tav tm="100000">
                                          <p:val>
                                            <p:fltVal val="0.5"/>
                                          </p:val>
                                        </p:tav>
                                      </p:tavLst>
                                    </p:anim>
                                    <p:anim calcmode="lin" valueType="num">
                                      <p:cBhvr>
                                        <p:cTn id="159" dur="500"/>
                                        <p:tgtEl>
                                          <p:spTgt spid="10"/>
                                        </p:tgtEl>
                                        <p:attrNameLst>
                                          <p:attrName>ppt_y</p:attrName>
                                        </p:attrNameLst>
                                      </p:cBhvr>
                                      <p:tavLst>
                                        <p:tav tm="0">
                                          <p:val>
                                            <p:strVal val="ppt_y"/>
                                          </p:val>
                                        </p:tav>
                                        <p:tav tm="100000">
                                          <p:val>
                                            <p:fltVal val="0.5"/>
                                          </p:val>
                                        </p:tav>
                                      </p:tavLst>
                                    </p:anim>
                                    <p:set>
                                      <p:cBhvr>
                                        <p:cTn id="160" dur="1" fill="hold">
                                          <p:stCondLst>
                                            <p:cond delay="499"/>
                                          </p:stCondLst>
                                        </p:cTn>
                                        <p:tgtEl>
                                          <p:spTgt spid="10"/>
                                        </p:tgtEl>
                                        <p:attrNameLst>
                                          <p:attrName>style.visibility</p:attrName>
                                        </p:attrNameLst>
                                      </p:cBhvr>
                                      <p:to>
                                        <p:strVal val="hidden"/>
                                      </p:to>
                                    </p:set>
                                  </p:childTnLst>
                                </p:cTn>
                              </p:par>
                              <p:par>
                                <p:cTn id="161" presetID="23" presetClass="exit" presetSubtype="544" fill="hold" grpId="2" nodeType="withEffect">
                                  <p:stCondLst>
                                    <p:cond delay="0"/>
                                  </p:stCondLst>
                                  <p:childTnLst>
                                    <p:anim calcmode="lin" valueType="num">
                                      <p:cBhvr>
                                        <p:cTn id="162" dur="500"/>
                                        <p:tgtEl>
                                          <p:spTgt spid="12"/>
                                        </p:tgtEl>
                                        <p:attrNameLst>
                                          <p:attrName>ppt_w</p:attrName>
                                        </p:attrNameLst>
                                      </p:cBhvr>
                                      <p:tavLst>
                                        <p:tav tm="0">
                                          <p:val>
                                            <p:strVal val="ppt_w"/>
                                          </p:val>
                                        </p:tav>
                                        <p:tav tm="100000">
                                          <p:val>
                                            <p:fltVal val="0"/>
                                          </p:val>
                                        </p:tav>
                                      </p:tavLst>
                                    </p:anim>
                                    <p:anim calcmode="lin" valueType="num">
                                      <p:cBhvr>
                                        <p:cTn id="163" dur="500"/>
                                        <p:tgtEl>
                                          <p:spTgt spid="12"/>
                                        </p:tgtEl>
                                        <p:attrNameLst>
                                          <p:attrName>ppt_h</p:attrName>
                                        </p:attrNameLst>
                                      </p:cBhvr>
                                      <p:tavLst>
                                        <p:tav tm="0">
                                          <p:val>
                                            <p:strVal val="ppt_h"/>
                                          </p:val>
                                        </p:tav>
                                        <p:tav tm="100000">
                                          <p:val>
                                            <p:fltVal val="0"/>
                                          </p:val>
                                        </p:tav>
                                      </p:tavLst>
                                    </p:anim>
                                    <p:anim calcmode="lin" valueType="num">
                                      <p:cBhvr>
                                        <p:cTn id="164" dur="500"/>
                                        <p:tgtEl>
                                          <p:spTgt spid="12"/>
                                        </p:tgtEl>
                                        <p:attrNameLst>
                                          <p:attrName>ppt_x</p:attrName>
                                        </p:attrNameLst>
                                      </p:cBhvr>
                                      <p:tavLst>
                                        <p:tav tm="0">
                                          <p:val>
                                            <p:strVal val="ppt_x"/>
                                          </p:val>
                                        </p:tav>
                                        <p:tav tm="100000">
                                          <p:val>
                                            <p:fltVal val="0.5"/>
                                          </p:val>
                                        </p:tav>
                                      </p:tavLst>
                                    </p:anim>
                                    <p:anim calcmode="lin" valueType="num">
                                      <p:cBhvr>
                                        <p:cTn id="165" dur="500"/>
                                        <p:tgtEl>
                                          <p:spTgt spid="12"/>
                                        </p:tgtEl>
                                        <p:attrNameLst>
                                          <p:attrName>ppt_y</p:attrName>
                                        </p:attrNameLst>
                                      </p:cBhvr>
                                      <p:tavLst>
                                        <p:tav tm="0">
                                          <p:val>
                                            <p:strVal val="ppt_y"/>
                                          </p:val>
                                        </p:tav>
                                        <p:tav tm="100000">
                                          <p:val>
                                            <p:fltVal val="0.5"/>
                                          </p:val>
                                        </p:tav>
                                      </p:tavLst>
                                    </p:anim>
                                    <p:set>
                                      <p:cBhvr>
                                        <p:cTn id="166" dur="1" fill="hold">
                                          <p:stCondLst>
                                            <p:cond delay="499"/>
                                          </p:stCondLst>
                                        </p:cTn>
                                        <p:tgtEl>
                                          <p:spTgt spid="12"/>
                                        </p:tgtEl>
                                        <p:attrNameLst>
                                          <p:attrName>style.visibility</p:attrName>
                                        </p:attrNameLst>
                                      </p:cBhvr>
                                      <p:to>
                                        <p:strVal val="hidden"/>
                                      </p:to>
                                    </p:set>
                                  </p:childTnLst>
                                </p:cTn>
                              </p:par>
                              <p:par>
                                <p:cTn id="167" presetID="23" presetClass="exit" presetSubtype="544" fill="hold" grpId="2" nodeType="withEffect">
                                  <p:stCondLst>
                                    <p:cond delay="0"/>
                                  </p:stCondLst>
                                  <p:childTnLst>
                                    <p:anim calcmode="lin" valueType="num">
                                      <p:cBhvr>
                                        <p:cTn id="168" dur="500"/>
                                        <p:tgtEl>
                                          <p:spTgt spid="13"/>
                                        </p:tgtEl>
                                        <p:attrNameLst>
                                          <p:attrName>ppt_w</p:attrName>
                                        </p:attrNameLst>
                                      </p:cBhvr>
                                      <p:tavLst>
                                        <p:tav tm="0">
                                          <p:val>
                                            <p:strVal val="ppt_w"/>
                                          </p:val>
                                        </p:tav>
                                        <p:tav tm="100000">
                                          <p:val>
                                            <p:fltVal val="0"/>
                                          </p:val>
                                        </p:tav>
                                      </p:tavLst>
                                    </p:anim>
                                    <p:anim calcmode="lin" valueType="num">
                                      <p:cBhvr>
                                        <p:cTn id="169" dur="500"/>
                                        <p:tgtEl>
                                          <p:spTgt spid="13"/>
                                        </p:tgtEl>
                                        <p:attrNameLst>
                                          <p:attrName>ppt_h</p:attrName>
                                        </p:attrNameLst>
                                      </p:cBhvr>
                                      <p:tavLst>
                                        <p:tav tm="0">
                                          <p:val>
                                            <p:strVal val="ppt_h"/>
                                          </p:val>
                                        </p:tav>
                                        <p:tav tm="100000">
                                          <p:val>
                                            <p:fltVal val="0"/>
                                          </p:val>
                                        </p:tav>
                                      </p:tavLst>
                                    </p:anim>
                                    <p:anim calcmode="lin" valueType="num">
                                      <p:cBhvr>
                                        <p:cTn id="170" dur="500"/>
                                        <p:tgtEl>
                                          <p:spTgt spid="13"/>
                                        </p:tgtEl>
                                        <p:attrNameLst>
                                          <p:attrName>ppt_x</p:attrName>
                                        </p:attrNameLst>
                                      </p:cBhvr>
                                      <p:tavLst>
                                        <p:tav tm="0">
                                          <p:val>
                                            <p:strVal val="ppt_x"/>
                                          </p:val>
                                        </p:tav>
                                        <p:tav tm="100000">
                                          <p:val>
                                            <p:fltVal val="0.5"/>
                                          </p:val>
                                        </p:tav>
                                      </p:tavLst>
                                    </p:anim>
                                    <p:anim calcmode="lin" valueType="num">
                                      <p:cBhvr>
                                        <p:cTn id="171" dur="500"/>
                                        <p:tgtEl>
                                          <p:spTgt spid="13"/>
                                        </p:tgtEl>
                                        <p:attrNameLst>
                                          <p:attrName>ppt_y</p:attrName>
                                        </p:attrNameLst>
                                      </p:cBhvr>
                                      <p:tavLst>
                                        <p:tav tm="0">
                                          <p:val>
                                            <p:strVal val="ppt_y"/>
                                          </p:val>
                                        </p:tav>
                                        <p:tav tm="100000">
                                          <p:val>
                                            <p:fltVal val="0.5"/>
                                          </p:val>
                                        </p:tav>
                                      </p:tavLst>
                                    </p:anim>
                                    <p:set>
                                      <p:cBhvr>
                                        <p:cTn id="172" dur="1" fill="hold">
                                          <p:stCondLst>
                                            <p:cond delay="499"/>
                                          </p:stCondLst>
                                        </p:cTn>
                                        <p:tgtEl>
                                          <p:spTgt spid="13"/>
                                        </p:tgtEl>
                                        <p:attrNameLst>
                                          <p:attrName>style.visibility</p:attrName>
                                        </p:attrNameLst>
                                      </p:cBhvr>
                                      <p:to>
                                        <p:strVal val="hidden"/>
                                      </p:to>
                                    </p:set>
                                  </p:childTnLst>
                                </p:cTn>
                              </p:par>
                              <p:par>
                                <p:cTn id="173" presetID="23" presetClass="exit" presetSubtype="544" fill="hold" grpId="2" nodeType="withEffect">
                                  <p:stCondLst>
                                    <p:cond delay="0"/>
                                  </p:stCondLst>
                                  <p:childTnLst>
                                    <p:anim calcmode="lin" valueType="num">
                                      <p:cBhvr>
                                        <p:cTn id="174" dur="500"/>
                                        <p:tgtEl>
                                          <p:spTgt spid="14"/>
                                        </p:tgtEl>
                                        <p:attrNameLst>
                                          <p:attrName>ppt_w</p:attrName>
                                        </p:attrNameLst>
                                      </p:cBhvr>
                                      <p:tavLst>
                                        <p:tav tm="0">
                                          <p:val>
                                            <p:strVal val="ppt_w"/>
                                          </p:val>
                                        </p:tav>
                                        <p:tav tm="100000">
                                          <p:val>
                                            <p:fltVal val="0"/>
                                          </p:val>
                                        </p:tav>
                                      </p:tavLst>
                                    </p:anim>
                                    <p:anim calcmode="lin" valueType="num">
                                      <p:cBhvr>
                                        <p:cTn id="175" dur="500"/>
                                        <p:tgtEl>
                                          <p:spTgt spid="14"/>
                                        </p:tgtEl>
                                        <p:attrNameLst>
                                          <p:attrName>ppt_h</p:attrName>
                                        </p:attrNameLst>
                                      </p:cBhvr>
                                      <p:tavLst>
                                        <p:tav tm="0">
                                          <p:val>
                                            <p:strVal val="ppt_h"/>
                                          </p:val>
                                        </p:tav>
                                        <p:tav tm="100000">
                                          <p:val>
                                            <p:fltVal val="0"/>
                                          </p:val>
                                        </p:tav>
                                      </p:tavLst>
                                    </p:anim>
                                    <p:anim calcmode="lin" valueType="num">
                                      <p:cBhvr>
                                        <p:cTn id="176" dur="500"/>
                                        <p:tgtEl>
                                          <p:spTgt spid="14"/>
                                        </p:tgtEl>
                                        <p:attrNameLst>
                                          <p:attrName>ppt_x</p:attrName>
                                        </p:attrNameLst>
                                      </p:cBhvr>
                                      <p:tavLst>
                                        <p:tav tm="0">
                                          <p:val>
                                            <p:strVal val="ppt_x"/>
                                          </p:val>
                                        </p:tav>
                                        <p:tav tm="100000">
                                          <p:val>
                                            <p:fltVal val="0.5"/>
                                          </p:val>
                                        </p:tav>
                                      </p:tavLst>
                                    </p:anim>
                                    <p:anim calcmode="lin" valueType="num">
                                      <p:cBhvr>
                                        <p:cTn id="177" dur="500"/>
                                        <p:tgtEl>
                                          <p:spTgt spid="14"/>
                                        </p:tgtEl>
                                        <p:attrNameLst>
                                          <p:attrName>ppt_y</p:attrName>
                                        </p:attrNameLst>
                                      </p:cBhvr>
                                      <p:tavLst>
                                        <p:tav tm="0">
                                          <p:val>
                                            <p:strVal val="ppt_y"/>
                                          </p:val>
                                        </p:tav>
                                        <p:tav tm="100000">
                                          <p:val>
                                            <p:fltVal val="0.5"/>
                                          </p:val>
                                        </p:tav>
                                      </p:tavLst>
                                    </p:anim>
                                    <p:set>
                                      <p:cBhvr>
                                        <p:cTn id="178" dur="1" fill="hold">
                                          <p:stCondLst>
                                            <p:cond delay="499"/>
                                          </p:stCondLst>
                                        </p:cTn>
                                        <p:tgtEl>
                                          <p:spTgt spid="14"/>
                                        </p:tgtEl>
                                        <p:attrNameLst>
                                          <p:attrName>style.visibility</p:attrName>
                                        </p:attrNameLst>
                                      </p:cBhvr>
                                      <p:to>
                                        <p:strVal val="hidden"/>
                                      </p:to>
                                    </p:set>
                                  </p:childTnLst>
                                </p:cTn>
                              </p:par>
                              <p:par>
                                <p:cTn id="179" presetID="23" presetClass="exit" presetSubtype="544" fill="hold" grpId="2" nodeType="withEffect">
                                  <p:stCondLst>
                                    <p:cond delay="0"/>
                                  </p:stCondLst>
                                  <p:childTnLst>
                                    <p:anim calcmode="lin" valueType="num">
                                      <p:cBhvr>
                                        <p:cTn id="180" dur="500"/>
                                        <p:tgtEl>
                                          <p:spTgt spid="15"/>
                                        </p:tgtEl>
                                        <p:attrNameLst>
                                          <p:attrName>ppt_w</p:attrName>
                                        </p:attrNameLst>
                                      </p:cBhvr>
                                      <p:tavLst>
                                        <p:tav tm="0">
                                          <p:val>
                                            <p:strVal val="ppt_w"/>
                                          </p:val>
                                        </p:tav>
                                        <p:tav tm="100000">
                                          <p:val>
                                            <p:fltVal val="0"/>
                                          </p:val>
                                        </p:tav>
                                      </p:tavLst>
                                    </p:anim>
                                    <p:anim calcmode="lin" valueType="num">
                                      <p:cBhvr>
                                        <p:cTn id="181" dur="500"/>
                                        <p:tgtEl>
                                          <p:spTgt spid="15"/>
                                        </p:tgtEl>
                                        <p:attrNameLst>
                                          <p:attrName>ppt_h</p:attrName>
                                        </p:attrNameLst>
                                      </p:cBhvr>
                                      <p:tavLst>
                                        <p:tav tm="0">
                                          <p:val>
                                            <p:strVal val="ppt_h"/>
                                          </p:val>
                                        </p:tav>
                                        <p:tav tm="100000">
                                          <p:val>
                                            <p:fltVal val="0"/>
                                          </p:val>
                                        </p:tav>
                                      </p:tavLst>
                                    </p:anim>
                                    <p:anim calcmode="lin" valueType="num">
                                      <p:cBhvr>
                                        <p:cTn id="182" dur="500"/>
                                        <p:tgtEl>
                                          <p:spTgt spid="15"/>
                                        </p:tgtEl>
                                        <p:attrNameLst>
                                          <p:attrName>ppt_x</p:attrName>
                                        </p:attrNameLst>
                                      </p:cBhvr>
                                      <p:tavLst>
                                        <p:tav tm="0">
                                          <p:val>
                                            <p:strVal val="ppt_x"/>
                                          </p:val>
                                        </p:tav>
                                        <p:tav tm="100000">
                                          <p:val>
                                            <p:fltVal val="0.5"/>
                                          </p:val>
                                        </p:tav>
                                      </p:tavLst>
                                    </p:anim>
                                    <p:anim calcmode="lin" valueType="num">
                                      <p:cBhvr>
                                        <p:cTn id="183" dur="500"/>
                                        <p:tgtEl>
                                          <p:spTgt spid="15"/>
                                        </p:tgtEl>
                                        <p:attrNameLst>
                                          <p:attrName>ppt_y</p:attrName>
                                        </p:attrNameLst>
                                      </p:cBhvr>
                                      <p:tavLst>
                                        <p:tav tm="0">
                                          <p:val>
                                            <p:strVal val="ppt_y"/>
                                          </p:val>
                                        </p:tav>
                                        <p:tav tm="100000">
                                          <p:val>
                                            <p:fltVal val="0.5"/>
                                          </p:val>
                                        </p:tav>
                                      </p:tavLst>
                                    </p:anim>
                                    <p:set>
                                      <p:cBhvr>
                                        <p:cTn id="184" dur="1" fill="hold">
                                          <p:stCondLst>
                                            <p:cond delay="499"/>
                                          </p:stCondLst>
                                        </p:cTn>
                                        <p:tgtEl>
                                          <p:spTgt spid="15"/>
                                        </p:tgtEl>
                                        <p:attrNameLst>
                                          <p:attrName>style.visibility</p:attrName>
                                        </p:attrNameLst>
                                      </p:cBhvr>
                                      <p:to>
                                        <p:strVal val="hidden"/>
                                      </p:to>
                                    </p:set>
                                  </p:childTnLst>
                                </p:cTn>
                              </p:par>
                              <p:par>
                                <p:cTn id="185" presetID="23" presetClass="exit" presetSubtype="544" fill="hold" grpId="2" nodeType="withEffect">
                                  <p:stCondLst>
                                    <p:cond delay="0"/>
                                  </p:stCondLst>
                                  <p:childTnLst>
                                    <p:anim calcmode="lin" valueType="num">
                                      <p:cBhvr>
                                        <p:cTn id="186" dur="500"/>
                                        <p:tgtEl>
                                          <p:spTgt spid="16"/>
                                        </p:tgtEl>
                                        <p:attrNameLst>
                                          <p:attrName>ppt_w</p:attrName>
                                        </p:attrNameLst>
                                      </p:cBhvr>
                                      <p:tavLst>
                                        <p:tav tm="0">
                                          <p:val>
                                            <p:strVal val="ppt_w"/>
                                          </p:val>
                                        </p:tav>
                                        <p:tav tm="100000">
                                          <p:val>
                                            <p:fltVal val="0"/>
                                          </p:val>
                                        </p:tav>
                                      </p:tavLst>
                                    </p:anim>
                                    <p:anim calcmode="lin" valueType="num">
                                      <p:cBhvr>
                                        <p:cTn id="187" dur="500"/>
                                        <p:tgtEl>
                                          <p:spTgt spid="16"/>
                                        </p:tgtEl>
                                        <p:attrNameLst>
                                          <p:attrName>ppt_h</p:attrName>
                                        </p:attrNameLst>
                                      </p:cBhvr>
                                      <p:tavLst>
                                        <p:tav tm="0">
                                          <p:val>
                                            <p:strVal val="ppt_h"/>
                                          </p:val>
                                        </p:tav>
                                        <p:tav tm="100000">
                                          <p:val>
                                            <p:fltVal val="0"/>
                                          </p:val>
                                        </p:tav>
                                      </p:tavLst>
                                    </p:anim>
                                    <p:anim calcmode="lin" valueType="num">
                                      <p:cBhvr>
                                        <p:cTn id="188" dur="500"/>
                                        <p:tgtEl>
                                          <p:spTgt spid="16"/>
                                        </p:tgtEl>
                                        <p:attrNameLst>
                                          <p:attrName>ppt_x</p:attrName>
                                        </p:attrNameLst>
                                      </p:cBhvr>
                                      <p:tavLst>
                                        <p:tav tm="0">
                                          <p:val>
                                            <p:strVal val="ppt_x"/>
                                          </p:val>
                                        </p:tav>
                                        <p:tav tm="100000">
                                          <p:val>
                                            <p:fltVal val="0.5"/>
                                          </p:val>
                                        </p:tav>
                                      </p:tavLst>
                                    </p:anim>
                                    <p:anim calcmode="lin" valueType="num">
                                      <p:cBhvr>
                                        <p:cTn id="189" dur="500"/>
                                        <p:tgtEl>
                                          <p:spTgt spid="16"/>
                                        </p:tgtEl>
                                        <p:attrNameLst>
                                          <p:attrName>ppt_y</p:attrName>
                                        </p:attrNameLst>
                                      </p:cBhvr>
                                      <p:tavLst>
                                        <p:tav tm="0">
                                          <p:val>
                                            <p:strVal val="ppt_y"/>
                                          </p:val>
                                        </p:tav>
                                        <p:tav tm="100000">
                                          <p:val>
                                            <p:fltVal val="0.5"/>
                                          </p:val>
                                        </p:tav>
                                      </p:tavLst>
                                    </p:anim>
                                    <p:set>
                                      <p:cBhvr>
                                        <p:cTn id="190" dur="1" fill="hold">
                                          <p:stCondLst>
                                            <p:cond delay="499"/>
                                          </p:stCondLst>
                                        </p:cTn>
                                        <p:tgtEl>
                                          <p:spTgt spid="16"/>
                                        </p:tgtEl>
                                        <p:attrNameLst>
                                          <p:attrName>style.visibility</p:attrName>
                                        </p:attrNameLst>
                                      </p:cBhvr>
                                      <p:to>
                                        <p:strVal val="hidden"/>
                                      </p:to>
                                    </p:set>
                                  </p:childTnLst>
                                </p:cTn>
                              </p:par>
                              <p:par>
                                <p:cTn id="191" presetID="23" presetClass="exit" presetSubtype="544" fill="hold" grpId="2" nodeType="withEffect">
                                  <p:stCondLst>
                                    <p:cond delay="0"/>
                                  </p:stCondLst>
                                  <p:childTnLst>
                                    <p:anim calcmode="lin" valueType="num">
                                      <p:cBhvr>
                                        <p:cTn id="192" dur="500"/>
                                        <p:tgtEl>
                                          <p:spTgt spid="17"/>
                                        </p:tgtEl>
                                        <p:attrNameLst>
                                          <p:attrName>ppt_w</p:attrName>
                                        </p:attrNameLst>
                                      </p:cBhvr>
                                      <p:tavLst>
                                        <p:tav tm="0">
                                          <p:val>
                                            <p:strVal val="ppt_w"/>
                                          </p:val>
                                        </p:tav>
                                        <p:tav tm="100000">
                                          <p:val>
                                            <p:fltVal val="0"/>
                                          </p:val>
                                        </p:tav>
                                      </p:tavLst>
                                    </p:anim>
                                    <p:anim calcmode="lin" valueType="num">
                                      <p:cBhvr>
                                        <p:cTn id="193" dur="500"/>
                                        <p:tgtEl>
                                          <p:spTgt spid="17"/>
                                        </p:tgtEl>
                                        <p:attrNameLst>
                                          <p:attrName>ppt_h</p:attrName>
                                        </p:attrNameLst>
                                      </p:cBhvr>
                                      <p:tavLst>
                                        <p:tav tm="0">
                                          <p:val>
                                            <p:strVal val="ppt_h"/>
                                          </p:val>
                                        </p:tav>
                                        <p:tav tm="100000">
                                          <p:val>
                                            <p:fltVal val="0"/>
                                          </p:val>
                                        </p:tav>
                                      </p:tavLst>
                                    </p:anim>
                                    <p:anim calcmode="lin" valueType="num">
                                      <p:cBhvr>
                                        <p:cTn id="194" dur="500"/>
                                        <p:tgtEl>
                                          <p:spTgt spid="17"/>
                                        </p:tgtEl>
                                        <p:attrNameLst>
                                          <p:attrName>ppt_x</p:attrName>
                                        </p:attrNameLst>
                                      </p:cBhvr>
                                      <p:tavLst>
                                        <p:tav tm="0">
                                          <p:val>
                                            <p:strVal val="ppt_x"/>
                                          </p:val>
                                        </p:tav>
                                        <p:tav tm="100000">
                                          <p:val>
                                            <p:fltVal val="0.5"/>
                                          </p:val>
                                        </p:tav>
                                      </p:tavLst>
                                    </p:anim>
                                    <p:anim calcmode="lin" valueType="num">
                                      <p:cBhvr>
                                        <p:cTn id="195" dur="500"/>
                                        <p:tgtEl>
                                          <p:spTgt spid="17"/>
                                        </p:tgtEl>
                                        <p:attrNameLst>
                                          <p:attrName>ppt_y</p:attrName>
                                        </p:attrNameLst>
                                      </p:cBhvr>
                                      <p:tavLst>
                                        <p:tav tm="0">
                                          <p:val>
                                            <p:strVal val="ppt_y"/>
                                          </p:val>
                                        </p:tav>
                                        <p:tav tm="100000">
                                          <p:val>
                                            <p:fltVal val="0.5"/>
                                          </p:val>
                                        </p:tav>
                                      </p:tavLst>
                                    </p:anim>
                                    <p:set>
                                      <p:cBhvr>
                                        <p:cTn id="196" dur="1" fill="hold">
                                          <p:stCondLst>
                                            <p:cond delay="499"/>
                                          </p:stCondLst>
                                        </p:cTn>
                                        <p:tgtEl>
                                          <p:spTgt spid="17"/>
                                        </p:tgtEl>
                                        <p:attrNameLst>
                                          <p:attrName>style.visibility</p:attrName>
                                        </p:attrNameLst>
                                      </p:cBhvr>
                                      <p:to>
                                        <p:strVal val="hidden"/>
                                      </p:to>
                                    </p:set>
                                  </p:childTnLst>
                                </p:cTn>
                              </p:par>
                              <p:par>
                                <p:cTn id="197" presetID="23" presetClass="exit" presetSubtype="544" fill="hold" grpId="2" nodeType="withEffect">
                                  <p:stCondLst>
                                    <p:cond delay="0"/>
                                  </p:stCondLst>
                                  <p:childTnLst>
                                    <p:anim calcmode="lin" valueType="num">
                                      <p:cBhvr>
                                        <p:cTn id="198" dur="500"/>
                                        <p:tgtEl>
                                          <p:spTgt spid="18"/>
                                        </p:tgtEl>
                                        <p:attrNameLst>
                                          <p:attrName>ppt_w</p:attrName>
                                        </p:attrNameLst>
                                      </p:cBhvr>
                                      <p:tavLst>
                                        <p:tav tm="0">
                                          <p:val>
                                            <p:strVal val="ppt_w"/>
                                          </p:val>
                                        </p:tav>
                                        <p:tav tm="100000">
                                          <p:val>
                                            <p:fltVal val="0"/>
                                          </p:val>
                                        </p:tav>
                                      </p:tavLst>
                                    </p:anim>
                                    <p:anim calcmode="lin" valueType="num">
                                      <p:cBhvr>
                                        <p:cTn id="199" dur="500"/>
                                        <p:tgtEl>
                                          <p:spTgt spid="18"/>
                                        </p:tgtEl>
                                        <p:attrNameLst>
                                          <p:attrName>ppt_h</p:attrName>
                                        </p:attrNameLst>
                                      </p:cBhvr>
                                      <p:tavLst>
                                        <p:tav tm="0">
                                          <p:val>
                                            <p:strVal val="ppt_h"/>
                                          </p:val>
                                        </p:tav>
                                        <p:tav tm="100000">
                                          <p:val>
                                            <p:fltVal val="0"/>
                                          </p:val>
                                        </p:tav>
                                      </p:tavLst>
                                    </p:anim>
                                    <p:anim calcmode="lin" valueType="num">
                                      <p:cBhvr>
                                        <p:cTn id="200" dur="500"/>
                                        <p:tgtEl>
                                          <p:spTgt spid="18"/>
                                        </p:tgtEl>
                                        <p:attrNameLst>
                                          <p:attrName>ppt_x</p:attrName>
                                        </p:attrNameLst>
                                      </p:cBhvr>
                                      <p:tavLst>
                                        <p:tav tm="0">
                                          <p:val>
                                            <p:strVal val="ppt_x"/>
                                          </p:val>
                                        </p:tav>
                                        <p:tav tm="100000">
                                          <p:val>
                                            <p:fltVal val="0.5"/>
                                          </p:val>
                                        </p:tav>
                                      </p:tavLst>
                                    </p:anim>
                                    <p:anim calcmode="lin" valueType="num">
                                      <p:cBhvr>
                                        <p:cTn id="201" dur="500"/>
                                        <p:tgtEl>
                                          <p:spTgt spid="18"/>
                                        </p:tgtEl>
                                        <p:attrNameLst>
                                          <p:attrName>ppt_y</p:attrName>
                                        </p:attrNameLst>
                                      </p:cBhvr>
                                      <p:tavLst>
                                        <p:tav tm="0">
                                          <p:val>
                                            <p:strVal val="ppt_y"/>
                                          </p:val>
                                        </p:tav>
                                        <p:tav tm="100000">
                                          <p:val>
                                            <p:fltVal val="0.5"/>
                                          </p:val>
                                        </p:tav>
                                      </p:tavLst>
                                    </p:anim>
                                    <p:set>
                                      <p:cBhvr>
                                        <p:cTn id="20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5" grpId="1"/>
      <p:bldP spid="7" grpId="0"/>
      <p:bldP spid="7" grpId="1"/>
      <p:bldP spid="8" grpId="0"/>
      <p:bldP spid="8" grpId="1"/>
      <p:bldP spid="9" grpId="0"/>
      <p:bldP spid="9" grpId="1"/>
      <p:bldP spid="9" grpId="2"/>
      <p:bldP spid="10" grpId="0"/>
      <p:bldP spid="10" grpId="1"/>
      <p:bldP spid="10"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21" grpId="0"/>
      <p:bldP spid="21" grpId="1"/>
      <p:bldP spid="21" grpId="2"/>
      <p:bldP spid="22" grpId="0"/>
      <p:bldP spid="22" grpId="1"/>
      <p:bldP spid="22" grpId="2"/>
      <p:bldP spid="23" grpId="0"/>
      <p:bldP spid="23" grpId="1"/>
      <p:bldP spid="23" grpId="2"/>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723"/>
            <a:ext cx="9163108" cy="6890657"/>
          </a:xfrm>
          <a:prstGeom prst="rect">
            <a:avLst/>
          </a:prstGeom>
        </p:spPr>
      </p:pic>
      <p:sp>
        <p:nvSpPr>
          <p:cNvPr id="5" name="Title 1"/>
          <p:cNvSpPr txBox="1">
            <a:spLocks/>
          </p:cNvSpPr>
          <p:nvPr/>
        </p:nvSpPr>
        <p:spPr>
          <a:xfrm>
            <a:off x="2655425" y="3108155"/>
            <a:ext cx="2895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stand fast</a:t>
            </a:r>
          </a:p>
        </p:txBody>
      </p:sp>
      <p:sp>
        <p:nvSpPr>
          <p:cNvPr id="3074" name="Rectangle 2"/>
          <p:cNvSpPr>
            <a:spLocks noGrp="1" noChangeArrowheads="1"/>
          </p:cNvSpPr>
          <p:nvPr>
            <p:ph type="title"/>
          </p:nvPr>
        </p:nvSpPr>
        <p:spPr>
          <a:xfrm>
            <a:off x="457200" y="503238"/>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Only let your conduct be worthy of the gospel of Christ, so that whether I come and see you or am absent, I may hear of your affairs, that you stand fast in one spirit, with one mind striving together for the faith of the gospel,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1:27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670810" y="354648"/>
            <a:ext cx="35052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conduct</a:t>
            </a:r>
          </a:p>
        </p:txBody>
      </p:sp>
      <p:sp>
        <p:nvSpPr>
          <p:cNvPr id="6" name="Rectangle 2"/>
          <p:cNvSpPr txBox="1">
            <a:spLocks noChangeArrowheads="1"/>
          </p:cNvSpPr>
          <p:nvPr/>
        </p:nvSpPr>
        <p:spPr bwMode="auto">
          <a:xfrm>
            <a:off x="2577465" y="3038793"/>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stand</a:t>
            </a:r>
          </a:p>
        </p:txBody>
      </p:sp>
      <p:sp>
        <p:nvSpPr>
          <p:cNvPr id="8" name="Title 1"/>
          <p:cNvSpPr txBox="1">
            <a:spLocks/>
          </p:cNvSpPr>
          <p:nvPr/>
        </p:nvSpPr>
        <p:spPr>
          <a:xfrm>
            <a:off x="6053560" y="3915136"/>
            <a:ext cx="2395959" cy="838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FFC000"/>
                  </a:solid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rPr>
              <a:t>together</a:t>
            </a:r>
          </a:p>
        </p:txBody>
      </p:sp>
      <p:sp>
        <p:nvSpPr>
          <p:cNvPr id="9" name="Rectangle 2">
            <a:extLst>
              <a:ext uri="{FF2B5EF4-FFF2-40B4-BE49-F238E27FC236}">
                <a16:creationId xmlns:a16="http://schemas.microsoft.com/office/drawing/2014/main" id="{1B7B63F7-E6DD-4168-B1D6-EA9EF0CCDEC9}"/>
              </a:ext>
            </a:extLst>
          </p:cNvPr>
          <p:cNvSpPr txBox="1">
            <a:spLocks noChangeArrowheads="1"/>
          </p:cNvSpPr>
          <p:nvPr/>
        </p:nvSpPr>
        <p:spPr bwMode="auto">
          <a:xfrm>
            <a:off x="2631137" y="3280783"/>
            <a:ext cx="2936852" cy="76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stand fast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4404360" y="2473048"/>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stand</a:t>
            </a:r>
          </a:p>
        </p:txBody>
      </p:sp>
    </p:spTree>
    <p:extLst>
      <p:ext uri="{BB962C8B-B14F-4D97-AF65-F5344CB8AC3E}">
        <p14:creationId xmlns:p14="http://schemas.microsoft.com/office/powerpoint/2010/main" val="36012825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0" presetClass="path" presetSubtype="0" accel="50000" decel="50000" fill="hold" grpId="1" nodeType="withEffect">
                                  <p:stCondLst>
                                    <p:cond delay="0"/>
                                  </p:stCondLst>
                                  <p:childTnLst>
                                    <p:animMotion origin="layout" path="M -4.44444E-6 2.22222E-6 L 0.19966 -0.08218 " pathEditMode="relative" rAng="0" ptsTypes="AA">
                                      <p:cBhvr>
                                        <p:cTn id="34" dur="2000" fill="hold"/>
                                        <p:tgtEl>
                                          <p:spTgt spid="6"/>
                                        </p:tgtEl>
                                        <p:attrNameLst>
                                          <p:attrName>ppt_x</p:attrName>
                                          <p:attrName>ppt_y</p:attrName>
                                        </p:attrNameLst>
                                      </p:cBhvr>
                                      <p:rCtr x="9983" y="-4120"/>
                                    </p:animMotion>
                                  </p:childTnLst>
                                </p:cTn>
                              </p:par>
                              <p:par>
                                <p:cTn id="35" presetID="10" presetClass="exit" presetSubtype="0" fill="hold" grpId="2"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500"/>
                                        <p:tgtEl>
                                          <p:spTgt spid="3074"/>
                                        </p:tgtEl>
                                      </p:cBhvr>
                                    </p:animEffect>
                                    <p:set>
                                      <p:cBhvr>
                                        <p:cTn id="40" dur="1" fill="hold">
                                          <p:stCondLst>
                                            <p:cond delay="149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6" grpId="0"/>
      <p:bldP spid="6" grpId="1"/>
      <p:bldP spid="8" grpId="0"/>
      <p:bldP spid="8" grpId="1"/>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 y="0"/>
            <a:ext cx="9139418" cy="6858000"/>
          </a:xfrm>
          <a:prstGeom prst="rect">
            <a:avLst/>
          </a:prstGeom>
        </p:spPr>
      </p:pic>
      <p:sp>
        <p:nvSpPr>
          <p:cNvPr id="5" name="Rectangle 2"/>
          <p:cNvSpPr txBox="1">
            <a:spLocks noChangeArrowheads="1"/>
          </p:cNvSpPr>
          <p:nvPr/>
        </p:nvSpPr>
        <p:spPr bwMode="auto">
          <a:xfrm>
            <a:off x="4404360" y="2473048"/>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stand</a:t>
            </a:r>
          </a:p>
        </p:txBody>
      </p:sp>
      <p:sp>
        <p:nvSpPr>
          <p:cNvPr id="4" name="Title 1"/>
          <p:cNvSpPr txBox="1">
            <a:spLocks/>
          </p:cNvSpPr>
          <p:nvPr/>
        </p:nvSpPr>
        <p:spPr>
          <a:xfrm>
            <a:off x="6156960" y="3214335"/>
            <a:ext cx="2819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a:t>
            </a:r>
          </a:p>
        </p:txBody>
      </p:sp>
      <p:sp>
        <p:nvSpPr>
          <p:cNvPr id="3074" name="Rectangle 2"/>
          <p:cNvSpPr>
            <a:spLocks noGrp="1" noChangeArrowheads="1"/>
          </p:cNvSpPr>
          <p:nvPr>
            <p:ph type="title"/>
          </p:nvPr>
        </p:nvSpPr>
        <p:spPr>
          <a:xfrm>
            <a:off x="457200" y="609600"/>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Moreover, brethren, I declare to you the gospel which I preached to you, which also you received and in which you stand, by which also you are saved, if you hold fast that word which I preached to you -- unless you believed in vain.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Title 1"/>
          <p:cNvSpPr txBox="1">
            <a:spLocks/>
          </p:cNvSpPr>
          <p:nvPr/>
        </p:nvSpPr>
        <p:spPr>
          <a:xfrm>
            <a:off x="1304925" y="3825385"/>
            <a:ext cx="19050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C00000"/>
                  </a:solidFill>
                  <a:prstDash val="solid"/>
                  <a:miter lim="800000"/>
                </a:ln>
                <a:solidFill>
                  <a:srgbClr val="FFFF00"/>
                </a:solidFill>
                <a:effectLst>
                  <a:glow rad="152400">
                    <a:schemeClr val="accent2"/>
                  </a:glow>
                  <a:outerShdw blurRad="50800" algn="tl" rotWithShape="0">
                    <a:srgbClr val="000000"/>
                  </a:outerShdw>
                </a:effectLst>
                <a:latin typeface="Calibri" panose="020F0502020204030204" pitchFamily="34" charset="0"/>
              </a:rPr>
              <a:t>word</a:t>
            </a:r>
          </a:p>
        </p:txBody>
      </p:sp>
      <p:sp>
        <p:nvSpPr>
          <p:cNvPr id="8" name="Title 1"/>
          <p:cNvSpPr txBox="1">
            <a:spLocks/>
          </p:cNvSpPr>
          <p:nvPr/>
        </p:nvSpPr>
        <p:spPr>
          <a:xfrm>
            <a:off x="2465408" y="1341457"/>
            <a:ext cx="2025570" cy="838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FFC000"/>
                  </a:solidFill>
                  <a:prstDash val="solid"/>
                  <a:miter lim="800000"/>
                </a:ln>
                <a:solidFill>
                  <a:schemeClr val="bg1"/>
                </a:solidFill>
                <a:effectLst>
                  <a:glow rad="88900">
                    <a:schemeClr val="accent3"/>
                  </a:glow>
                  <a:outerShdw blurRad="50800" algn="tl" rotWithShape="0">
                    <a:srgbClr val="000000"/>
                  </a:outerShdw>
                </a:effectLst>
                <a:latin typeface="Calibri" panose="020F0502020204030204" pitchFamily="34" charset="0"/>
              </a:rPr>
              <a:t>gospel</a:t>
            </a:r>
          </a:p>
        </p:txBody>
      </p:sp>
      <p:sp>
        <p:nvSpPr>
          <p:cNvPr id="10" name="Title 1"/>
          <p:cNvSpPr txBox="1">
            <a:spLocks/>
          </p:cNvSpPr>
          <p:nvPr/>
        </p:nvSpPr>
        <p:spPr>
          <a:xfrm>
            <a:off x="6036270" y="1337792"/>
            <a:ext cx="2395959" cy="838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FFC000"/>
                  </a:solidFill>
                  <a:prstDash val="solid"/>
                  <a:miter lim="800000"/>
                </a:ln>
                <a:solidFill>
                  <a:schemeClr val="bg1"/>
                </a:solidFill>
                <a:effectLst>
                  <a:glow rad="88900">
                    <a:schemeClr val="accent3"/>
                  </a:glow>
                  <a:outerShdw blurRad="50800" algn="tl" rotWithShape="0">
                    <a:srgbClr val="000000"/>
                  </a:outerShdw>
                </a:effectLst>
                <a:latin typeface="Calibri" panose="020F0502020204030204" pitchFamily="34" charset="0"/>
              </a:rPr>
              <a:t>preached</a:t>
            </a:r>
          </a:p>
        </p:txBody>
      </p:sp>
      <p:sp>
        <p:nvSpPr>
          <p:cNvPr id="11" name="Title 1"/>
          <p:cNvSpPr txBox="1">
            <a:spLocks/>
          </p:cNvSpPr>
          <p:nvPr/>
        </p:nvSpPr>
        <p:spPr>
          <a:xfrm>
            <a:off x="6040081" y="2010040"/>
            <a:ext cx="2395959" cy="838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FFC000"/>
                  </a:solidFill>
                  <a:prstDash val="solid"/>
                  <a:miter lim="800000"/>
                </a:ln>
                <a:solidFill>
                  <a:schemeClr val="bg1"/>
                </a:solidFill>
                <a:effectLst>
                  <a:glow rad="88900">
                    <a:schemeClr val="accent3"/>
                  </a:glow>
                  <a:outerShdw blurRad="50800" algn="tl" rotWithShape="0">
                    <a:srgbClr val="000000"/>
                  </a:outerShdw>
                </a:effectLst>
                <a:latin typeface="Calibri" panose="020F0502020204030204" pitchFamily="34" charset="0"/>
              </a:rPr>
              <a:t>received</a:t>
            </a:r>
          </a:p>
        </p:txBody>
      </p:sp>
      <p:sp>
        <p:nvSpPr>
          <p:cNvPr id="12" name="Rectangle 11"/>
          <p:cNvSpPr>
            <a:spLocks noChangeArrowheads="1"/>
          </p:cNvSpPr>
          <p:nvPr/>
        </p:nvSpPr>
        <p:spPr bwMode="auto">
          <a:xfrm>
            <a:off x="1532681" y="262458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Title 1"/>
          <p:cNvSpPr txBox="1">
            <a:spLocks/>
          </p:cNvSpPr>
          <p:nvPr/>
        </p:nvSpPr>
        <p:spPr>
          <a:xfrm>
            <a:off x="3287236" y="3350823"/>
            <a:ext cx="1770901" cy="838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FFC000"/>
                  </a:solidFill>
                  <a:prstDash val="solid"/>
                  <a:miter lim="800000"/>
                </a:ln>
                <a:solidFill>
                  <a:schemeClr val="bg1"/>
                </a:solidFill>
                <a:effectLst>
                  <a:glow rad="88900">
                    <a:schemeClr val="accent3"/>
                  </a:glow>
                  <a:outerShdw blurRad="50800" algn="tl" rotWithShape="0">
                    <a:srgbClr val="000000"/>
                  </a:outerShdw>
                </a:effectLst>
                <a:latin typeface="Calibri" panose="020F0502020204030204" pitchFamily="34" charset="0"/>
              </a:rPr>
              <a:t>saved</a:t>
            </a:r>
          </a:p>
        </p:txBody>
      </p:sp>
      <p:sp>
        <p:nvSpPr>
          <p:cNvPr id="14" name="Title 1"/>
          <p:cNvSpPr txBox="1">
            <a:spLocks/>
          </p:cNvSpPr>
          <p:nvPr/>
        </p:nvSpPr>
        <p:spPr>
          <a:xfrm>
            <a:off x="4838217" y="3350822"/>
            <a:ext cx="868127" cy="8382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2700" cmpd="sng">
                  <a:solidFill>
                    <a:srgbClr val="FFC000"/>
                  </a:solidFill>
                  <a:prstDash val="solid"/>
                  <a:miter lim="800000"/>
                </a:ln>
                <a:solidFill>
                  <a:schemeClr val="bg1"/>
                </a:solidFill>
                <a:effectLst>
                  <a:glow rad="88900">
                    <a:schemeClr val="accent3"/>
                  </a:glow>
                  <a:outerShdw blurRad="50800" algn="tl" rotWithShape="0">
                    <a:srgbClr val="000000"/>
                  </a:outerShdw>
                </a:effectLst>
                <a:latin typeface="Calibri" panose="020F0502020204030204" pitchFamily="34" charset="0"/>
              </a:rPr>
              <a:t>if</a:t>
            </a:r>
          </a:p>
        </p:txBody>
      </p:sp>
      <p:sp>
        <p:nvSpPr>
          <p:cNvPr id="15" name="Rectangle 2">
            <a:extLst>
              <a:ext uri="{FF2B5EF4-FFF2-40B4-BE49-F238E27FC236}">
                <a16:creationId xmlns:a16="http://schemas.microsoft.com/office/drawing/2014/main" id="{A729A64D-8A1A-44D0-977A-26BE8DDE2FCE}"/>
              </a:ext>
            </a:extLst>
          </p:cNvPr>
          <p:cNvSpPr txBox="1">
            <a:spLocks noChangeArrowheads="1"/>
          </p:cNvSpPr>
          <p:nvPr/>
        </p:nvSpPr>
        <p:spPr bwMode="auto">
          <a:xfrm>
            <a:off x="6310858" y="3393572"/>
            <a:ext cx="2506019" cy="75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88900">
                    <a:schemeClr val="accent3"/>
                  </a:glow>
                  <a:outerShdw blurRad="50800" algn="tl" rotWithShape="0">
                    <a:srgbClr val="000000"/>
                  </a:outerShdw>
                </a:effectLst>
                <a:uLnTx/>
                <a:uFillTx/>
                <a:latin typeface="Calibri" panose="020F0502020204030204" pitchFamily="34" charset="0"/>
                <a:ea typeface="+mj-ea"/>
                <a:cs typeface="+mj-cs"/>
              </a:rPr>
              <a:t>hold fast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88900">
                  <a:schemeClr val="accent3"/>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3571875" y="3762375"/>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stand</a:t>
            </a:r>
          </a:p>
        </p:txBody>
      </p:sp>
      <p:sp>
        <p:nvSpPr>
          <p:cNvPr id="16" name="Oval 44">
            <a:extLst>
              <a:ext uri="{FF2B5EF4-FFF2-40B4-BE49-F238E27FC236}">
                <a16:creationId xmlns:a16="http://schemas.microsoft.com/office/drawing/2014/main" id="{67820EA2-C4DA-4F09-8C18-06590EF050C5}"/>
              </a:ext>
            </a:extLst>
          </p:cNvPr>
          <p:cNvSpPr/>
          <p:nvPr/>
        </p:nvSpPr>
        <p:spPr>
          <a:xfrm>
            <a:off x="4984494" y="3466681"/>
            <a:ext cx="612438" cy="626092"/>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0128258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1500"/>
                            </p:stCondLst>
                            <p:childTnLst>
                              <p:par>
                                <p:cTn id="29" presetID="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stCondLst>
                                            <p:cond delay="0"/>
                                          </p:stCondLst>
                                        </p:cTn>
                                        <p:tgtEl>
                                          <p:spTgt spid="12"/>
                                        </p:tgtEl>
                                      </p:cBhvr>
                                    </p:animEffect>
                                    <p:anim to="" calcmode="lin" valueType="num">
                                      <p:cBhvr>
                                        <p:cTn id="3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par>
                                <p:cTn id="56" presetID="18" presetClass="emph" presetSubtype="0" fill="hold" grpId="1" nodeType="withEffect">
                                  <p:stCondLst>
                                    <p:cond delay="0"/>
                                  </p:stCondLst>
                                  <p:childTnLst>
                                    <p:set>
                                      <p:cBhvr override="childStyle">
                                        <p:cTn id="57" dur="500" fill="hold"/>
                                        <p:tgtEl>
                                          <p:spTgt spid="4"/>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stCondLst>
                                            <p:cond delay="0"/>
                                          </p:stCondLst>
                                        </p:cTn>
                                        <p:tgtEl>
                                          <p:spTgt spid="16"/>
                                        </p:tgtEl>
                                      </p:cBhvr>
                                    </p:animEffect>
                                    <p:anim to="" calcmode="lin" valueType="num">
                                      <p:cBhvr>
                                        <p:cTn id="6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wipe(left)">
                                      <p:cBhvr>
                                        <p:cTn id="72" dur="10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250"/>
                                        <p:tgtEl>
                                          <p:spTgt spid="5"/>
                                        </p:tgtEl>
                                      </p:cBhvr>
                                    </p:animEffect>
                                  </p:childTnLst>
                                </p:cTn>
                              </p:par>
                              <p:par>
                                <p:cTn id="78" presetID="0" presetClass="path" presetSubtype="0" accel="50000" decel="50000" fill="hold" grpId="1" nodeType="withEffect">
                                  <p:stCondLst>
                                    <p:cond delay="0"/>
                                  </p:stCondLst>
                                  <p:childTnLst>
                                    <p:animMotion origin="layout" path="M 2.77778E-6 -3.7037E-7 L -0.09115 0.18819 " pathEditMode="relative" rAng="0" ptsTypes="AA">
                                      <p:cBhvr>
                                        <p:cTn id="79" dur="2000" fill="hold"/>
                                        <p:tgtEl>
                                          <p:spTgt spid="5"/>
                                        </p:tgtEl>
                                        <p:attrNameLst>
                                          <p:attrName>ppt_x</p:attrName>
                                          <p:attrName>ppt_y</p:attrName>
                                        </p:attrNameLst>
                                      </p:cBhvr>
                                      <p:rCtr x="-4566" y="9398"/>
                                    </p:animMotion>
                                  </p:childTnLst>
                                </p:cTn>
                              </p:par>
                              <p:par>
                                <p:cTn id="80" presetID="10" presetClass="exit" presetSubtype="0" fill="hold" grpId="1" nodeType="withEffect">
                                  <p:stCondLst>
                                    <p:cond delay="0"/>
                                  </p:stCondLst>
                                  <p:childTnLst>
                                    <p:animEffect transition="out" filter="fade">
                                      <p:cBhvr>
                                        <p:cTn id="81" dur="1500"/>
                                        <p:tgtEl>
                                          <p:spTgt spid="3074"/>
                                        </p:tgtEl>
                                      </p:cBhvr>
                                    </p:animEffect>
                                    <p:set>
                                      <p:cBhvr>
                                        <p:cTn id="82" dur="1" fill="hold">
                                          <p:stCondLst>
                                            <p:cond delay="1499"/>
                                          </p:stCondLst>
                                        </p:cTn>
                                        <p:tgtEl>
                                          <p:spTgt spid="307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6"/>
                                        </p:tgtEl>
                                      </p:cBhvr>
                                    </p:animEffect>
                                    <p:set>
                                      <p:cBhvr>
                                        <p:cTn id="85" dur="1" fill="hold">
                                          <p:stCondLst>
                                            <p:cond delay="999"/>
                                          </p:stCondLst>
                                        </p:cTn>
                                        <p:tgtEl>
                                          <p:spTgt spid="6"/>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6" grpId="0"/>
      <p:bldP spid="6" grpId="1"/>
      <p:bldP spid="8" grpId="0"/>
      <p:bldP spid="8" grpId="1"/>
      <p:bldP spid="10" grpId="0"/>
      <p:bldP spid="10" grpId="1"/>
      <p:bldP spid="11" grpId="0"/>
      <p:bldP spid="11" grpId="1"/>
      <p:bldP spid="12" grpId="0"/>
      <p:bldP spid="12" grpId="1"/>
      <p:bldP spid="13" grpId="0"/>
      <p:bldP spid="13" grpId="1"/>
      <p:bldP spid="14" grpId="0"/>
      <p:bldP spid="14" grpId="1"/>
      <p:bldP spid="15" grpId="0"/>
      <p:bldP spid="15" grpId="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3571875" y="3762375"/>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stand</a:t>
            </a:r>
          </a:p>
        </p:txBody>
      </p:sp>
      <p:sp>
        <p:nvSpPr>
          <p:cNvPr id="8" name="Rectangle 2">
            <a:extLst>
              <a:ext uri="{FF2B5EF4-FFF2-40B4-BE49-F238E27FC236}">
                <a16:creationId xmlns:a16="http://schemas.microsoft.com/office/drawing/2014/main" id="{41F40347-33A4-475D-A8E1-2DAB8F6E9C37}"/>
              </a:ext>
            </a:extLst>
          </p:cNvPr>
          <p:cNvSpPr txBox="1">
            <a:spLocks noChangeArrowheads="1"/>
          </p:cNvSpPr>
          <p:nvPr/>
        </p:nvSpPr>
        <p:spPr bwMode="auto">
          <a:xfrm>
            <a:off x="2994405" y="494754"/>
            <a:ext cx="5985164" cy="607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grace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peace with God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Jesus Christ</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justified by faith</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access by </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rejoice in hope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stand</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646671"/>
            <a:ext cx="8229600" cy="5364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having been justified by faith, we have peace with God through our Lord Jesus Christ, through whom also we have access by faith into this grace       in which we stand, and rejoice     in hope of the glory of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5:1-2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6229350" y="2797636"/>
            <a:ext cx="1485668" cy="79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p>
        </p:txBody>
      </p:sp>
      <p:sp>
        <p:nvSpPr>
          <p:cNvPr id="10" name="Arrow: Bent-Up 9">
            <a:extLst>
              <a:ext uri="{FF2B5EF4-FFF2-40B4-BE49-F238E27FC236}">
                <a16:creationId xmlns:a16="http://schemas.microsoft.com/office/drawing/2014/main" id="{3E214B52-63AB-4702-8CA3-3597B4711C70}"/>
              </a:ext>
            </a:extLst>
          </p:cNvPr>
          <p:cNvSpPr/>
          <p:nvPr/>
        </p:nvSpPr>
        <p:spPr>
          <a:xfrm rot="5400000">
            <a:off x="5386633" y="1637933"/>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Arrow: Bent-Up 9">
            <a:extLst>
              <a:ext uri="{FF2B5EF4-FFF2-40B4-BE49-F238E27FC236}">
                <a16:creationId xmlns:a16="http://schemas.microsoft.com/office/drawing/2014/main" id="{BDB44A47-FD20-4055-86D8-CDFE06A7DE98}"/>
              </a:ext>
            </a:extLst>
          </p:cNvPr>
          <p:cNvSpPr/>
          <p:nvPr/>
        </p:nvSpPr>
        <p:spPr>
          <a:xfrm rot="16200000">
            <a:off x="7732790" y="3117816"/>
            <a:ext cx="349096" cy="352845"/>
          </a:xfrm>
          <a:prstGeom prst="bentUpArrow">
            <a:avLst>
              <a:gd name="adj1" fmla="val 26365"/>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Arrow: Up 2">
            <a:extLst>
              <a:ext uri="{FF2B5EF4-FFF2-40B4-BE49-F238E27FC236}">
                <a16:creationId xmlns:a16="http://schemas.microsoft.com/office/drawing/2014/main" id="{C200E749-98B9-4A17-A3C2-D97602ED974B}"/>
              </a:ext>
            </a:extLst>
          </p:cNvPr>
          <p:cNvSpPr/>
          <p:nvPr/>
        </p:nvSpPr>
        <p:spPr>
          <a:xfrm>
            <a:off x="5587764" y="4156379"/>
            <a:ext cx="225545" cy="695152"/>
          </a:xfrm>
          <a:prstGeom prst="upArrow">
            <a:avLst>
              <a:gd name="adj1" fmla="val 45368"/>
              <a:gd name="adj2" fmla="val 8474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3" name="Rectangle 2">
            <a:extLst>
              <a:ext uri="{FF2B5EF4-FFF2-40B4-BE49-F238E27FC236}">
                <a16:creationId xmlns:a16="http://schemas.microsoft.com/office/drawing/2014/main" id="{1F90992B-2D4F-4DD5-B7ED-E0CCCB44AC4A}"/>
              </a:ext>
            </a:extLst>
          </p:cNvPr>
          <p:cNvSpPr txBox="1">
            <a:spLocks noChangeArrowheads="1"/>
          </p:cNvSpPr>
          <p:nvPr/>
        </p:nvSpPr>
        <p:spPr bwMode="auto">
          <a:xfrm>
            <a:off x="6413461" y="3326270"/>
            <a:ext cx="1856620" cy="73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grace</a:t>
            </a:r>
          </a:p>
        </p:txBody>
      </p:sp>
      <p:sp>
        <p:nvSpPr>
          <p:cNvPr id="14" name="Rectangle 2">
            <a:extLst>
              <a:ext uri="{FF2B5EF4-FFF2-40B4-BE49-F238E27FC236}">
                <a16:creationId xmlns:a16="http://schemas.microsoft.com/office/drawing/2014/main" id="{71C33949-EF51-4480-AEFD-B14D518162F1}"/>
              </a:ext>
            </a:extLst>
          </p:cNvPr>
          <p:cNvSpPr txBox="1">
            <a:spLocks noChangeArrowheads="1"/>
          </p:cNvSpPr>
          <p:nvPr/>
        </p:nvSpPr>
        <p:spPr bwMode="auto">
          <a:xfrm>
            <a:off x="4527047" y="1306401"/>
            <a:ext cx="4209759" cy="74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peace with God</a:t>
            </a:r>
          </a:p>
        </p:txBody>
      </p:sp>
      <p:sp>
        <p:nvSpPr>
          <p:cNvPr id="15" name="Rectangle 2">
            <a:extLst>
              <a:ext uri="{FF2B5EF4-FFF2-40B4-BE49-F238E27FC236}">
                <a16:creationId xmlns:a16="http://schemas.microsoft.com/office/drawing/2014/main" id="{A026BDAA-94D8-425D-A90B-55DABECC952D}"/>
              </a:ext>
            </a:extLst>
          </p:cNvPr>
          <p:cNvSpPr txBox="1">
            <a:spLocks noChangeArrowheads="1"/>
          </p:cNvSpPr>
          <p:nvPr/>
        </p:nvSpPr>
        <p:spPr bwMode="auto">
          <a:xfrm>
            <a:off x="5019646" y="1979904"/>
            <a:ext cx="3031359" cy="744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Christ</a:t>
            </a:r>
          </a:p>
        </p:txBody>
      </p:sp>
      <p:sp>
        <p:nvSpPr>
          <p:cNvPr id="16" name="Rectangle 2">
            <a:extLst>
              <a:ext uri="{FF2B5EF4-FFF2-40B4-BE49-F238E27FC236}">
                <a16:creationId xmlns:a16="http://schemas.microsoft.com/office/drawing/2014/main" id="{31C64DAF-0276-4EDF-A32B-53E3C12B41E2}"/>
              </a:ext>
            </a:extLst>
          </p:cNvPr>
          <p:cNvSpPr txBox="1">
            <a:spLocks noChangeArrowheads="1"/>
          </p:cNvSpPr>
          <p:nvPr/>
        </p:nvSpPr>
        <p:spPr bwMode="auto">
          <a:xfrm>
            <a:off x="6166406" y="662114"/>
            <a:ext cx="2342089" cy="69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justified</a:t>
            </a:r>
          </a:p>
        </p:txBody>
      </p:sp>
      <p:sp>
        <p:nvSpPr>
          <p:cNvPr id="17" name="Rectangle 2">
            <a:extLst>
              <a:ext uri="{FF2B5EF4-FFF2-40B4-BE49-F238E27FC236}">
                <a16:creationId xmlns:a16="http://schemas.microsoft.com/office/drawing/2014/main" id="{21B1C860-9581-4530-845B-34C55BCAE028}"/>
              </a:ext>
            </a:extLst>
          </p:cNvPr>
          <p:cNvSpPr txBox="1">
            <a:spLocks noChangeArrowheads="1"/>
          </p:cNvSpPr>
          <p:nvPr/>
        </p:nvSpPr>
        <p:spPr bwMode="auto">
          <a:xfrm>
            <a:off x="504328" y="1308144"/>
            <a:ext cx="2164668" cy="74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 faith</a:t>
            </a:r>
          </a:p>
        </p:txBody>
      </p:sp>
      <p:sp>
        <p:nvSpPr>
          <p:cNvPr id="18" name="Rectangle 2">
            <a:extLst>
              <a:ext uri="{FF2B5EF4-FFF2-40B4-BE49-F238E27FC236}">
                <a16:creationId xmlns:a16="http://schemas.microsoft.com/office/drawing/2014/main" id="{2F9C9984-19BB-4D5A-ACE8-12677F579C1D}"/>
              </a:ext>
            </a:extLst>
          </p:cNvPr>
          <p:cNvSpPr txBox="1">
            <a:spLocks noChangeArrowheads="1"/>
          </p:cNvSpPr>
          <p:nvPr/>
        </p:nvSpPr>
        <p:spPr bwMode="auto">
          <a:xfrm>
            <a:off x="940594" y="3319463"/>
            <a:ext cx="2635120" cy="75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access by</a:t>
            </a:r>
          </a:p>
        </p:txBody>
      </p:sp>
      <p:sp>
        <p:nvSpPr>
          <p:cNvPr id="19" name="Rectangle 2">
            <a:extLst>
              <a:ext uri="{FF2B5EF4-FFF2-40B4-BE49-F238E27FC236}">
                <a16:creationId xmlns:a16="http://schemas.microsoft.com/office/drawing/2014/main" id="{627D915D-973C-4383-9BC2-6A6CE392AA83}"/>
              </a:ext>
            </a:extLst>
          </p:cNvPr>
          <p:cNvSpPr txBox="1">
            <a:spLocks noChangeArrowheads="1"/>
          </p:cNvSpPr>
          <p:nvPr/>
        </p:nvSpPr>
        <p:spPr bwMode="auto">
          <a:xfrm>
            <a:off x="6298127" y="3993399"/>
            <a:ext cx="2026723" cy="75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rejoice</a:t>
            </a:r>
          </a:p>
        </p:txBody>
      </p:sp>
      <p:sp>
        <p:nvSpPr>
          <p:cNvPr id="20" name="Rectangle 2">
            <a:extLst>
              <a:ext uri="{FF2B5EF4-FFF2-40B4-BE49-F238E27FC236}">
                <a16:creationId xmlns:a16="http://schemas.microsoft.com/office/drawing/2014/main" id="{CAB342F2-4489-4950-B350-C58A4066BF64}"/>
              </a:ext>
            </a:extLst>
          </p:cNvPr>
          <p:cNvSpPr txBox="1">
            <a:spLocks noChangeArrowheads="1"/>
          </p:cNvSpPr>
          <p:nvPr/>
        </p:nvSpPr>
        <p:spPr bwMode="auto">
          <a:xfrm>
            <a:off x="1152186" y="4658283"/>
            <a:ext cx="2200940" cy="75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hope</a:t>
            </a:r>
          </a:p>
        </p:txBody>
      </p:sp>
      <p:sp>
        <p:nvSpPr>
          <p:cNvPr id="7" name="Rectangle 2" hidden="1"/>
          <p:cNvSpPr txBox="1">
            <a:spLocks noChangeArrowheads="1"/>
          </p:cNvSpPr>
          <p:nvPr/>
        </p:nvSpPr>
        <p:spPr bwMode="auto">
          <a:xfrm>
            <a:off x="2497455" y="3421380"/>
            <a:ext cx="15240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a:t>
            </a:r>
          </a:p>
        </p:txBody>
      </p:sp>
      <p:sp>
        <p:nvSpPr>
          <p:cNvPr id="6" name="Rectangle 2" hidden="1"/>
          <p:cNvSpPr txBox="1">
            <a:spLocks noChangeArrowheads="1"/>
          </p:cNvSpPr>
          <p:nvPr/>
        </p:nvSpPr>
        <p:spPr bwMode="auto">
          <a:xfrm>
            <a:off x="225370" y="3420428"/>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stand</a:t>
            </a:r>
          </a:p>
        </p:txBody>
      </p:sp>
      <p:sp>
        <p:nvSpPr>
          <p:cNvPr id="21" name="Rectangle 6">
            <a:extLst>
              <a:ext uri="{FF2B5EF4-FFF2-40B4-BE49-F238E27FC236}">
                <a16:creationId xmlns:a16="http://schemas.microsoft.com/office/drawing/2014/main" id="{8BE3E388-6167-44F9-9679-9DD1A9127D2E}"/>
              </a:ext>
            </a:extLst>
          </p:cNvPr>
          <p:cNvSpPr>
            <a:spLocks noChangeArrowheads="1"/>
          </p:cNvSpPr>
          <p:nvPr/>
        </p:nvSpPr>
        <p:spPr bwMode="auto">
          <a:xfrm>
            <a:off x="5493659" y="4839326"/>
            <a:ext cx="797213" cy="73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3601282583"/>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5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5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5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0" presetClass="path" presetSubtype="0" accel="38000" decel="62000" fill="hold" grpId="1" nodeType="withEffect">
                                  <p:stCondLst>
                                    <p:cond delay="0"/>
                                  </p:stCondLst>
                                  <p:childTnLst>
                                    <p:animMotion origin="layout" path="M 5E-6 -3.33333E-6 L 0.12709 0.21667 " pathEditMode="relative" rAng="0" ptsTypes="AA">
                                      <p:cBhvr>
                                        <p:cTn id="45" dur="2000" fill="hold"/>
                                        <p:tgtEl>
                                          <p:spTgt spid="4"/>
                                        </p:tgtEl>
                                        <p:attrNameLst>
                                          <p:attrName>ppt_x</p:attrName>
                                          <p:attrName>ppt_y</p:attrName>
                                        </p:attrNameLst>
                                      </p:cBhvr>
                                      <p:rCtr x="6354" y="10833"/>
                                    </p:animMotion>
                                  </p:childTnLst>
                                </p:cTn>
                              </p:par>
                              <p:par>
                                <p:cTn id="46" presetID="0" presetClass="path" presetSubtype="0" accel="38000" decel="62000" fill="hold" grpId="1" nodeType="withEffect">
                                  <p:stCondLst>
                                    <p:cond delay="0"/>
                                  </p:stCondLst>
                                  <p:childTnLst>
                                    <p:animMotion origin="layout" path="M 2.22222E-6 4.07407E-6 L -0.19653 -0.46343 " pathEditMode="relative" rAng="0" ptsTypes="AA">
                                      <p:cBhvr>
                                        <p:cTn id="47" dur="2000" fill="hold"/>
                                        <p:tgtEl>
                                          <p:spTgt spid="13"/>
                                        </p:tgtEl>
                                        <p:attrNameLst>
                                          <p:attrName>ppt_x</p:attrName>
                                          <p:attrName>ppt_y</p:attrName>
                                        </p:attrNameLst>
                                      </p:cBhvr>
                                      <p:rCtr x="-9826" y="-23171"/>
                                    </p:animMotion>
                                  </p:childTnLst>
                                </p:cTn>
                              </p:par>
                              <p:par>
                                <p:cTn id="48" presetID="0" presetClass="path" presetSubtype="0" accel="38000" decel="62000" fill="hold" grpId="1" nodeType="withEffect">
                                  <p:stCondLst>
                                    <p:cond delay="0"/>
                                  </p:stCondLst>
                                  <p:childTnLst>
                                    <p:animMotion origin="layout" path="M -3.61111E-6 2.59259E-6 L -0.14791 -0.07246 " pathEditMode="relative" rAng="0" ptsTypes="AA">
                                      <p:cBhvr>
                                        <p:cTn id="49" dur="2000" fill="hold"/>
                                        <p:tgtEl>
                                          <p:spTgt spid="14"/>
                                        </p:tgtEl>
                                        <p:attrNameLst>
                                          <p:attrName>ppt_x</p:attrName>
                                          <p:attrName>ppt_y</p:attrName>
                                        </p:attrNameLst>
                                      </p:cBhvr>
                                      <p:rCtr x="-7396" y="-3634"/>
                                    </p:animMotion>
                                  </p:childTnLst>
                                </p:cTn>
                              </p:par>
                              <p:par>
                                <p:cTn id="50" presetID="0" presetClass="path" presetSubtype="0" accel="38000" decel="62000" fill="hold" grpId="1" nodeType="withEffect">
                                  <p:stCondLst>
                                    <p:cond delay="0"/>
                                  </p:stCondLst>
                                  <p:childTnLst>
                                    <p:animMotion origin="layout" path="M -3.33333E-6 -4.07407E-6 L 0.08386 -0.07268 " pathEditMode="relative" rAng="0" ptsTypes="AA">
                                      <p:cBhvr>
                                        <p:cTn id="51" dur="2000" fill="hold"/>
                                        <p:tgtEl>
                                          <p:spTgt spid="15"/>
                                        </p:tgtEl>
                                        <p:attrNameLst>
                                          <p:attrName>ppt_x</p:attrName>
                                          <p:attrName>ppt_y</p:attrName>
                                        </p:attrNameLst>
                                      </p:cBhvr>
                                      <p:rCtr x="4184" y="-3634"/>
                                    </p:animMotion>
                                  </p:childTnLst>
                                </p:cTn>
                              </p:par>
                              <p:par>
                                <p:cTn id="52" presetID="0" presetClass="path" presetSubtype="0" accel="38000" decel="62000" fill="hold" grpId="1" nodeType="withEffect">
                                  <p:stCondLst>
                                    <p:cond delay="0"/>
                                  </p:stCondLst>
                                  <p:childTnLst>
                                    <p:animMotion origin="layout" path="M -5.55556E-7 -3.7037E-6 L -0.29219 0.31783 " pathEditMode="relative" rAng="0" ptsTypes="AA">
                                      <p:cBhvr>
                                        <p:cTn id="53" dur="2000" fill="hold"/>
                                        <p:tgtEl>
                                          <p:spTgt spid="16"/>
                                        </p:tgtEl>
                                        <p:attrNameLst>
                                          <p:attrName>ppt_x</p:attrName>
                                          <p:attrName>ppt_y</p:attrName>
                                        </p:attrNameLst>
                                      </p:cBhvr>
                                      <p:rCtr x="-14618" y="15880"/>
                                    </p:animMotion>
                                  </p:childTnLst>
                                </p:cTn>
                              </p:par>
                              <p:par>
                                <p:cTn id="54" presetID="0" presetClass="path" presetSubtype="0" accel="38000" decel="62000" fill="hold" grpId="1" nodeType="withEffect">
                                  <p:stCondLst>
                                    <p:cond delay="0"/>
                                  </p:stCondLst>
                                  <p:childTnLst>
                                    <p:animMotion origin="layout" path="M 2.5E-6 4.07407E-6 L 0.55052 0.22083 " pathEditMode="relative" rAng="0" ptsTypes="AA">
                                      <p:cBhvr>
                                        <p:cTn id="55" dur="2000" fill="hold"/>
                                        <p:tgtEl>
                                          <p:spTgt spid="17"/>
                                        </p:tgtEl>
                                        <p:attrNameLst>
                                          <p:attrName>ppt_x</p:attrName>
                                          <p:attrName>ppt_y</p:attrName>
                                        </p:attrNameLst>
                                      </p:cBhvr>
                                      <p:rCtr x="27517" y="11042"/>
                                    </p:animMotion>
                                  </p:childTnLst>
                                </p:cTn>
                              </p:par>
                              <p:par>
                                <p:cTn id="56" presetID="0" presetClass="path" presetSubtype="0" accel="38000" decel="62000" fill="hold" grpId="1" nodeType="withEffect">
                                  <p:stCondLst>
                                    <p:cond delay="0"/>
                                  </p:stCondLst>
                                  <p:childTnLst>
                                    <p:animMotion origin="layout" path="M 5E-6 1.11111E-6 L 0.57865 0.02477 " pathEditMode="relative" rAng="0" ptsTypes="AA">
                                      <p:cBhvr>
                                        <p:cTn id="57" dur="2000" fill="hold"/>
                                        <p:tgtEl>
                                          <p:spTgt spid="18"/>
                                        </p:tgtEl>
                                        <p:attrNameLst>
                                          <p:attrName>ppt_x</p:attrName>
                                          <p:attrName>ppt_y</p:attrName>
                                        </p:attrNameLst>
                                      </p:cBhvr>
                                      <p:rCtr x="28924" y="1227"/>
                                    </p:animMotion>
                                  </p:childTnLst>
                                </p:cTn>
                              </p:par>
                              <p:par>
                                <p:cTn id="58" presetID="0" presetClass="path" presetSubtype="0" accel="38000" decel="62000" fill="hold" grpId="1" nodeType="withEffect">
                                  <p:stCondLst>
                                    <p:cond delay="0"/>
                                  </p:stCondLst>
                                  <p:childTnLst>
                                    <p:animMotion origin="layout" path="M 0.00399 2.96296E-6 L -0.27847 0.12199 " pathEditMode="relative" rAng="0" ptsTypes="AA">
                                      <p:cBhvr>
                                        <p:cTn id="59" dur="2000" fill="hold"/>
                                        <p:tgtEl>
                                          <p:spTgt spid="19"/>
                                        </p:tgtEl>
                                        <p:attrNameLst>
                                          <p:attrName>ppt_x</p:attrName>
                                          <p:attrName>ppt_y</p:attrName>
                                        </p:attrNameLst>
                                      </p:cBhvr>
                                      <p:rCtr x="-14132" y="6088"/>
                                    </p:animMotion>
                                  </p:childTnLst>
                                </p:cTn>
                              </p:par>
                              <p:par>
                                <p:cTn id="60" presetID="0" presetClass="path" presetSubtype="0" accel="38000" decel="62000" fill="hold" grpId="1" nodeType="withEffect">
                                  <p:stCondLst>
                                    <p:cond delay="0"/>
                                  </p:stCondLst>
                                  <p:childTnLst>
                                    <p:animMotion origin="layout" path="M -4.16667E-6 -7.40741E-7 L 0.4698 0.025 " pathEditMode="relative" rAng="0" ptsTypes="AA">
                                      <p:cBhvr>
                                        <p:cTn id="61" dur="2000" fill="hold"/>
                                        <p:tgtEl>
                                          <p:spTgt spid="20"/>
                                        </p:tgtEl>
                                        <p:attrNameLst>
                                          <p:attrName>ppt_x</p:attrName>
                                          <p:attrName>ppt_y</p:attrName>
                                        </p:attrNameLst>
                                      </p:cBhvr>
                                      <p:rCtr x="23490" y="1250"/>
                                    </p:animMotion>
                                  </p:childTnLst>
                                </p:cTn>
                              </p:par>
                              <p:par>
                                <p:cTn id="62" presetID="10" presetClass="exit" presetSubtype="0" fill="hold" grpId="1" nodeType="withEffect">
                                  <p:stCondLst>
                                    <p:cond delay="0"/>
                                  </p:stCondLst>
                                  <p:childTnLst>
                                    <p:animEffect transition="out" filter="fade">
                                      <p:cBhvr>
                                        <p:cTn id="63" dur="1500"/>
                                        <p:tgtEl>
                                          <p:spTgt spid="3074"/>
                                        </p:tgtEl>
                                      </p:cBhvr>
                                    </p:animEffect>
                                    <p:set>
                                      <p:cBhvr>
                                        <p:cTn id="64" dur="1" fill="hold">
                                          <p:stCondLst>
                                            <p:cond delay="1499"/>
                                          </p:stCondLst>
                                        </p:cTn>
                                        <p:tgtEl>
                                          <p:spTgt spid="3074"/>
                                        </p:tgtEl>
                                        <p:attrNameLst>
                                          <p:attrName>style.visibility</p:attrName>
                                        </p:attrNameLst>
                                      </p:cBhvr>
                                      <p:to>
                                        <p:strVal val="hidden"/>
                                      </p:to>
                                    </p:se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250"/>
                                        <p:tgtEl>
                                          <p:spTgt spid="8"/>
                                        </p:tgtEl>
                                      </p:cBhvr>
                                    </p:animEffect>
                                  </p:childTnLst>
                                </p:cTn>
                              </p:par>
                              <p:par>
                                <p:cTn id="69" presetID="10" presetClass="exit" presetSubtype="0" fill="hold" grpId="2" nodeType="with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5"/>
                                        </p:tgtEl>
                                      </p:cBhvr>
                                    </p:animEffect>
                                    <p:set>
                                      <p:cBhvr>
                                        <p:cTn id="77" dur="1" fill="hold">
                                          <p:stCondLst>
                                            <p:cond delay="499"/>
                                          </p:stCondLst>
                                        </p:cTn>
                                        <p:tgtEl>
                                          <p:spTgt spid="15"/>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22" presetClass="entr" presetSubtype="8" fill="hold" grpId="0" nodeType="withEffect">
                                  <p:stCondLst>
                                    <p:cond delay="400"/>
                                  </p:stCondLst>
                                  <p:childTnLst>
                                    <p:set>
                                      <p:cBhvr>
                                        <p:cTn id="94" dur="1" fill="hold">
                                          <p:stCondLst>
                                            <p:cond delay="0"/>
                                          </p:stCondLst>
                                        </p:cTn>
                                        <p:tgtEl>
                                          <p:spTgt spid="10"/>
                                        </p:tgtEl>
                                        <p:attrNameLst>
                                          <p:attrName>style.visibility</p:attrName>
                                        </p:attrNameLst>
                                      </p:cBhvr>
                                      <p:to>
                                        <p:strVal val="visible"/>
                                      </p:to>
                                    </p:set>
                                    <p:animEffect transition="in" filter="wipe(left)">
                                      <p:cBhvr>
                                        <p:cTn id="95" dur="500"/>
                                        <p:tgtEl>
                                          <p:spTgt spid="10"/>
                                        </p:tgtEl>
                                      </p:cBhvr>
                                    </p:animEffect>
                                  </p:childTnLst>
                                </p:cTn>
                              </p:par>
                              <p:par>
                                <p:cTn id="96" presetID="22" presetClass="entr" presetSubtype="2" fill="hold" grpId="0" nodeType="withEffect">
                                  <p:stCondLst>
                                    <p:cond delay="900"/>
                                  </p:stCondLst>
                                  <p:childTnLst>
                                    <p:set>
                                      <p:cBhvr>
                                        <p:cTn id="97" dur="1" fill="hold">
                                          <p:stCondLst>
                                            <p:cond delay="0"/>
                                          </p:stCondLst>
                                        </p:cTn>
                                        <p:tgtEl>
                                          <p:spTgt spid="11"/>
                                        </p:tgtEl>
                                        <p:attrNameLst>
                                          <p:attrName>style.visibility</p:attrName>
                                        </p:attrNameLst>
                                      </p:cBhvr>
                                      <p:to>
                                        <p:strVal val="visible"/>
                                      </p:to>
                                    </p:set>
                                    <p:animEffect transition="in" filter="wipe(right)">
                                      <p:cBhvr>
                                        <p:cTn id="98" dur="500"/>
                                        <p:tgtEl>
                                          <p:spTgt spid="11"/>
                                        </p:tgtEl>
                                      </p:cBhvr>
                                    </p:animEffect>
                                  </p:childTnLst>
                                </p:cTn>
                              </p:par>
                              <p:par>
                                <p:cTn id="99" presetID="22" presetClass="entr" presetSubtype="4" fill="hold" grpId="0" nodeType="withEffect">
                                  <p:stCondLst>
                                    <p:cond delay="1350"/>
                                  </p:stCondLst>
                                  <p:childTnLst>
                                    <p:set>
                                      <p:cBhvr>
                                        <p:cTn id="100" dur="1" fill="hold">
                                          <p:stCondLst>
                                            <p:cond delay="0"/>
                                          </p:stCondLst>
                                        </p:cTn>
                                        <p:tgtEl>
                                          <p:spTgt spid="3"/>
                                        </p:tgtEl>
                                        <p:attrNameLst>
                                          <p:attrName>style.visibility</p:attrName>
                                        </p:attrNameLst>
                                      </p:cBhvr>
                                      <p:to>
                                        <p:strVal val="visible"/>
                                      </p:to>
                                    </p:set>
                                    <p:animEffect transition="in" filter="wipe(down)">
                                      <p:cBhvr>
                                        <p:cTn id="101" dur="500"/>
                                        <p:tgtEl>
                                          <p:spTgt spid="3"/>
                                        </p:tgtEl>
                                      </p:cBhvr>
                                    </p:animEffect>
                                  </p:childTnLst>
                                </p:cTn>
                              </p:par>
                            </p:childTnLst>
                          </p:cTn>
                        </p:par>
                        <p:par>
                          <p:cTn id="102" fill="hold">
                            <p:stCondLst>
                              <p:cond delay="3850"/>
                            </p:stCondLst>
                            <p:childTnLst>
                              <p:par>
                                <p:cTn id="103" presetID="0" presetClass="entr" presetSubtype="0" fill="hold" grpId="0"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dissolve">
                                      <p:cBhvr>
                                        <p:cTn id="105" dur="500">
                                          <p:stCondLst>
                                            <p:cond delay="0"/>
                                          </p:stCondLst>
                                        </p:cTn>
                                        <p:tgtEl>
                                          <p:spTgt spid="21"/>
                                        </p:tgtEl>
                                      </p:cBhvr>
                                    </p:animEffect>
                                    <p:anim to="" calcmode="lin" valueType="num">
                                      <p:cBhvr>
                                        <p:cTn id="106"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07"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fade">
                                      <p:cBhvr>
                                        <p:cTn id="112" dur="250"/>
                                        <p:tgtEl>
                                          <p:spTgt spid="5"/>
                                        </p:tgtEl>
                                      </p:cBhvr>
                                    </p:animEffect>
                                  </p:childTnLst>
                                </p:cTn>
                              </p:par>
                              <p:par>
                                <p:cTn id="113" presetID="0" presetClass="path" presetSubtype="0" accel="63000" decel="37000" fill="hold" grpId="1" nodeType="withEffect">
                                  <p:stCondLst>
                                    <p:cond delay="0"/>
                                  </p:stCondLst>
                                  <p:childTnLst>
                                    <p:animMotion origin="layout" path="M 0 7.40741E-7 L -0.40573 0.12477 " pathEditMode="relative" rAng="0" ptsTypes="AA">
                                      <p:cBhvr>
                                        <p:cTn id="114" dur="2000" fill="hold"/>
                                        <p:tgtEl>
                                          <p:spTgt spid="5"/>
                                        </p:tgtEl>
                                        <p:attrNameLst>
                                          <p:attrName>ppt_x</p:attrName>
                                          <p:attrName>ppt_y</p:attrName>
                                        </p:attrNameLst>
                                      </p:cBhvr>
                                      <p:rCtr x="-20295" y="6227"/>
                                    </p:animMotion>
                                  </p:childTnLst>
                                </p:cTn>
                              </p:par>
                              <p:par>
                                <p:cTn id="115" presetID="42" presetClass="path" presetSubtype="0" accel="50000" decel="50000" fill="hold" grpId="3" nodeType="withEffect">
                                  <p:stCondLst>
                                    <p:cond delay="0"/>
                                  </p:stCondLst>
                                  <p:childTnLst>
                                    <p:animMotion origin="layout" path="M 0.12709 0.21667 L -0.36615 -0.04953 " pathEditMode="relative" rAng="0" ptsTypes="AA">
                                      <p:cBhvr>
                                        <p:cTn id="116" dur="2000" fill="hold"/>
                                        <p:tgtEl>
                                          <p:spTgt spid="4"/>
                                        </p:tgtEl>
                                        <p:attrNameLst>
                                          <p:attrName>ppt_x</p:attrName>
                                          <p:attrName>ppt_y</p:attrName>
                                        </p:attrNameLst>
                                      </p:cBhvr>
                                      <p:rCtr x="-24670" y="-13310"/>
                                    </p:animMotion>
                                  </p:childTnLst>
                                </p:cTn>
                              </p:par>
                              <p:par>
                                <p:cTn id="117" presetID="10" presetClass="exit" presetSubtype="0" fill="hold" grpId="1" nodeType="withEffect">
                                  <p:stCondLst>
                                    <p:cond delay="0"/>
                                  </p:stCondLst>
                                  <p:childTnLst>
                                    <p:animEffect transition="out" filter="fade">
                                      <p:cBhvr>
                                        <p:cTn id="118" dur="1500"/>
                                        <p:tgtEl>
                                          <p:spTgt spid="8"/>
                                        </p:tgtEl>
                                      </p:cBhvr>
                                    </p:animEffect>
                                    <p:set>
                                      <p:cBhvr>
                                        <p:cTn id="119" dur="1" fill="hold">
                                          <p:stCondLst>
                                            <p:cond delay="1499"/>
                                          </p:stCondLst>
                                        </p:cTn>
                                        <p:tgtEl>
                                          <p:spTgt spid="8"/>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1"/>
                                        </p:tgtEl>
                                      </p:cBhvr>
                                    </p:animEffect>
                                    <p:set>
                                      <p:cBhvr>
                                        <p:cTn id="122" dur="1" fill="hold">
                                          <p:stCondLst>
                                            <p:cond delay="499"/>
                                          </p:stCondLst>
                                        </p:cTn>
                                        <p:tgtEl>
                                          <p:spTgt spid="11"/>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
                                        </p:tgtEl>
                                      </p:cBhvr>
                                    </p:animEffect>
                                    <p:set>
                                      <p:cBhvr>
                                        <p:cTn id="125" dur="1" fill="hold">
                                          <p:stCondLst>
                                            <p:cond delay="499"/>
                                          </p:stCondLst>
                                        </p:cTn>
                                        <p:tgtEl>
                                          <p:spTgt spid="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0"/>
                                        </p:tgtEl>
                                      </p:cBhvr>
                                    </p:animEffect>
                                    <p:set>
                                      <p:cBhvr>
                                        <p:cTn id="128" dur="1" fill="hold">
                                          <p:stCondLst>
                                            <p:cond delay="499"/>
                                          </p:stCondLst>
                                        </p:cTn>
                                        <p:tgtEl>
                                          <p:spTgt spid="1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1"/>
                                        </p:tgtEl>
                                      </p:cBhvr>
                                    </p:animEffect>
                                    <p:set>
                                      <p:cBhvr>
                                        <p:cTn id="13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8" grpId="0"/>
      <p:bldP spid="8" grpId="1"/>
      <p:bldP spid="3074" grpId="0"/>
      <p:bldP spid="3074" grpId="1"/>
      <p:bldP spid="5" grpId="0"/>
      <p:bldP spid="5" grpId="1"/>
      <p:bldP spid="10" grpId="0" animBg="1"/>
      <p:bldP spid="10" grpId="1" animBg="1"/>
      <p:bldP spid="11" grpId="0" animBg="1"/>
      <p:bldP spid="11" grpId="1" animBg="1"/>
      <p:bldP spid="3" grpId="0" animBg="1"/>
      <p:bldP spid="3" grpId="1" animBg="1"/>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250" r="3750"/>
          <a:stretch/>
        </p:blipFill>
        <p:spPr>
          <a:xfrm>
            <a:off x="0" y="0"/>
            <a:ext cx="9144000" cy="6858000"/>
          </a:xfrm>
          <a:prstGeom prst="rect">
            <a:avLst/>
          </a:prstGeom>
        </p:spPr>
      </p:pic>
      <p:sp>
        <p:nvSpPr>
          <p:cNvPr id="5" name="Title 1"/>
          <p:cNvSpPr txBox="1">
            <a:spLocks/>
          </p:cNvSpPr>
          <p:nvPr/>
        </p:nvSpPr>
        <p:spPr>
          <a:xfrm>
            <a:off x="226695" y="3480515"/>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chemeClr val="tx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stand by faith</a:t>
            </a:r>
          </a:p>
        </p:txBody>
      </p:sp>
      <p:sp>
        <p:nvSpPr>
          <p:cNvPr id="3074" name="Rectangle 2"/>
          <p:cNvSpPr>
            <a:spLocks noGrp="1" noChangeArrowheads="1"/>
          </p:cNvSpPr>
          <p:nvPr>
            <p:ph type="title"/>
          </p:nvPr>
        </p:nvSpPr>
        <p:spPr>
          <a:xfrm>
            <a:off x="457200" y="2286000"/>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Well said. Because of unbelief they were broken off, and you stand by faith. Do not be haughty, but fear.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11:20 </a:t>
            </a:r>
          </a:p>
        </p:txBody>
      </p:sp>
      <p:sp>
        <p:nvSpPr>
          <p:cNvPr id="4" name="Rectangle 2"/>
          <p:cNvSpPr txBox="1">
            <a:spLocks noChangeArrowheads="1"/>
          </p:cNvSpPr>
          <p:nvPr/>
        </p:nvSpPr>
        <p:spPr bwMode="auto">
          <a:xfrm>
            <a:off x="225370" y="3420428"/>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stand</a:t>
            </a:r>
          </a:p>
        </p:txBody>
      </p:sp>
      <p:sp>
        <p:nvSpPr>
          <p:cNvPr id="7" name="Rectangle 2"/>
          <p:cNvSpPr txBox="1">
            <a:spLocks noChangeArrowheads="1"/>
          </p:cNvSpPr>
          <p:nvPr/>
        </p:nvSpPr>
        <p:spPr bwMode="auto">
          <a:xfrm>
            <a:off x="2497455" y="3421380"/>
            <a:ext cx="15240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p>
        </p:txBody>
      </p:sp>
      <p:sp>
        <p:nvSpPr>
          <p:cNvPr id="13" name="Rectangle 2">
            <a:extLst>
              <a:ext uri="{FF2B5EF4-FFF2-40B4-BE49-F238E27FC236}">
                <a16:creationId xmlns:a16="http://schemas.microsoft.com/office/drawing/2014/main" id="{6EE2EE28-81A5-4E00-961E-0630003EB444}"/>
              </a:ext>
            </a:extLst>
          </p:cNvPr>
          <p:cNvSpPr txBox="1">
            <a:spLocks noChangeArrowheads="1"/>
          </p:cNvSpPr>
          <p:nvPr/>
        </p:nvSpPr>
        <p:spPr bwMode="auto">
          <a:xfrm>
            <a:off x="184879" y="3663394"/>
            <a:ext cx="404234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stand by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p:cNvSpPr>
            <a:spLocks noChangeArrowheads="1"/>
          </p:cNvSpPr>
          <p:nvPr/>
        </p:nvSpPr>
        <p:spPr bwMode="auto">
          <a:xfrm>
            <a:off x="1909357" y="3521711"/>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by</a:t>
            </a:r>
          </a:p>
        </p:txBody>
      </p:sp>
      <p:sp>
        <p:nvSpPr>
          <p:cNvPr id="14" name="Rectangle 2">
            <a:extLst>
              <a:ext uri="{FF2B5EF4-FFF2-40B4-BE49-F238E27FC236}">
                <a16:creationId xmlns:a16="http://schemas.microsoft.com/office/drawing/2014/main" id="{585DCDB2-900A-4604-8E3B-21EC9CA75D81}"/>
              </a:ext>
            </a:extLst>
          </p:cNvPr>
          <p:cNvSpPr txBox="1">
            <a:spLocks noChangeArrowheads="1"/>
          </p:cNvSpPr>
          <p:nvPr/>
        </p:nvSpPr>
        <p:spPr bwMode="auto">
          <a:xfrm>
            <a:off x="6132580" y="2022708"/>
            <a:ext cx="2006585" cy="110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doubt</a:t>
            </a:r>
          </a:p>
        </p:txBody>
      </p:sp>
      <p:sp>
        <p:nvSpPr>
          <p:cNvPr id="12" name="Rectangle 2"/>
          <p:cNvSpPr txBox="1">
            <a:spLocks noChangeArrowheads="1"/>
          </p:cNvSpPr>
          <p:nvPr/>
        </p:nvSpPr>
        <p:spPr bwMode="auto">
          <a:xfrm>
            <a:off x="2973202" y="4362445"/>
            <a:ext cx="2130490" cy="110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Bottom">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humble</a:t>
            </a:r>
          </a:p>
        </p:txBody>
      </p:sp>
      <p:sp>
        <p:nvSpPr>
          <p:cNvPr id="11" name="Rectangle 2"/>
          <p:cNvSpPr txBox="1">
            <a:spLocks noChangeArrowheads="1"/>
          </p:cNvSpPr>
          <p:nvPr/>
        </p:nvSpPr>
        <p:spPr bwMode="auto">
          <a:xfrm>
            <a:off x="6492647" y="3508189"/>
            <a:ext cx="1864271" cy="110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proud</a:t>
            </a:r>
          </a:p>
        </p:txBody>
      </p:sp>
      <p:sp>
        <p:nvSpPr>
          <p:cNvPr id="9" name="Rectangle 2" hidden="1"/>
          <p:cNvSpPr txBox="1">
            <a:spLocks noChangeArrowheads="1"/>
          </p:cNvSpPr>
          <p:nvPr/>
        </p:nvSpPr>
        <p:spPr bwMode="auto">
          <a:xfrm>
            <a:off x="6191250" y="1951038"/>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hidden="1"/>
          <p:cNvSpPr txBox="1">
            <a:spLocks noChangeArrowheads="1"/>
          </p:cNvSpPr>
          <p:nvPr/>
        </p:nvSpPr>
        <p:spPr bwMode="auto">
          <a:xfrm>
            <a:off x="2411730" y="1954848"/>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stand</a:t>
            </a:r>
          </a:p>
        </p:txBody>
      </p:sp>
    </p:spTree>
    <p:extLst>
      <p:ext uri="{BB962C8B-B14F-4D97-AF65-F5344CB8AC3E}">
        <p14:creationId xmlns:p14="http://schemas.microsoft.com/office/powerpoint/2010/main" val="36012825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par>
                                <p:cTn id="17" presetID="10" presetClass="exit" presetSubtype="0" fill="hold" grpId="2" nodeType="withEffect">
                                  <p:stCondLst>
                                    <p:cond delay="0"/>
                                  </p:stCondLst>
                                  <p:childTnLst>
                                    <p:animEffect transition="out" filter="fade">
                                      <p:cBhvr>
                                        <p:cTn id="18" dur="250"/>
                                        <p:tgtEl>
                                          <p:spTgt spid="7"/>
                                        </p:tgtEl>
                                      </p:cBhvr>
                                    </p:animEffect>
                                    <p:set>
                                      <p:cBhvr>
                                        <p:cTn id="19" dur="1" fill="hold">
                                          <p:stCondLst>
                                            <p:cond delay="24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18" presetClass="emph" presetSubtype="0" fill="hold" grpId="1" nodeType="withEffect">
                                  <p:stCondLst>
                                    <p:cond delay="0"/>
                                  </p:stCondLst>
                                  <p:childTnLst>
                                    <p:set>
                                      <p:cBhvr override="childStyle">
                                        <p:cTn id="32" dur="500" fill="hold"/>
                                        <p:tgtEl>
                                          <p:spTgt spid="5"/>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0" presetClass="entr" presetSubtype="0" fill="hold" grpId="0" nodeType="withEffect">
                                  <p:stCondLst>
                                    <p:cond delay="40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stCondLst>
                                            <p:cond delay="0"/>
                                          </p:stCondLst>
                                        </p:cTn>
                                        <p:tgtEl>
                                          <p:spTgt spid="10"/>
                                        </p:tgtEl>
                                      </p:cBhvr>
                                    </p:animEffect>
                                    <p:anim to="" calcmode="lin" valueType="num">
                                      <p:cBhvr>
                                        <p:cTn id="3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50"/>
                                        <p:tgtEl>
                                          <p:spTgt spid="7"/>
                                        </p:tgtEl>
                                      </p:cBhvr>
                                    </p:animEffect>
                                  </p:childTnLst>
                                </p:cTn>
                              </p:par>
                              <p:par>
                                <p:cTn id="61" presetID="0" presetClass="path" presetSubtype="0" accel="50000" decel="50000" fill="hold" grpId="1" nodeType="withEffect">
                                  <p:stCondLst>
                                    <p:cond delay="0"/>
                                  </p:stCondLst>
                                  <p:childTnLst>
                                    <p:animMotion origin="layout" path="M -2.77778E-6 -4.81481E-6 L 0.23924 -0.21365 " pathEditMode="relative" rAng="0" ptsTypes="AA">
                                      <p:cBhvr>
                                        <p:cTn id="62" dur="2000" fill="hold"/>
                                        <p:tgtEl>
                                          <p:spTgt spid="4"/>
                                        </p:tgtEl>
                                        <p:attrNameLst>
                                          <p:attrName>ppt_x</p:attrName>
                                          <p:attrName>ppt_y</p:attrName>
                                        </p:attrNameLst>
                                      </p:cBhvr>
                                      <p:rCtr x="11962" y="-10694"/>
                                    </p:animMotion>
                                  </p:childTnLst>
                                </p:cTn>
                              </p:par>
                              <p:par>
                                <p:cTn id="63" presetID="0" presetClass="path" presetSubtype="0" accel="50000" decel="50000" fill="hold" grpId="1" nodeType="withEffect">
                                  <p:stCondLst>
                                    <p:cond delay="0"/>
                                  </p:stCondLst>
                                  <p:childTnLst>
                                    <p:animMotion origin="layout" path="M -3.61111E-6 -4.81481E-6 L 0.43316 -0.21435 " pathEditMode="relative" rAng="0" ptsTypes="AA">
                                      <p:cBhvr>
                                        <p:cTn id="64" dur="2000" fill="hold"/>
                                        <p:tgtEl>
                                          <p:spTgt spid="7"/>
                                        </p:tgtEl>
                                        <p:attrNameLst>
                                          <p:attrName>ppt_x</p:attrName>
                                          <p:attrName>ppt_y</p:attrName>
                                        </p:attrNameLst>
                                      </p:cBhvr>
                                      <p:rCtr x="21649" y="-10718"/>
                                    </p:animMotion>
                                  </p:childTnLst>
                                </p:cTn>
                              </p:par>
                              <p:par>
                                <p:cTn id="65" presetID="10" presetClass="exit" presetSubtype="0" fill="hold" grpId="1" nodeType="withEffect">
                                  <p:stCondLst>
                                    <p:cond delay="0"/>
                                  </p:stCondLst>
                                  <p:childTnLst>
                                    <p:animEffect transition="out" filter="fade">
                                      <p:cBhvr>
                                        <p:cTn id="66" dur="1500"/>
                                        <p:tgtEl>
                                          <p:spTgt spid="3074"/>
                                        </p:tgtEl>
                                      </p:cBhvr>
                                    </p:animEffect>
                                    <p:set>
                                      <p:cBhvr>
                                        <p:cTn id="67" dur="1" fill="hold">
                                          <p:stCondLst>
                                            <p:cond delay="1499"/>
                                          </p:stCondLst>
                                        </p:cTn>
                                        <p:tgtEl>
                                          <p:spTgt spid="3074"/>
                                        </p:tgtEl>
                                        <p:attrNameLst>
                                          <p:attrName>style.visibility</p:attrName>
                                        </p:attrNameLst>
                                      </p:cBhvr>
                                      <p:to>
                                        <p:strVal val="hidden"/>
                                      </p:to>
                                    </p:set>
                                  </p:childTnLst>
                                </p:cTn>
                              </p:par>
                              <p:par>
                                <p:cTn id="68" presetID="0" presetClass="exit" presetSubtype="0" fill="hold" grpId="1" nodeType="withEffect">
                                  <p:stCondLst>
                                    <p:cond delay="0"/>
                                  </p:stCondLst>
                                  <p:childTnLst>
                                    <p:set>
                                      <p:cBhvr>
                                        <p:cTn id="69" dur="1" fill="hold">
                                          <p:stCondLst>
                                            <p:cond delay="999"/>
                                          </p:stCondLst>
                                        </p:cTn>
                                        <p:tgtEl>
                                          <p:spTgt spid="10"/>
                                        </p:tgtEl>
                                        <p:attrNameLst>
                                          <p:attrName>style.visibility</p:attrName>
                                        </p:attrNameLst>
                                      </p:cBhvr>
                                      <p:to>
                                        <p:strVal val="hidden"/>
                                      </p:to>
                                    </p:set>
                                    <p:animEffect transition="out" filter="dissolve">
                                      <p:cBhvr>
                                        <p:cTn id="70" dur="1000">
                                          <p:stCondLst>
                                            <p:cond delay="0"/>
                                          </p:stCondLst>
                                        </p:cTn>
                                        <p:tgtEl>
                                          <p:spTgt spid="10"/>
                                        </p:tgtEl>
                                      </p:cBhvr>
                                    </p:animEffect>
                                    <p:anim to="" calcmode="lin" valueType="num">
                                      <p:cBhvr>
                                        <p:cTn id="71"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72"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73" presetID="10" presetClass="exit" presetSubtype="0" fill="hold" grpId="2"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23" presetClass="exit" presetSubtype="544" fill="hold" grpId="2" nodeType="withEffect">
                                  <p:stCondLst>
                                    <p:cond delay="0"/>
                                  </p:stCondLst>
                                  <p:childTnLst>
                                    <p:anim calcmode="lin" valueType="num">
                                      <p:cBhvr>
                                        <p:cTn id="80" dur="1000"/>
                                        <p:tgtEl>
                                          <p:spTgt spid="11"/>
                                        </p:tgtEl>
                                        <p:attrNameLst>
                                          <p:attrName>ppt_w</p:attrName>
                                        </p:attrNameLst>
                                      </p:cBhvr>
                                      <p:tavLst>
                                        <p:tav tm="0">
                                          <p:val>
                                            <p:strVal val="ppt_w"/>
                                          </p:val>
                                        </p:tav>
                                        <p:tav tm="100000">
                                          <p:val>
                                            <p:fltVal val="0"/>
                                          </p:val>
                                        </p:tav>
                                      </p:tavLst>
                                    </p:anim>
                                    <p:anim calcmode="lin" valueType="num">
                                      <p:cBhvr>
                                        <p:cTn id="81" dur="1000"/>
                                        <p:tgtEl>
                                          <p:spTgt spid="11"/>
                                        </p:tgtEl>
                                        <p:attrNameLst>
                                          <p:attrName>ppt_h</p:attrName>
                                        </p:attrNameLst>
                                      </p:cBhvr>
                                      <p:tavLst>
                                        <p:tav tm="0">
                                          <p:val>
                                            <p:strVal val="ppt_h"/>
                                          </p:val>
                                        </p:tav>
                                        <p:tav tm="100000">
                                          <p:val>
                                            <p:fltVal val="0"/>
                                          </p:val>
                                        </p:tav>
                                      </p:tavLst>
                                    </p:anim>
                                    <p:anim calcmode="lin" valueType="num">
                                      <p:cBhvr>
                                        <p:cTn id="82" dur="1000"/>
                                        <p:tgtEl>
                                          <p:spTgt spid="11"/>
                                        </p:tgtEl>
                                        <p:attrNameLst>
                                          <p:attrName>ppt_x</p:attrName>
                                        </p:attrNameLst>
                                      </p:cBhvr>
                                      <p:tavLst>
                                        <p:tav tm="0">
                                          <p:val>
                                            <p:strVal val="ppt_x"/>
                                          </p:val>
                                        </p:tav>
                                        <p:tav tm="100000">
                                          <p:val>
                                            <p:fltVal val="0.5"/>
                                          </p:val>
                                        </p:tav>
                                      </p:tavLst>
                                    </p:anim>
                                    <p:anim calcmode="lin" valueType="num">
                                      <p:cBhvr>
                                        <p:cTn id="83" dur="1000"/>
                                        <p:tgtEl>
                                          <p:spTgt spid="11"/>
                                        </p:tgtEl>
                                        <p:attrNameLst>
                                          <p:attrName>ppt_y</p:attrName>
                                        </p:attrNameLst>
                                      </p:cBhvr>
                                      <p:tavLst>
                                        <p:tav tm="0">
                                          <p:val>
                                            <p:strVal val="ppt_y"/>
                                          </p:val>
                                        </p:tav>
                                        <p:tav tm="100000">
                                          <p:val>
                                            <p:fltVal val="0.5"/>
                                          </p:val>
                                        </p:tav>
                                      </p:tavLst>
                                    </p:anim>
                                    <p:set>
                                      <p:cBhvr>
                                        <p:cTn id="84" dur="1" fill="hold">
                                          <p:stCondLst>
                                            <p:cond delay="999"/>
                                          </p:stCondLst>
                                        </p:cTn>
                                        <p:tgtEl>
                                          <p:spTgt spid="11"/>
                                        </p:tgtEl>
                                        <p:attrNameLst>
                                          <p:attrName>style.visibility</p:attrName>
                                        </p:attrNameLst>
                                      </p:cBhvr>
                                      <p:to>
                                        <p:strVal val="hidden"/>
                                      </p:to>
                                    </p:set>
                                  </p:childTnLst>
                                </p:cTn>
                              </p:par>
                              <p:par>
                                <p:cTn id="85" presetID="23" presetClass="exit" presetSubtype="544" fill="hold" grpId="1" nodeType="withEffect">
                                  <p:stCondLst>
                                    <p:cond delay="0"/>
                                  </p:stCondLst>
                                  <p:childTnLst>
                                    <p:anim calcmode="lin" valueType="num">
                                      <p:cBhvr>
                                        <p:cTn id="86" dur="1000"/>
                                        <p:tgtEl>
                                          <p:spTgt spid="12"/>
                                        </p:tgtEl>
                                        <p:attrNameLst>
                                          <p:attrName>ppt_w</p:attrName>
                                        </p:attrNameLst>
                                      </p:cBhvr>
                                      <p:tavLst>
                                        <p:tav tm="0">
                                          <p:val>
                                            <p:strVal val="ppt_w"/>
                                          </p:val>
                                        </p:tav>
                                        <p:tav tm="100000">
                                          <p:val>
                                            <p:fltVal val="0"/>
                                          </p:val>
                                        </p:tav>
                                      </p:tavLst>
                                    </p:anim>
                                    <p:anim calcmode="lin" valueType="num">
                                      <p:cBhvr>
                                        <p:cTn id="87" dur="1000"/>
                                        <p:tgtEl>
                                          <p:spTgt spid="12"/>
                                        </p:tgtEl>
                                        <p:attrNameLst>
                                          <p:attrName>ppt_h</p:attrName>
                                        </p:attrNameLst>
                                      </p:cBhvr>
                                      <p:tavLst>
                                        <p:tav tm="0">
                                          <p:val>
                                            <p:strVal val="ppt_h"/>
                                          </p:val>
                                        </p:tav>
                                        <p:tav tm="100000">
                                          <p:val>
                                            <p:fltVal val="0"/>
                                          </p:val>
                                        </p:tav>
                                      </p:tavLst>
                                    </p:anim>
                                    <p:anim calcmode="lin" valueType="num">
                                      <p:cBhvr>
                                        <p:cTn id="88" dur="1000"/>
                                        <p:tgtEl>
                                          <p:spTgt spid="12"/>
                                        </p:tgtEl>
                                        <p:attrNameLst>
                                          <p:attrName>ppt_x</p:attrName>
                                        </p:attrNameLst>
                                      </p:cBhvr>
                                      <p:tavLst>
                                        <p:tav tm="0">
                                          <p:val>
                                            <p:strVal val="ppt_x"/>
                                          </p:val>
                                        </p:tav>
                                        <p:tav tm="100000">
                                          <p:val>
                                            <p:fltVal val="0.5"/>
                                          </p:val>
                                        </p:tav>
                                      </p:tavLst>
                                    </p:anim>
                                    <p:anim calcmode="lin" valueType="num">
                                      <p:cBhvr>
                                        <p:cTn id="89" dur="1000"/>
                                        <p:tgtEl>
                                          <p:spTgt spid="12"/>
                                        </p:tgtEl>
                                        <p:attrNameLst>
                                          <p:attrName>ppt_y</p:attrName>
                                        </p:attrNameLst>
                                      </p:cBhvr>
                                      <p:tavLst>
                                        <p:tav tm="0">
                                          <p:val>
                                            <p:strVal val="ppt_y"/>
                                          </p:val>
                                        </p:tav>
                                        <p:tav tm="100000">
                                          <p:val>
                                            <p:fltVal val="0.5"/>
                                          </p:val>
                                        </p:tav>
                                      </p:tavLst>
                                    </p:anim>
                                    <p:set>
                                      <p:cBhvr>
                                        <p:cTn id="90" dur="1" fill="hold">
                                          <p:stCondLst>
                                            <p:cond delay="999"/>
                                          </p:stCondLst>
                                        </p:cTn>
                                        <p:tgtEl>
                                          <p:spTgt spid="12"/>
                                        </p:tgtEl>
                                        <p:attrNameLst>
                                          <p:attrName>style.visibility</p:attrName>
                                        </p:attrNameLst>
                                      </p:cBhvr>
                                      <p:to>
                                        <p:strVal val="hidden"/>
                                      </p:to>
                                    </p:set>
                                  </p:childTnLst>
                                </p:cTn>
                              </p:par>
                              <p:par>
                                <p:cTn id="91" presetID="23" presetClass="exit" presetSubtype="544" fill="hold" grpId="1" nodeType="withEffect">
                                  <p:stCondLst>
                                    <p:cond delay="0"/>
                                  </p:stCondLst>
                                  <p:childTnLst>
                                    <p:anim calcmode="lin" valueType="num">
                                      <p:cBhvr>
                                        <p:cTn id="92" dur="1000"/>
                                        <p:tgtEl>
                                          <p:spTgt spid="14"/>
                                        </p:tgtEl>
                                        <p:attrNameLst>
                                          <p:attrName>ppt_w</p:attrName>
                                        </p:attrNameLst>
                                      </p:cBhvr>
                                      <p:tavLst>
                                        <p:tav tm="0">
                                          <p:val>
                                            <p:strVal val="ppt_w"/>
                                          </p:val>
                                        </p:tav>
                                        <p:tav tm="100000">
                                          <p:val>
                                            <p:fltVal val="0"/>
                                          </p:val>
                                        </p:tav>
                                      </p:tavLst>
                                    </p:anim>
                                    <p:anim calcmode="lin" valueType="num">
                                      <p:cBhvr>
                                        <p:cTn id="93" dur="1000"/>
                                        <p:tgtEl>
                                          <p:spTgt spid="14"/>
                                        </p:tgtEl>
                                        <p:attrNameLst>
                                          <p:attrName>ppt_h</p:attrName>
                                        </p:attrNameLst>
                                      </p:cBhvr>
                                      <p:tavLst>
                                        <p:tav tm="0">
                                          <p:val>
                                            <p:strVal val="ppt_h"/>
                                          </p:val>
                                        </p:tav>
                                        <p:tav tm="100000">
                                          <p:val>
                                            <p:fltVal val="0"/>
                                          </p:val>
                                        </p:tav>
                                      </p:tavLst>
                                    </p:anim>
                                    <p:anim calcmode="lin" valueType="num">
                                      <p:cBhvr>
                                        <p:cTn id="94" dur="1000"/>
                                        <p:tgtEl>
                                          <p:spTgt spid="14"/>
                                        </p:tgtEl>
                                        <p:attrNameLst>
                                          <p:attrName>ppt_x</p:attrName>
                                        </p:attrNameLst>
                                      </p:cBhvr>
                                      <p:tavLst>
                                        <p:tav tm="0">
                                          <p:val>
                                            <p:strVal val="ppt_x"/>
                                          </p:val>
                                        </p:tav>
                                        <p:tav tm="100000">
                                          <p:val>
                                            <p:fltVal val="0.5"/>
                                          </p:val>
                                        </p:tav>
                                      </p:tavLst>
                                    </p:anim>
                                    <p:anim calcmode="lin" valueType="num">
                                      <p:cBhvr>
                                        <p:cTn id="95" dur="1000"/>
                                        <p:tgtEl>
                                          <p:spTgt spid="14"/>
                                        </p:tgtEl>
                                        <p:attrNameLst>
                                          <p:attrName>ppt_y</p:attrName>
                                        </p:attrNameLst>
                                      </p:cBhvr>
                                      <p:tavLst>
                                        <p:tav tm="0">
                                          <p:val>
                                            <p:strVal val="ppt_y"/>
                                          </p:val>
                                        </p:tav>
                                        <p:tav tm="100000">
                                          <p:val>
                                            <p:fltVal val="0.5"/>
                                          </p:val>
                                        </p:tav>
                                      </p:tavLst>
                                    </p:anim>
                                    <p:set>
                                      <p:cBhvr>
                                        <p:cTn id="96" dur="1" fill="hold">
                                          <p:stCondLst>
                                            <p:cond delay="999"/>
                                          </p:stCondLst>
                                        </p:cTn>
                                        <p:tgtEl>
                                          <p:spTgt spid="14"/>
                                        </p:tgtEl>
                                        <p:attrNameLst>
                                          <p:attrName>style.visibility</p:attrName>
                                        </p:attrNameLst>
                                      </p:cBhvr>
                                      <p:to>
                                        <p:strVal val="hidden"/>
                                      </p:to>
                                    </p:set>
                                  </p:childTnLst>
                                </p:cTn>
                              </p:par>
                              <p:par>
                                <p:cTn id="97" presetID="8" presetClass="emph" presetSubtype="0" fill="hold" grpId="2" nodeType="withEffect">
                                  <p:stCondLst>
                                    <p:cond delay="0"/>
                                  </p:stCondLst>
                                  <p:childTnLst>
                                    <p:animRot by="-43200000">
                                      <p:cBhvr>
                                        <p:cTn id="98" dur="1000" fill="hold"/>
                                        <p:tgtEl>
                                          <p:spTgt spid="14"/>
                                        </p:tgtEl>
                                        <p:attrNameLst>
                                          <p:attrName>r</p:attrName>
                                        </p:attrNameLst>
                                      </p:cBhvr>
                                    </p:animRot>
                                  </p:childTnLst>
                                </p:cTn>
                              </p:par>
                              <p:par>
                                <p:cTn id="99" presetID="8" presetClass="emph" presetSubtype="0" fill="hold" grpId="3" nodeType="withEffect">
                                  <p:stCondLst>
                                    <p:cond delay="0"/>
                                  </p:stCondLst>
                                  <p:childTnLst>
                                    <p:animRot by="-43200000">
                                      <p:cBhvr>
                                        <p:cTn id="100" dur="1000" fill="hold"/>
                                        <p:tgtEl>
                                          <p:spTgt spid="11"/>
                                        </p:tgtEl>
                                        <p:attrNameLst>
                                          <p:attrName>r</p:attrName>
                                        </p:attrNameLst>
                                      </p:cBhvr>
                                    </p:animRot>
                                  </p:childTnLst>
                                </p:cTn>
                              </p:par>
                              <p:par>
                                <p:cTn id="101" presetID="8" presetClass="emph" presetSubtype="0" fill="hold" grpId="2" nodeType="withEffect">
                                  <p:stCondLst>
                                    <p:cond delay="0"/>
                                  </p:stCondLst>
                                  <p:childTnLst>
                                    <p:animRot by="43200000">
                                      <p:cBhvr>
                                        <p:cTn id="102" dur="1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4" grpId="2"/>
      <p:bldP spid="7" grpId="0"/>
      <p:bldP spid="7" grpId="1"/>
      <p:bldP spid="7" grpId="2"/>
      <p:bldP spid="13" grpId="0"/>
      <p:bldP spid="13" grpId="1"/>
      <p:bldP spid="10" grpId="0"/>
      <p:bldP spid="10" grpId="1"/>
      <p:bldP spid="14" grpId="0"/>
      <p:bldP spid="14" grpId="1"/>
      <p:bldP spid="14" grpId="2"/>
      <p:bldP spid="12" grpId="0"/>
      <p:bldP spid="12" grpId="1"/>
      <p:bldP spid="12" grpId="2"/>
      <p:bldP spid="11" grpId="0"/>
      <p:bldP spid="11" grpId="2"/>
      <p:bldP spid="11"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92" r="3692"/>
          <a:stretch/>
        </p:blipFill>
        <p:spPr>
          <a:xfrm>
            <a:off x="0" y="0"/>
            <a:ext cx="9144000" cy="6858000"/>
          </a:xfrm>
          <a:prstGeom prst="rect">
            <a:avLst/>
          </a:prstGeom>
        </p:spPr>
      </p:pic>
      <p:sp>
        <p:nvSpPr>
          <p:cNvPr id="6" name="Title 1"/>
          <p:cNvSpPr txBox="1">
            <a:spLocks/>
          </p:cNvSpPr>
          <p:nvPr/>
        </p:nvSpPr>
        <p:spPr>
          <a:xfrm>
            <a:off x="2514600" y="2025308"/>
            <a:ext cx="284162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stand fast</a:t>
            </a:r>
          </a:p>
        </p:txBody>
      </p:sp>
      <p:sp>
        <p:nvSpPr>
          <p:cNvPr id="3074" name="Rectangle 2"/>
          <p:cNvSpPr>
            <a:spLocks noGrp="1" noChangeArrowheads="1"/>
          </p:cNvSpPr>
          <p:nvPr>
            <p:ph type="title"/>
          </p:nvPr>
        </p:nvSpPr>
        <p:spPr>
          <a:xfrm>
            <a:off x="609600" y="2133600"/>
            <a:ext cx="76962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Watch, stand fast in the faith, be brave, be strong. Let all that you do be done with love.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16:13-14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2411730" y="1954848"/>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stand</a:t>
            </a:r>
          </a:p>
        </p:txBody>
      </p:sp>
      <p:sp>
        <p:nvSpPr>
          <p:cNvPr id="8" name="Rectangle 2"/>
          <p:cNvSpPr txBox="1">
            <a:spLocks noChangeArrowheads="1"/>
          </p:cNvSpPr>
          <p:nvPr/>
        </p:nvSpPr>
        <p:spPr bwMode="auto">
          <a:xfrm>
            <a:off x="6191250" y="1951038"/>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057900" y="3299460"/>
            <a:ext cx="1560512"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p>
        </p:txBody>
      </p:sp>
      <p:sp>
        <p:nvSpPr>
          <p:cNvPr id="11" name="Rectangle 2">
            <a:extLst>
              <a:ext uri="{FF2B5EF4-FFF2-40B4-BE49-F238E27FC236}">
                <a16:creationId xmlns:a16="http://schemas.microsoft.com/office/drawing/2014/main" id="{57FCCFFC-5FBF-478A-AB95-F191C454F7FC}"/>
              </a:ext>
            </a:extLst>
          </p:cNvPr>
          <p:cNvSpPr txBox="1">
            <a:spLocks noChangeArrowheads="1"/>
          </p:cNvSpPr>
          <p:nvPr/>
        </p:nvSpPr>
        <p:spPr bwMode="auto">
          <a:xfrm>
            <a:off x="2545830" y="2209347"/>
            <a:ext cx="2790668" cy="74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stand fast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p:cNvSpPr>
            <a:spLocks noChangeArrowheads="1"/>
          </p:cNvSpPr>
          <p:nvPr/>
        </p:nvSpPr>
        <p:spPr bwMode="auto">
          <a:xfrm>
            <a:off x="5023485" y="2058431"/>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hidden="1"/>
          <p:cNvSpPr txBox="1">
            <a:spLocks noChangeArrowheads="1"/>
          </p:cNvSpPr>
          <p:nvPr/>
        </p:nvSpPr>
        <p:spPr bwMode="auto">
          <a:xfrm>
            <a:off x="3771583" y="807720"/>
            <a:ext cx="1560512"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love</a:t>
            </a:r>
          </a:p>
        </p:txBody>
      </p:sp>
      <p:sp>
        <p:nvSpPr>
          <p:cNvPr id="12" name="Oval 44">
            <a:extLst>
              <a:ext uri="{FF2B5EF4-FFF2-40B4-BE49-F238E27FC236}">
                <a16:creationId xmlns:a16="http://schemas.microsoft.com/office/drawing/2014/main" id="{0AD5DB47-EE98-4661-AD80-C41EB12395B3}"/>
              </a:ext>
            </a:extLst>
          </p:cNvPr>
          <p:cNvSpPr/>
          <p:nvPr/>
        </p:nvSpPr>
        <p:spPr>
          <a:xfrm>
            <a:off x="6348662" y="2936573"/>
            <a:ext cx="757991" cy="644828"/>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3" name="Rectangle 9">
            <a:extLst>
              <a:ext uri="{FF2B5EF4-FFF2-40B4-BE49-F238E27FC236}">
                <a16:creationId xmlns:a16="http://schemas.microsoft.com/office/drawing/2014/main" id="{36E4667B-2994-49DB-A458-AA8A76AC51CC}"/>
              </a:ext>
            </a:extLst>
          </p:cNvPr>
          <p:cNvSpPr>
            <a:spLocks noChangeArrowheads="1"/>
          </p:cNvSpPr>
          <p:nvPr/>
        </p:nvSpPr>
        <p:spPr bwMode="auto">
          <a:xfrm>
            <a:off x="6401024" y="2218544"/>
            <a:ext cx="1643225" cy="71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faith</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0128258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2" presetID="0" presetClass="entr" presetSubtype="0" fill="hold" grpId="0" nodeType="withEffect">
                                  <p:stCondLst>
                                    <p:cond delay="400"/>
                                  </p:stCondLst>
                                  <p:iterate type="lt">
                                    <p:tmPct val="10000"/>
                                  </p:iterate>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stCondLst>
                                            <p:cond delay="0"/>
                                          </p:stCondLst>
                                        </p:cTn>
                                        <p:tgtEl>
                                          <p:spTgt spid="13"/>
                                        </p:tgtEl>
                                      </p:cBhvr>
                                    </p:animEffect>
                                    <p:anim to="" calcmode="lin" valueType="num">
                                      <p:cBhvr>
                                        <p:cTn id="3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37" fill="hold">
                            <p:stCondLst>
                              <p:cond delay="110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13"/>
                                        </p:tgtEl>
                                      </p:cBhvr>
                                    </p:animEffect>
                                    <p:animScale>
                                      <p:cBhvr>
                                        <p:cTn id="40" dur="250" autoRev="1" fill="hold"/>
                                        <p:tgtEl>
                                          <p:spTgt spid="1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stCondLst>
                                            <p:cond delay="0"/>
                                          </p:stCondLst>
                                        </p:cTn>
                                        <p:tgtEl>
                                          <p:spTgt spid="12"/>
                                        </p:tgtEl>
                                      </p:cBhvr>
                                    </p:animEffect>
                                    <p:anim to="" calcmode="lin" valueType="num">
                                      <p:cBhvr>
                                        <p:cTn id="4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50"/>
                                        <p:tgtEl>
                                          <p:spTgt spid="9"/>
                                        </p:tgtEl>
                                      </p:cBhvr>
                                    </p:animEffect>
                                  </p:childTnLst>
                                </p:cTn>
                              </p:par>
                              <p:par>
                                <p:cTn id="53" presetID="0" presetClass="path" presetSubtype="0" accel="50000" decel="50000" fill="hold" grpId="1" nodeType="withEffect">
                                  <p:stCondLst>
                                    <p:cond delay="0"/>
                                  </p:stCondLst>
                                  <p:childTnLst>
                                    <p:animMotion origin="layout" path="M -3.05556E-6 -7.40741E-7 L -0.24982 -0.36319 " pathEditMode="relative" rAng="0" ptsTypes="AA">
                                      <p:cBhvr>
                                        <p:cTn id="54" dur="2000" fill="hold"/>
                                        <p:tgtEl>
                                          <p:spTgt spid="9"/>
                                        </p:tgtEl>
                                        <p:attrNameLst>
                                          <p:attrName>ppt_x</p:attrName>
                                          <p:attrName>ppt_y</p:attrName>
                                        </p:attrNameLst>
                                      </p:cBhvr>
                                      <p:rCtr x="-12500" y="-18171"/>
                                    </p:animMotion>
                                  </p:childTnLst>
                                </p:cTn>
                              </p:par>
                              <p:par>
                                <p:cTn id="55" presetID="10" presetClass="exit" presetSubtype="0" fill="hold" grpId="1" nodeType="withEffect">
                                  <p:stCondLst>
                                    <p:cond delay="0"/>
                                  </p:stCondLst>
                                  <p:childTnLst>
                                    <p:animEffect transition="out" filter="fade">
                                      <p:cBhvr>
                                        <p:cTn id="56" dur="1500"/>
                                        <p:tgtEl>
                                          <p:spTgt spid="3074"/>
                                        </p:tgtEl>
                                      </p:cBhvr>
                                    </p:animEffect>
                                    <p:set>
                                      <p:cBhvr>
                                        <p:cTn id="57" dur="1" fill="hold">
                                          <p:stCondLst>
                                            <p:cond delay="149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7"/>
                                        </p:tgtEl>
                                      </p:cBhvr>
                                    </p:animEffect>
                                    <p:set>
                                      <p:cBhvr>
                                        <p:cTn id="66" dur="1" fill="hold">
                                          <p:stCondLst>
                                            <p:cond delay="24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grpId="2" nodeType="withEffect">
                                  <p:stCondLst>
                                    <p:cond delay="0"/>
                                  </p:stCondLst>
                                  <p:iterate type="lt">
                                    <p:tmPct val="0"/>
                                  </p:iterate>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5" grpId="0"/>
      <p:bldP spid="8" grpId="0"/>
      <p:bldP spid="9" grpId="0"/>
      <p:bldP spid="9" grpId="1"/>
      <p:bldP spid="11" grpId="0"/>
      <p:bldP spid="11" grpId="1"/>
      <p:bldP spid="7" grpId="0"/>
      <p:bldP spid="7" grpId="1"/>
      <p:bldP spid="12" grpId="0" animBg="1"/>
      <p:bldP spid="12" grpId="1" animBg="1"/>
      <p:bldP spid="13" grpId="0"/>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55" r="2178"/>
          <a:stretch/>
        </p:blipFill>
        <p:spPr>
          <a:xfrm>
            <a:off x="1" y="0"/>
            <a:ext cx="9144000" cy="6858000"/>
          </a:xfrm>
          <a:prstGeom prst="rect">
            <a:avLst/>
          </a:prstGeom>
        </p:spPr>
      </p:pic>
      <p:sp>
        <p:nvSpPr>
          <p:cNvPr id="5" name="Title 1"/>
          <p:cNvSpPr txBox="1">
            <a:spLocks/>
          </p:cNvSpPr>
          <p:nvPr/>
        </p:nvSpPr>
        <p:spPr>
          <a:xfrm>
            <a:off x="3792855" y="1533605"/>
            <a:ext cx="4419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who endures</a:t>
            </a:r>
          </a:p>
        </p:txBody>
      </p:sp>
      <p:sp>
        <p:nvSpPr>
          <p:cNvPr id="6" name="Title 1"/>
          <p:cNvSpPr txBox="1">
            <a:spLocks/>
          </p:cNvSpPr>
          <p:nvPr/>
        </p:nvSpPr>
        <p:spPr>
          <a:xfrm>
            <a:off x="2420461" y="2207895"/>
            <a:ext cx="402034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shall be saved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because lawlessness will abound, the love of many will grow cold. But he who endures to the end shall be saved. And this gospel of the kingdom will be preached in all the world as a witness to all the nations, and then the end will come."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24:12-14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3771583" y="807720"/>
            <a:ext cx="1560512"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a:t>
            </a:r>
          </a:p>
        </p:txBody>
      </p:sp>
      <p:sp>
        <p:nvSpPr>
          <p:cNvPr id="7" name="Rectangle 2">
            <a:extLst>
              <a:ext uri="{FF2B5EF4-FFF2-40B4-BE49-F238E27FC236}">
                <a16:creationId xmlns:a16="http://schemas.microsoft.com/office/drawing/2014/main" id="{68E99E69-30DF-4B44-BD6B-C3014A096B86}"/>
              </a:ext>
            </a:extLst>
          </p:cNvPr>
          <p:cNvSpPr txBox="1">
            <a:spLocks noChangeArrowheads="1"/>
          </p:cNvSpPr>
          <p:nvPr/>
        </p:nvSpPr>
        <p:spPr bwMode="auto">
          <a:xfrm>
            <a:off x="3912431" y="1729664"/>
            <a:ext cx="4188959" cy="74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who endures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80FD0FA7-0CC6-4AE5-BE5F-7247087791C6}"/>
              </a:ext>
            </a:extLst>
          </p:cNvPr>
          <p:cNvSpPr txBox="1">
            <a:spLocks noChangeArrowheads="1"/>
          </p:cNvSpPr>
          <p:nvPr/>
        </p:nvSpPr>
        <p:spPr bwMode="auto">
          <a:xfrm>
            <a:off x="2458385" y="2404221"/>
            <a:ext cx="3944834" cy="73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shall be saved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Oval 44">
            <a:extLst>
              <a:ext uri="{FF2B5EF4-FFF2-40B4-BE49-F238E27FC236}">
                <a16:creationId xmlns:a16="http://schemas.microsoft.com/office/drawing/2014/main" id="{1ACF2A7F-1B2D-4A35-9AD7-18AF36C80B72}"/>
              </a:ext>
            </a:extLst>
          </p:cNvPr>
          <p:cNvSpPr/>
          <p:nvPr/>
        </p:nvSpPr>
        <p:spPr>
          <a:xfrm>
            <a:off x="3931920" y="1097280"/>
            <a:ext cx="1188719" cy="697230"/>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9" name="Multiply 42">
            <a:extLst>
              <a:ext uri="{FF2B5EF4-FFF2-40B4-BE49-F238E27FC236}">
                <a16:creationId xmlns:a16="http://schemas.microsoft.com/office/drawing/2014/main" id="{3D471D6A-B266-4570-ACC8-6E4AA7995ADC}"/>
              </a:ext>
            </a:extLst>
          </p:cNvPr>
          <p:cNvSpPr/>
          <p:nvPr/>
        </p:nvSpPr>
        <p:spPr>
          <a:xfrm>
            <a:off x="3802764" y="1160278"/>
            <a:ext cx="1413835" cy="57534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2">
            <a:extLst>
              <a:ext uri="{FF2B5EF4-FFF2-40B4-BE49-F238E27FC236}">
                <a16:creationId xmlns:a16="http://schemas.microsoft.com/office/drawing/2014/main" id="{7AD0AAAC-B180-4B53-80B4-DC5152A7B98C}"/>
              </a:ext>
            </a:extLst>
          </p:cNvPr>
          <p:cNvSpPr txBox="1">
            <a:spLocks noChangeArrowheads="1"/>
          </p:cNvSpPr>
          <p:nvPr/>
        </p:nvSpPr>
        <p:spPr bwMode="auto">
          <a:xfrm>
            <a:off x="5406013" y="3752375"/>
            <a:ext cx="1742458" cy="7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world</a:t>
            </a:r>
          </a:p>
        </p:txBody>
      </p:sp>
      <p:sp>
        <p:nvSpPr>
          <p:cNvPr id="12" name="Rectangle 2" hidden="1">
            <a:extLst>
              <a:ext uri="{FF2B5EF4-FFF2-40B4-BE49-F238E27FC236}">
                <a16:creationId xmlns:a16="http://schemas.microsoft.com/office/drawing/2014/main" id="{A8D3F228-55A4-4263-84BE-C436A989952F}"/>
              </a:ext>
            </a:extLst>
          </p:cNvPr>
          <p:cNvSpPr txBox="1">
            <a:spLocks noChangeArrowheads="1"/>
          </p:cNvSpPr>
          <p:nvPr/>
        </p:nvSpPr>
        <p:spPr bwMode="auto">
          <a:xfrm>
            <a:off x="3935559" y="2615553"/>
            <a:ext cx="1742458" cy="7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world</a:t>
            </a:r>
          </a:p>
        </p:txBody>
      </p:sp>
    </p:spTree>
    <p:extLst>
      <p:ext uri="{BB962C8B-B14F-4D97-AF65-F5344CB8AC3E}">
        <p14:creationId xmlns:p14="http://schemas.microsoft.com/office/powerpoint/2010/main" val="36012825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40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stCondLst>
                                            <p:cond delay="0"/>
                                          </p:stCondLst>
                                        </p:cTn>
                                        <p:tgtEl>
                                          <p:spTgt spid="10"/>
                                        </p:tgtEl>
                                      </p:cBhvr>
                                    </p:animEffect>
                                    <p:anim to="" calcmode="lin" valueType="num">
                                      <p:cBhvr>
                                        <p:cTn id="3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37" presetID="0" presetClass="entr" presetSubtype="0" fill="hold" grpId="0" nodeType="withEffect">
                                  <p:stCondLst>
                                    <p:cond delay="75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stCondLst>
                                            <p:cond delay="0"/>
                                          </p:stCondLst>
                                        </p:cTn>
                                        <p:tgtEl>
                                          <p:spTgt spid="9"/>
                                        </p:tgtEl>
                                      </p:cBhvr>
                                    </p:animEffect>
                                    <p:anim to="" calcmode="lin" valueType="num">
                                      <p:cBhvr>
                                        <p:cTn id="4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accel="50000" decel="50000" fill="hold" grpId="1" nodeType="withEffect">
                                  <p:stCondLst>
                                    <p:cond delay="0"/>
                                  </p:stCondLst>
                                  <p:childTnLst>
                                    <p:animMotion origin="layout" path="M 1.66667E-6 -1.48148E-6 L -0.16077 -0.16597 " pathEditMode="relative" rAng="0" ptsTypes="AA">
                                      <p:cBhvr>
                                        <p:cTn id="48" dur="1500" fill="hold"/>
                                        <p:tgtEl>
                                          <p:spTgt spid="11"/>
                                        </p:tgtEl>
                                        <p:attrNameLst>
                                          <p:attrName>ppt_x</p:attrName>
                                          <p:attrName>ppt_y</p:attrName>
                                        </p:attrNameLst>
                                      </p:cBhvr>
                                      <p:rCtr x="-8038" y="-8310"/>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23" presetClass="exit" presetSubtype="32" fill="hold" grpId="1" nodeType="withEffect">
                                  <p:stCondLst>
                                    <p:cond delay="0"/>
                                  </p:stCondLst>
                                  <p:childTnLst>
                                    <p:anim calcmode="lin" valueType="num">
                                      <p:cBhvr>
                                        <p:cTn id="65" dur="500"/>
                                        <p:tgtEl>
                                          <p:spTgt spid="10"/>
                                        </p:tgtEl>
                                        <p:attrNameLst>
                                          <p:attrName>ppt_w</p:attrName>
                                        </p:attrNameLst>
                                      </p:cBhvr>
                                      <p:tavLst>
                                        <p:tav tm="0">
                                          <p:val>
                                            <p:strVal val="ppt_w"/>
                                          </p:val>
                                        </p:tav>
                                        <p:tav tm="100000">
                                          <p:val>
                                            <p:fltVal val="0"/>
                                          </p:val>
                                        </p:tav>
                                      </p:tavLst>
                                    </p:anim>
                                    <p:anim calcmode="lin" valueType="num">
                                      <p:cBhvr>
                                        <p:cTn id="66" dur="500"/>
                                        <p:tgtEl>
                                          <p:spTgt spid="10"/>
                                        </p:tgtEl>
                                        <p:attrNameLst>
                                          <p:attrName>ppt_h</p:attrName>
                                        </p:attrNameLst>
                                      </p:cBhvr>
                                      <p:tavLst>
                                        <p:tav tm="0">
                                          <p:val>
                                            <p:strVal val="ppt_h"/>
                                          </p:val>
                                        </p:tav>
                                        <p:tav tm="100000">
                                          <p:val>
                                            <p:fltVal val="0"/>
                                          </p:val>
                                        </p:tav>
                                      </p:tavLst>
                                    </p:anim>
                                    <p:set>
                                      <p:cBhvr>
                                        <p:cTn id="67" dur="1" fill="hold">
                                          <p:stCondLst>
                                            <p:cond delay="499"/>
                                          </p:stCondLst>
                                        </p:cTn>
                                        <p:tgtEl>
                                          <p:spTgt spid="10"/>
                                        </p:tgtEl>
                                        <p:attrNameLst>
                                          <p:attrName>style.visibility</p:attrName>
                                        </p:attrNameLst>
                                      </p:cBhvr>
                                      <p:to>
                                        <p:strVal val="hidden"/>
                                      </p:to>
                                    </p:set>
                                  </p:childTnLst>
                                </p:cTn>
                              </p:par>
                              <p:par>
                                <p:cTn id="68" presetID="23" presetClass="exit" presetSubtype="32" fill="hold" grpId="1" nodeType="withEffect">
                                  <p:stCondLst>
                                    <p:cond delay="0"/>
                                  </p:stCondLst>
                                  <p:childTnLst>
                                    <p:anim calcmode="lin" valueType="num">
                                      <p:cBhvr>
                                        <p:cTn id="69" dur="500"/>
                                        <p:tgtEl>
                                          <p:spTgt spid="9"/>
                                        </p:tgtEl>
                                        <p:attrNameLst>
                                          <p:attrName>ppt_w</p:attrName>
                                        </p:attrNameLst>
                                      </p:cBhvr>
                                      <p:tavLst>
                                        <p:tav tm="0">
                                          <p:val>
                                            <p:strVal val="ppt_w"/>
                                          </p:val>
                                        </p:tav>
                                        <p:tav tm="100000">
                                          <p:val>
                                            <p:fltVal val="0"/>
                                          </p:val>
                                        </p:tav>
                                      </p:tavLst>
                                    </p:anim>
                                    <p:anim calcmode="lin" valueType="num">
                                      <p:cBhvr>
                                        <p:cTn id="70" dur="500"/>
                                        <p:tgtEl>
                                          <p:spTgt spid="9"/>
                                        </p:tgtEl>
                                        <p:attrNameLst>
                                          <p:attrName>ppt_h</p:attrName>
                                        </p:attrNameLst>
                                      </p:cBhvr>
                                      <p:tavLst>
                                        <p:tav tm="0">
                                          <p:val>
                                            <p:strVal val="ppt_h"/>
                                          </p:val>
                                        </p:tav>
                                        <p:tav tm="100000">
                                          <p:val>
                                            <p:fltVal val="0"/>
                                          </p:val>
                                        </p:tav>
                                      </p:tavLst>
                                    </p:anim>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4" grpId="0"/>
      <p:bldP spid="7" grpId="0"/>
      <p:bldP spid="7" grpId="1"/>
      <p:bldP spid="8" grpId="0"/>
      <p:bldP spid="8" grpId="1"/>
      <p:bldP spid="10" grpId="0" animBg="1"/>
      <p:bldP spid="10" grpId="1" animBg="1"/>
      <p:bldP spid="9" grpId="0" animBg="1"/>
      <p:bldP spid="9" grpId="1" animBg="1"/>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940" r="4432"/>
          <a:stretch/>
        </p:blipFill>
        <p:spPr>
          <a:xfrm>
            <a:off x="0" y="0"/>
            <a:ext cx="9144000" cy="6858000"/>
          </a:xfrm>
          <a:prstGeom prst="rect">
            <a:avLst/>
          </a:prstGeom>
        </p:spPr>
      </p:pic>
      <p:sp>
        <p:nvSpPr>
          <p:cNvPr id="6" name="Title 1"/>
          <p:cNvSpPr txBox="1">
            <a:spLocks/>
          </p:cNvSpPr>
          <p:nvPr/>
        </p:nvSpPr>
        <p:spPr>
          <a:xfrm>
            <a:off x="727710" y="3783279"/>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stand against</a:t>
            </a:r>
          </a:p>
        </p:txBody>
      </p:sp>
      <p:sp>
        <p:nvSpPr>
          <p:cNvPr id="7" name="Title 1"/>
          <p:cNvSpPr txBox="1">
            <a:spLocks/>
          </p:cNvSpPr>
          <p:nvPr/>
        </p:nvSpPr>
        <p:spPr>
          <a:xfrm>
            <a:off x="1805940" y="4451007"/>
            <a:ext cx="1752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devil</a:t>
            </a:r>
          </a:p>
        </p:txBody>
      </p:sp>
      <p:sp>
        <p:nvSpPr>
          <p:cNvPr id="3074" name="Rectangle 2"/>
          <p:cNvSpPr>
            <a:spLocks noGrp="1" noChangeArrowheads="1"/>
          </p:cNvSpPr>
          <p:nvPr>
            <p:ph type="title"/>
          </p:nvPr>
        </p:nvSpPr>
        <p:spPr>
          <a:xfrm>
            <a:off x="457200" y="1295400"/>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Finally, my brethren, be strong in the Lord and in the power of His might. Put on the whole armor of God, that you may be able to stand against the wiles of the devil.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6:10-11 </a:t>
            </a:r>
          </a:p>
        </p:txBody>
      </p:sp>
      <p:sp>
        <p:nvSpPr>
          <p:cNvPr id="5" name="Rectangle 4"/>
          <p:cNvSpPr>
            <a:spLocks noChangeArrowheads="1"/>
          </p:cNvSpPr>
          <p:nvPr/>
        </p:nvSpPr>
        <p:spPr bwMode="auto">
          <a:xfrm>
            <a:off x="3718560" y="1802367"/>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762000" y="3703638"/>
            <a:ext cx="20574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Stand</a:t>
            </a:r>
          </a:p>
        </p:txBody>
      </p:sp>
      <p:sp>
        <p:nvSpPr>
          <p:cNvPr id="9" name="Rectangle 2"/>
          <p:cNvSpPr txBox="1">
            <a:spLocks noChangeArrowheads="1"/>
          </p:cNvSpPr>
          <p:nvPr/>
        </p:nvSpPr>
        <p:spPr bwMode="auto">
          <a:xfrm>
            <a:off x="2150745" y="2465824"/>
            <a:ext cx="1828800"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put on</a:t>
            </a:r>
          </a:p>
        </p:txBody>
      </p:sp>
      <p:sp>
        <p:nvSpPr>
          <p:cNvPr id="12" name="Rectangle 2">
            <a:extLst>
              <a:ext uri="{FF2B5EF4-FFF2-40B4-BE49-F238E27FC236}">
                <a16:creationId xmlns:a16="http://schemas.microsoft.com/office/drawing/2014/main" id="{A2654158-6B05-494F-A5F4-BCCD23F33AAE}"/>
              </a:ext>
            </a:extLst>
          </p:cNvPr>
          <p:cNvSpPr txBox="1">
            <a:spLocks noChangeArrowheads="1"/>
          </p:cNvSpPr>
          <p:nvPr/>
        </p:nvSpPr>
        <p:spPr bwMode="auto">
          <a:xfrm>
            <a:off x="689545" y="3960778"/>
            <a:ext cx="3993731" cy="75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Stand against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84BF5478-E2DB-4B5D-92FE-973EB2E8FE87}"/>
              </a:ext>
            </a:extLst>
          </p:cNvPr>
          <p:cNvSpPr txBox="1">
            <a:spLocks noChangeArrowheads="1"/>
          </p:cNvSpPr>
          <p:nvPr/>
        </p:nvSpPr>
        <p:spPr bwMode="auto">
          <a:xfrm>
            <a:off x="1874722" y="4635813"/>
            <a:ext cx="1618938" cy="74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devil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6829434-405D-4F12-93BF-E09FB74D29F0}"/>
              </a:ext>
            </a:extLst>
          </p:cNvPr>
          <p:cNvSpPr txBox="1">
            <a:spLocks noChangeArrowheads="1"/>
          </p:cNvSpPr>
          <p:nvPr/>
        </p:nvSpPr>
        <p:spPr bwMode="auto">
          <a:xfrm>
            <a:off x="630195" y="1950745"/>
            <a:ext cx="2359386" cy="74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a:t>
            </a:r>
            <a:endParaRPr kumimoji="0" lang="en-US" altLang="en-US" sz="4400" b="1" i="1" u="none" strike="noStrike" kern="0" cap="none" spc="0" normalizeH="0" baseline="0" noProof="0" dirty="0">
              <a:ln w="3175"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6014569C-5AB8-47C8-A1E4-271AE38B7754}"/>
              </a:ext>
            </a:extLst>
          </p:cNvPr>
          <p:cNvSpPr txBox="1">
            <a:spLocks noChangeArrowheads="1"/>
          </p:cNvSpPr>
          <p:nvPr/>
        </p:nvSpPr>
        <p:spPr bwMode="auto">
          <a:xfrm>
            <a:off x="4141199" y="1950745"/>
            <a:ext cx="4497341" cy="74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6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power of His</a:t>
            </a:r>
            <a:endParaRPr kumimoji="0" lang="en-US" altLang="en-US" sz="4400" b="1" i="1" u="none" strike="noStrike" kern="0" cap="none" spc="0" normalizeH="0" baseline="0" noProof="0" dirty="0">
              <a:ln w="3175" cmpd="sng">
                <a:solidFill>
                  <a:srgbClr val="FFFFFF"/>
                </a:solidFill>
                <a:prstDash val="solid"/>
                <a:miter lim="800000"/>
              </a:ln>
              <a:solidFill>
                <a:srgbClr val="FF0066"/>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43CA2718-2326-4B6F-AEC8-4F9163E8A395}"/>
              </a:ext>
            </a:extLst>
          </p:cNvPr>
          <p:cNvSpPr txBox="1">
            <a:spLocks noChangeArrowheads="1"/>
          </p:cNvSpPr>
          <p:nvPr/>
        </p:nvSpPr>
        <p:spPr bwMode="auto">
          <a:xfrm>
            <a:off x="398987" y="2621280"/>
            <a:ext cx="1930194" cy="74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6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might</a:t>
            </a:r>
            <a:endParaRPr kumimoji="0" lang="en-US" altLang="en-US" sz="4400" b="1" i="1" u="none" strike="noStrike" kern="0" cap="none" spc="0" normalizeH="0" baseline="0" noProof="0" dirty="0">
              <a:ln w="3175" cmpd="sng">
                <a:solidFill>
                  <a:srgbClr val="FFFFFF"/>
                </a:solidFill>
                <a:prstDash val="solid"/>
                <a:miter lim="800000"/>
              </a:ln>
              <a:solidFill>
                <a:srgbClr val="FF0066"/>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A9265647-BFC8-403C-87DE-77E82D3D7725}"/>
              </a:ext>
            </a:extLst>
          </p:cNvPr>
          <p:cNvSpPr txBox="1">
            <a:spLocks noChangeArrowheads="1"/>
          </p:cNvSpPr>
          <p:nvPr/>
        </p:nvSpPr>
        <p:spPr bwMode="auto">
          <a:xfrm>
            <a:off x="5313405" y="1258766"/>
            <a:ext cx="2906035" cy="78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strong</a:t>
            </a:r>
            <a:endParaRPr kumimoji="0" lang="en-US" altLang="en-US" sz="4400" b="1" i="1" u="none" strike="noStrike" kern="0" cap="none" spc="0" normalizeH="0" baseline="0" noProof="0" dirty="0">
              <a:ln w="3175" cmpd="sng">
                <a:solidFill>
                  <a:srgbClr val="FFFFFF"/>
                </a:solidFill>
                <a:prstDash val="solid"/>
                <a:miter lim="800000"/>
              </a:ln>
              <a:solidFill>
                <a:srgbClr val="FF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3"/>
          <p:cNvSpPr>
            <a:spLocks noChangeArrowheads="1"/>
          </p:cNvSpPr>
          <p:nvPr/>
        </p:nvSpPr>
        <p:spPr bwMode="auto">
          <a:xfrm>
            <a:off x="7797165" y="1131807"/>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8" name="Rectangle 2">
            <a:extLst>
              <a:ext uri="{FF2B5EF4-FFF2-40B4-BE49-F238E27FC236}">
                <a16:creationId xmlns:a16="http://schemas.microsoft.com/office/drawing/2014/main" id="{4C8AFB0F-C156-47F0-82D9-00B7983AF2D0}"/>
              </a:ext>
            </a:extLst>
          </p:cNvPr>
          <p:cNvSpPr txBox="1">
            <a:spLocks noChangeArrowheads="1"/>
          </p:cNvSpPr>
          <p:nvPr/>
        </p:nvSpPr>
        <p:spPr bwMode="auto">
          <a:xfrm>
            <a:off x="3935559" y="2615553"/>
            <a:ext cx="1742458" cy="7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world</a:t>
            </a:r>
          </a:p>
        </p:txBody>
      </p:sp>
      <p:sp>
        <p:nvSpPr>
          <p:cNvPr id="10" name="Rectangle 2" hidden="1"/>
          <p:cNvSpPr txBox="1">
            <a:spLocks noChangeArrowheads="1"/>
          </p:cNvSpPr>
          <p:nvPr/>
        </p:nvSpPr>
        <p:spPr bwMode="auto">
          <a:xfrm>
            <a:off x="6046470" y="1945183"/>
            <a:ext cx="1828800"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put on</a:t>
            </a:r>
          </a:p>
        </p:txBody>
      </p:sp>
      <p:sp>
        <p:nvSpPr>
          <p:cNvPr id="11" name="Rectangle 2" hidden="1"/>
          <p:cNvSpPr txBox="1">
            <a:spLocks noChangeArrowheads="1"/>
          </p:cNvSpPr>
          <p:nvPr/>
        </p:nvSpPr>
        <p:spPr bwMode="auto">
          <a:xfrm>
            <a:off x="180975" y="1274445"/>
            <a:ext cx="1828800"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Stand</a:t>
            </a:r>
          </a:p>
        </p:txBody>
      </p:sp>
    </p:spTree>
    <p:extLst>
      <p:ext uri="{BB962C8B-B14F-4D97-AF65-F5344CB8AC3E}">
        <p14:creationId xmlns:p14="http://schemas.microsoft.com/office/powerpoint/2010/main" val="3601282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par>
                                <p:cTn id="10" presetID="0" presetClass="exit" presetSubtype="0" fill="hold" grpId="1" nodeType="withEffect">
                                  <p:stCondLst>
                                    <p:cond delay="0"/>
                                  </p:stCondLst>
                                  <p:childTnLst>
                                    <p:set>
                                      <p:cBhvr>
                                        <p:cTn id="11" dur="1" fill="hold">
                                          <p:stCondLst>
                                            <p:cond delay="999"/>
                                          </p:stCondLst>
                                        </p:cTn>
                                        <p:tgtEl>
                                          <p:spTgt spid="18"/>
                                        </p:tgtEl>
                                        <p:attrNameLst>
                                          <p:attrName>style.visibility</p:attrName>
                                        </p:attrNameLst>
                                      </p:cBhvr>
                                      <p:to>
                                        <p:strVal val="hidden"/>
                                      </p:to>
                                    </p:set>
                                    <p:animEffect transition="out" filter="dissolve">
                                      <p:cBhvr>
                                        <p:cTn id="12" dur="1000">
                                          <p:stCondLst>
                                            <p:cond delay="0"/>
                                          </p:stCondLst>
                                        </p:cTn>
                                        <p:tgtEl>
                                          <p:spTgt spid="18"/>
                                        </p:tgtEl>
                                      </p:cBhvr>
                                    </p:animEffect>
                                    <p:anim to="" calcmode="lin" valueType="num">
                                      <p:cBhvr>
                                        <p:cTn id="13" dur="1000" fill="hold">
                                          <p:stCondLst>
                                            <p:cond delay="0"/>
                                          </p:stCondLst>
                                        </p:cTn>
                                        <p:tgtEl>
                                          <p:spTgt spid="18"/>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18"/>
                                        </p:tgtEl>
                                        <p:attrNameLst>
                                          <p:attrName>ppt_h</p:attrName>
                                        </p:attrNameLst>
                                      </p:cBhvr>
                                      <p:tavLst>
                                        <p:tav tm="0">
                                          <p:val>
                                            <p:strVal val="#ppt_h"/>
                                          </p:val>
                                        </p:tav>
                                        <p:tav tm="100000">
                                          <p:val>
                                            <p:strVal val="#ppt_h*4"/>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0" presetClass="entr" presetSubtype="0" fill="hold" grpId="0" nodeType="withEffect">
                                  <p:stCondLst>
                                    <p:cond delay="40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stCondLst>
                                            <p:cond delay="0"/>
                                          </p:stCondLst>
                                        </p:cTn>
                                        <p:tgtEl>
                                          <p:spTgt spid="4"/>
                                        </p:tgtEl>
                                      </p:cBhvr>
                                    </p:animEffect>
                                    <p:anim to="" calcmode="lin" valueType="num">
                                      <p:cBhvr>
                                        <p:cTn id="2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5" presetID="22" presetClass="entr" presetSubtype="8" fill="hold" grpId="0" nodeType="withEffect">
                                  <p:stCondLst>
                                    <p:cond delay="75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1250"/>
                            </p:stCondLst>
                            <p:childTnLst>
                              <p:par>
                                <p:cTn id="29" presetID="0" presetClass="entr" presetSubtype="0" fill="hold" grpId="0" nodeType="after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stCondLst>
                                            <p:cond delay="0"/>
                                          </p:stCondLst>
                                        </p:cTn>
                                        <p:tgtEl>
                                          <p:spTgt spid="5"/>
                                        </p:tgtEl>
                                      </p:cBhvr>
                                    </p:animEffect>
                                    <p:anim to="" calcmode="lin" valueType="num">
                                      <p:cBhvr>
                                        <p:cTn id="3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34" presetID="22" presetClass="entr" presetSubtype="8" fill="hold" grpId="0" nodeType="withEffect">
                                  <p:stCondLst>
                                    <p:cond delay="50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600"/>
                                        <p:tgtEl>
                                          <p:spTgt spid="16"/>
                                        </p:tgtEl>
                                      </p:cBhvr>
                                    </p:animEffect>
                                  </p:childTnLst>
                                </p:cTn>
                              </p:par>
                              <p:par>
                                <p:cTn id="37" presetID="22" presetClass="entr" presetSubtype="8" fill="hold" grpId="0" nodeType="withEffect">
                                  <p:stCondLst>
                                    <p:cond delay="110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0"/>
                                  </p:stCondLst>
                                  <p:childTnLst>
                                    <p:set>
                                      <p:cBhvr override="childStyle">
                                        <p:cTn id="46" dur="500" fill="hold"/>
                                        <p:tgtEl>
                                          <p:spTgt spid="6"/>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par>
                                <p:cTn id="50" presetID="22" presetClass="entr" presetSubtype="8" fill="hold" grpId="0" nodeType="withEffect">
                                  <p:stCondLst>
                                    <p:cond delay="40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par>
                                <p:cTn id="53" presetID="18" presetClass="emph" presetSubtype="0" fill="hold" grpId="1" nodeType="withEffect">
                                  <p:stCondLst>
                                    <p:cond delay="400"/>
                                  </p:stCondLst>
                                  <p:childTnLst>
                                    <p:set>
                                      <p:cBhvr override="childStyle">
                                        <p:cTn id="54" dur="500" fill="hold"/>
                                        <p:tgtEl>
                                          <p:spTgt spid="7"/>
                                        </p:tgtEl>
                                        <p:attrNameLst>
                                          <p:attrName>style.textDecorationUnderline</p:attrName>
                                        </p:attrNameLst>
                                      </p:cBhvr>
                                      <p:to>
                                        <p:strVal val="true"/>
                                      </p:to>
                                    </p:set>
                                  </p:childTnLst>
                                </p:cTn>
                              </p:par>
                              <p:par>
                                <p:cTn id="55" presetID="22" presetClass="entr" presetSubtype="8" fill="hold" grpId="0" nodeType="withEffect">
                                  <p:stCondLst>
                                    <p:cond delay="40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250"/>
                                        <p:tgtEl>
                                          <p:spTgt spid="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250"/>
                                        <p:tgtEl>
                                          <p:spTgt spid="9"/>
                                        </p:tgtEl>
                                      </p:cBhvr>
                                    </p:animEffect>
                                  </p:childTnLst>
                                </p:cTn>
                              </p:par>
                              <p:par>
                                <p:cTn id="66" presetID="0" presetClass="path" presetSubtype="0" accel="50000" decel="50000" fill="hold" grpId="1" nodeType="withEffect">
                                  <p:stCondLst>
                                    <p:cond delay="0"/>
                                  </p:stCondLst>
                                  <p:childTnLst>
                                    <p:animMotion origin="layout" path="M -3.33333E-6 1.48148E-6 L -0.07604 -0.36852 " pathEditMode="relative" rAng="0" ptsTypes="AA">
                                      <p:cBhvr>
                                        <p:cTn id="67" dur="2000" fill="hold"/>
                                        <p:tgtEl>
                                          <p:spTgt spid="8"/>
                                        </p:tgtEl>
                                        <p:attrNameLst>
                                          <p:attrName>ppt_x</p:attrName>
                                          <p:attrName>ppt_y</p:attrName>
                                        </p:attrNameLst>
                                      </p:cBhvr>
                                      <p:rCtr x="-3802" y="-18426"/>
                                    </p:animMotion>
                                  </p:childTnLst>
                                </p:cTn>
                              </p:par>
                              <p:par>
                                <p:cTn id="68" presetID="0" presetClass="path" presetSubtype="0" accel="50000" decel="50000" fill="hold" grpId="1" nodeType="withEffect">
                                  <p:stCondLst>
                                    <p:cond delay="0"/>
                                  </p:stCondLst>
                                  <p:childTnLst>
                                    <p:animMotion origin="layout" path="M -3.05556E-6 -1.11111E-6 L 0.42639 -0.07546 " pathEditMode="relative" rAng="0" ptsTypes="AA">
                                      <p:cBhvr>
                                        <p:cTn id="69" dur="2000" fill="hold"/>
                                        <p:tgtEl>
                                          <p:spTgt spid="9"/>
                                        </p:tgtEl>
                                        <p:attrNameLst>
                                          <p:attrName>ppt_x</p:attrName>
                                          <p:attrName>ppt_y</p:attrName>
                                        </p:attrNameLst>
                                      </p:cBhvr>
                                      <p:rCtr x="21319" y="-3773"/>
                                    </p:animMotion>
                                  </p:childTnLst>
                                </p:cTn>
                              </p:par>
                              <p:par>
                                <p:cTn id="70" presetID="10" presetClass="exit" presetSubtype="0" fill="hold" grpId="1" nodeType="withEffect">
                                  <p:stCondLst>
                                    <p:cond delay="0"/>
                                  </p:stCondLst>
                                  <p:childTnLst>
                                    <p:animEffect transition="out" filter="fade">
                                      <p:cBhvr>
                                        <p:cTn id="71" dur="1500"/>
                                        <p:tgtEl>
                                          <p:spTgt spid="3074"/>
                                        </p:tgtEl>
                                      </p:cBhvr>
                                    </p:animEffect>
                                    <p:set>
                                      <p:cBhvr>
                                        <p:cTn id="72" dur="1" fill="hold">
                                          <p:stCondLst>
                                            <p:cond delay="1499"/>
                                          </p:stCondLst>
                                        </p:cTn>
                                        <p:tgtEl>
                                          <p:spTgt spid="307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5" grpId="0"/>
      <p:bldP spid="5" grpId="1"/>
      <p:bldP spid="8" grpId="0"/>
      <p:bldP spid="8" grpId="1"/>
      <p:bldP spid="9" grpId="0"/>
      <p:bldP spid="9" grpId="1"/>
      <p:bldP spid="12" grpId="0"/>
      <p:bldP spid="12" grpId="1"/>
      <p:bldP spid="13" grpId="0"/>
      <p:bldP spid="13" grpId="1"/>
      <p:bldP spid="15" grpId="0"/>
      <p:bldP spid="15" grpId="1"/>
      <p:bldP spid="16" grpId="0"/>
      <p:bldP spid="16" grpId="1"/>
      <p:bldP spid="17" grpId="0"/>
      <p:bldP spid="17" grpId="1"/>
      <p:bldP spid="14" grpId="0"/>
      <p:bldP spid="14" grpId="1"/>
      <p:bldP spid="4" grpId="0"/>
      <p:bldP spid="4" grpId="1"/>
      <p:bldP spid="1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148" r="2964"/>
          <a:stretch/>
        </p:blipFill>
        <p:spPr>
          <a:xfrm>
            <a:off x="0" y="0"/>
            <a:ext cx="9144000" cy="6858000"/>
          </a:xfrm>
          <a:prstGeom prst="rect">
            <a:avLst/>
          </a:prstGeom>
        </p:spPr>
      </p:pic>
      <p:sp>
        <p:nvSpPr>
          <p:cNvPr id="4" name="Title 1"/>
          <p:cNvSpPr txBox="1">
            <a:spLocks/>
          </p:cNvSpPr>
          <p:nvPr/>
        </p:nvSpPr>
        <p:spPr>
          <a:xfrm>
            <a:off x="234315" y="3943299"/>
            <a:ext cx="3276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preparation</a:t>
            </a:r>
          </a:p>
        </p:txBody>
      </p:sp>
      <p:sp>
        <p:nvSpPr>
          <p:cNvPr id="6" name="Rectangle 2"/>
          <p:cNvSpPr txBox="1">
            <a:spLocks noChangeArrowheads="1"/>
          </p:cNvSpPr>
          <p:nvPr/>
        </p:nvSpPr>
        <p:spPr bwMode="auto">
          <a:xfrm>
            <a:off x="180975" y="1274445"/>
            <a:ext cx="1828800"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Stand</a:t>
            </a:r>
          </a:p>
        </p:txBody>
      </p:sp>
      <p:sp>
        <p:nvSpPr>
          <p:cNvPr id="5" name="Rectangle 2"/>
          <p:cNvSpPr txBox="1">
            <a:spLocks noChangeArrowheads="1"/>
          </p:cNvSpPr>
          <p:nvPr/>
        </p:nvSpPr>
        <p:spPr bwMode="auto">
          <a:xfrm>
            <a:off x="6046470" y="1945183"/>
            <a:ext cx="1828800"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put on</a:t>
            </a:r>
          </a:p>
        </p:txBody>
      </p:sp>
      <p:sp>
        <p:nvSpPr>
          <p:cNvPr id="3074" name="Rectangle 2"/>
          <p:cNvSpPr>
            <a:spLocks noGrp="1" noChangeArrowheads="1"/>
          </p:cNvSpPr>
          <p:nvPr>
            <p:ph type="title"/>
          </p:nvPr>
        </p:nvSpPr>
        <p:spPr>
          <a:xfrm>
            <a:off x="304800" y="1417638"/>
            <a:ext cx="85344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Stand therefore, having girded your waist with truth, having put on the breastplate of righteousness, and having shod your feet with the preparation of the gospel of peace;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6:14-15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Title 1"/>
          <p:cNvSpPr txBox="1">
            <a:spLocks/>
          </p:cNvSpPr>
          <p:nvPr/>
        </p:nvSpPr>
        <p:spPr>
          <a:xfrm>
            <a:off x="2704497" y="2051468"/>
            <a:ext cx="1900177"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truth</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3889239" y="2720895"/>
            <a:ext cx="3599726"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righteousness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8"/>
          <p:cNvSpPr>
            <a:spLocks noChangeArrowheads="1"/>
          </p:cNvSpPr>
          <p:nvPr/>
        </p:nvSpPr>
        <p:spPr bwMode="auto">
          <a:xfrm>
            <a:off x="4424470" y="4034863"/>
            <a:ext cx="45420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gospel of peace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F8347275-2779-4144-8C0D-6F5F2AEEACC5}"/>
              </a:ext>
            </a:extLst>
          </p:cNvPr>
          <p:cNvSpPr txBox="1">
            <a:spLocks noChangeArrowheads="1"/>
          </p:cNvSpPr>
          <p:nvPr/>
        </p:nvSpPr>
        <p:spPr bwMode="auto">
          <a:xfrm>
            <a:off x="267441" y="4083844"/>
            <a:ext cx="3214854" cy="810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preparation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01282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1+#ppt_w/2"/>
                                          </p:val>
                                        </p:tav>
                                        <p:tav tm="100000">
                                          <p:val>
                                            <p:strVal val="#ppt_x"/>
                                          </p:val>
                                        </p:tav>
                                      </p:tavLst>
                                    </p:anim>
                                    <p:anim calcmode="lin" valueType="num">
                                      <p:cBhvr additive="base">
                                        <p:cTn id="8" dur="75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6"/>
                                        </p:tgtEl>
                                      </p:cBhvr>
                                    </p:animEffect>
                                    <p:set>
                                      <p:cBhvr>
                                        <p:cTn id="15" dur="1" fill="hold">
                                          <p:stCondLst>
                                            <p:cond delay="24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iterate type="lt">
                                    <p:tmPct val="10000"/>
                                  </p:iterate>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stCondLst>
                                            <p:cond delay="0"/>
                                          </p:stCondLst>
                                        </p:cTn>
                                        <p:tgtEl>
                                          <p:spTgt spid="9"/>
                                        </p:tgtEl>
                                      </p:cBhvr>
                                    </p:animEffect>
                                    <p:anim to="" calcmode="lin" valueType="num">
                                      <p:cBhvr>
                                        <p:cTn id="4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42" fill="hold">
                            <p:stCondLst>
                              <p:cond delay="1100"/>
                            </p:stCondLst>
                            <p:childTnLst>
                              <p:par>
                                <p:cTn id="43" presetID="26" presetClass="emph" presetSubtype="0" fill="hold" grpId="1" nodeType="afterEffect">
                                  <p:stCondLst>
                                    <p:cond delay="0"/>
                                  </p:stCondLst>
                                  <p:iterate type="lt">
                                    <p:tmPct val="0"/>
                                  </p:iterate>
                                  <p:childTnLst>
                                    <p:animEffect transition="out" filter="fade">
                                      <p:cBhvr>
                                        <p:cTn id="44" dur="500" tmFilter="0, 0; .2, .5; .8, .5; 1, 0"/>
                                        <p:tgtEl>
                                          <p:spTgt spid="9"/>
                                        </p:tgtEl>
                                      </p:cBhvr>
                                    </p:animEffect>
                                    <p:animScale>
                                      <p:cBhvr>
                                        <p:cTn id="4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5" grpId="0"/>
      <p:bldP spid="3074" grpId="0"/>
      <p:bldP spid="7" grpId="0"/>
      <p:bldP spid="8" grpId="0"/>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9983"/>
          <a:stretch/>
        </p:blipFill>
        <p:spPr>
          <a:xfrm>
            <a:off x="0" y="-30480"/>
            <a:ext cx="9144000" cy="6888480"/>
          </a:xfrm>
          <a:prstGeom prst="rect">
            <a:avLst/>
          </a:prstGeom>
        </p:spPr>
      </p:pic>
      <p:sp>
        <p:nvSpPr>
          <p:cNvPr id="4" name="Rectangle 4"/>
          <p:cNvSpPr>
            <a:spLocks noChangeArrowheads="1"/>
          </p:cNvSpPr>
          <p:nvPr/>
        </p:nvSpPr>
        <p:spPr bwMode="auto">
          <a:xfrm>
            <a:off x="1066800" y="838200"/>
            <a:ext cx="6934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Bottom">
              <a:avLst>
                <a:gd name="adj" fmla="val 52154"/>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outerShdw blurRad="76200" dist="50800" dir="5400000" algn="tl" rotWithShape="0">
                    <a:srgbClr val="000000">
                      <a:alpha val="65000"/>
                    </a:srgbClr>
                  </a:outerShdw>
                </a:effectLst>
                <a:latin typeface="Calibri" panose="020F0502020204030204" pitchFamily="34" charset="0"/>
              </a:rPr>
              <a:t>Courage of Faith</a:t>
            </a:r>
            <a:endParaRPr lang="en-US" sz="8000" b="1" i="1" spc="50" dirty="0">
              <a:ln w="11430"/>
              <a:blipFill>
                <a:blip r:embed="rId4"/>
                <a:stretch>
                  <a:fillRect/>
                </a:stretch>
              </a:blipFill>
              <a:effectLst>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96098" y="4101929"/>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a:blip r:embed="rId4"/>
                  <a:stretch>
                    <a:fillRect/>
                  </a:stretch>
                </a:blipFill>
                <a:effectLst>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a:blip r:embed="rId4"/>
                <a:stretch>
                  <a:fillRect/>
                </a:stretch>
              </a:blipFill>
              <a:effectLst>
                <a:outerShdw blurRad="76200" dist="50800" dir="5400000" algn="tl" rotWithShape="0">
                  <a:srgbClr val="000000">
                    <a:alpha val="65000"/>
                  </a:srgbClr>
                </a:outerShdw>
              </a:effectLst>
              <a:latin typeface="Calibri" panose="020F0502020204030204" pitchFamily="34" charset="0"/>
            </a:endParaRPr>
          </a:p>
        </p:txBody>
      </p:sp>
      <p:sp>
        <p:nvSpPr>
          <p:cNvPr id="6" name="Rectangle 12" hidden="1"/>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4"/>
                  <a:stretch>
                    <a:fillRect/>
                  </a:stretch>
                </a:blipFill>
                <a:effectLst>
                  <a:outerShdw blurRad="76200" dist="50800" dir="5400000" algn="tl" rotWithShape="0">
                    <a:srgbClr val="000000">
                      <a:alpha val="65000"/>
                    </a:srgbClr>
                  </a:outerShdw>
                </a:effectLst>
                <a:latin typeface="Calibri" panose="020F0502020204030204" pitchFamily="34" charset="0"/>
              </a:rPr>
              <a:t>January 15, 2017</a:t>
            </a:r>
            <a:endParaRPr lang="en-US" altLang="en-US" sz="4800" b="1" i="1" spc="50" dirty="0">
              <a:ln w="11430"/>
              <a:blipFill>
                <a:blip r:embed="rId4"/>
                <a:stretch>
                  <a:fillRect/>
                </a:stretch>
              </a:blipFill>
              <a:effectLst>
                <a:outerShdw blurRad="76200" dist="50800" dir="5400000" algn="tl" rotWithShape="0">
                  <a:srgbClr val="000000">
                    <a:alpha val="65000"/>
                  </a:srgbClr>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7F237A3-A1D2-4F2C-98C6-870B2C697090}"/>
              </a:ext>
            </a:extLst>
          </p:cNvPr>
          <p:cNvSpPr txBox="1">
            <a:spLocks noChangeArrowheads="1"/>
          </p:cNvSpPr>
          <p:nvPr/>
        </p:nvSpPr>
        <p:spPr bwMode="auto">
          <a:xfrm>
            <a:off x="5937885" y="1177608"/>
            <a:ext cx="25908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courage</a:t>
            </a:r>
          </a:p>
        </p:txBody>
      </p:sp>
      <p:sp>
        <p:nvSpPr>
          <p:cNvPr id="8" name="Rectangle 12">
            <a:extLst>
              <a:ext uri="{FF2B5EF4-FFF2-40B4-BE49-F238E27FC236}">
                <a16:creationId xmlns:a16="http://schemas.microsoft.com/office/drawing/2014/main" id="{0D1D2DBD-F5A9-4DAA-8336-FF0FBF89C201}"/>
              </a:ext>
            </a:extLst>
          </p:cNvPr>
          <p:cNvSpPr>
            <a:spLocks noChangeArrowheads="1"/>
          </p:cNvSpPr>
          <p:nvPr/>
        </p:nvSpPr>
        <p:spPr bwMode="auto">
          <a:xfrm>
            <a:off x="3124200" y="49965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4"/>
                  <a:stretch>
                    <a:fillRect/>
                  </a:stretch>
                </a:blipFill>
                <a:effectLst>
                  <a:outerShdw blurRad="76200" dist="50800" dir="5400000" algn="tl" rotWithShape="0">
                    <a:srgbClr val="000000">
                      <a:alpha val="65000"/>
                    </a:srgbClr>
                  </a:outerShdw>
                </a:effectLst>
                <a:latin typeface="Calibri" panose="020F0502020204030204" pitchFamily="34" charset="0"/>
              </a:rPr>
              <a:t>July 4, 2021</a:t>
            </a:r>
            <a:endParaRPr lang="en-US" altLang="en-US" sz="4800" b="1" i="1" spc="50" dirty="0">
              <a:ln w="11430"/>
              <a:blipFill>
                <a:blip r:embed="rId4"/>
                <a:stretch>
                  <a:fillRect/>
                </a:stretch>
              </a:blipFill>
              <a:effectLst>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
                                          </p:val>
                                        </p:tav>
                                        <p:tav tm="100000">
                                          <p:val>
                                            <p:strVal val="#ppt_y"/>
                                          </p:val>
                                        </p:tav>
                                      </p:tavLst>
                                    </p:anim>
                                  </p:childTnLst>
                                </p:cTn>
                              </p:par>
                              <p:par>
                                <p:cTn id="22" presetID="39" presetClass="entr" presetSubtype="0" accel="100000" fill="hold" grpId="0" nodeType="with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6" presetClass="emph" presetSubtype="0" fill="hold" grpId="3" nodeType="withEffect">
                                  <p:stCondLst>
                                    <p:cond delay="0"/>
                                  </p:stCondLst>
                                  <p:childTnLst>
                                    <p:animScale>
                                      <p:cBhvr>
                                        <p:cTn id="36" dur="1000" fill="hold"/>
                                        <p:tgtEl>
                                          <p:spTgt spid="4"/>
                                        </p:tgtEl>
                                      </p:cBhvr>
                                      <p:by x="10000" y="10000"/>
                                    </p:animScale>
                                  </p:childTnLst>
                                </p:cTn>
                              </p:par>
                              <p:par>
                                <p:cTn id="37" presetID="42" presetClass="path" presetSubtype="0" accel="50000" decel="50000" fill="hold" grpId="2" nodeType="withEffect">
                                  <p:stCondLst>
                                    <p:cond delay="0"/>
                                  </p:stCondLst>
                                  <p:childTnLst>
                                    <p:animMotion origin="layout" path="M -3.33333E-6 0 L -3.33333E-6 0.19722 " pathEditMode="relative" rAng="0" ptsTypes="AA">
                                      <p:cBhvr>
                                        <p:cTn id="38" dur="1000" fill="hold"/>
                                        <p:tgtEl>
                                          <p:spTgt spid="4"/>
                                        </p:tgtEl>
                                        <p:attrNameLst>
                                          <p:attrName>ppt_x</p:attrName>
                                          <p:attrName>ppt_y</p:attrName>
                                        </p:attrNameLst>
                                      </p:cBhvr>
                                      <p:rCtr x="0" y="9861"/>
                                    </p:animMotion>
                                  </p:childTnLst>
                                </p:cTn>
                              </p:par>
                              <p:par>
                                <p:cTn id="39" presetID="9" presetClass="exit" presetSubtype="0" fill="hold" grpId="1" nodeType="withEffect">
                                  <p:stCondLst>
                                    <p:cond delay="500"/>
                                  </p:stCondLst>
                                  <p:childTnLst>
                                    <p:animEffect transition="out" filter="dissolve">
                                      <p:cBhvr>
                                        <p:cTn id="40" dur="1500"/>
                                        <p:tgtEl>
                                          <p:spTgt spid="5"/>
                                        </p:tgtEl>
                                      </p:cBhvr>
                                    </p:animEffect>
                                    <p:set>
                                      <p:cBhvr>
                                        <p:cTn id="41" dur="1" fill="hold">
                                          <p:stCondLst>
                                            <p:cond delay="1499"/>
                                          </p:stCondLst>
                                        </p:cTn>
                                        <p:tgtEl>
                                          <p:spTgt spid="5"/>
                                        </p:tgtEl>
                                        <p:attrNameLst>
                                          <p:attrName>style.visibility</p:attrName>
                                        </p:attrNameLst>
                                      </p:cBhvr>
                                      <p:to>
                                        <p:strVal val="hidden"/>
                                      </p:to>
                                    </p:set>
                                  </p:childTnLst>
                                </p:cTn>
                              </p:par>
                              <p:par>
                                <p:cTn id="42" presetID="0" presetClass="path" presetSubtype="0" accel="50000" decel="50000" fill="hold" grpId="2" nodeType="withEffect">
                                  <p:stCondLst>
                                    <p:cond delay="500"/>
                                  </p:stCondLst>
                                  <p:childTnLst>
                                    <p:animMotion origin="layout" path="M -1.66667E-6 4.07407E-6 L 0.24965 -0.16574 " pathEditMode="relative" rAng="0" ptsTypes="AA">
                                      <p:cBhvr>
                                        <p:cTn id="43" dur="1500" fill="hold"/>
                                        <p:tgtEl>
                                          <p:spTgt spid="5"/>
                                        </p:tgtEl>
                                        <p:attrNameLst>
                                          <p:attrName>ppt_x</p:attrName>
                                          <p:attrName>ppt_y</p:attrName>
                                        </p:attrNameLst>
                                      </p:cBhvr>
                                      <p:rCtr x="12483" y="-8287"/>
                                    </p:animMotion>
                                  </p:childTnLst>
                                </p:cTn>
                              </p:par>
                              <p:par>
                                <p:cTn id="44" presetID="31" presetClass="exit" presetSubtype="0" fill="hold" grpId="1" nodeType="withEffect">
                                  <p:stCondLst>
                                    <p:cond delay="1250"/>
                                  </p:stCondLst>
                                  <p:childTnLst>
                                    <p:anim calcmode="lin" valueType="num">
                                      <p:cBhvr>
                                        <p:cTn id="45" dur="1000"/>
                                        <p:tgtEl>
                                          <p:spTgt spid="8"/>
                                        </p:tgtEl>
                                        <p:attrNameLst>
                                          <p:attrName>ppt_w</p:attrName>
                                        </p:attrNameLst>
                                      </p:cBhvr>
                                      <p:tavLst>
                                        <p:tav tm="0">
                                          <p:val>
                                            <p:strVal val="ppt_w"/>
                                          </p:val>
                                        </p:tav>
                                        <p:tav tm="100000">
                                          <p:val>
                                            <p:fltVal val="0"/>
                                          </p:val>
                                        </p:tav>
                                      </p:tavLst>
                                    </p:anim>
                                    <p:anim calcmode="lin" valueType="num">
                                      <p:cBhvr>
                                        <p:cTn id="46" dur="1000"/>
                                        <p:tgtEl>
                                          <p:spTgt spid="8"/>
                                        </p:tgtEl>
                                        <p:attrNameLst>
                                          <p:attrName>ppt_h</p:attrName>
                                        </p:attrNameLst>
                                      </p:cBhvr>
                                      <p:tavLst>
                                        <p:tav tm="0">
                                          <p:val>
                                            <p:strVal val="ppt_h"/>
                                          </p:val>
                                        </p:tav>
                                        <p:tav tm="100000">
                                          <p:val>
                                            <p:fltVal val="0"/>
                                          </p:val>
                                        </p:tav>
                                      </p:tavLst>
                                    </p:anim>
                                    <p:anim calcmode="lin" valueType="num">
                                      <p:cBhvr>
                                        <p:cTn id="47" dur="1000"/>
                                        <p:tgtEl>
                                          <p:spTgt spid="8"/>
                                        </p:tgtEl>
                                        <p:attrNameLst>
                                          <p:attrName>style.rotation</p:attrName>
                                        </p:attrNameLst>
                                      </p:cBhvr>
                                      <p:tavLst>
                                        <p:tav tm="0">
                                          <p:val>
                                            <p:fltVal val="0"/>
                                          </p:val>
                                        </p:tav>
                                        <p:tav tm="100000">
                                          <p:val>
                                            <p:fltVal val="90"/>
                                          </p:val>
                                        </p:tav>
                                      </p:tavLst>
                                    </p:anim>
                                    <p:animEffect transition="out" filter="fade">
                                      <p:cBhvr>
                                        <p:cTn id="48" dur="1000"/>
                                        <p:tgtEl>
                                          <p:spTgt spid="8"/>
                                        </p:tgtEl>
                                      </p:cBhvr>
                                    </p:animEffect>
                                    <p:set>
                                      <p:cBhvr>
                                        <p:cTn id="49" dur="1" fill="hold">
                                          <p:stCondLst>
                                            <p:cond delay="999"/>
                                          </p:stCondLst>
                                        </p:cTn>
                                        <p:tgtEl>
                                          <p:spTgt spid="8"/>
                                        </p:tgtEl>
                                        <p:attrNameLst>
                                          <p:attrName>style.visibility</p:attrName>
                                        </p:attrNameLst>
                                      </p:cBhvr>
                                      <p:to>
                                        <p:strVal val="hidden"/>
                                      </p:to>
                                    </p:set>
                                  </p:childTnLst>
                                </p:cTn>
                              </p:par>
                              <p:par>
                                <p:cTn id="50" presetID="0" presetClass="path" presetSubtype="0" accel="50000" decel="50000" fill="hold" grpId="2" nodeType="withEffect">
                                  <p:stCondLst>
                                    <p:cond delay="1250"/>
                                  </p:stCondLst>
                                  <p:childTnLst>
                                    <p:animMotion origin="layout" path="M -3.33333E-6 0 L -0.17864 -0.29421 " pathEditMode="relative" rAng="0" ptsTypes="AA">
                                      <p:cBhvr>
                                        <p:cTn id="51" dur="1000" fill="hold"/>
                                        <p:tgtEl>
                                          <p:spTgt spid="8"/>
                                        </p:tgtEl>
                                        <p:attrNameLst>
                                          <p:attrName>ppt_x</p:attrName>
                                          <p:attrName>ppt_y</p:attrName>
                                        </p:attrNameLst>
                                      </p:cBhvr>
                                      <p:rCtr x="-8941" y="-14722"/>
                                    </p:animMotion>
                                  </p:childTnLst>
                                </p:cTn>
                              </p:par>
                              <p:par>
                                <p:cTn id="52" presetID="31" presetClass="exit" presetSubtype="0" fill="hold" grpId="1" nodeType="withEffect">
                                  <p:stCondLst>
                                    <p:cond delay="500"/>
                                  </p:stCondLst>
                                  <p:childTnLst>
                                    <p:anim calcmode="lin" valueType="num">
                                      <p:cBhvr>
                                        <p:cTn id="53" dur="1000"/>
                                        <p:tgtEl>
                                          <p:spTgt spid="6"/>
                                        </p:tgtEl>
                                        <p:attrNameLst>
                                          <p:attrName>ppt_w</p:attrName>
                                        </p:attrNameLst>
                                      </p:cBhvr>
                                      <p:tavLst>
                                        <p:tav tm="0">
                                          <p:val>
                                            <p:strVal val="ppt_w"/>
                                          </p:val>
                                        </p:tav>
                                        <p:tav tm="100000">
                                          <p:val>
                                            <p:fltVal val="0"/>
                                          </p:val>
                                        </p:tav>
                                      </p:tavLst>
                                    </p:anim>
                                    <p:anim calcmode="lin" valueType="num">
                                      <p:cBhvr>
                                        <p:cTn id="54" dur="1000"/>
                                        <p:tgtEl>
                                          <p:spTgt spid="6"/>
                                        </p:tgtEl>
                                        <p:attrNameLst>
                                          <p:attrName>ppt_h</p:attrName>
                                        </p:attrNameLst>
                                      </p:cBhvr>
                                      <p:tavLst>
                                        <p:tav tm="0">
                                          <p:val>
                                            <p:strVal val="ppt_h"/>
                                          </p:val>
                                        </p:tav>
                                        <p:tav tm="100000">
                                          <p:val>
                                            <p:fltVal val="0"/>
                                          </p:val>
                                        </p:tav>
                                      </p:tavLst>
                                    </p:anim>
                                    <p:anim calcmode="lin" valueType="num">
                                      <p:cBhvr>
                                        <p:cTn id="55" dur="1000"/>
                                        <p:tgtEl>
                                          <p:spTgt spid="6"/>
                                        </p:tgtEl>
                                        <p:attrNameLst>
                                          <p:attrName>style.rotation</p:attrName>
                                        </p:attrNameLst>
                                      </p:cBhvr>
                                      <p:tavLst>
                                        <p:tav tm="0">
                                          <p:val>
                                            <p:fltVal val="0"/>
                                          </p:val>
                                        </p:tav>
                                        <p:tav tm="100000">
                                          <p:val>
                                            <p:fltVal val="90"/>
                                          </p:val>
                                        </p:tav>
                                      </p:tavLst>
                                    </p:anim>
                                    <p:animEffect transition="out" filter="fade">
                                      <p:cBhvr>
                                        <p:cTn id="56" dur="1000"/>
                                        <p:tgtEl>
                                          <p:spTgt spid="6"/>
                                        </p:tgtEl>
                                      </p:cBhvr>
                                    </p:animEffect>
                                    <p:set>
                                      <p:cBhvr>
                                        <p:cTn id="57" dur="1" fill="hold">
                                          <p:stCondLst>
                                            <p:cond delay="999"/>
                                          </p:stCondLst>
                                        </p:cTn>
                                        <p:tgtEl>
                                          <p:spTgt spid="6"/>
                                        </p:tgtEl>
                                        <p:attrNameLst>
                                          <p:attrName>style.visibility</p:attrName>
                                        </p:attrNameLst>
                                      </p:cBhvr>
                                      <p:to>
                                        <p:strVal val="hidden"/>
                                      </p:to>
                                    </p:set>
                                  </p:childTnLst>
                                </p:cTn>
                              </p:par>
                              <p:par>
                                <p:cTn id="58" presetID="0" presetClass="path" presetSubtype="0" accel="50000" decel="50000" fill="hold" grpId="2" nodeType="withEffect">
                                  <p:stCondLst>
                                    <p:cond delay="500"/>
                                  </p:stCondLst>
                                  <p:childTnLst>
                                    <p:animMotion origin="layout" path="M 3.33333E-6 2.22222E-6 L -0.16198 -0.27685 " pathEditMode="relative" rAng="0" ptsTypes="AA">
                                      <p:cBhvr>
                                        <p:cTn id="59" dur="1000" fill="hold"/>
                                        <p:tgtEl>
                                          <p:spTgt spid="6"/>
                                        </p:tgtEl>
                                        <p:attrNameLst>
                                          <p:attrName>ppt_x</p:attrName>
                                          <p:attrName>ppt_y</p:attrName>
                                        </p:attrNameLst>
                                      </p:cBhvr>
                                      <p:rCtr x="-8108" y="-13843"/>
                                    </p:animMotion>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1000" fill="hold"/>
                                        <p:tgtEl>
                                          <p:spTgt spid="7"/>
                                        </p:tgtEl>
                                        <p:attrNameLst>
                                          <p:attrName>ppt_w</p:attrName>
                                        </p:attrNameLst>
                                      </p:cBhvr>
                                      <p:tavLst>
                                        <p:tav tm="0">
                                          <p:val>
                                            <p:fltVal val="0"/>
                                          </p:val>
                                        </p:tav>
                                        <p:tav tm="100000">
                                          <p:val>
                                            <p:strVal val="#ppt_w"/>
                                          </p:val>
                                        </p:tav>
                                      </p:tavLst>
                                    </p:anim>
                                    <p:anim calcmode="lin" valueType="num">
                                      <p:cBhvr>
                                        <p:cTn id="65" dur="1000" fill="hold"/>
                                        <p:tgtEl>
                                          <p:spTgt spid="7"/>
                                        </p:tgtEl>
                                        <p:attrNameLst>
                                          <p:attrName>ppt_h</p:attrName>
                                        </p:attrNameLst>
                                      </p:cBhvr>
                                      <p:tavLst>
                                        <p:tav tm="0">
                                          <p:val>
                                            <p:fltVal val="0"/>
                                          </p:val>
                                        </p:tav>
                                        <p:tav tm="100000">
                                          <p:val>
                                            <p:strVal val="#ppt_h"/>
                                          </p:val>
                                        </p:tav>
                                      </p:tavLst>
                                    </p:anim>
                                  </p:childTnLst>
                                </p:cTn>
                              </p:par>
                              <p:par>
                                <p:cTn id="66" presetID="42" presetClass="path" presetSubtype="0" accel="50000" decel="50000" fill="hold" grpId="2" nodeType="withEffect">
                                  <p:stCondLst>
                                    <p:cond delay="0"/>
                                  </p:stCondLst>
                                  <p:childTnLst>
                                    <p:animMotion origin="layout" path="M -2.22222E-6 -1.48148E-6 L -0.30868 0.26435 " pathEditMode="relative" rAng="0" ptsTypes="AA">
                                      <p:cBhvr>
                                        <p:cTn id="67" dur="1000" spd="-100000" fill="hold"/>
                                        <p:tgtEl>
                                          <p:spTgt spid="7"/>
                                        </p:tgtEl>
                                        <p:attrNameLst>
                                          <p:attrName>ppt_x</p:attrName>
                                          <p:attrName>ppt_y</p:attrName>
                                        </p:attrNameLst>
                                      </p:cBhvr>
                                      <p:rCtr x="-15434" y="1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P spid="7" grpId="0"/>
      <p:bldP spid="7" grpId="2"/>
      <p:bldP spid="8" grpId="0"/>
      <p:bldP spid="8" grpId="1"/>
      <p:bldP spid="8"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344" b="14508"/>
          <a:stretch/>
        </p:blipFill>
        <p:spPr>
          <a:xfrm>
            <a:off x="0" y="0"/>
            <a:ext cx="9144000" cy="6858000"/>
          </a:xfrm>
          <a:prstGeom prst="rect">
            <a:avLst/>
          </a:prstGeom>
        </p:spPr>
      </p:pic>
      <p:sp>
        <p:nvSpPr>
          <p:cNvPr id="3074" name="Rectangle 2"/>
          <p:cNvSpPr>
            <a:spLocks noGrp="1" noChangeArrowheads="1"/>
          </p:cNvSpPr>
          <p:nvPr>
            <p:ph type="title"/>
          </p:nvPr>
        </p:nvSpPr>
        <p:spPr>
          <a:xfrm>
            <a:off x="381000" y="2209800"/>
            <a:ext cx="84582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of God, little children,    and have overcome them, because He who is in you is greater than   he who is in the world.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4:4 </a:t>
            </a:r>
          </a:p>
        </p:txBody>
      </p:sp>
      <p:sp>
        <p:nvSpPr>
          <p:cNvPr id="4" name="Rectangle 2"/>
          <p:cNvSpPr txBox="1">
            <a:spLocks noChangeArrowheads="1"/>
          </p:cNvSpPr>
          <p:nvPr/>
        </p:nvSpPr>
        <p:spPr bwMode="auto">
          <a:xfrm>
            <a:off x="2892368" y="2171990"/>
            <a:ext cx="1828800"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God</a:t>
            </a:r>
          </a:p>
        </p:txBody>
      </p:sp>
      <p:sp>
        <p:nvSpPr>
          <p:cNvPr id="6" name="Rectangle 2"/>
          <p:cNvSpPr txBox="1">
            <a:spLocks noChangeArrowheads="1"/>
          </p:cNvSpPr>
          <p:nvPr/>
        </p:nvSpPr>
        <p:spPr bwMode="auto">
          <a:xfrm>
            <a:off x="3240912" y="3528157"/>
            <a:ext cx="3946967"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9D8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dirty="0">
                <a:solidFill>
                  <a:srgbClr val="CC9900"/>
                </a:solidFill>
                <a:effectLst>
                  <a:glow rad="152400">
                    <a:schemeClr val="tx1"/>
                  </a:glow>
                </a:effectLst>
                <a:latin typeface="Calibri" panose="020F0502020204030204" pitchFamily="34" charset="0"/>
                <a:ea typeface="+mn-ea"/>
                <a:cs typeface="Calibri" panose="020F0502020204030204" pitchFamily="34" charset="0"/>
              </a:rPr>
              <a:t>Spirit of Christ</a:t>
            </a:r>
          </a:p>
        </p:txBody>
      </p:sp>
      <p:sp>
        <p:nvSpPr>
          <p:cNvPr id="5" name="Rectangle 2" hidden="1"/>
          <p:cNvSpPr txBox="1">
            <a:spLocks noChangeArrowheads="1"/>
          </p:cNvSpPr>
          <p:nvPr/>
        </p:nvSpPr>
        <p:spPr bwMode="auto">
          <a:xfrm>
            <a:off x="6126480" y="2063115"/>
            <a:ext cx="1828800"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of God</a:t>
            </a:r>
          </a:p>
        </p:txBody>
      </p:sp>
    </p:spTree>
    <p:extLst>
      <p:ext uri="{BB962C8B-B14F-4D97-AF65-F5344CB8AC3E}">
        <p14:creationId xmlns:p14="http://schemas.microsoft.com/office/powerpoint/2010/main" val="3601282583"/>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50"/>
                                        <p:tgtEl>
                                          <p:spTgt spid="4"/>
                                        </p:tgtEl>
                                      </p:cBhvr>
                                    </p:animEffect>
                                  </p:childTnLst>
                                </p:cTn>
                              </p:par>
                              <p:par>
                                <p:cTn id="22" presetID="0" presetClass="path" presetSubtype="0" accel="50000" decel="50000" fill="hold" grpId="1" nodeType="withEffect">
                                  <p:stCondLst>
                                    <p:cond delay="0"/>
                                  </p:stCondLst>
                                  <p:childTnLst>
                                    <p:animMotion origin="layout" path="M 5.55556E-7 2.96296E-6 L 0.35382 -0.01551 " pathEditMode="relative" rAng="0" ptsTypes="AA">
                                      <p:cBhvr>
                                        <p:cTn id="23" dur="2000" fill="hold"/>
                                        <p:tgtEl>
                                          <p:spTgt spid="4"/>
                                        </p:tgtEl>
                                        <p:attrNameLst>
                                          <p:attrName>ppt_x</p:attrName>
                                          <p:attrName>ppt_y</p:attrName>
                                        </p:attrNameLst>
                                      </p:cBhvr>
                                      <p:rCtr x="17691" y="-787"/>
                                    </p:animMotion>
                                  </p:childTnLst>
                                </p:cTn>
                              </p:par>
                              <p:par>
                                <p:cTn id="24" presetID="10" presetClass="exit" presetSubtype="0" fill="hold" grpId="1" nodeType="withEffect">
                                  <p:stCondLst>
                                    <p:cond delay="0"/>
                                  </p:stCondLst>
                                  <p:childTnLst>
                                    <p:animEffect transition="out" filter="fade">
                                      <p:cBhvr>
                                        <p:cTn id="25" dur="1500"/>
                                        <p:tgtEl>
                                          <p:spTgt spid="3074"/>
                                        </p:tgtEl>
                                      </p:cBhvr>
                                    </p:animEffect>
                                    <p:set>
                                      <p:cBhvr>
                                        <p:cTn id="26" dur="1" fill="hold">
                                          <p:stCondLst>
                                            <p:cond delay="1499"/>
                                          </p:stCondLst>
                                        </p:cTn>
                                        <p:tgtEl>
                                          <p:spTgt spid="3074"/>
                                        </p:tgtEl>
                                        <p:attrNameLst>
                                          <p:attrName>style.visibility</p:attrName>
                                        </p:attrNameLst>
                                      </p:cBhvr>
                                      <p:to>
                                        <p:strVal val="hidden"/>
                                      </p:to>
                                    </p:set>
                                  </p:childTnLst>
                                </p:cTn>
                              </p:par>
                              <p:par>
                                <p:cTn id="27" presetID="23" presetClass="exit" presetSubtype="32" fill="hold" grpId="1" nodeType="withEffect">
                                  <p:stCondLst>
                                    <p:cond delay="0"/>
                                  </p:stCondLst>
                                  <p:childTnLst>
                                    <p:anim calcmode="lin" valueType="num">
                                      <p:cBhvr>
                                        <p:cTn id="28" dur="1500"/>
                                        <p:tgtEl>
                                          <p:spTgt spid="6"/>
                                        </p:tgtEl>
                                        <p:attrNameLst>
                                          <p:attrName>ppt_w</p:attrName>
                                        </p:attrNameLst>
                                      </p:cBhvr>
                                      <p:tavLst>
                                        <p:tav tm="0">
                                          <p:val>
                                            <p:strVal val="ppt_w"/>
                                          </p:val>
                                        </p:tav>
                                        <p:tav tm="100000">
                                          <p:val>
                                            <p:fltVal val="0"/>
                                          </p:val>
                                        </p:tav>
                                      </p:tavLst>
                                    </p:anim>
                                    <p:anim calcmode="lin" valueType="num">
                                      <p:cBhvr>
                                        <p:cTn id="29" dur="1500"/>
                                        <p:tgtEl>
                                          <p:spTgt spid="6"/>
                                        </p:tgtEl>
                                        <p:attrNameLst>
                                          <p:attrName>ppt_h</p:attrName>
                                        </p:attrNameLst>
                                      </p:cBhvr>
                                      <p:tavLst>
                                        <p:tav tm="0">
                                          <p:val>
                                            <p:strVal val="ppt_h"/>
                                          </p:val>
                                        </p:tav>
                                        <p:tav tm="100000">
                                          <p:val>
                                            <p:fltVal val="0"/>
                                          </p:val>
                                        </p:tav>
                                      </p:tavLst>
                                    </p:anim>
                                    <p:set>
                                      <p:cBhvr>
                                        <p:cTn id="30" dur="1" fill="hold">
                                          <p:stCondLst>
                                            <p:cond delay="1499"/>
                                          </p:stCondLst>
                                        </p:cTn>
                                        <p:tgtEl>
                                          <p:spTgt spid="6"/>
                                        </p:tgtEl>
                                        <p:attrNameLst>
                                          <p:attrName>style.visibility</p:attrName>
                                        </p:attrNameLst>
                                      </p:cBhvr>
                                      <p:to>
                                        <p:strVal val="hidden"/>
                                      </p:to>
                                    </p:set>
                                  </p:childTnLst>
                                </p:cTn>
                              </p:par>
                              <p:par>
                                <p:cTn id="31" presetID="42" presetClass="path" presetSubtype="0" accel="50000" decel="50000" fill="hold" grpId="2" nodeType="withEffect">
                                  <p:stCondLst>
                                    <p:cond delay="0"/>
                                  </p:stCondLst>
                                  <p:childTnLst>
                                    <p:animMotion origin="layout" path="M -2.5E-6 -3.7037E-6 L 0.13611 0.13797 " pathEditMode="relative" rAng="0" ptsTypes="AA">
                                      <p:cBhvr>
                                        <p:cTn id="32" dur="1500" fill="hold"/>
                                        <p:tgtEl>
                                          <p:spTgt spid="6"/>
                                        </p:tgtEl>
                                        <p:attrNameLst>
                                          <p:attrName>ppt_x</p:attrName>
                                          <p:attrName>ppt_y</p:attrName>
                                        </p:attrNameLst>
                                      </p:cBhvr>
                                      <p:rCtr x="6806" y="6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6" grpId="0"/>
      <p:bldP spid="6" grpId="1"/>
      <p:bldP spid="6"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0704" cy="6858000"/>
          </a:xfrm>
          <a:prstGeom prst="rect">
            <a:avLst/>
          </a:prstGeom>
        </p:spPr>
      </p:pic>
      <p:sp>
        <p:nvSpPr>
          <p:cNvPr id="4" name="Rectangle 2"/>
          <p:cNvSpPr txBox="1">
            <a:spLocks noChangeArrowheads="1"/>
          </p:cNvSpPr>
          <p:nvPr/>
        </p:nvSpPr>
        <p:spPr bwMode="auto">
          <a:xfrm>
            <a:off x="6126480" y="2063115"/>
            <a:ext cx="1828800"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God</a:t>
            </a:r>
          </a:p>
        </p:txBody>
      </p:sp>
      <p:sp>
        <p:nvSpPr>
          <p:cNvPr id="3074" name="Rectangle 2"/>
          <p:cNvSpPr>
            <a:spLocks noGrp="1" noChangeArrowheads="1"/>
          </p:cNvSpPr>
          <p:nvPr>
            <p:ph type="title"/>
          </p:nvPr>
        </p:nvSpPr>
        <p:spPr>
          <a:xfrm>
            <a:off x="457200" y="1905000"/>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whatever is born of God overcomes the world. And this is the victory that has overcome the world -- our faith.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5:4 </a:t>
            </a:r>
          </a:p>
        </p:txBody>
      </p:sp>
      <p:sp>
        <p:nvSpPr>
          <p:cNvPr id="5" name="Rectangle 2"/>
          <p:cNvSpPr txBox="1">
            <a:spLocks noChangeArrowheads="1"/>
          </p:cNvSpPr>
          <p:nvPr/>
        </p:nvSpPr>
        <p:spPr bwMode="auto">
          <a:xfrm>
            <a:off x="2933700" y="4074795"/>
            <a:ext cx="2589088"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faith</a:t>
            </a:r>
          </a:p>
        </p:txBody>
      </p:sp>
      <p:sp>
        <p:nvSpPr>
          <p:cNvPr id="7" name="Rectangle 2">
            <a:extLst>
              <a:ext uri="{FF2B5EF4-FFF2-40B4-BE49-F238E27FC236}">
                <a16:creationId xmlns:a16="http://schemas.microsoft.com/office/drawing/2014/main" id="{1AF8331B-9EB1-4150-9398-123DCF2E4BDA}"/>
              </a:ext>
            </a:extLst>
          </p:cNvPr>
          <p:cNvSpPr txBox="1">
            <a:spLocks noChangeArrowheads="1"/>
          </p:cNvSpPr>
          <p:nvPr/>
        </p:nvSpPr>
        <p:spPr bwMode="auto">
          <a:xfrm>
            <a:off x="630998" y="2736056"/>
            <a:ext cx="2614645" cy="1040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overcome</a:t>
            </a:r>
          </a:p>
        </p:txBody>
      </p:sp>
      <p:sp>
        <p:nvSpPr>
          <p:cNvPr id="3" name="Freeform: Shape 2">
            <a:extLst>
              <a:ext uri="{FF2B5EF4-FFF2-40B4-BE49-F238E27FC236}">
                <a16:creationId xmlns:a16="http://schemas.microsoft.com/office/drawing/2014/main" id="{3EE54EC5-04E2-4137-9044-58AA4CD5D1FE}"/>
              </a:ext>
            </a:extLst>
          </p:cNvPr>
          <p:cNvSpPr/>
          <p:nvPr/>
        </p:nvSpPr>
        <p:spPr>
          <a:xfrm>
            <a:off x="-501" y="2929944"/>
            <a:ext cx="4200675" cy="3928056"/>
          </a:xfrm>
          <a:custGeom>
            <a:avLst/>
            <a:gdLst>
              <a:gd name="connsiteX0" fmla="*/ 0 w 4211391"/>
              <a:gd name="connsiteY0" fmla="*/ 0 h 3928056"/>
              <a:gd name="connsiteX1" fmla="*/ 4108360 w 4211391"/>
              <a:gd name="connsiteY1" fmla="*/ 0 h 3928056"/>
              <a:gd name="connsiteX2" fmla="*/ 4211391 w 4211391"/>
              <a:gd name="connsiteY2" fmla="*/ 77273 h 3928056"/>
              <a:gd name="connsiteX3" fmla="*/ 4192073 w 4211391"/>
              <a:gd name="connsiteY3" fmla="*/ 302653 h 3928056"/>
              <a:gd name="connsiteX4" fmla="*/ 4031087 w 4211391"/>
              <a:gd name="connsiteY4" fmla="*/ 534473 h 3928056"/>
              <a:gd name="connsiteX5" fmla="*/ 3760631 w 4211391"/>
              <a:gd name="connsiteY5" fmla="*/ 862884 h 3928056"/>
              <a:gd name="connsiteX6" fmla="*/ 3354946 w 4211391"/>
              <a:gd name="connsiteY6" fmla="*/ 1326524 h 3928056"/>
              <a:gd name="connsiteX7" fmla="*/ 3013656 w 4211391"/>
              <a:gd name="connsiteY7" fmla="*/ 1603419 h 3928056"/>
              <a:gd name="connsiteX8" fmla="*/ 2691684 w 4211391"/>
              <a:gd name="connsiteY8" fmla="*/ 1848118 h 3928056"/>
              <a:gd name="connsiteX9" fmla="*/ 2408349 w 4211391"/>
              <a:gd name="connsiteY9" fmla="*/ 2060619 h 3928056"/>
              <a:gd name="connsiteX10" fmla="*/ 2395470 w 4211391"/>
              <a:gd name="connsiteY10" fmla="*/ 3928056 h 3928056"/>
              <a:gd name="connsiteX11" fmla="*/ 6439 w 4211391"/>
              <a:gd name="connsiteY11" fmla="*/ 3928056 h 3928056"/>
              <a:gd name="connsiteX12" fmla="*/ 0 w 4211391"/>
              <a:gd name="connsiteY12" fmla="*/ 0 h 3928056"/>
              <a:gd name="connsiteX0" fmla="*/ 0 w 4211391"/>
              <a:gd name="connsiteY0" fmla="*/ 0 h 3928056"/>
              <a:gd name="connsiteX1" fmla="*/ 4108360 w 4211391"/>
              <a:gd name="connsiteY1" fmla="*/ 0 h 3928056"/>
              <a:gd name="connsiteX2" fmla="*/ 4211391 w 4211391"/>
              <a:gd name="connsiteY2" fmla="*/ 77273 h 3928056"/>
              <a:gd name="connsiteX3" fmla="*/ 4192073 w 4211391"/>
              <a:gd name="connsiteY3" fmla="*/ 302653 h 3928056"/>
              <a:gd name="connsiteX4" fmla="*/ 4031087 w 4211391"/>
              <a:gd name="connsiteY4" fmla="*/ 534473 h 3928056"/>
              <a:gd name="connsiteX5" fmla="*/ 3760631 w 4211391"/>
              <a:gd name="connsiteY5" fmla="*/ 862884 h 3928056"/>
              <a:gd name="connsiteX6" fmla="*/ 3354946 w 4211391"/>
              <a:gd name="connsiteY6" fmla="*/ 1326524 h 3928056"/>
              <a:gd name="connsiteX7" fmla="*/ 3013656 w 4211391"/>
              <a:gd name="connsiteY7" fmla="*/ 1603419 h 3928056"/>
              <a:gd name="connsiteX8" fmla="*/ 2717442 w 4211391"/>
              <a:gd name="connsiteY8" fmla="*/ 1863572 h 3928056"/>
              <a:gd name="connsiteX9" fmla="*/ 2408349 w 4211391"/>
              <a:gd name="connsiteY9" fmla="*/ 2060619 h 3928056"/>
              <a:gd name="connsiteX10" fmla="*/ 2395470 w 4211391"/>
              <a:gd name="connsiteY10" fmla="*/ 3928056 h 3928056"/>
              <a:gd name="connsiteX11" fmla="*/ 6439 w 4211391"/>
              <a:gd name="connsiteY11" fmla="*/ 3928056 h 3928056"/>
              <a:gd name="connsiteX12" fmla="*/ 0 w 4211391"/>
              <a:gd name="connsiteY12" fmla="*/ 0 h 3928056"/>
              <a:gd name="connsiteX0" fmla="*/ 0 w 4211391"/>
              <a:gd name="connsiteY0" fmla="*/ 0 h 3928056"/>
              <a:gd name="connsiteX1" fmla="*/ 4108360 w 4211391"/>
              <a:gd name="connsiteY1" fmla="*/ 0 h 3928056"/>
              <a:gd name="connsiteX2" fmla="*/ 4211391 w 4211391"/>
              <a:gd name="connsiteY2" fmla="*/ 77273 h 3928056"/>
              <a:gd name="connsiteX3" fmla="*/ 4171467 w 4211391"/>
              <a:gd name="connsiteY3" fmla="*/ 302653 h 3928056"/>
              <a:gd name="connsiteX4" fmla="*/ 4031087 w 4211391"/>
              <a:gd name="connsiteY4" fmla="*/ 534473 h 3928056"/>
              <a:gd name="connsiteX5" fmla="*/ 3760631 w 4211391"/>
              <a:gd name="connsiteY5" fmla="*/ 862884 h 3928056"/>
              <a:gd name="connsiteX6" fmla="*/ 3354946 w 4211391"/>
              <a:gd name="connsiteY6" fmla="*/ 1326524 h 3928056"/>
              <a:gd name="connsiteX7" fmla="*/ 3013656 w 4211391"/>
              <a:gd name="connsiteY7" fmla="*/ 1603419 h 3928056"/>
              <a:gd name="connsiteX8" fmla="*/ 2717442 w 4211391"/>
              <a:gd name="connsiteY8" fmla="*/ 1863572 h 3928056"/>
              <a:gd name="connsiteX9" fmla="*/ 2408349 w 4211391"/>
              <a:gd name="connsiteY9" fmla="*/ 2060619 h 3928056"/>
              <a:gd name="connsiteX10" fmla="*/ 2395470 w 4211391"/>
              <a:gd name="connsiteY10" fmla="*/ 3928056 h 3928056"/>
              <a:gd name="connsiteX11" fmla="*/ 6439 w 4211391"/>
              <a:gd name="connsiteY11" fmla="*/ 3928056 h 3928056"/>
              <a:gd name="connsiteX12" fmla="*/ 0 w 4211391"/>
              <a:gd name="connsiteY12" fmla="*/ 0 h 3928056"/>
              <a:gd name="connsiteX0" fmla="*/ 0 w 4206239"/>
              <a:gd name="connsiteY0" fmla="*/ 0 h 3928056"/>
              <a:gd name="connsiteX1" fmla="*/ 4108360 w 4206239"/>
              <a:gd name="connsiteY1" fmla="*/ 0 h 3928056"/>
              <a:gd name="connsiteX2" fmla="*/ 4206239 w 4206239"/>
              <a:gd name="connsiteY2" fmla="*/ 77273 h 3928056"/>
              <a:gd name="connsiteX3" fmla="*/ 4171467 w 4206239"/>
              <a:gd name="connsiteY3" fmla="*/ 302653 h 3928056"/>
              <a:gd name="connsiteX4" fmla="*/ 4031087 w 4206239"/>
              <a:gd name="connsiteY4" fmla="*/ 534473 h 3928056"/>
              <a:gd name="connsiteX5" fmla="*/ 3760631 w 4206239"/>
              <a:gd name="connsiteY5" fmla="*/ 862884 h 3928056"/>
              <a:gd name="connsiteX6" fmla="*/ 3354946 w 4206239"/>
              <a:gd name="connsiteY6" fmla="*/ 1326524 h 3928056"/>
              <a:gd name="connsiteX7" fmla="*/ 3013656 w 4206239"/>
              <a:gd name="connsiteY7" fmla="*/ 1603419 h 3928056"/>
              <a:gd name="connsiteX8" fmla="*/ 2717442 w 4206239"/>
              <a:gd name="connsiteY8" fmla="*/ 1863572 h 3928056"/>
              <a:gd name="connsiteX9" fmla="*/ 2408349 w 4206239"/>
              <a:gd name="connsiteY9" fmla="*/ 2060619 h 3928056"/>
              <a:gd name="connsiteX10" fmla="*/ 2395470 w 4206239"/>
              <a:gd name="connsiteY10" fmla="*/ 3928056 h 3928056"/>
              <a:gd name="connsiteX11" fmla="*/ 6439 w 4206239"/>
              <a:gd name="connsiteY11" fmla="*/ 3928056 h 3928056"/>
              <a:gd name="connsiteX12" fmla="*/ 0 w 4206239"/>
              <a:gd name="connsiteY12" fmla="*/ 0 h 3928056"/>
              <a:gd name="connsiteX0" fmla="*/ 0 w 4206613"/>
              <a:gd name="connsiteY0" fmla="*/ 0 h 3928056"/>
              <a:gd name="connsiteX1" fmla="*/ 4108360 w 4206613"/>
              <a:gd name="connsiteY1" fmla="*/ 0 h 3928056"/>
              <a:gd name="connsiteX2" fmla="*/ 4206239 w 4206613"/>
              <a:gd name="connsiteY2" fmla="*/ 77273 h 3928056"/>
              <a:gd name="connsiteX3" fmla="*/ 4171467 w 4206613"/>
              <a:gd name="connsiteY3" fmla="*/ 302653 h 3928056"/>
              <a:gd name="connsiteX4" fmla="*/ 4031087 w 4206613"/>
              <a:gd name="connsiteY4" fmla="*/ 534473 h 3928056"/>
              <a:gd name="connsiteX5" fmla="*/ 3760631 w 4206613"/>
              <a:gd name="connsiteY5" fmla="*/ 862884 h 3928056"/>
              <a:gd name="connsiteX6" fmla="*/ 3354946 w 4206613"/>
              <a:gd name="connsiteY6" fmla="*/ 1326524 h 3928056"/>
              <a:gd name="connsiteX7" fmla="*/ 3013656 w 4206613"/>
              <a:gd name="connsiteY7" fmla="*/ 1603419 h 3928056"/>
              <a:gd name="connsiteX8" fmla="*/ 2717442 w 4206613"/>
              <a:gd name="connsiteY8" fmla="*/ 1863572 h 3928056"/>
              <a:gd name="connsiteX9" fmla="*/ 2408349 w 4206613"/>
              <a:gd name="connsiteY9" fmla="*/ 2060619 h 3928056"/>
              <a:gd name="connsiteX10" fmla="*/ 2395470 w 4206613"/>
              <a:gd name="connsiteY10" fmla="*/ 3928056 h 3928056"/>
              <a:gd name="connsiteX11" fmla="*/ 6439 w 4206613"/>
              <a:gd name="connsiteY11" fmla="*/ 3928056 h 3928056"/>
              <a:gd name="connsiteX12" fmla="*/ 0 w 4206613"/>
              <a:gd name="connsiteY12" fmla="*/ 0 h 3928056"/>
              <a:gd name="connsiteX0" fmla="*/ 1789 w 4200675"/>
              <a:gd name="connsiteY0" fmla="*/ 0 h 3928056"/>
              <a:gd name="connsiteX1" fmla="*/ 4102422 w 4200675"/>
              <a:gd name="connsiteY1" fmla="*/ 0 h 3928056"/>
              <a:gd name="connsiteX2" fmla="*/ 4200301 w 4200675"/>
              <a:gd name="connsiteY2" fmla="*/ 77273 h 3928056"/>
              <a:gd name="connsiteX3" fmla="*/ 4165529 w 4200675"/>
              <a:gd name="connsiteY3" fmla="*/ 302653 h 3928056"/>
              <a:gd name="connsiteX4" fmla="*/ 4025149 w 4200675"/>
              <a:gd name="connsiteY4" fmla="*/ 534473 h 3928056"/>
              <a:gd name="connsiteX5" fmla="*/ 3754693 w 4200675"/>
              <a:gd name="connsiteY5" fmla="*/ 862884 h 3928056"/>
              <a:gd name="connsiteX6" fmla="*/ 3349008 w 4200675"/>
              <a:gd name="connsiteY6" fmla="*/ 1326524 h 3928056"/>
              <a:gd name="connsiteX7" fmla="*/ 3007718 w 4200675"/>
              <a:gd name="connsiteY7" fmla="*/ 1603419 h 3928056"/>
              <a:gd name="connsiteX8" fmla="*/ 2711504 w 4200675"/>
              <a:gd name="connsiteY8" fmla="*/ 1863572 h 3928056"/>
              <a:gd name="connsiteX9" fmla="*/ 2402411 w 4200675"/>
              <a:gd name="connsiteY9" fmla="*/ 2060619 h 3928056"/>
              <a:gd name="connsiteX10" fmla="*/ 2389532 w 4200675"/>
              <a:gd name="connsiteY10" fmla="*/ 3928056 h 3928056"/>
              <a:gd name="connsiteX11" fmla="*/ 501 w 4200675"/>
              <a:gd name="connsiteY11" fmla="*/ 3928056 h 3928056"/>
              <a:gd name="connsiteX12" fmla="*/ 1789 w 4200675"/>
              <a:gd name="connsiteY12" fmla="*/ 0 h 39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0675" h="3928056">
                <a:moveTo>
                  <a:pt x="1789" y="0"/>
                </a:moveTo>
                <a:lnTo>
                  <a:pt x="4102422" y="0"/>
                </a:lnTo>
                <a:lnTo>
                  <a:pt x="4200301" y="77273"/>
                </a:lnTo>
                <a:cubicBezTo>
                  <a:pt x="4204164" y="157552"/>
                  <a:pt x="4177120" y="227526"/>
                  <a:pt x="4165529" y="302653"/>
                </a:cubicBezTo>
                <a:lnTo>
                  <a:pt x="4025149" y="534473"/>
                </a:lnTo>
                <a:lnTo>
                  <a:pt x="3754693" y="862884"/>
                </a:lnTo>
                <a:lnTo>
                  <a:pt x="3349008" y="1326524"/>
                </a:lnTo>
                <a:lnTo>
                  <a:pt x="3007718" y="1603419"/>
                </a:lnTo>
                <a:lnTo>
                  <a:pt x="2711504" y="1863572"/>
                </a:lnTo>
                <a:lnTo>
                  <a:pt x="2402411" y="2060619"/>
                </a:lnTo>
                <a:lnTo>
                  <a:pt x="2389532" y="3928056"/>
                </a:lnTo>
                <a:lnTo>
                  <a:pt x="501" y="3928056"/>
                </a:lnTo>
                <a:cubicBezTo>
                  <a:pt x="-1645" y="2618704"/>
                  <a:pt x="3935" y="1309352"/>
                  <a:pt x="1789"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p:cNvSpPr txBox="1">
            <a:spLocks noChangeArrowheads="1"/>
          </p:cNvSpPr>
          <p:nvPr/>
        </p:nvSpPr>
        <p:spPr bwMode="auto">
          <a:xfrm>
            <a:off x="3811712" y="3726365"/>
            <a:ext cx="2589088"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our faith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012825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37" presetClass="path" presetSubtype="0" accel="50000" decel="50000" fill="hold" grpId="2" nodeType="withEffect">
                                  <p:stCondLst>
                                    <p:cond delay="0"/>
                                  </p:stCondLst>
                                  <p:childTnLst>
                                    <p:animMotion origin="layout" path="M -0.00053 -0.00093 C 0.03437 -0.04815 0.11197 -0.18218 0.16041 -0.22431 C 0.20972 -0.25903 0.27013 -0.25949 0.3125 -0.24792 C 0.35468 -0.23611 0.39305 -0.19005 0.41388 -0.15417 C 0.43038 -0.11482 0.42829 -0.03588 0.42048 0.00555 C 0.41284 0.04699 0.38819 0.09074 0.35555 0.11805 C 0.3177 0.1419 0.25937 0.15023 0.20104 0.16157 C 0.14218 0.17338 -0.00226 0.17176 -0.05105 0.17592 " pathEditMode="relative" rAng="0" ptsTypes="AAAAAAAA">
                                      <p:cBhvr>
                                        <p:cTn id="10" dur="2000" spd="-100000" fill="hold"/>
                                        <p:tgtEl>
                                          <p:spTgt spid="7"/>
                                        </p:tgtEl>
                                        <p:attrNameLst>
                                          <p:attrName>ppt_x</p:attrName>
                                          <p:attrName>ppt_y</p:attrName>
                                        </p:attrNameLst>
                                      </p:cBhvr>
                                      <p:rCtr x="18819" y="-3843"/>
                                    </p:animMotion>
                                  </p:childTnLst>
                                </p:cTn>
                              </p:par>
                              <p:par>
                                <p:cTn id="11" presetID="1" presetClass="exit" presetSubtype="0" fill="hold" grpId="1" nodeType="withEffect">
                                  <p:stCondLst>
                                    <p:cond delay="125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grpId="0"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ppt_x</p:attrName>
                                        </p:attrNameLst>
                                      </p:cBhvr>
                                      <p:tavLst>
                                        <p:tav tm="0">
                                          <p:val>
                                            <p:strVal val="#ppt_x-#ppt_w/2"/>
                                          </p:val>
                                        </p:tav>
                                        <p:tav tm="100000">
                                          <p:val>
                                            <p:strVal val="#ppt_x"/>
                                          </p:val>
                                        </p:tav>
                                      </p:tavLst>
                                    </p:anim>
                                    <p:anim calcmode="lin" valueType="num">
                                      <p:cBhvr>
                                        <p:cTn id="18" dur="500" fill="hold"/>
                                        <p:tgtEl>
                                          <p:spTgt spid="3074"/>
                                        </p:tgtEl>
                                        <p:attrNameLst>
                                          <p:attrName>ppt_y</p:attrName>
                                        </p:attrNameLst>
                                      </p:cBhvr>
                                      <p:tavLst>
                                        <p:tav tm="0">
                                          <p:val>
                                            <p:strVal val="#ppt_y"/>
                                          </p:val>
                                        </p:tav>
                                        <p:tav tm="100000">
                                          <p:val>
                                            <p:strVal val="#ppt_y"/>
                                          </p:val>
                                        </p:tav>
                                      </p:tavLst>
                                    </p:anim>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250"/>
                                        <p:tgtEl>
                                          <p:spTgt spid="7"/>
                                        </p:tgtEl>
                                      </p:cBhvr>
                                    </p:animEffect>
                                    <p:set>
                                      <p:cBhvr>
                                        <p:cTn id="24" dur="1" fill="hold">
                                          <p:stCondLst>
                                            <p:cond delay="249"/>
                                          </p:stCondLst>
                                        </p:cTn>
                                        <p:tgtEl>
                                          <p:spTgt spid="7"/>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50"/>
                                        <p:tgtEl>
                                          <p:spTgt spid="4"/>
                                        </p:tgtEl>
                                      </p:cBhvr>
                                    </p:animEffect>
                                    <p:set>
                                      <p:cBhvr>
                                        <p:cTn id="27" dur="1" fill="hold">
                                          <p:stCondLst>
                                            <p:cond delay="24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50"/>
                                        <p:tgtEl>
                                          <p:spTgt spid="5"/>
                                        </p:tgtEl>
                                      </p:cBhvr>
                                    </p:animEffect>
                                  </p:childTnLst>
                                </p:cTn>
                              </p:par>
                              <p:par>
                                <p:cTn id="33" presetID="0" presetClass="path" presetSubtype="0" accel="50000" decel="50000" fill="hold" grpId="1" nodeType="withEffect">
                                  <p:stCondLst>
                                    <p:cond delay="0"/>
                                  </p:stCondLst>
                                  <p:childTnLst>
                                    <p:animMotion origin="layout" path="M 3.61111E-6 -3.33333E-6 L 0.09583 -0.05046 " pathEditMode="relative" rAng="0" ptsTypes="AA">
                                      <p:cBhvr>
                                        <p:cTn id="34" dur="2000" fill="hold"/>
                                        <p:tgtEl>
                                          <p:spTgt spid="5"/>
                                        </p:tgtEl>
                                        <p:attrNameLst>
                                          <p:attrName>ppt_x</p:attrName>
                                          <p:attrName>ppt_y</p:attrName>
                                        </p:attrNameLst>
                                      </p:cBhvr>
                                      <p:rCtr x="4792" y="-2523"/>
                                    </p:animMotion>
                                  </p:childTnLst>
                                </p:cTn>
                              </p:par>
                              <p:par>
                                <p:cTn id="35" presetID="10" presetClass="exit" presetSubtype="0" fill="hold" grpId="1" nodeType="withEffect">
                                  <p:stCondLst>
                                    <p:cond delay="0"/>
                                  </p:stCondLst>
                                  <p:childTnLst>
                                    <p:animEffect transition="out" filter="fade">
                                      <p:cBhvr>
                                        <p:cTn id="36" dur="1500"/>
                                        <p:tgtEl>
                                          <p:spTgt spid="3074"/>
                                        </p:tgtEl>
                                      </p:cBhvr>
                                    </p:animEffect>
                                    <p:set>
                                      <p:cBhvr>
                                        <p:cTn id="37" dur="1" fill="hold">
                                          <p:stCondLst>
                                            <p:cond delay="1499"/>
                                          </p:stCondLst>
                                        </p:cTn>
                                        <p:tgtEl>
                                          <p:spTgt spid="3074"/>
                                        </p:tgtEl>
                                        <p:attrNameLst>
                                          <p:attrName>style.visibility</p:attrName>
                                        </p:attrNameLst>
                                      </p:cBhvr>
                                      <p:to>
                                        <p:strVal val="hidden"/>
                                      </p:to>
                                    </p:set>
                                  </p:childTnLst>
                                </p:cTn>
                              </p:par>
                              <p:par>
                                <p:cTn id="38" presetID="23" presetClass="exit" presetSubtype="544" fill="hold" grpId="0" nodeType="withEffect">
                                  <p:stCondLst>
                                    <p:cond delay="0"/>
                                  </p:stCondLst>
                                  <p:childTnLst>
                                    <p:anim calcmode="lin" valueType="num">
                                      <p:cBhvr>
                                        <p:cTn id="39" dur="750"/>
                                        <p:tgtEl>
                                          <p:spTgt spid="6"/>
                                        </p:tgtEl>
                                        <p:attrNameLst>
                                          <p:attrName>ppt_w</p:attrName>
                                        </p:attrNameLst>
                                      </p:cBhvr>
                                      <p:tavLst>
                                        <p:tav tm="0">
                                          <p:val>
                                            <p:strVal val="ppt_w"/>
                                          </p:val>
                                        </p:tav>
                                        <p:tav tm="100000">
                                          <p:val>
                                            <p:fltVal val="0"/>
                                          </p:val>
                                        </p:tav>
                                      </p:tavLst>
                                    </p:anim>
                                    <p:anim calcmode="lin" valueType="num">
                                      <p:cBhvr>
                                        <p:cTn id="40" dur="750"/>
                                        <p:tgtEl>
                                          <p:spTgt spid="6"/>
                                        </p:tgtEl>
                                        <p:attrNameLst>
                                          <p:attrName>ppt_h</p:attrName>
                                        </p:attrNameLst>
                                      </p:cBhvr>
                                      <p:tavLst>
                                        <p:tav tm="0">
                                          <p:val>
                                            <p:strVal val="ppt_h"/>
                                          </p:val>
                                        </p:tav>
                                        <p:tav tm="100000">
                                          <p:val>
                                            <p:fltVal val="0"/>
                                          </p:val>
                                        </p:tav>
                                      </p:tavLst>
                                    </p:anim>
                                    <p:anim calcmode="lin" valueType="num">
                                      <p:cBhvr>
                                        <p:cTn id="41" dur="750"/>
                                        <p:tgtEl>
                                          <p:spTgt spid="6"/>
                                        </p:tgtEl>
                                        <p:attrNameLst>
                                          <p:attrName>ppt_x</p:attrName>
                                        </p:attrNameLst>
                                      </p:cBhvr>
                                      <p:tavLst>
                                        <p:tav tm="0">
                                          <p:val>
                                            <p:strVal val="ppt_x"/>
                                          </p:val>
                                        </p:tav>
                                        <p:tav tm="100000">
                                          <p:val>
                                            <p:fltVal val="0.5"/>
                                          </p:val>
                                        </p:tav>
                                      </p:tavLst>
                                    </p:anim>
                                    <p:anim calcmode="lin" valueType="num">
                                      <p:cBhvr>
                                        <p:cTn id="42" dur="750"/>
                                        <p:tgtEl>
                                          <p:spTgt spid="6"/>
                                        </p:tgtEl>
                                        <p:attrNameLst>
                                          <p:attrName>ppt_y</p:attrName>
                                        </p:attrNameLst>
                                      </p:cBhvr>
                                      <p:tavLst>
                                        <p:tav tm="0">
                                          <p:val>
                                            <p:strVal val="ppt_y"/>
                                          </p:val>
                                        </p:tav>
                                        <p:tav tm="100000">
                                          <p:val>
                                            <p:fltVal val="0.5"/>
                                          </p:val>
                                        </p:tav>
                                      </p:tavLst>
                                    </p:anim>
                                    <p:set>
                                      <p:cBhvr>
                                        <p:cTn id="43"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5" grpId="0"/>
      <p:bldP spid="5" grpId="1"/>
      <p:bldP spid="7" grpId="0"/>
      <p:bldP spid="7" grpId="1"/>
      <p:bldP spid="7" grpId="2"/>
      <p:bldP spid="3" grpId="0" animBg="1"/>
      <p:bldP spid="3" grpId="1"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49154E-B2C9-4995-A493-FC68922B6986}"/>
              </a:ext>
            </a:extLst>
          </p:cNvPr>
          <p:cNvPicPr>
            <a:picLocks noChangeAspect="1"/>
          </p:cNvPicPr>
          <p:nvPr/>
        </p:nvPicPr>
        <p:blipFill rotWithShape="1">
          <a:blip r:embed="rId3">
            <a:extLst>
              <a:ext uri="{28A0092B-C50C-407E-A947-70E740481C1C}">
                <a14:useLocalDpi xmlns:a14="http://schemas.microsoft.com/office/drawing/2010/main" val="0"/>
              </a:ext>
            </a:extLst>
          </a:blip>
          <a:srcRect r="9983"/>
          <a:stretch/>
        </p:blipFill>
        <p:spPr>
          <a:xfrm>
            <a:off x="0" y="0"/>
            <a:ext cx="9144000" cy="6888480"/>
          </a:xfrm>
          <a:prstGeom prst="rect">
            <a:avLst/>
          </a:prstGeom>
        </p:spPr>
      </p:pic>
      <p:pic>
        <p:nvPicPr>
          <p:cNvPr id="3" name="Picture 2">
            <a:extLst>
              <a:ext uri="{FF2B5EF4-FFF2-40B4-BE49-F238E27FC236}">
                <a16:creationId xmlns:a16="http://schemas.microsoft.com/office/drawing/2014/main" id="{E8652316-2EB1-458B-92BC-61F6D8219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
            <a:extLst>
              <a:ext uri="{FF2B5EF4-FFF2-40B4-BE49-F238E27FC236}">
                <a16:creationId xmlns:a16="http://schemas.microsoft.com/office/drawing/2014/main" id="{AA8C259B-549F-45BE-8EBA-DE686E57C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3">
            <a:extLst>
              <a:ext uri="{FF2B5EF4-FFF2-40B4-BE49-F238E27FC236}">
                <a16:creationId xmlns:a16="http://schemas.microsoft.com/office/drawing/2014/main" id="{1A145DF5-5B54-4951-969C-F8DE98558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1">
            <a:extLst>
              <a:ext uri="{FF2B5EF4-FFF2-40B4-BE49-F238E27FC236}">
                <a16:creationId xmlns:a16="http://schemas.microsoft.com/office/drawing/2014/main" id="{5FA94F9F-C629-4C3E-82D1-A18DD3460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706488E4-D20F-42F7-87A0-DC5109B2A8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A19873F6-706D-429E-A7D6-928D35D8C2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3">
            <a:extLst>
              <a:ext uri="{FF2B5EF4-FFF2-40B4-BE49-F238E27FC236}">
                <a16:creationId xmlns:a16="http://schemas.microsoft.com/office/drawing/2014/main" id="{9369D68F-3D62-4F64-999D-475E4AFB22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45" r="3915"/>
          <a:stretch/>
        </p:blipFill>
        <p:spPr>
          <a:xfrm>
            <a:off x="1" y="0"/>
            <a:ext cx="9144000" cy="6858000"/>
          </a:xfrm>
          <a:prstGeom prst="rect">
            <a:avLst/>
          </a:prstGeom>
        </p:spPr>
      </p:pic>
      <p:pic>
        <p:nvPicPr>
          <p:cNvPr id="10" name="Picture 2">
            <a:extLst>
              <a:ext uri="{FF2B5EF4-FFF2-40B4-BE49-F238E27FC236}">
                <a16:creationId xmlns:a16="http://schemas.microsoft.com/office/drawing/2014/main" id="{26A377DD-9FB3-45D6-990A-84A889A4762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3121"/>
          <a:stretch/>
        </p:blipFill>
        <p:spPr>
          <a:xfrm>
            <a:off x="-1" y="0"/>
            <a:ext cx="9144001" cy="6858000"/>
          </a:xfrm>
          <a:prstGeom prst="rect">
            <a:avLst/>
          </a:prstGeom>
        </p:spPr>
      </p:pic>
      <p:pic>
        <p:nvPicPr>
          <p:cNvPr id="11" name="Picture 2">
            <a:extLst>
              <a:ext uri="{FF2B5EF4-FFF2-40B4-BE49-F238E27FC236}">
                <a16:creationId xmlns:a16="http://schemas.microsoft.com/office/drawing/2014/main" id="{7BA2FDCA-DF26-4F7C-A7F4-48B82FFF4CCD}"/>
              </a:ext>
            </a:extLst>
          </p:cNvPr>
          <p:cNvPicPr>
            <a:picLocks noChangeAspect="1"/>
          </p:cNvPicPr>
          <p:nvPr/>
        </p:nvPicPr>
        <p:blipFill rotWithShape="1">
          <a:blip r:embed="rId12">
            <a:extLst>
              <a:ext uri="{28A0092B-C50C-407E-A947-70E740481C1C}">
                <a14:useLocalDpi xmlns:a14="http://schemas.microsoft.com/office/drawing/2010/main" val="0"/>
              </a:ext>
            </a:extLst>
          </a:blip>
          <a:srcRect l="9389" r="15493"/>
          <a:stretch/>
        </p:blipFill>
        <p:spPr>
          <a:xfrm>
            <a:off x="0" y="0"/>
            <a:ext cx="9144000" cy="6858000"/>
          </a:xfrm>
          <a:prstGeom prst="rect">
            <a:avLst/>
          </a:prstGeom>
        </p:spPr>
      </p:pic>
      <p:pic>
        <p:nvPicPr>
          <p:cNvPr id="12" name="Picture 1">
            <a:extLst>
              <a:ext uri="{FF2B5EF4-FFF2-40B4-BE49-F238E27FC236}">
                <a16:creationId xmlns:a16="http://schemas.microsoft.com/office/drawing/2014/main" id="{F36748D3-C39D-4D37-B189-F220BC81A0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34723"/>
            <a:ext cx="9163108" cy="6890657"/>
          </a:xfrm>
          <a:prstGeom prst="rect">
            <a:avLst/>
          </a:prstGeom>
        </p:spPr>
      </p:pic>
      <p:pic>
        <p:nvPicPr>
          <p:cNvPr id="13" name="Picture 1">
            <a:extLst>
              <a:ext uri="{FF2B5EF4-FFF2-40B4-BE49-F238E27FC236}">
                <a16:creationId xmlns:a16="http://schemas.microsoft.com/office/drawing/2014/main" id="{32EE4128-ABFC-43E2-AA9D-CBFC3AF66C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91" y="0"/>
            <a:ext cx="9139418" cy="6858000"/>
          </a:xfrm>
          <a:prstGeom prst="rect">
            <a:avLst/>
          </a:prstGeom>
        </p:spPr>
      </p:pic>
      <p:pic>
        <p:nvPicPr>
          <p:cNvPr id="14" name="Picture 1">
            <a:extLst>
              <a:ext uri="{FF2B5EF4-FFF2-40B4-BE49-F238E27FC236}">
                <a16:creationId xmlns:a16="http://schemas.microsoft.com/office/drawing/2014/main" id="{8F0ED3F3-DB5F-459C-AAFA-D39DDB7776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C29CED7B-DF5C-4B7C-B177-CB64B1BF138D}"/>
              </a:ext>
            </a:extLst>
          </p:cNvPr>
          <p:cNvPicPr>
            <a:picLocks noChangeAspect="1"/>
          </p:cNvPicPr>
          <p:nvPr/>
        </p:nvPicPr>
        <p:blipFill rotWithShape="1">
          <a:blip r:embed="rId16">
            <a:extLst>
              <a:ext uri="{28A0092B-C50C-407E-A947-70E740481C1C}">
                <a14:useLocalDpi xmlns:a14="http://schemas.microsoft.com/office/drawing/2010/main" val="0"/>
              </a:ext>
            </a:extLst>
          </a:blip>
          <a:srcRect l="21250" r="3750"/>
          <a:stretch/>
        </p:blipFill>
        <p:spPr>
          <a:xfrm>
            <a:off x="0" y="0"/>
            <a:ext cx="9144000" cy="6858000"/>
          </a:xfrm>
          <a:prstGeom prst="rect">
            <a:avLst/>
          </a:prstGeom>
        </p:spPr>
      </p:pic>
      <p:pic>
        <p:nvPicPr>
          <p:cNvPr id="16" name="Picture 3">
            <a:extLst>
              <a:ext uri="{FF2B5EF4-FFF2-40B4-BE49-F238E27FC236}">
                <a16:creationId xmlns:a16="http://schemas.microsoft.com/office/drawing/2014/main" id="{2CCA32CB-BE18-488B-A30F-83F52616331A}"/>
              </a:ext>
            </a:extLst>
          </p:cNvPr>
          <p:cNvPicPr>
            <a:picLocks noChangeAspect="1"/>
          </p:cNvPicPr>
          <p:nvPr/>
        </p:nvPicPr>
        <p:blipFill rotWithShape="1">
          <a:blip r:embed="rId17">
            <a:extLst>
              <a:ext uri="{28A0092B-C50C-407E-A947-70E740481C1C}">
                <a14:useLocalDpi xmlns:a14="http://schemas.microsoft.com/office/drawing/2010/main" val="0"/>
              </a:ext>
            </a:extLst>
          </a:blip>
          <a:srcRect l="7692" r="3692"/>
          <a:stretch/>
        </p:blipFill>
        <p:spPr>
          <a:xfrm>
            <a:off x="0" y="0"/>
            <a:ext cx="9144000" cy="6858000"/>
          </a:xfrm>
          <a:prstGeom prst="rect">
            <a:avLst/>
          </a:prstGeom>
        </p:spPr>
      </p:pic>
      <p:pic>
        <p:nvPicPr>
          <p:cNvPr id="17" name="Picture 1">
            <a:extLst>
              <a:ext uri="{FF2B5EF4-FFF2-40B4-BE49-F238E27FC236}">
                <a16:creationId xmlns:a16="http://schemas.microsoft.com/office/drawing/2014/main" id="{0465F127-B9C3-46FC-B4AF-3592F4E9173E}"/>
              </a:ext>
            </a:extLst>
          </p:cNvPr>
          <p:cNvPicPr>
            <a:picLocks noChangeAspect="1"/>
          </p:cNvPicPr>
          <p:nvPr/>
        </p:nvPicPr>
        <p:blipFill rotWithShape="1">
          <a:blip r:embed="rId18">
            <a:extLst>
              <a:ext uri="{28A0092B-C50C-407E-A947-70E740481C1C}">
                <a14:useLocalDpi xmlns:a14="http://schemas.microsoft.com/office/drawing/2010/main" val="0"/>
              </a:ext>
            </a:extLst>
          </a:blip>
          <a:srcRect l="3155" r="2178"/>
          <a:stretch/>
        </p:blipFill>
        <p:spPr>
          <a:xfrm>
            <a:off x="0" y="0"/>
            <a:ext cx="9144000" cy="6858000"/>
          </a:xfrm>
          <a:prstGeom prst="rect">
            <a:avLst/>
          </a:prstGeom>
        </p:spPr>
      </p:pic>
      <p:pic>
        <p:nvPicPr>
          <p:cNvPr id="18" name="Picture 2">
            <a:extLst>
              <a:ext uri="{FF2B5EF4-FFF2-40B4-BE49-F238E27FC236}">
                <a16:creationId xmlns:a16="http://schemas.microsoft.com/office/drawing/2014/main" id="{1094D2FB-FDAF-4602-9CF9-D43D70A4938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6940" r="4432"/>
          <a:stretch/>
        </p:blipFill>
        <p:spPr>
          <a:xfrm>
            <a:off x="0" y="0"/>
            <a:ext cx="9144000" cy="6858000"/>
          </a:xfrm>
          <a:prstGeom prst="rect">
            <a:avLst/>
          </a:prstGeom>
        </p:spPr>
      </p:pic>
      <p:pic>
        <p:nvPicPr>
          <p:cNvPr id="19" name="Picture 1">
            <a:extLst>
              <a:ext uri="{FF2B5EF4-FFF2-40B4-BE49-F238E27FC236}">
                <a16:creationId xmlns:a16="http://schemas.microsoft.com/office/drawing/2014/main" id="{FD4FE1AB-7E4A-46DA-9D4D-D9E8481A85D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8148" r="2964"/>
          <a:stretch/>
        </p:blipFill>
        <p:spPr>
          <a:xfrm>
            <a:off x="0" y="0"/>
            <a:ext cx="9144000" cy="6858000"/>
          </a:xfrm>
          <a:prstGeom prst="rect">
            <a:avLst/>
          </a:prstGeom>
        </p:spPr>
      </p:pic>
      <p:pic>
        <p:nvPicPr>
          <p:cNvPr id="20" name="Picture 1">
            <a:extLst>
              <a:ext uri="{FF2B5EF4-FFF2-40B4-BE49-F238E27FC236}">
                <a16:creationId xmlns:a16="http://schemas.microsoft.com/office/drawing/2014/main" id="{02A6F817-64BF-4247-8F3D-E5D0E75193C6}"/>
              </a:ext>
            </a:extLst>
          </p:cNvPr>
          <p:cNvPicPr>
            <a:picLocks noChangeAspect="1"/>
          </p:cNvPicPr>
          <p:nvPr/>
        </p:nvPicPr>
        <p:blipFill rotWithShape="1">
          <a:blip r:embed="rId21">
            <a:extLst>
              <a:ext uri="{28A0092B-C50C-407E-A947-70E740481C1C}">
                <a14:useLocalDpi xmlns:a14="http://schemas.microsoft.com/office/drawing/2010/main" val="0"/>
              </a:ext>
            </a:extLst>
          </a:blip>
          <a:srcRect t="5344" b="14508"/>
          <a:stretch/>
        </p:blipFill>
        <p:spPr>
          <a:xfrm>
            <a:off x="0" y="0"/>
            <a:ext cx="9144000" cy="6858000"/>
          </a:xfrm>
          <a:prstGeom prst="rect">
            <a:avLst/>
          </a:prstGeom>
        </p:spPr>
      </p:pic>
      <p:pic>
        <p:nvPicPr>
          <p:cNvPr id="21" name="Picture 1">
            <a:extLst>
              <a:ext uri="{FF2B5EF4-FFF2-40B4-BE49-F238E27FC236}">
                <a16:creationId xmlns:a16="http://schemas.microsoft.com/office/drawing/2014/main" id="{F931AF3A-F2F6-49D4-B0CB-4B8737DE02E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0"/>
            <a:ext cx="9150704" cy="6934200"/>
          </a:xfrm>
          <a:prstGeom prst="rect">
            <a:avLst/>
          </a:prstGeom>
        </p:spPr>
      </p:pic>
      <p:pic>
        <p:nvPicPr>
          <p:cNvPr id="22" name="Picture 2">
            <a:extLst>
              <a:ext uri="{FF2B5EF4-FFF2-40B4-BE49-F238E27FC236}">
                <a16:creationId xmlns:a16="http://schemas.microsoft.com/office/drawing/2014/main" id="{A910C007-1DE6-46D6-A6CD-CB784385EA65}"/>
              </a:ext>
            </a:extLst>
          </p:cNvPr>
          <p:cNvPicPr>
            <a:picLocks noChangeAspect="1"/>
          </p:cNvPicPr>
          <p:nvPr/>
        </p:nvPicPr>
        <p:blipFill rotWithShape="1">
          <a:blip r:embed="rId23">
            <a:extLst>
              <a:ext uri="{28A0092B-C50C-407E-A947-70E740481C1C}">
                <a14:useLocalDpi xmlns:a14="http://schemas.microsoft.com/office/drawing/2010/main" val="0"/>
              </a:ext>
            </a:extLst>
          </a:blip>
          <a:srcRect l="13725" r="7843"/>
          <a:stretch/>
        </p:blipFill>
        <p:spPr>
          <a:xfrm>
            <a:off x="0" y="0"/>
            <a:ext cx="9144000" cy="6858000"/>
          </a:xfrm>
          <a:prstGeom prst="rect">
            <a:avLst/>
          </a:prstGeom>
        </p:spPr>
      </p:pic>
      <p:sp>
        <p:nvSpPr>
          <p:cNvPr id="23" name="Rectangle 2">
            <a:extLst>
              <a:ext uri="{FF2B5EF4-FFF2-40B4-BE49-F238E27FC236}">
                <a16:creationId xmlns:a16="http://schemas.microsoft.com/office/drawing/2014/main" id="{140CCB07-8A6C-4EE1-9C5F-2FDE8A537795}"/>
              </a:ext>
            </a:extLst>
          </p:cNvPr>
          <p:cNvSpPr>
            <a:spLocks noGrp="1" noChangeArrowheads="1"/>
          </p:cNvSpPr>
          <p:nvPr>
            <p:ph type="title"/>
          </p:nvPr>
        </p:nvSpPr>
        <p:spPr>
          <a:xfrm>
            <a:off x="1143000" y="2209800"/>
            <a:ext cx="6781800"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can do all things through Christ who strengthens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4:13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4" name="Rectangle 2">
            <a:extLst>
              <a:ext uri="{FF2B5EF4-FFF2-40B4-BE49-F238E27FC236}">
                <a16:creationId xmlns:a16="http://schemas.microsoft.com/office/drawing/2014/main" id="{48CD9358-2E2C-4513-85EA-AD9CEEAE0702}"/>
              </a:ext>
            </a:extLst>
          </p:cNvPr>
          <p:cNvSpPr txBox="1">
            <a:spLocks noChangeArrowheads="1"/>
          </p:cNvSpPr>
          <p:nvPr/>
        </p:nvSpPr>
        <p:spPr bwMode="auto">
          <a:xfrm>
            <a:off x="3811712" y="3392256"/>
            <a:ext cx="2589088" cy="105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our faith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ABB720FE-E1E1-4797-B725-86FE79DBCAE7}"/>
              </a:ext>
            </a:extLst>
          </p:cNvPr>
          <p:cNvSpPr txBox="1">
            <a:spLocks noChangeArrowheads="1"/>
          </p:cNvSpPr>
          <p:nvPr/>
        </p:nvSpPr>
        <p:spPr bwMode="auto">
          <a:xfrm>
            <a:off x="1121775" y="2246450"/>
            <a:ext cx="6781800"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God has not given us a spirit of fear, but of power and of love and of a sound mind.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1:7</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C51803E9-6FBF-4F6C-BC74-7C7CC7AB0162}"/>
              </a:ext>
            </a:extLst>
          </p:cNvPr>
          <p:cNvSpPr txBox="1">
            <a:spLocks noChangeArrowheads="1"/>
          </p:cNvSpPr>
          <p:nvPr/>
        </p:nvSpPr>
        <p:spPr bwMode="auto">
          <a:xfrm>
            <a:off x="1245627" y="2692041"/>
            <a:ext cx="1578536" cy="105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spirit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13CC10AD-E7FD-427F-967D-2A339EB198A3}"/>
              </a:ext>
            </a:extLst>
          </p:cNvPr>
          <p:cNvSpPr txBox="1">
            <a:spLocks noChangeArrowheads="1"/>
          </p:cNvSpPr>
          <p:nvPr/>
        </p:nvSpPr>
        <p:spPr bwMode="auto">
          <a:xfrm>
            <a:off x="5288690" y="2704398"/>
            <a:ext cx="2490853" cy="102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power</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883F2A81-60B5-4475-9B61-394797C27052}"/>
              </a:ext>
            </a:extLst>
          </p:cNvPr>
          <p:cNvSpPr txBox="1">
            <a:spLocks noChangeArrowheads="1"/>
          </p:cNvSpPr>
          <p:nvPr/>
        </p:nvSpPr>
        <p:spPr bwMode="auto">
          <a:xfrm>
            <a:off x="4927940" y="3371850"/>
            <a:ext cx="2893887" cy="104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a sound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0C0AEA2C-7C77-4AFC-B8BA-9C00E1FFE126}"/>
              </a:ext>
            </a:extLst>
          </p:cNvPr>
          <p:cNvSpPr txBox="1">
            <a:spLocks noChangeArrowheads="1"/>
          </p:cNvSpPr>
          <p:nvPr/>
        </p:nvSpPr>
        <p:spPr bwMode="auto">
          <a:xfrm>
            <a:off x="2075010" y="4082041"/>
            <a:ext cx="1547002" cy="95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mind</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350B84AA-E422-4E3C-91D6-2291E018D034}"/>
              </a:ext>
            </a:extLst>
          </p:cNvPr>
          <p:cNvSpPr txBox="1">
            <a:spLocks noChangeArrowheads="1"/>
          </p:cNvSpPr>
          <p:nvPr/>
        </p:nvSpPr>
        <p:spPr bwMode="auto">
          <a:xfrm>
            <a:off x="2251227" y="3459892"/>
            <a:ext cx="1974785" cy="86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love</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6" name="Rectangle 2" hidden="1">
            <a:extLst>
              <a:ext uri="{FF2B5EF4-FFF2-40B4-BE49-F238E27FC236}">
                <a16:creationId xmlns:a16="http://schemas.microsoft.com/office/drawing/2014/main" id="{3BBAD5D0-A18A-44E5-9F04-D3F9722F861F}"/>
              </a:ext>
            </a:extLst>
          </p:cNvPr>
          <p:cNvSpPr txBox="1">
            <a:spLocks noChangeArrowheads="1"/>
          </p:cNvSpPr>
          <p:nvPr/>
        </p:nvSpPr>
        <p:spPr bwMode="auto">
          <a:xfrm>
            <a:off x="2151504" y="1113747"/>
            <a:ext cx="5373760"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spirit of power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of love </a:t>
            </a:r>
          </a:p>
          <a:p>
            <a:pPr algn="l"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of a sound mind</a:t>
            </a:r>
            <a:endParaRPr lang="en-US" altLang="en-US" sz="4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6950911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360"/>
                                          </p:val>
                                        </p:tav>
                                        <p:tav tm="100000">
                                          <p:val>
                                            <p:fltVal val="0"/>
                                          </p:val>
                                        </p:tav>
                                      </p:tavLst>
                                    </p:anim>
                                    <p:animEffect transition="in" filter="fade">
                                      <p:cBhvr>
                                        <p:cTn id="10" dur="500"/>
                                        <p:tgtEl>
                                          <p:spTgt spid="23"/>
                                        </p:tgtEl>
                                      </p:cBhvr>
                                    </p:animEffect>
                                  </p:childTnLst>
                                </p:cTn>
                              </p:par>
                              <p:par>
                                <p:cTn id="11" presetID="0" presetClass="path" presetSubtype="0" accel="50000" decel="50000" fill="hold" grpId="0" nodeType="withEffect">
                                  <p:stCondLst>
                                    <p:cond delay="0"/>
                                  </p:stCondLst>
                                  <p:childTnLst>
                                    <p:animMotion origin="layout" path="M -0.00104 -4.44444E-6 C -0.00711 -0.0074 -0.02014 -0.02222 -0.02343 -0.03634 C -0.02691 -0.04976 -0.02916 -0.05995 -0.03003 -0.08217 C -0.02882 -0.09537 -0.02899 -0.10625 -0.0217 -0.12592 C -0.01406 -0.14583 -0.00607 -0.17268 0.0191 -0.20162 C 0.04427 -0.23055 0.08212 -0.26782 0.12986 -0.29838 C 0.17743 -0.32916 0.24618 -0.35972 0.30504 -0.38588 C 0.36372 -0.41273 0.44254 -0.44259 0.48299 -0.45833 C 0.52327 -0.47407 0.53507 -0.47685 0.54723 -0.47986 " pathEditMode="relative" rAng="0" ptsTypes="AAAAAAAAA">
                                      <p:cBhvr>
                                        <p:cTn id="12" dur="1000" spd="-100000" fill="hold"/>
                                        <p:tgtEl>
                                          <p:spTgt spid="23"/>
                                        </p:tgtEl>
                                        <p:attrNameLst>
                                          <p:attrName>ppt_x</p:attrName>
                                          <p:attrName>ppt_y</p:attrName>
                                        </p:attrNameLst>
                                      </p:cBhvr>
                                      <p:rCtr x="25955" y="-24005"/>
                                    </p:animMotion>
                                  </p:childTnLst>
                                </p:cTn>
                              </p:par>
                              <p:par>
                                <p:cTn id="13" presetID="23" presetClass="exit" presetSubtype="544" fill="hold" grpId="0" nodeType="withEffect">
                                  <p:stCondLst>
                                    <p:cond delay="0"/>
                                  </p:stCondLst>
                                  <p:childTnLst>
                                    <p:anim calcmode="lin" valueType="num">
                                      <p:cBhvr>
                                        <p:cTn id="14" dur="750"/>
                                        <p:tgtEl>
                                          <p:spTgt spid="24"/>
                                        </p:tgtEl>
                                        <p:attrNameLst>
                                          <p:attrName>ppt_w</p:attrName>
                                        </p:attrNameLst>
                                      </p:cBhvr>
                                      <p:tavLst>
                                        <p:tav tm="0">
                                          <p:val>
                                            <p:strVal val="ppt_w"/>
                                          </p:val>
                                        </p:tav>
                                        <p:tav tm="100000">
                                          <p:val>
                                            <p:fltVal val="0"/>
                                          </p:val>
                                        </p:tav>
                                      </p:tavLst>
                                    </p:anim>
                                    <p:anim calcmode="lin" valueType="num">
                                      <p:cBhvr>
                                        <p:cTn id="15" dur="750"/>
                                        <p:tgtEl>
                                          <p:spTgt spid="24"/>
                                        </p:tgtEl>
                                        <p:attrNameLst>
                                          <p:attrName>ppt_h</p:attrName>
                                        </p:attrNameLst>
                                      </p:cBhvr>
                                      <p:tavLst>
                                        <p:tav tm="0">
                                          <p:val>
                                            <p:strVal val="ppt_h"/>
                                          </p:val>
                                        </p:tav>
                                        <p:tav tm="100000">
                                          <p:val>
                                            <p:fltVal val="0"/>
                                          </p:val>
                                        </p:tav>
                                      </p:tavLst>
                                    </p:anim>
                                    <p:anim calcmode="lin" valueType="num">
                                      <p:cBhvr>
                                        <p:cTn id="16" dur="750"/>
                                        <p:tgtEl>
                                          <p:spTgt spid="24"/>
                                        </p:tgtEl>
                                        <p:attrNameLst>
                                          <p:attrName>ppt_x</p:attrName>
                                        </p:attrNameLst>
                                      </p:cBhvr>
                                      <p:tavLst>
                                        <p:tav tm="0">
                                          <p:val>
                                            <p:strVal val="ppt_x"/>
                                          </p:val>
                                        </p:tav>
                                        <p:tav tm="100000">
                                          <p:val>
                                            <p:fltVal val="0.5"/>
                                          </p:val>
                                        </p:tav>
                                      </p:tavLst>
                                    </p:anim>
                                    <p:anim calcmode="lin" valueType="num">
                                      <p:cBhvr>
                                        <p:cTn id="17" dur="750"/>
                                        <p:tgtEl>
                                          <p:spTgt spid="24"/>
                                        </p:tgtEl>
                                        <p:attrNameLst>
                                          <p:attrName>ppt_y</p:attrName>
                                        </p:attrNameLst>
                                      </p:cBhvr>
                                      <p:tavLst>
                                        <p:tav tm="0">
                                          <p:val>
                                            <p:strVal val="ppt_y"/>
                                          </p:val>
                                        </p:tav>
                                        <p:tav tm="100000">
                                          <p:val>
                                            <p:fltVal val="0.5"/>
                                          </p:val>
                                        </p:tav>
                                      </p:tavLst>
                                    </p:anim>
                                    <p:set>
                                      <p:cBhvr>
                                        <p:cTn id="18" dur="1" fill="hold">
                                          <p:stCondLst>
                                            <p:cond delay="749"/>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2" nodeType="clickEffect">
                                  <p:stCondLst>
                                    <p:cond delay="0"/>
                                  </p:stCondLst>
                                  <p:childTnLst>
                                    <p:animEffect transition="out" filter="fade">
                                      <p:cBhvr>
                                        <p:cTn id="22" dur="1000"/>
                                        <p:tgtEl>
                                          <p:spTgt spid="23"/>
                                        </p:tgtEl>
                                      </p:cBhvr>
                                    </p:animEffect>
                                    <p:anim calcmode="lin" valueType="num">
                                      <p:cBhvr>
                                        <p:cTn id="23" dur="1000"/>
                                        <p:tgtEl>
                                          <p:spTgt spid="23"/>
                                        </p:tgtEl>
                                        <p:attrNameLst>
                                          <p:attrName>ppt_x</p:attrName>
                                        </p:attrNameLst>
                                      </p:cBhvr>
                                      <p:tavLst>
                                        <p:tav tm="0">
                                          <p:val>
                                            <p:strVal val="ppt_x"/>
                                          </p:val>
                                        </p:tav>
                                        <p:tav tm="100000">
                                          <p:val>
                                            <p:strVal val="ppt_x"/>
                                          </p:val>
                                        </p:tav>
                                      </p:tavLst>
                                    </p:anim>
                                    <p:anim calcmode="lin" valueType="num">
                                      <p:cBhvr>
                                        <p:cTn id="24" dur="1000"/>
                                        <p:tgtEl>
                                          <p:spTgt spid="23"/>
                                        </p:tgtEl>
                                        <p:attrNameLst>
                                          <p:attrName>ppt_y</p:attrName>
                                        </p:attrNameLst>
                                      </p:cBhvr>
                                      <p:tavLst>
                                        <p:tav tm="0">
                                          <p:val>
                                            <p:strVal val="ppt_y"/>
                                          </p:val>
                                        </p:tav>
                                        <p:tav tm="100000">
                                          <p:val>
                                            <p:strVal val="ppt_y+.1"/>
                                          </p:val>
                                        </p:tav>
                                      </p:tavLst>
                                    </p:anim>
                                    <p:set>
                                      <p:cBhvr>
                                        <p:cTn id="25" dur="1" fill="hold">
                                          <p:stCondLst>
                                            <p:cond delay="999"/>
                                          </p:stCondLst>
                                        </p:cTn>
                                        <p:tgtEl>
                                          <p:spTgt spid="23"/>
                                        </p:tgtEl>
                                        <p:attrNameLst>
                                          <p:attrName>style.visibility</p:attrName>
                                        </p:attrNameLst>
                                      </p:cBhvr>
                                      <p:to>
                                        <p:strVal val="hidden"/>
                                      </p:to>
                                    </p:set>
                                  </p:childTnLst>
                                </p:cTn>
                              </p:par>
                              <p:par>
                                <p:cTn id="26" presetID="23" presetClass="entr" presetSubtype="16" fill="hold" grpId="1" nodeType="withEffect">
                                  <p:stCondLst>
                                    <p:cond delay="25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childTnLst>
                                </p:cTn>
                              </p:par>
                              <p:par>
                                <p:cTn id="30" presetID="0" presetClass="path" presetSubtype="0" accel="50000" decel="50000" fill="hold" grpId="0" nodeType="withEffect">
                                  <p:stCondLst>
                                    <p:cond delay="250"/>
                                  </p:stCondLst>
                                  <p:childTnLst>
                                    <p:animMotion origin="layout" path="M -0.00105 1.48148E-6 C -0.00712 -0.00741 -0.02014 -0.02222 -0.02344 -0.03634 C -0.02691 -0.04977 -0.02917 -0.05996 -0.03004 -0.08218 C -0.02882 -0.09537 -0.029 -0.10625 -0.0217 -0.12593 C -0.01407 -0.14583 -0.00608 -0.17269 0.01909 -0.20162 C 0.04427 -0.23056 0.08211 -0.26783 0.12986 -0.29838 C 0.17743 -0.32917 0.24618 -0.35972 0.30503 -0.38588 C 0.36371 -0.41273 0.44253 -0.44259 0.48298 -0.45833 C 0.52326 -0.47408 0.53507 -0.47685 0.54722 -0.47986 " pathEditMode="relative" rAng="0" ptsTypes="AAAAAAAAA">
                                      <p:cBhvr>
                                        <p:cTn id="31" dur="1000" spd="-100000" fill="hold"/>
                                        <p:tgtEl>
                                          <p:spTgt spid="25"/>
                                        </p:tgtEl>
                                        <p:attrNameLst>
                                          <p:attrName>ppt_x</p:attrName>
                                          <p:attrName>ppt_y</p:attrName>
                                        </p:attrNameLst>
                                      </p:cBhvr>
                                      <p:rCtr x="25955" y="-24005"/>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2"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par>
                                <p:cTn id="37" presetID="10" presetClass="entr" presetSubtype="0" fill="hold" grpId="2"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250"/>
                                        <p:tgtEl>
                                          <p:spTgt spid="28"/>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50"/>
                                        <p:tgtEl>
                                          <p:spTgt spid="31"/>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250"/>
                                        <p:tgtEl>
                                          <p:spTgt spid="29"/>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250"/>
                                        <p:tgtEl>
                                          <p:spTgt spid="30"/>
                                        </p:tgtEl>
                                      </p:cBhvr>
                                    </p:animEffect>
                                  </p:childTnLst>
                                </p:cTn>
                              </p:par>
                              <p:par>
                                <p:cTn id="49" presetID="3" presetClass="emph" presetSubtype="2" fill="hold" grpId="3" nodeType="withEffect">
                                  <p:stCondLst>
                                    <p:cond delay="0"/>
                                  </p:stCondLst>
                                  <p:childTnLst>
                                    <p:animClr clrSpc="rgb" dir="cw">
                                      <p:cBhvr override="childStyle">
                                        <p:cTn id="50" dur="2000" fill="hold"/>
                                        <p:tgtEl>
                                          <p:spTgt spid="27"/>
                                        </p:tgtEl>
                                        <p:attrNameLst>
                                          <p:attrName>style.color</p:attrName>
                                        </p:attrNameLst>
                                      </p:cBhvr>
                                      <p:to>
                                        <a:srgbClr val="FCFC20"/>
                                      </p:to>
                                    </p:animClr>
                                  </p:childTnLst>
                                </p:cTn>
                              </p:par>
                              <p:par>
                                <p:cTn id="51" presetID="3" presetClass="emph" presetSubtype="2" fill="hold" grpId="3" nodeType="withEffect">
                                  <p:stCondLst>
                                    <p:cond delay="0"/>
                                  </p:stCondLst>
                                  <p:childTnLst>
                                    <p:animClr clrSpc="rgb" dir="cw">
                                      <p:cBhvr override="childStyle">
                                        <p:cTn id="52" dur="2000" fill="hold"/>
                                        <p:tgtEl>
                                          <p:spTgt spid="28"/>
                                        </p:tgtEl>
                                        <p:attrNameLst>
                                          <p:attrName>style.color</p:attrName>
                                        </p:attrNameLst>
                                      </p:cBhvr>
                                      <p:to>
                                        <a:srgbClr val="0000FF"/>
                                      </p:to>
                                    </p:animClr>
                                  </p:childTnLst>
                                </p:cTn>
                              </p:par>
                              <p:par>
                                <p:cTn id="53" presetID="3" presetClass="emph" presetSubtype="2" fill="hold" grpId="3" nodeType="withEffect">
                                  <p:stCondLst>
                                    <p:cond delay="0"/>
                                  </p:stCondLst>
                                  <p:childTnLst>
                                    <p:animClr clrSpc="rgb" dir="cw">
                                      <p:cBhvr override="childStyle">
                                        <p:cTn id="54" dur="2000" fill="hold"/>
                                        <p:tgtEl>
                                          <p:spTgt spid="31"/>
                                        </p:tgtEl>
                                        <p:attrNameLst>
                                          <p:attrName>style.color</p:attrName>
                                        </p:attrNameLst>
                                      </p:cBhvr>
                                      <p:to>
                                        <a:srgbClr val="FF0000"/>
                                      </p:to>
                                    </p:animClr>
                                  </p:childTnLst>
                                </p:cTn>
                              </p:par>
                              <p:par>
                                <p:cTn id="55" presetID="3" presetClass="emph" presetSubtype="2" fill="hold" grpId="3" nodeType="withEffect">
                                  <p:stCondLst>
                                    <p:cond delay="0"/>
                                  </p:stCondLst>
                                  <p:childTnLst>
                                    <p:animClr clrSpc="rgb" dir="cw">
                                      <p:cBhvr override="childStyle">
                                        <p:cTn id="56" dur="2000" fill="hold"/>
                                        <p:tgtEl>
                                          <p:spTgt spid="29"/>
                                        </p:tgtEl>
                                        <p:attrNameLst>
                                          <p:attrName>style.color</p:attrName>
                                        </p:attrNameLst>
                                      </p:cBhvr>
                                      <p:to>
                                        <a:schemeClr val="bg1"/>
                                      </p:to>
                                    </p:animClr>
                                  </p:childTnLst>
                                </p:cTn>
                              </p:par>
                              <p:par>
                                <p:cTn id="57" presetID="3" presetClass="emph" presetSubtype="2" fill="hold" grpId="3" nodeType="withEffect">
                                  <p:stCondLst>
                                    <p:cond delay="0"/>
                                  </p:stCondLst>
                                  <p:childTnLst>
                                    <p:animClr clrSpc="rgb" dir="cw">
                                      <p:cBhvr override="childStyle">
                                        <p:cTn id="58" dur="2000" fill="hold"/>
                                        <p:tgtEl>
                                          <p:spTgt spid="30"/>
                                        </p:tgtEl>
                                        <p:attrNameLst>
                                          <p:attrName>style.color</p:attrName>
                                        </p:attrNameLst>
                                      </p:cBhvr>
                                      <p:to>
                                        <a:schemeClr val="bg1"/>
                                      </p:to>
                                    </p:animClr>
                                  </p:childTnLst>
                                </p:cTn>
                              </p:par>
                              <p:par>
                                <p:cTn id="59" presetID="42" presetClass="path" presetSubtype="0" accel="50000" decel="50000" fill="hold" grpId="1" nodeType="withEffect">
                                  <p:stCondLst>
                                    <p:cond delay="0"/>
                                  </p:stCondLst>
                                  <p:childTnLst>
                                    <p:animMotion origin="layout" path="M 5.55556E-7 4.07407E-6 L 0.08767 -0.21412 " pathEditMode="relative" rAng="0" ptsTypes="AA">
                                      <p:cBhvr>
                                        <p:cTn id="60" dur="2000" fill="hold"/>
                                        <p:tgtEl>
                                          <p:spTgt spid="27"/>
                                        </p:tgtEl>
                                        <p:attrNameLst>
                                          <p:attrName>ppt_x</p:attrName>
                                          <p:attrName>ppt_y</p:attrName>
                                        </p:attrNameLst>
                                      </p:cBhvr>
                                      <p:rCtr x="4375" y="-10718"/>
                                    </p:animMotion>
                                  </p:childTnLst>
                                </p:cTn>
                              </p:par>
                              <p:par>
                                <p:cTn id="61" presetID="42" presetClass="path" presetSubtype="0" accel="50000" decel="50000" fill="hold" grpId="1" nodeType="withEffect">
                                  <p:stCondLst>
                                    <p:cond delay="0"/>
                                  </p:stCondLst>
                                  <p:childTnLst>
                                    <p:animMotion origin="layout" path="M 2.77778E-7 -4.44444E-6 L -0.21042 -0.21412 " pathEditMode="relative" rAng="0" ptsTypes="AA">
                                      <p:cBhvr>
                                        <p:cTn id="62" dur="2000" fill="hold"/>
                                        <p:tgtEl>
                                          <p:spTgt spid="28"/>
                                        </p:tgtEl>
                                        <p:attrNameLst>
                                          <p:attrName>ppt_x</p:attrName>
                                          <p:attrName>ppt_y</p:attrName>
                                        </p:attrNameLst>
                                      </p:cBhvr>
                                      <p:rCtr x="-10521" y="-10718"/>
                                    </p:animMotion>
                                  </p:childTnLst>
                                </p:cTn>
                              </p:par>
                              <p:par>
                                <p:cTn id="63" presetID="42" presetClass="path" presetSubtype="0" accel="50000" decel="50000" fill="hold" grpId="1" nodeType="withEffect">
                                  <p:stCondLst>
                                    <p:cond delay="0"/>
                                  </p:stCondLst>
                                  <p:childTnLst>
                                    <p:animMotion origin="layout" path="M 3.33333E-6 -1.11111E-6 L 0.11892 -0.21366 " pathEditMode="relative" rAng="0" ptsTypes="AA">
                                      <p:cBhvr>
                                        <p:cTn id="64" dur="2000" fill="hold"/>
                                        <p:tgtEl>
                                          <p:spTgt spid="31"/>
                                        </p:tgtEl>
                                        <p:attrNameLst>
                                          <p:attrName>ppt_x</p:attrName>
                                          <p:attrName>ppt_y</p:attrName>
                                        </p:attrNameLst>
                                      </p:cBhvr>
                                      <p:rCtr x="5937" y="-10694"/>
                                    </p:animMotion>
                                  </p:childTnLst>
                                </p:cTn>
                              </p:par>
                              <p:par>
                                <p:cTn id="65" presetID="42" presetClass="path" presetSubtype="0" accel="50000" decel="50000" fill="hold" grpId="1" nodeType="withEffect">
                                  <p:stCondLst>
                                    <p:cond delay="0"/>
                                  </p:stCondLst>
                                  <p:childTnLst>
                                    <p:animMotion origin="layout" path="M 1.38889E-6 -1.11111E-6 L -0.17986 -0.11597 " pathEditMode="relative" rAng="0" ptsTypes="AA">
                                      <p:cBhvr>
                                        <p:cTn id="66" dur="2000" fill="hold"/>
                                        <p:tgtEl>
                                          <p:spTgt spid="29"/>
                                        </p:tgtEl>
                                        <p:attrNameLst>
                                          <p:attrName>ppt_x</p:attrName>
                                          <p:attrName>ppt_y</p:attrName>
                                        </p:attrNameLst>
                                      </p:cBhvr>
                                      <p:rCtr x="-8993" y="-5810"/>
                                    </p:animMotion>
                                  </p:childTnLst>
                                </p:cTn>
                              </p:par>
                              <p:par>
                                <p:cTn id="67" presetID="42" presetClass="path" presetSubtype="0" accel="50000" decel="50000" fill="hold" grpId="1" nodeType="withEffect">
                                  <p:stCondLst>
                                    <p:cond delay="0"/>
                                  </p:stCondLst>
                                  <p:childTnLst>
                                    <p:animMotion origin="layout" path="M 1.66667E-6 -3.33333E-6 L 0.41753 -0.21319 " pathEditMode="relative" rAng="0" ptsTypes="AA">
                                      <p:cBhvr>
                                        <p:cTn id="68" dur="2000" fill="hold"/>
                                        <p:tgtEl>
                                          <p:spTgt spid="30"/>
                                        </p:tgtEl>
                                        <p:attrNameLst>
                                          <p:attrName>ppt_x</p:attrName>
                                          <p:attrName>ppt_y</p:attrName>
                                        </p:attrNameLst>
                                      </p:cBhvr>
                                      <p:rCtr x="20868" y="-10671"/>
                                    </p:animMotion>
                                  </p:childTnLst>
                                </p:cTn>
                              </p:par>
                              <p:par>
                                <p:cTn id="69" presetID="10" presetClass="exit" presetSubtype="0" fill="hold" grpId="2" nodeType="withEffect">
                                  <p:stCondLst>
                                    <p:cond delay="0"/>
                                  </p:stCondLst>
                                  <p:childTnLst>
                                    <p:animEffect transition="out" filter="fade">
                                      <p:cBhvr>
                                        <p:cTn id="70" dur="1250"/>
                                        <p:tgtEl>
                                          <p:spTgt spid="25"/>
                                        </p:tgtEl>
                                      </p:cBhvr>
                                    </p:animEffect>
                                    <p:set>
                                      <p:cBhvr>
                                        <p:cTn id="71" dur="1" fill="hold">
                                          <p:stCondLst>
                                            <p:cond delay="1249"/>
                                          </p:stCondLst>
                                        </p:cTn>
                                        <p:tgtEl>
                                          <p:spTgt spid="25"/>
                                        </p:tgtEl>
                                        <p:attrNameLst>
                                          <p:attrName>style.visibility</p:attrName>
                                        </p:attrNameLst>
                                      </p:cBhvr>
                                      <p:to>
                                        <p:strVal val="hidden"/>
                                      </p:to>
                                    </p:set>
                                  </p:childTnLst>
                                </p:cTn>
                              </p:par>
                              <p:par>
                                <p:cTn id="72" presetID="10" presetClass="entr" presetSubtype="0" fill="hold" grpId="1"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5" grpId="0"/>
      <p:bldP spid="25" grpId="1"/>
      <p:bldP spid="25" grpId="2"/>
      <p:bldP spid="27" grpId="1"/>
      <p:bldP spid="27" grpId="2"/>
      <p:bldP spid="27" grpId="3"/>
      <p:bldP spid="28" grpId="1"/>
      <p:bldP spid="28" grpId="2"/>
      <p:bldP spid="28" grpId="3"/>
      <p:bldP spid="29" grpId="1"/>
      <p:bldP spid="29" grpId="2"/>
      <p:bldP spid="29" grpId="3"/>
      <p:bldP spid="30" grpId="1"/>
      <p:bldP spid="30" grpId="2"/>
      <p:bldP spid="30" grpId="3"/>
      <p:bldP spid="31" grpId="1"/>
      <p:bldP spid="31" grpId="2"/>
      <p:bldP spid="31" grpId="3"/>
      <p:bldP spid="2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7DEDC6C-A390-4942-B1B3-5B01FA1DC2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983"/>
          <a:stretch/>
        </p:blipFill>
        <p:spPr>
          <a:xfrm>
            <a:off x="0" y="0"/>
            <a:ext cx="1828800" cy="1377696"/>
          </a:xfrm>
          <a:prstGeom prst="rect">
            <a:avLst/>
          </a:prstGeom>
        </p:spPr>
      </p:pic>
      <p:pic>
        <p:nvPicPr>
          <p:cNvPr id="5" name="Picture 2">
            <a:extLst>
              <a:ext uri="{FF2B5EF4-FFF2-40B4-BE49-F238E27FC236}">
                <a16:creationId xmlns:a16="http://schemas.microsoft.com/office/drawing/2014/main" id="{AC7EDFA4-D303-47A9-8E4F-AB1E77970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809" y="0"/>
            <a:ext cx="1843790" cy="1382843"/>
          </a:xfrm>
          <a:prstGeom prst="rect">
            <a:avLst/>
          </a:prstGeom>
        </p:spPr>
      </p:pic>
      <p:pic>
        <p:nvPicPr>
          <p:cNvPr id="6" name="Picture 1">
            <a:extLst>
              <a:ext uri="{FF2B5EF4-FFF2-40B4-BE49-F238E27FC236}">
                <a16:creationId xmlns:a16="http://schemas.microsoft.com/office/drawing/2014/main" id="{DB364997-B53D-44D3-812D-5E4CBF9887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0"/>
            <a:ext cx="1843790" cy="1382843"/>
          </a:xfrm>
          <a:prstGeom prst="rect">
            <a:avLst/>
          </a:prstGeom>
        </p:spPr>
      </p:pic>
      <p:pic>
        <p:nvPicPr>
          <p:cNvPr id="7" name="Picture 3">
            <a:extLst>
              <a:ext uri="{FF2B5EF4-FFF2-40B4-BE49-F238E27FC236}">
                <a16:creationId xmlns:a16="http://schemas.microsoft.com/office/drawing/2014/main" id="{CA255A65-237F-4C69-9F60-E30338C209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0"/>
            <a:ext cx="1843790" cy="1382843"/>
          </a:xfrm>
          <a:prstGeom prst="rect">
            <a:avLst/>
          </a:prstGeom>
        </p:spPr>
      </p:pic>
      <p:pic>
        <p:nvPicPr>
          <p:cNvPr id="8" name="Picture 1">
            <a:extLst>
              <a:ext uri="{FF2B5EF4-FFF2-40B4-BE49-F238E27FC236}">
                <a16:creationId xmlns:a16="http://schemas.microsoft.com/office/drawing/2014/main" id="{0F923095-D5AD-4253-B72E-82968BFC11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190" y="-1"/>
            <a:ext cx="1813810" cy="1379095"/>
          </a:xfrm>
          <a:prstGeom prst="rect">
            <a:avLst/>
          </a:prstGeom>
        </p:spPr>
      </p:pic>
      <p:pic>
        <p:nvPicPr>
          <p:cNvPr id="9" name="Picture 1">
            <a:extLst>
              <a:ext uri="{FF2B5EF4-FFF2-40B4-BE49-F238E27FC236}">
                <a16:creationId xmlns:a16="http://schemas.microsoft.com/office/drawing/2014/main" id="{8C97C9F0-CFE4-4702-BF93-5D1579C011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79094"/>
            <a:ext cx="1858781" cy="1364106"/>
          </a:xfrm>
          <a:prstGeom prst="rect">
            <a:avLst/>
          </a:prstGeom>
        </p:spPr>
      </p:pic>
      <p:pic>
        <p:nvPicPr>
          <p:cNvPr id="10" name="Picture 2">
            <a:extLst>
              <a:ext uri="{FF2B5EF4-FFF2-40B4-BE49-F238E27FC236}">
                <a16:creationId xmlns:a16="http://schemas.microsoft.com/office/drawing/2014/main" id="{95C6DD15-4136-40DF-9885-4FD74F1B66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8800" y="1382842"/>
            <a:ext cx="1813810" cy="1360358"/>
          </a:xfrm>
          <a:prstGeom prst="rect">
            <a:avLst/>
          </a:prstGeom>
        </p:spPr>
      </p:pic>
      <p:pic>
        <p:nvPicPr>
          <p:cNvPr id="11" name="Picture 3">
            <a:extLst>
              <a:ext uri="{FF2B5EF4-FFF2-40B4-BE49-F238E27FC236}">
                <a16:creationId xmlns:a16="http://schemas.microsoft.com/office/drawing/2014/main" id="{F755774F-74FF-4BD4-92D3-3A2E18196C7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45" r="3915"/>
          <a:stretch/>
        </p:blipFill>
        <p:spPr>
          <a:xfrm>
            <a:off x="3642610" y="1379095"/>
            <a:ext cx="1818807" cy="1364105"/>
          </a:xfrm>
          <a:prstGeom prst="rect">
            <a:avLst/>
          </a:prstGeom>
        </p:spPr>
      </p:pic>
      <p:pic>
        <p:nvPicPr>
          <p:cNvPr id="12" name="Picture 2">
            <a:extLst>
              <a:ext uri="{FF2B5EF4-FFF2-40B4-BE49-F238E27FC236}">
                <a16:creationId xmlns:a16="http://schemas.microsoft.com/office/drawing/2014/main" id="{37AE1E38-8785-4705-84A1-456A95867DD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13121"/>
          <a:stretch/>
        </p:blipFill>
        <p:spPr>
          <a:xfrm>
            <a:off x="5456419" y="1378265"/>
            <a:ext cx="1828801" cy="1364935"/>
          </a:xfrm>
          <a:prstGeom prst="rect">
            <a:avLst/>
          </a:prstGeom>
        </p:spPr>
      </p:pic>
      <p:pic>
        <p:nvPicPr>
          <p:cNvPr id="13" name="Picture 2">
            <a:extLst>
              <a:ext uri="{FF2B5EF4-FFF2-40B4-BE49-F238E27FC236}">
                <a16:creationId xmlns:a16="http://schemas.microsoft.com/office/drawing/2014/main" id="{9702F549-D1E3-4820-BD9A-8A8FD0BF27E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389" r="15493"/>
          <a:stretch/>
        </p:blipFill>
        <p:spPr>
          <a:xfrm>
            <a:off x="7270230" y="1378266"/>
            <a:ext cx="1873770" cy="1365184"/>
          </a:xfrm>
          <a:prstGeom prst="rect">
            <a:avLst/>
          </a:prstGeom>
        </p:spPr>
      </p:pic>
      <p:pic>
        <p:nvPicPr>
          <p:cNvPr id="14" name="Picture 1">
            <a:extLst>
              <a:ext uri="{FF2B5EF4-FFF2-40B4-BE49-F238E27FC236}">
                <a16:creationId xmlns:a16="http://schemas.microsoft.com/office/drawing/2014/main" id="{E0C2CB72-4D92-48DC-88A3-BA8F546AEE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743321"/>
            <a:ext cx="1813809" cy="1363984"/>
          </a:xfrm>
          <a:prstGeom prst="rect">
            <a:avLst/>
          </a:prstGeom>
        </p:spPr>
      </p:pic>
      <p:pic>
        <p:nvPicPr>
          <p:cNvPr id="15" name="Picture 1">
            <a:extLst>
              <a:ext uri="{FF2B5EF4-FFF2-40B4-BE49-F238E27FC236}">
                <a16:creationId xmlns:a16="http://schemas.microsoft.com/office/drawing/2014/main" id="{0A97F02F-5C35-43A2-887C-2CCCC6EAEC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04807" y="2744298"/>
            <a:ext cx="1827727" cy="1363007"/>
          </a:xfrm>
          <a:prstGeom prst="rect">
            <a:avLst/>
          </a:prstGeom>
        </p:spPr>
      </p:pic>
      <p:pic>
        <p:nvPicPr>
          <p:cNvPr id="16" name="Picture 1">
            <a:extLst>
              <a:ext uri="{FF2B5EF4-FFF2-40B4-BE49-F238E27FC236}">
                <a16:creationId xmlns:a16="http://schemas.microsoft.com/office/drawing/2014/main" id="{0A273D4A-1C4A-4DE3-B243-DD7D8949CF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27619" y="2743200"/>
            <a:ext cx="1828801" cy="1364105"/>
          </a:xfrm>
          <a:prstGeom prst="rect">
            <a:avLst/>
          </a:prstGeom>
        </p:spPr>
      </p:pic>
      <p:pic>
        <p:nvPicPr>
          <p:cNvPr id="17" name="Picture 2">
            <a:extLst>
              <a:ext uri="{FF2B5EF4-FFF2-40B4-BE49-F238E27FC236}">
                <a16:creationId xmlns:a16="http://schemas.microsoft.com/office/drawing/2014/main" id="{C3746A72-6DCA-4342-81B3-74F7CC6CCA94}"/>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1250" r="3750"/>
          <a:stretch/>
        </p:blipFill>
        <p:spPr>
          <a:xfrm>
            <a:off x="5456420" y="2743200"/>
            <a:ext cx="1793823" cy="1364105"/>
          </a:xfrm>
          <a:prstGeom prst="rect">
            <a:avLst/>
          </a:prstGeom>
        </p:spPr>
      </p:pic>
      <p:pic>
        <p:nvPicPr>
          <p:cNvPr id="18" name="Picture 3">
            <a:extLst>
              <a:ext uri="{FF2B5EF4-FFF2-40B4-BE49-F238E27FC236}">
                <a16:creationId xmlns:a16="http://schemas.microsoft.com/office/drawing/2014/main" id="{9264934B-6024-464A-B21B-3AF372F49DC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7692" r="3692"/>
          <a:stretch/>
        </p:blipFill>
        <p:spPr>
          <a:xfrm>
            <a:off x="7237889" y="2740535"/>
            <a:ext cx="1906111" cy="1372932"/>
          </a:xfrm>
          <a:prstGeom prst="rect">
            <a:avLst/>
          </a:prstGeom>
        </p:spPr>
      </p:pic>
      <p:pic>
        <p:nvPicPr>
          <p:cNvPr id="19" name="Picture 1">
            <a:extLst>
              <a:ext uri="{FF2B5EF4-FFF2-40B4-BE49-F238E27FC236}">
                <a16:creationId xmlns:a16="http://schemas.microsoft.com/office/drawing/2014/main" id="{CD0F0CC3-DC7C-4E6C-9512-7998645D282E}"/>
              </a:ext>
            </a:extLst>
          </p:cNvPr>
          <p:cNvPicPr>
            <a:picLocks noChangeAspect="1"/>
          </p:cNvPicPr>
          <p:nvPr/>
        </p:nvPicPr>
        <p:blipFill rotWithShape="1">
          <a:blip r:embed="rId18">
            <a:extLst>
              <a:ext uri="{28A0092B-C50C-407E-A947-70E740481C1C}">
                <a14:useLocalDpi xmlns:a14="http://schemas.microsoft.com/office/drawing/2010/main" val="0"/>
              </a:ext>
            </a:extLst>
          </a:blip>
          <a:srcRect l="3155" r="2178"/>
          <a:stretch/>
        </p:blipFill>
        <p:spPr>
          <a:xfrm>
            <a:off x="0" y="5456420"/>
            <a:ext cx="1798821" cy="1401580"/>
          </a:xfrm>
          <a:prstGeom prst="rect">
            <a:avLst/>
          </a:prstGeom>
        </p:spPr>
      </p:pic>
      <p:pic>
        <p:nvPicPr>
          <p:cNvPr id="20" name="Picture 2">
            <a:extLst>
              <a:ext uri="{FF2B5EF4-FFF2-40B4-BE49-F238E27FC236}">
                <a16:creationId xmlns:a16="http://schemas.microsoft.com/office/drawing/2014/main" id="{F9E3477C-14BD-47C3-80FF-ABC8781ABE5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6940" r="4432"/>
          <a:stretch/>
        </p:blipFill>
        <p:spPr>
          <a:xfrm>
            <a:off x="7250243" y="4111052"/>
            <a:ext cx="1893757" cy="1360358"/>
          </a:xfrm>
          <a:prstGeom prst="rect">
            <a:avLst/>
          </a:prstGeom>
        </p:spPr>
      </p:pic>
      <p:pic>
        <p:nvPicPr>
          <p:cNvPr id="21" name="Picture 1">
            <a:extLst>
              <a:ext uri="{FF2B5EF4-FFF2-40B4-BE49-F238E27FC236}">
                <a16:creationId xmlns:a16="http://schemas.microsoft.com/office/drawing/2014/main" id="{295B066E-679D-4594-BB8C-F1600544CD8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8148" r="2964"/>
          <a:stretch/>
        </p:blipFill>
        <p:spPr>
          <a:xfrm>
            <a:off x="7270231" y="5452673"/>
            <a:ext cx="1873770" cy="1405327"/>
          </a:xfrm>
          <a:prstGeom prst="rect">
            <a:avLst/>
          </a:prstGeom>
        </p:spPr>
      </p:pic>
      <p:pic>
        <p:nvPicPr>
          <p:cNvPr id="23" name="Picture 1">
            <a:extLst>
              <a:ext uri="{FF2B5EF4-FFF2-40B4-BE49-F238E27FC236}">
                <a16:creationId xmlns:a16="http://schemas.microsoft.com/office/drawing/2014/main" id="{4F4F8FD5-9EA0-439D-94C6-3A0DBB5E1FA4}"/>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5344" b="14508"/>
          <a:stretch/>
        </p:blipFill>
        <p:spPr>
          <a:xfrm>
            <a:off x="1" y="4099810"/>
            <a:ext cx="1798820" cy="1356610"/>
          </a:xfrm>
          <a:prstGeom prst="rect">
            <a:avLst/>
          </a:prstGeom>
        </p:spPr>
      </p:pic>
      <p:pic>
        <p:nvPicPr>
          <p:cNvPr id="24" name="Picture 1">
            <a:extLst>
              <a:ext uri="{FF2B5EF4-FFF2-40B4-BE49-F238E27FC236}">
                <a16:creationId xmlns:a16="http://schemas.microsoft.com/office/drawing/2014/main" id="{C745CAFD-9360-4451-B373-B09325DEAAF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62699" y="4105469"/>
            <a:ext cx="2814235" cy="2752531"/>
          </a:xfrm>
          <a:prstGeom prst="rect">
            <a:avLst/>
          </a:prstGeom>
        </p:spPr>
      </p:pic>
      <p:pic>
        <p:nvPicPr>
          <p:cNvPr id="25" name="Picture 2">
            <a:extLst>
              <a:ext uri="{FF2B5EF4-FFF2-40B4-BE49-F238E27FC236}">
                <a16:creationId xmlns:a16="http://schemas.microsoft.com/office/drawing/2014/main" id="{625735DB-B249-406B-9B92-B779D02DA2A0}"/>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3725" r="7843"/>
          <a:stretch/>
        </p:blipFill>
        <p:spPr>
          <a:xfrm>
            <a:off x="1799475" y="4108135"/>
            <a:ext cx="2667594" cy="2749865"/>
          </a:xfrm>
          <a:prstGeom prst="rect">
            <a:avLst/>
          </a:prstGeom>
        </p:spPr>
      </p:pic>
    </p:spTree>
    <p:extLst>
      <p:ext uri="{BB962C8B-B14F-4D97-AF65-F5344CB8AC3E}">
        <p14:creationId xmlns:p14="http://schemas.microsoft.com/office/powerpoint/2010/main" val="1349416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strong and of good courage - He is with you in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More is with us than those who are against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required in stewards that one be found faithful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Hold fast the confession of our hope not wavering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Good courage of heart is to wait on the Lord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Stand fast in one spirit, one mind, unity for the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If you hold fast standing in the word you are saved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Our faith justifies us through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As love grows cold, endure to the end and be saved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strong in the Lord and in the power of His might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Stand being prepared with the gospel of peace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in you is greater than he who is in the world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Born/God our victory is faith overcoming the world</a:t>
            </a:r>
          </a:p>
        </p:txBody>
      </p:sp>
      <p:sp>
        <p:nvSpPr>
          <p:cNvPr id="5" name="Rectangle 4"/>
          <p:cNvSpPr>
            <a:spLocks noChangeArrowheads="1"/>
          </p:cNvSpPr>
          <p:nvPr/>
        </p:nvSpPr>
        <p:spPr bwMode="auto">
          <a:xfrm rot="20800384">
            <a:off x="107356" y="1126118"/>
            <a:ext cx="9220200" cy="436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88900">
                    <a:srgbClr val="C00000">
                      <a:alpha val="80000"/>
                    </a:srgbClr>
                  </a:glow>
                  <a:outerShdw blurRad="76200" dist="50800" dir="5400000" algn="tl" rotWithShape="0">
                    <a:srgbClr val="000000">
                      <a:alpha val="65000"/>
                    </a:srgbClr>
                  </a:outerShdw>
                </a:effectLst>
                <a:latin typeface="Calibri" panose="020F0502020204030204" pitchFamily="34" charset="0"/>
              </a:rPr>
              <a:t>His peace      yields unending courage</a:t>
            </a:r>
            <a:endParaRPr lang="en-US" sz="9600" b="1" i="1" spc="50" dirty="0">
              <a:ln w="11430"/>
              <a:blipFill>
                <a:blip r:embed="rId4"/>
                <a:stretch>
                  <a:fillRect/>
                </a:stretch>
              </a:blipFill>
              <a:effectLst>
                <a:glow rad="88900">
                  <a:srgbClr val="C000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1.11111E-6 3.7037E-6 L 0.00104 0.63287 " pathEditMode="relative" rAng="0" ptsTypes="AA">
                                      <p:cBhvr>
                                        <p:cTn id="190" dur="1750" fill="hold"/>
                                        <p:tgtEl>
                                          <p:spTgt spid="4">
                                            <p:txEl>
                                              <p:pRg st="0" end="0"/>
                                            </p:txEl>
                                          </p:spTgt>
                                        </p:tgtEl>
                                        <p:attrNameLst>
                                          <p:attrName>ppt_x</p:attrName>
                                          <p:attrName>ppt_y</p:attrName>
                                        </p:attrNameLst>
                                      </p:cBhvr>
                                      <p:rCtr x="52" y="31644"/>
                                    </p:animMotion>
                                  </p:childTnLst>
                                </p:cTn>
                              </p:par>
                              <p:par>
                                <p:cTn id="191" presetID="0" presetClass="path" presetSubtype="0" accel="50000" decel="50000" fill="hold" nodeType="withEffect">
                                  <p:stCondLst>
                                    <p:cond delay="0"/>
                                  </p:stCondLst>
                                  <p:childTnLst>
                                    <p:animMotion origin="layout" path="M 1.11111E-6 -2.96296E-6 L 0.05174 0.5676 " pathEditMode="relative" rAng="0" ptsTypes="AA">
                                      <p:cBhvr>
                                        <p:cTn id="192" dur="1750" fill="hold"/>
                                        <p:tgtEl>
                                          <p:spTgt spid="4">
                                            <p:txEl>
                                              <p:pRg st="1" end="1"/>
                                            </p:txEl>
                                          </p:spTgt>
                                        </p:tgtEl>
                                        <p:attrNameLst>
                                          <p:attrName>ppt_x</p:attrName>
                                          <p:attrName>ppt_y</p:attrName>
                                        </p:attrNameLst>
                                      </p:cBhvr>
                                      <p:rCtr x="2587" y="28380"/>
                                    </p:animMotion>
                                  </p:childTnLst>
                                </p:cTn>
                              </p:par>
                              <p:par>
                                <p:cTn id="193" presetID="0" presetClass="path" presetSubtype="0" accel="50000" decel="50000" fill="hold" nodeType="withEffect">
                                  <p:stCondLst>
                                    <p:cond delay="0"/>
                                  </p:stCondLst>
                                  <p:childTnLst>
                                    <p:animMotion origin="layout" path="M 3.88889E-6 0.00023 L 0.00764 0.49398 " pathEditMode="relative" rAng="0" ptsTypes="AA">
                                      <p:cBhvr>
                                        <p:cTn id="194" dur="1750" fill="hold"/>
                                        <p:tgtEl>
                                          <p:spTgt spid="4">
                                            <p:txEl>
                                              <p:pRg st="2" end="2"/>
                                            </p:txEl>
                                          </p:spTgt>
                                        </p:tgtEl>
                                        <p:attrNameLst>
                                          <p:attrName>ppt_x</p:attrName>
                                          <p:attrName>ppt_y</p:attrName>
                                        </p:attrNameLst>
                                      </p:cBhvr>
                                      <p:rCtr x="382" y="24676"/>
                                    </p:animMotion>
                                  </p:childTnLst>
                                </p:cTn>
                              </p:par>
                              <p:par>
                                <p:cTn id="195" presetID="0" presetClass="path" presetSubtype="0" accel="50000" decel="50000" fill="hold" nodeType="withEffect">
                                  <p:stCondLst>
                                    <p:cond delay="0"/>
                                  </p:stCondLst>
                                  <p:childTnLst>
                                    <p:animMotion origin="layout" path="M -3.88889E-6 0.00047 L 0.01719 0.41991 " pathEditMode="relative" rAng="0" ptsTypes="AA">
                                      <p:cBhvr>
                                        <p:cTn id="196" dur="1750" fill="hold"/>
                                        <p:tgtEl>
                                          <p:spTgt spid="4">
                                            <p:txEl>
                                              <p:pRg st="3" end="3"/>
                                            </p:txEl>
                                          </p:spTgt>
                                        </p:tgtEl>
                                        <p:attrNameLst>
                                          <p:attrName>ppt_x</p:attrName>
                                          <p:attrName>ppt_y</p:attrName>
                                        </p:attrNameLst>
                                      </p:cBhvr>
                                      <p:rCtr x="851" y="20972"/>
                                    </p:animMotion>
                                  </p:childTnLst>
                                </p:cTn>
                              </p:par>
                              <p:par>
                                <p:cTn id="197" presetID="0" presetClass="path" presetSubtype="0" accel="50000" decel="50000" fill="hold" nodeType="withEffect">
                                  <p:stCondLst>
                                    <p:cond delay="0"/>
                                  </p:stCondLst>
                                  <p:childTnLst>
                                    <p:animMotion origin="layout" path="M -3.88889E-6 0.00069 L 0.06702 0.34722 " pathEditMode="relative" rAng="0" ptsTypes="AA">
                                      <p:cBhvr>
                                        <p:cTn id="198" dur="1750" fill="hold"/>
                                        <p:tgtEl>
                                          <p:spTgt spid="4">
                                            <p:txEl>
                                              <p:pRg st="4" end="4"/>
                                            </p:txEl>
                                          </p:spTgt>
                                        </p:tgtEl>
                                        <p:attrNameLst>
                                          <p:attrName>ppt_x</p:attrName>
                                          <p:attrName>ppt_y</p:attrName>
                                        </p:attrNameLst>
                                      </p:cBhvr>
                                      <p:rCtr x="3351" y="17315"/>
                                    </p:animMotion>
                                  </p:childTnLst>
                                </p:cTn>
                              </p:par>
                              <p:par>
                                <p:cTn id="199" presetID="0" presetClass="path" presetSubtype="0" accel="50000" decel="50000" fill="hold" nodeType="withEffect">
                                  <p:stCondLst>
                                    <p:cond delay="0"/>
                                  </p:stCondLst>
                                  <p:childTnLst>
                                    <p:animMotion origin="layout" path="M 5E-6 0.00069 L -0.00018 0.27431 " pathEditMode="relative" rAng="0" ptsTypes="AA">
                                      <p:cBhvr>
                                        <p:cTn id="200" dur="1750" fill="hold"/>
                                        <p:tgtEl>
                                          <p:spTgt spid="4">
                                            <p:txEl>
                                              <p:pRg st="5" end="5"/>
                                            </p:txEl>
                                          </p:spTgt>
                                        </p:tgtEl>
                                        <p:attrNameLst>
                                          <p:attrName>ppt_x</p:attrName>
                                          <p:attrName>ppt_y</p:attrName>
                                        </p:attrNameLst>
                                      </p:cBhvr>
                                      <p:rCtr x="-17" y="13681"/>
                                    </p:animMotion>
                                  </p:childTnLst>
                                </p:cTn>
                              </p:par>
                              <p:par>
                                <p:cTn id="201" presetID="0" presetClass="path" presetSubtype="0" accel="50000" decel="50000" fill="hold" nodeType="withEffect">
                                  <p:stCondLst>
                                    <p:cond delay="0"/>
                                  </p:stCondLst>
                                  <p:childTnLst>
                                    <p:animMotion origin="layout" path="M 2.22222E-6 0.00046 L 0.01302 0.20139 " pathEditMode="relative" rAng="0" ptsTypes="AA">
                                      <p:cBhvr>
                                        <p:cTn id="202" dur="1750" fill="hold"/>
                                        <p:tgtEl>
                                          <p:spTgt spid="4">
                                            <p:txEl>
                                              <p:pRg st="6" end="6"/>
                                            </p:txEl>
                                          </p:spTgt>
                                        </p:tgtEl>
                                        <p:attrNameLst>
                                          <p:attrName>ppt_x</p:attrName>
                                          <p:attrName>ppt_y</p:attrName>
                                        </p:attrNameLst>
                                      </p:cBhvr>
                                      <p:rCtr x="642" y="10046"/>
                                    </p:animMotion>
                                  </p:childTnLst>
                                </p:cTn>
                              </p:par>
                              <p:par>
                                <p:cTn id="203" presetID="0" presetClass="path" presetSubtype="0" accel="50000" decel="50000" fill="hold" nodeType="withEffect">
                                  <p:stCondLst>
                                    <p:cond delay="0"/>
                                  </p:stCondLst>
                                  <p:childTnLst>
                                    <p:animMotion origin="layout" path="M -4.44444E-6 0.00046 L 0.14584 0.12755 " pathEditMode="relative" rAng="0" ptsTypes="AA">
                                      <p:cBhvr>
                                        <p:cTn id="204" dur="1750" fill="hold"/>
                                        <p:tgtEl>
                                          <p:spTgt spid="4">
                                            <p:txEl>
                                              <p:pRg st="7" end="7"/>
                                            </p:txEl>
                                          </p:spTgt>
                                        </p:tgtEl>
                                        <p:attrNameLst>
                                          <p:attrName>ppt_x</p:attrName>
                                          <p:attrName>ppt_y</p:attrName>
                                        </p:attrNameLst>
                                      </p:cBhvr>
                                      <p:rCtr x="7292" y="6343"/>
                                    </p:animMotion>
                                  </p:childTnLst>
                                </p:cTn>
                              </p:par>
                              <p:par>
                                <p:cTn id="205" presetID="0" presetClass="path" presetSubtype="0" accel="50000" decel="50000" fill="hold" nodeType="withEffect">
                                  <p:stCondLst>
                                    <p:cond delay="0"/>
                                  </p:stCondLst>
                                  <p:childTnLst>
                                    <p:animMotion origin="layout" path="M -3.88889E-6 0.00069 L 0.00452 0.05301 " pathEditMode="relative" rAng="0" ptsTypes="AA">
                                      <p:cBhvr>
                                        <p:cTn id="206" dur="1750" fill="hold"/>
                                        <p:tgtEl>
                                          <p:spTgt spid="4">
                                            <p:txEl>
                                              <p:pRg st="8" end="8"/>
                                            </p:txEl>
                                          </p:spTgt>
                                        </p:tgtEl>
                                        <p:attrNameLst>
                                          <p:attrName>ppt_x</p:attrName>
                                          <p:attrName>ppt_y</p:attrName>
                                        </p:attrNameLst>
                                      </p:cBhvr>
                                      <p:rCtr x="226" y="2616"/>
                                    </p:animMotion>
                                  </p:childTnLst>
                                </p:cTn>
                              </p:par>
                              <p:par>
                                <p:cTn id="207" presetID="0" presetClass="path" presetSubtype="0" accel="50000" decel="50000" fill="hold" nodeType="withEffect">
                                  <p:stCondLst>
                                    <p:cond delay="0"/>
                                  </p:stCondLst>
                                  <p:childTnLst>
                                    <p:animMotion origin="layout" path="M -1.66667E-6 0.00046 L 0.00834 -0.01922 " pathEditMode="relative" rAng="0" ptsTypes="AA">
                                      <p:cBhvr>
                                        <p:cTn id="208" dur="1750" fill="hold"/>
                                        <p:tgtEl>
                                          <p:spTgt spid="4">
                                            <p:txEl>
                                              <p:pRg st="9" end="9"/>
                                            </p:txEl>
                                          </p:spTgt>
                                        </p:tgtEl>
                                        <p:attrNameLst>
                                          <p:attrName>ppt_x</p:attrName>
                                          <p:attrName>ppt_y</p:attrName>
                                        </p:attrNameLst>
                                      </p:cBhvr>
                                      <p:rCtr x="417" y="-995"/>
                                    </p:animMotion>
                                  </p:childTnLst>
                                </p:cTn>
                              </p:par>
                              <p:par>
                                <p:cTn id="209" presetID="0" presetClass="path" presetSubtype="0" accel="50000" decel="50000" fill="hold" nodeType="withEffect">
                                  <p:stCondLst>
                                    <p:cond delay="0"/>
                                  </p:stCondLst>
                                  <p:childTnLst>
                                    <p:animMotion origin="layout" path="M 1.94444E-6 0.00069 L 0.04583 -0.09144 " pathEditMode="relative" rAng="0" ptsTypes="AA">
                                      <p:cBhvr>
                                        <p:cTn id="210" dur="1750" fill="hold"/>
                                        <p:tgtEl>
                                          <p:spTgt spid="4">
                                            <p:txEl>
                                              <p:pRg st="10" end="10"/>
                                            </p:txEl>
                                          </p:spTgt>
                                        </p:tgtEl>
                                        <p:attrNameLst>
                                          <p:attrName>ppt_x</p:attrName>
                                          <p:attrName>ppt_y</p:attrName>
                                        </p:attrNameLst>
                                      </p:cBhvr>
                                      <p:rCtr x="2292" y="-4606"/>
                                    </p:animMotion>
                                  </p:childTnLst>
                                </p:cTn>
                              </p:par>
                              <p:par>
                                <p:cTn id="211" presetID="0" presetClass="path" presetSubtype="0" accel="50000" decel="50000" fill="hold" nodeType="withEffect">
                                  <p:stCondLst>
                                    <p:cond delay="0"/>
                                  </p:stCondLst>
                                  <p:childTnLst>
                                    <p:animMotion origin="layout" path="M 3.61111E-6 0.00092 L 0.0276 -0.16551 " pathEditMode="relative" rAng="0" ptsTypes="AA">
                                      <p:cBhvr>
                                        <p:cTn id="212" dur="1750" fill="hold"/>
                                        <p:tgtEl>
                                          <p:spTgt spid="4">
                                            <p:txEl>
                                              <p:pRg st="11" end="11"/>
                                            </p:txEl>
                                          </p:spTgt>
                                        </p:tgtEl>
                                        <p:attrNameLst>
                                          <p:attrName>ppt_x</p:attrName>
                                          <p:attrName>ppt_y</p:attrName>
                                        </p:attrNameLst>
                                      </p:cBhvr>
                                      <p:rCtr x="1372" y="-8333"/>
                                    </p:animMotion>
                                  </p:childTnLst>
                                </p:cTn>
                              </p:par>
                              <p:par>
                                <p:cTn id="213" presetID="0" presetClass="path" presetSubtype="0" accel="50000" decel="50000" fill="hold" nodeType="withEffect">
                                  <p:stCondLst>
                                    <p:cond delay="0"/>
                                  </p:stCondLst>
                                  <p:childTnLst>
                                    <p:animMotion origin="layout" path="M 5E-6 0.00069 L 0.00608 -0.23959 " pathEditMode="relative" rAng="0" ptsTypes="AA">
                                      <p:cBhvr>
                                        <p:cTn id="214" dur="1750" fill="hold"/>
                                        <p:tgtEl>
                                          <p:spTgt spid="4">
                                            <p:txEl>
                                              <p:pRg st="12" end="12"/>
                                            </p:txEl>
                                          </p:spTgt>
                                        </p:tgtEl>
                                        <p:attrNameLst>
                                          <p:attrName>ppt_x</p:attrName>
                                          <p:attrName>ppt_y</p:attrName>
                                        </p:attrNameLst>
                                      </p:cBhvr>
                                      <p:rCtr x="295" y="-1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1570301" y="3269658"/>
            <a:ext cx="522404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goes with you</a:t>
            </a:r>
          </a:p>
        </p:txBody>
      </p:sp>
      <p:sp>
        <p:nvSpPr>
          <p:cNvPr id="9" name="Title 1">
            <a:extLst>
              <a:ext uri="{FF2B5EF4-FFF2-40B4-BE49-F238E27FC236}">
                <a16:creationId xmlns:a16="http://schemas.microsoft.com/office/drawing/2014/main" id="{71EAD9A8-F062-45D9-ABF8-CA32B299BB15}"/>
              </a:ext>
            </a:extLst>
          </p:cNvPr>
          <p:cNvSpPr txBox="1">
            <a:spLocks/>
          </p:cNvSpPr>
          <p:nvPr/>
        </p:nvSpPr>
        <p:spPr>
          <a:xfrm>
            <a:off x="231016" y="2158673"/>
            <a:ext cx="655591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fear nor be afraid</a:t>
            </a:r>
          </a:p>
        </p:txBody>
      </p:sp>
      <p:sp>
        <p:nvSpPr>
          <p:cNvPr id="11" name="Title 1">
            <a:extLst>
              <a:ext uri="{FF2B5EF4-FFF2-40B4-BE49-F238E27FC236}">
                <a16:creationId xmlns:a16="http://schemas.microsoft.com/office/drawing/2014/main" id="{CB00ED7A-88CC-431E-9A70-A2342D70AAA8}"/>
              </a:ext>
            </a:extLst>
          </p:cNvPr>
          <p:cNvSpPr txBox="1">
            <a:spLocks/>
          </p:cNvSpPr>
          <p:nvPr/>
        </p:nvSpPr>
        <p:spPr>
          <a:xfrm>
            <a:off x="2194904" y="2833940"/>
            <a:ext cx="416771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LORD your God</a:t>
            </a:r>
          </a:p>
        </p:txBody>
      </p:sp>
      <p:sp>
        <p:nvSpPr>
          <p:cNvPr id="3074" name="Rectangle 2"/>
          <p:cNvSpPr>
            <a:spLocks noGrp="1" noChangeArrowheads="1"/>
          </p:cNvSpPr>
          <p:nvPr>
            <p:ph type="title"/>
          </p:nvPr>
        </p:nvSpPr>
        <p:spPr>
          <a:xfrm>
            <a:off x="457200" y="1112838"/>
            <a:ext cx="8229600" cy="4678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strong and of good courage, do not fear nor be afraid of them; for the LORD your God, He is the One who goes with you. He will not leave you nor forsake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Deuteronomy 31:6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5937885" y="1177608"/>
            <a:ext cx="25908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courage</a:t>
            </a:r>
          </a:p>
        </p:txBody>
      </p:sp>
      <p:sp>
        <p:nvSpPr>
          <p:cNvPr id="8" name="Rectangle 2">
            <a:extLst>
              <a:ext uri="{FF2B5EF4-FFF2-40B4-BE49-F238E27FC236}">
                <a16:creationId xmlns:a16="http://schemas.microsoft.com/office/drawing/2014/main" id="{26D8DAC6-D51F-4B56-AA5D-AF0CFC91885A}"/>
              </a:ext>
            </a:extLst>
          </p:cNvPr>
          <p:cNvSpPr txBox="1">
            <a:spLocks noChangeArrowheads="1"/>
          </p:cNvSpPr>
          <p:nvPr/>
        </p:nvSpPr>
        <p:spPr bwMode="auto">
          <a:xfrm>
            <a:off x="1638416" y="3440221"/>
            <a:ext cx="5096658" cy="75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goes with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D16118CC-D164-4343-A4AA-55766A6AB037}"/>
              </a:ext>
            </a:extLst>
          </p:cNvPr>
          <p:cNvSpPr txBox="1">
            <a:spLocks noChangeArrowheads="1"/>
          </p:cNvSpPr>
          <p:nvPr/>
        </p:nvSpPr>
        <p:spPr bwMode="auto">
          <a:xfrm>
            <a:off x="326230" y="2088357"/>
            <a:ext cx="6378249" cy="77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fear</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nor be afraid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E13C2FA-8C8B-4C32-9817-6482CED2D1C2}"/>
              </a:ext>
            </a:extLst>
          </p:cNvPr>
          <p:cNvSpPr txBox="1">
            <a:spLocks noChangeArrowheads="1"/>
          </p:cNvSpPr>
          <p:nvPr/>
        </p:nvSpPr>
        <p:spPr bwMode="auto">
          <a:xfrm>
            <a:off x="2178729" y="2774657"/>
            <a:ext cx="4198259" cy="74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 your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9">
            <a:extLst>
              <a:ext uri="{FF2B5EF4-FFF2-40B4-BE49-F238E27FC236}">
                <a16:creationId xmlns:a16="http://schemas.microsoft.com/office/drawing/2014/main" id="{ABD60981-AA4F-453D-BD0F-7ABBFE59B4A3}"/>
              </a:ext>
            </a:extLst>
          </p:cNvPr>
          <p:cNvSpPr>
            <a:spLocks noChangeArrowheads="1"/>
          </p:cNvSpPr>
          <p:nvPr/>
        </p:nvSpPr>
        <p:spPr bwMode="auto">
          <a:xfrm>
            <a:off x="2294682" y="2788057"/>
            <a:ext cx="170218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Rectangle 9">
            <a:extLst>
              <a:ext uri="{FF2B5EF4-FFF2-40B4-BE49-F238E27FC236}">
                <a16:creationId xmlns:a16="http://schemas.microsoft.com/office/drawing/2014/main" id="{09FBBF1B-9650-46B4-B75C-A9E735A26A29}"/>
              </a:ext>
            </a:extLst>
          </p:cNvPr>
          <p:cNvSpPr>
            <a:spLocks noChangeArrowheads="1"/>
          </p:cNvSpPr>
          <p:nvPr/>
        </p:nvSpPr>
        <p:spPr bwMode="auto">
          <a:xfrm>
            <a:off x="4808085" y="2788057"/>
            <a:ext cx="154543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6" name="Rectangle 2" hidden="1"/>
          <p:cNvSpPr txBox="1">
            <a:spLocks noChangeArrowheads="1"/>
          </p:cNvSpPr>
          <p:nvPr/>
        </p:nvSpPr>
        <p:spPr bwMode="auto">
          <a:xfrm>
            <a:off x="5810250" y="2148840"/>
            <a:ext cx="25908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courage</a:t>
            </a: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3" nodeType="withEffect">
                                  <p:stCondLst>
                                    <p:cond delay="0"/>
                                  </p:stCondLst>
                                  <p:childTnLst>
                                    <p:animMotion origin="layout" path="M 0 -1.51053E-6 L 0.28438 -0.01596 " pathEditMode="relative" rAng="0" ptsTypes="AA">
                                      <p:cBhvr>
                                        <p:cTn id="10" dur="1000" spd="-100000" fill="hold"/>
                                        <p:tgtEl>
                                          <p:spTgt spid="3074"/>
                                        </p:tgtEl>
                                        <p:attrNameLst>
                                          <p:attrName>ppt_x</p:attrName>
                                          <p:attrName>ppt_y</p:attrName>
                                        </p:attrNameLst>
                                      </p:cBhvr>
                                      <p:rCtr x="14219" y="-810"/>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600"/>
                                        <p:tgtEl>
                                          <p:spTgt spid="9"/>
                                        </p:tgtEl>
                                      </p:cBhvr>
                                    </p:animEffect>
                                  </p:childTnLst>
                                </p:cTn>
                              </p:par>
                              <p:par>
                                <p:cTn id="20" presetID="18" presetClass="emph" presetSubtype="0" fill="hold" grpId="1" nodeType="withEffect">
                                  <p:stCondLst>
                                    <p:cond delay="0"/>
                                  </p:stCondLst>
                                  <p:childTnLst>
                                    <p:set>
                                      <p:cBhvr override="childStyle">
                                        <p:cTn id="21" dur="6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6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18" presetClass="emph" presetSubtype="0" fill="hold" grpId="1" nodeType="withEffect">
                                  <p:stCondLst>
                                    <p:cond delay="250"/>
                                  </p:stCondLst>
                                  <p:childTnLst>
                                    <p:set>
                                      <p:cBhvr override="childStyle">
                                        <p:cTn id="31" dur="500" fill="hold"/>
                                        <p:tgtEl>
                                          <p:spTgt spid="11"/>
                                        </p:tgtEl>
                                        <p:attrNameLst>
                                          <p:attrName>style.textDecorationUnderline</p:attrName>
                                        </p:attrNameLst>
                                      </p:cBhvr>
                                      <p:to>
                                        <p:strVal val="true"/>
                                      </p:to>
                                    </p:set>
                                  </p:childTnLst>
                                </p:cTn>
                              </p:par>
                              <p:par>
                                <p:cTn id="32" presetID="22" presetClass="entr" presetSubtype="8" fill="hold" grpId="0" nodeType="withEffect">
                                  <p:stCondLst>
                                    <p:cond delay="25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16" presetClass="exit" presetSubtype="21" fill="hold" grpId="2" nodeType="withEffect">
                                  <p:stCondLst>
                                    <p:cond delay="0"/>
                                  </p:stCondLst>
                                  <p:childTnLst>
                                    <p:animEffect transition="out" filter="barn(inVertical)">
                                      <p:cBhvr>
                                        <p:cTn id="36" dur="750"/>
                                        <p:tgtEl>
                                          <p:spTgt spid="9"/>
                                        </p:tgtEl>
                                      </p:cBhvr>
                                    </p:animEffect>
                                    <p:set>
                                      <p:cBhvr>
                                        <p:cTn id="37" dur="1" fill="hold">
                                          <p:stCondLst>
                                            <p:cond delay="749"/>
                                          </p:stCondLst>
                                        </p:cTn>
                                        <p:tgtEl>
                                          <p:spTgt spid="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750"/>
                                        <p:tgtEl>
                                          <p:spTgt spid="10"/>
                                        </p:tgtEl>
                                      </p:cBhvr>
                                    </p:animEffect>
                                    <p:set>
                                      <p:cBhvr>
                                        <p:cTn id="40" dur="1" fill="hold">
                                          <p:stCondLst>
                                            <p:cond delay="749"/>
                                          </p:stCondLst>
                                        </p:cTn>
                                        <p:tgtEl>
                                          <p:spTgt spid="10"/>
                                        </p:tgtEl>
                                        <p:attrNameLst>
                                          <p:attrName>style.visibility</p:attrName>
                                        </p:attrNameLst>
                                      </p:cBhvr>
                                      <p:to>
                                        <p:strVal val="hidden"/>
                                      </p:to>
                                    </p:set>
                                  </p:childTnLst>
                                </p:cTn>
                              </p:par>
                              <p:par>
                                <p:cTn id="41" presetID="0" presetClass="entr" presetSubtype="0" fill="hold" grpId="0" nodeType="withEffect">
                                  <p:stCondLst>
                                    <p:cond delay="250"/>
                                  </p:stCondLst>
                                  <p:iterate type="lt">
                                    <p:tmPct val="10000"/>
                                  </p:iterate>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stCondLst>
                                            <p:cond delay="0"/>
                                          </p:stCondLst>
                                        </p:cTn>
                                        <p:tgtEl>
                                          <p:spTgt spid="13"/>
                                        </p:tgtEl>
                                      </p:cBhvr>
                                    </p:animEffect>
                                    <p:anim to="" calcmode="lin" valueType="num">
                                      <p:cBhvr>
                                        <p:cTn id="44"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46" fill="hold">
                            <p:stCondLst>
                              <p:cond delay="90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13"/>
                                        </p:tgtEl>
                                      </p:cBhvr>
                                    </p:animEffect>
                                    <p:animScale>
                                      <p:cBhvr>
                                        <p:cTn id="49" dur="250" autoRev="1" fill="hold"/>
                                        <p:tgtEl>
                                          <p:spTgt spid="13"/>
                                        </p:tgtEl>
                                      </p:cBhvr>
                                      <p:by x="105000" y="105000"/>
                                    </p:animScale>
                                  </p:childTnLst>
                                </p:cTn>
                              </p:par>
                              <p:par>
                                <p:cTn id="50" presetID="0" presetClass="entr" presetSubtype="0" fill="hold" grpId="0" nodeType="withEffect">
                                  <p:stCondLst>
                                    <p:cond delay="100"/>
                                  </p:stCondLst>
                                  <p:iterate type="lt">
                                    <p:tmPct val="10000"/>
                                  </p:iterate>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stCondLst>
                                            <p:cond delay="0"/>
                                          </p:stCondLst>
                                        </p:cTn>
                                        <p:tgtEl>
                                          <p:spTgt spid="14"/>
                                        </p:tgtEl>
                                      </p:cBhvr>
                                    </p:animEffect>
                                    <p:anim to="" calcmode="lin" valueType="num">
                                      <p:cBhvr>
                                        <p:cTn id="53"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55" presetID="26" presetClass="emph" presetSubtype="0" fill="hold" grpId="1" nodeType="withEffect">
                                  <p:stCondLst>
                                    <p:cond delay="600"/>
                                  </p:stCondLst>
                                  <p:iterate type="lt">
                                    <p:tmPct val="0"/>
                                  </p:iterate>
                                  <p:childTnLst>
                                    <p:animEffect transition="out" filter="fade">
                                      <p:cBhvr>
                                        <p:cTn id="56" dur="500" tmFilter="0, 0; .2, .5; .8, .5; 1, 0"/>
                                        <p:tgtEl>
                                          <p:spTgt spid="14"/>
                                        </p:tgtEl>
                                      </p:cBhvr>
                                    </p:animEffect>
                                    <p:animScale>
                                      <p:cBhvr>
                                        <p:cTn id="57" dur="250" autoRev="1" fill="hold"/>
                                        <p:tgtEl>
                                          <p:spTgt spid="14"/>
                                        </p:tgtEl>
                                      </p:cBhvr>
                                      <p:by x="105000" y="105000"/>
                                    </p:animScale>
                                  </p:childTnLst>
                                </p:cTn>
                              </p:par>
                              <p:par>
                                <p:cTn id="58" presetID="22" presetClass="entr" presetSubtype="8" fill="hold" grpId="0" nodeType="withEffect">
                                  <p:stCondLst>
                                    <p:cond delay="25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600"/>
                                        <p:tgtEl>
                                          <p:spTgt spid="7"/>
                                        </p:tgtEl>
                                      </p:cBhvr>
                                    </p:animEffect>
                                  </p:childTnLst>
                                </p:cTn>
                              </p:par>
                              <p:par>
                                <p:cTn id="61" presetID="18" presetClass="emph" presetSubtype="0" fill="hold" grpId="1" nodeType="withEffect">
                                  <p:stCondLst>
                                    <p:cond delay="250"/>
                                  </p:stCondLst>
                                  <p:childTnLst>
                                    <p:set>
                                      <p:cBhvr override="childStyle">
                                        <p:cTn id="62" dur="600" fill="hold"/>
                                        <p:tgtEl>
                                          <p:spTgt spid="7"/>
                                        </p:tgtEl>
                                        <p:attrNameLst>
                                          <p:attrName>style.textDecorationUnderline</p:attrName>
                                        </p:attrNameLst>
                                      </p:cBhvr>
                                      <p:to>
                                        <p:strVal val="true"/>
                                      </p:to>
                                    </p:set>
                                  </p:childTnLst>
                                </p:cTn>
                              </p:par>
                              <p:par>
                                <p:cTn id="63" presetID="22" presetClass="entr" presetSubtype="8" fill="hold" grpId="0" nodeType="withEffect">
                                  <p:stCondLst>
                                    <p:cond delay="25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6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250"/>
                                        <p:tgtEl>
                                          <p:spTgt spid="5"/>
                                        </p:tgtEl>
                                      </p:cBhvr>
                                    </p:animEffect>
                                  </p:childTnLst>
                                </p:cTn>
                              </p:par>
                              <p:par>
                                <p:cTn id="71" presetID="0" presetClass="path" presetSubtype="0" accel="50000" decel="50000" fill="hold" grpId="1" nodeType="withEffect">
                                  <p:stCondLst>
                                    <p:cond delay="0"/>
                                  </p:stCondLst>
                                  <p:childTnLst>
                                    <p:animMotion origin="layout" path="M -2.22222E-6 -1.48148E-6 L -0.01354 0.14167 " pathEditMode="relative" rAng="0" ptsTypes="AA">
                                      <p:cBhvr>
                                        <p:cTn id="72" dur="2000" fill="hold"/>
                                        <p:tgtEl>
                                          <p:spTgt spid="5"/>
                                        </p:tgtEl>
                                        <p:attrNameLst>
                                          <p:attrName>ppt_x</p:attrName>
                                          <p:attrName>ppt_y</p:attrName>
                                        </p:attrNameLst>
                                      </p:cBhvr>
                                      <p:rCtr x="-677" y="7083"/>
                                    </p:animMotion>
                                  </p:childTnLst>
                                </p:cTn>
                              </p:par>
                              <p:par>
                                <p:cTn id="73" presetID="10" presetClass="exit" presetSubtype="0" fill="hold" grpId="1" nodeType="withEffect">
                                  <p:stCondLst>
                                    <p:cond delay="0"/>
                                  </p:stCondLst>
                                  <p:childTnLst>
                                    <p:animEffect transition="out" filter="fade">
                                      <p:cBhvr>
                                        <p:cTn id="74" dur="1500"/>
                                        <p:tgtEl>
                                          <p:spTgt spid="3074"/>
                                        </p:tgtEl>
                                      </p:cBhvr>
                                    </p:animEffect>
                                    <p:set>
                                      <p:cBhvr>
                                        <p:cTn id="75" dur="1" fill="hold">
                                          <p:stCondLst>
                                            <p:cond delay="1499"/>
                                          </p:stCondLst>
                                        </p:cTn>
                                        <p:tgtEl>
                                          <p:spTgt spid="3074"/>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grpId="2" nodeType="withEffect">
                                  <p:stCondLst>
                                    <p:cond delay="0"/>
                                  </p:stCondLst>
                                  <p:iterate type="lt">
                                    <p:tmPct val="0"/>
                                  </p:iterate>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grpId="2" nodeType="withEffect">
                                  <p:stCondLst>
                                    <p:cond delay="0"/>
                                  </p:stCondLst>
                                  <p:iterate type="lt">
                                    <p:tmPct val="0"/>
                                  </p:iterate>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1" grpId="0"/>
      <p:bldP spid="11" grpId="1"/>
      <p:bldP spid="11" grpId="2"/>
      <p:bldP spid="3074" grpId="0"/>
      <p:bldP spid="3074" grpId="1"/>
      <p:bldP spid="3074" grpId="3"/>
      <p:bldP spid="5" grpId="0"/>
      <p:bldP spid="5" grpId="1"/>
      <p:bldP spid="5" grpId="2"/>
      <p:bldP spid="8" grpId="0"/>
      <p:bldP spid="8" grpId="1"/>
      <p:bldP spid="10" grpId="0"/>
      <p:bldP spid="10" grpId="1"/>
      <p:bldP spid="12" grpId="0"/>
      <p:bldP spid="12" grpId="1"/>
      <p:bldP spid="13" grpId="0"/>
      <p:bldP spid="13" grpId="1"/>
      <p:bldP spid="13" grpId="2"/>
      <p:bldP spid="14" grpId="0"/>
      <p:bldP spid="14" grpId="1"/>
      <p:bldP spid="1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5810250" y="2148840"/>
            <a:ext cx="25908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courage</a:t>
            </a:r>
          </a:p>
        </p:txBody>
      </p:sp>
      <p:sp>
        <p:nvSpPr>
          <p:cNvPr id="5" name="Title 1"/>
          <p:cNvSpPr txBox="1">
            <a:spLocks/>
          </p:cNvSpPr>
          <p:nvPr/>
        </p:nvSpPr>
        <p:spPr>
          <a:xfrm>
            <a:off x="68580" y="2882345"/>
            <a:ext cx="4724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be afraid</a:t>
            </a:r>
          </a:p>
        </p:txBody>
      </p:sp>
      <p:sp>
        <p:nvSpPr>
          <p:cNvPr id="3074" name="Rectangle 2"/>
          <p:cNvSpPr>
            <a:spLocks noGrp="1" noChangeArrowheads="1"/>
          </p:cNvSpPr>
          <p:nvPr>
            <p:ph type="title"/>
          </p:nvPr>
        </p:nvSpPr>
        <p:spPr>
          <a:xfrm>
            <a:off x="457200" y="1524000"/>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 I not commanded you?     Be strong and of good courage;   do not be afraid, nor be dismayed, for the LORD your God is with you wherever you go."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Joshua 1:9 </a:t>
            </a:r>
          </a:p>
        </p:txBody>
      </p:sp>
      <p:sp>
        <p:nvSpPr>
          <p:cNvPr id="6" name="Rectangle 2"/>
          <p:cNvSpPr txBox="1">
            <a:spLocks noChangeArrowheads="1"/>
          </p:cNvSpPr>
          <p:nvPr/>
        </p:nvSpPr>
        <p:spPr bwMode="auto">
          <a:xfrm>
            <a:off x="2615565" y="2815749"/>
            <a:ext cx="19812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afraid</a:t>
            </a:r>
          </a:p>
        </p:txBody>
      </p:sp>
      <p:sp>
        <p:nvSpPr>
          <p:cNvPr id="8" name="Rectangle 2">
            <a:extLst>
              <a:ext uri="{FF2B5EF4-FFF2-40B4-BE49-F238E27FC236}">
                <a16:creationId xmlns:a16="http://schemas.microsoft.com/office/drawing/2014/main" id="{7214512B-BB47-4F32-9E3F-90ECDE9D8847}"/>
              </a:ext>
            </a:extLst>
          </p:cNvPr>
          <p:cNvSpPr txBox="1">
            <a:spLocks noChangeArrowheads="1"/>
          </p:cNvSpPr>
          <p:nvPr/>
        </p:nvSpPr>
        <p:spPr bwMode="auto">
          <a:xfrm>
            <a:off x="259593" y="3061680"/>
            <a:ext cx="43195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be afraid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5449750" y="2055475"/>
            <a:ext cx="1981200" cy="96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afraid</a:t>
            </a:r>
          </a:p>
        </p:txBody>
      </p:sp>
      <p:sp>
        <p:nvSpPr>
          <p:cNvPr id="9" name="Rectangle 2">
            <a:extLst>
              <a:ext uri="{FF2B5EF4-FFF2-40B4-BE49-F238E27FC236}">
                <a16:creationId xmlns:a16="http://schemas.microsoft.com/office/drawing/2014/main" id="{9C3A209F-C7FA-41C3-A9F0-17D7C0791716}"/>
              </a:ext>
            </a:extLst>
          </p:cNvPr>
          <p:cNvSpPr txBox="1">
            <a:spLocks noChangeArrowheads="1"/>
          </p:cNvSpPr>
          <p:nvPr/>
        </p:nvSpPr>
        <p:spPr bwMode="auto">
          <a:xfrm>
            <a:off x="3607015" y="1708009"/>
            <a:ext cx="2846173" cy="77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0128258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2778 -0.12839 " pathEditMode="relative" ptsTypes="AA">
                                      <p:cBhvr>
                                        <p:cTn id="10" dur="750" spd="-100000" fill="hold"/>
                                        <p:tgtEl>
                                          <p:spTgt spid="3074"/>
                                        </p:tgtEl>
                                        <p:attrNameLst>
                                          <p:attrName>ppt_x</p:attrName>
                                          <p:attrName>ppt_y</p:attrName>
                                        </p:attrNameLst>
                                      </p:cBhvr>
                                    </p:animMotion>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6" presetClass="emph" presetSubtype="0" fill="hold" grpId="4" nodeType="withEffect">
                                  <p:stCondLst>
                                    <p:cond delay="0"/>
                                  </p:stCondLst>
                                  <p:childTnLst>
                                    <p:animScale>
                                      <p:cBhvr>
                                        <p:cTn id="40" dur="2500" fill="hold"/>
                                        <p:tgtEl>
                                          <p:spTgt spid="4"/>
                                        </p:tgtEl>
                                      </p:cBhvr>
                                      <p:by x="150000" y="150000"/>
                                    </p:animScale>
                                  </p:childTnLst>
                                </p:cTn>
                              </p:par>
                              <p:par>
                                <p:cTn id="41" presetID="0" presetClass="path" presetSubtype="0" accel="50000" decel="50000" fill="hold" grpId="1" nodeType="withEffect">
                                  <p:stCondLst>
                                    <p:cond delay="0"/>
                                  </p:stCondLst>
                                  <p:childTnLst>
                                    <p:animMotion origin="layout" path="M -4.44444E-6 -3.7037E-7 L 0.30973 -0.13125 " pathEditMode="relative" rAng="0" ptsTypes="AA">
                                      <p:cBhvr>
                                        <p:cTn id="42" dur="2000" fill="hold"/>
                                        <p:tgtEl>
                                          <p:spTgt spid="6"/>
                                        </p:tgtEl>
                                        <p:attrNameLst>
                                          <p:attrName>ppt_x</p:attrName>
                                          <p:attrName>ppt_y</p:attrName>
                                        </p:attrNameLst>
                                      </p:cBhvr>
                                      <p:rCtr x="15486" y="-6574"/>
                                    </p:animMotion>
                                  </p:childTnLst>
                                </p:cTn>
                              </p:par>
                              <p:par>
                                <p:cTn id="43" presetID="0" presetClass="path" presetSubtype="0" accel="68000" decel="32000" fill="hold" grpId="2" nodeType="withEffect">
                                  <p:stCondLst>
                                    <p:cond delay="0"/>
                                  </p:stCondLst>
                                  <p:childTnLst>
                                    <p:animMotion origin="layout" path="M -3.33333E-6 1.85185E-6 C -0.00243 0.01041 -0.0184 0.04074 -0.02517 0.05648 C -0.03194 0.07222 -0.0427 0.08241 -0.04045 0.09514 C -0.03836 0.10764 -0.02135 0.12129 -0.0125 0.13217 C -0.00364 0.14305 0.00365 0.14907 0.01285 0.16065 C 0.02205 0.17222 0.03525 0.18819 0.04306 0.20208 C 0.05087 0.21597 0.05591 0.22754 0.05955 0.24444 C 0.0632 0.26111 0.06632 0.28217 0.06459 0.30347 C 0.06285 0.325 0.05712 0.34745 0.04948 0.37338 C 0.04184 0.39884 0.029 0.43194 0.0191 0.45741 C 0.0092 0.4831 0.00382 0.49745 -0.01007 0.52778 C -0.02395 0.55787 -0.0533 0.6162 -0.06441 0.63958 " pathEditMode="relative" rAng="0" ptsTypes="AAAAAAAAAAAA">
                                      <p:cBhvr>
                                        <p:cTn id="44" dur="2500" fill="hold"/>
                                        <p:tgtEl>
                                          <p:spTgt spid="4"/>
                                        </p:tgtEl>
                                        <p:attrNameLst>
                                          <p:attrName>ppt_x</p:attrName>
                                          <p:attrName>ppt_y</p:attrName>
                                        </p:attrNameLst>
                                      </p:cBhvr>
                                      <p:rCtr x="35" y="31968"/>
                                    </p:animMotion>
                                  </p:childTnLst>
                                </p:cTn>
                              </p:par>
                              <p:par>
                                <p:cTn id="45" presetID="23" presetClass="exit" presetSubtype="272" fill="hold" grpId="3" nodeType="withEffect">
                                  <p:stCondLst>
                                    <p:cond delay="0"/>
                                  </p:stCondLst>
                                  <p:childTnLst>
                                    <p:anim calcmode="lin" valueType="num">
                                      <p:cBhvr>
                                        <p:cTn id="46" dur="2500"/>
                                        <p:tgtEl>
                                          <p:spTgt spid="4"/>
                                        </p:tgtEl>
                                        <p:attrNameLst>
                                          <p:attrName>ppt_w</p:attrName>
                                        </p:attrNameLst>
                                      </p:cBhvr>
                                      <p:tavLst>
                                        <p:tav tm="0">
                                          <p:val>
                                            <p:strVal val="ppt_w"/>
                                          </p:val>
                                        </p:tav>
                                        <p:tav tm="100000">
                                          <p:val>
                                            <p:strVal val="4/3*ppt_w"/>
                                          </p:val>
                                        </p:tav>
                                      </p:tavLst>
                                    </p:anim>
                                    <p:anim calcmode="lin" valueType="num">
                                      <p:cBhvr>
                                        <p:cTn id="47" dur="2500"/>
                                        <p:tgtEl>
                                          <p:spTgt spid="4"/>
                                        </p:tgtEl>
                                        <p:attrNameLst>
                                          <p:attrName>ppt_h</p:attrName>
                                        </p:attrNameLst>
                                      </p:cBhvr>
                                      <p:tavLst>
                                        <p:tav tm="0">
                                          <p:val>
                                            <p:strVal val="ppt_h"/>
                                          </p:val>
                                        </p:tav>
                                        <p:tav tm="100000">
                                          <p:val>
                                            <p:strVal val="4/3*ppt_h"/>
                                          </p:val>
                                        </p:tav>
                                      </p:tavLst>
                                    </p:anim>
                                    <p:set>
                                      <p:cBhvr>
                                        <p:cTn id="48" dur="1" fill="hold">
                                          <p:stCondLst>
                                            <p:cond delay="2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500"/>
                                        <p:tgtEl>
                                          <p:spTgt spid="3074"/>
                                        </p:tgtEl>
                                      </p:cBhvr>
                                    </p:animEffect>
                                    <p:set>
                                      <p:cBhvr>
                                        <p:cTn id="51" dur="1" fill="hold">
                                          <p:stCondLst>
                                            <p:cond delay="149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4" grpId="4"/>
      <p:bldP spid="5" grpId="0"/>
      <p:bldP spid="5" grpId="1"/>
      <p:bldP spid="5" grpId="2"/>
      <p:bldP spid="3074" grpId="0"/>
      <p:bldP spid="3074" grpId="1"/>
      <p:bldP spid="3074" grpId="2"/>
      <p:bldP spid="6" grpId="0"/>
      <p:bldP spid="6" grpId="1"/>
      <p:bldP spid="8" grpId="0"/>
      <p:bldP spid="8" grpId="1"/>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81000" y="1828800"/>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he answered, "Do not fear, for those who are with us are more than those who are with them."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6:16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6200775" y="1918335"/>
            <a:ext cx="15367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7" name="Rectangle 2"/>
          <p:cNvSpPr txBox="1">
            <a:spLocks noChangeArrowheads="1"/>
          </p:cNvSpPr>
          <p:nvPr/>
        </p:nvSpPr>
        <p:spPr bwMode="auto">
          <a:xfrm>
            <a:off x="5364480" y="1919129"/>
            <a:ext cx="12192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5449750" y="2055475"/>
            <a:ext cx="1981200" cy="96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afraid</a:t>
            </a:r>
          </a:p>
        </p:txBody>
      </p:sp>
      <p:sp>
        <p:nvSpPr>
          <p:cNvPr id="8" name="Rectangle 2" hidden="1"/>
          <p:cNvSpPr txBox="1">
            <a:spLocks noChangeArrowheads="1"/>
          </p:cNvSpPr>
          <p:nvPr/>
        </p:nvSpPr>
        <p:spPr bwMode="auto">
          <a:xfrm>
            <a:off x="1038225" y="1062990"/>
            <a:ext cx="15367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
        <p:nvSpPr>
          <p:cNvPr id="9" name="Rectangle 2" hidden="1"/>
          <p:cNvSpPr txBox="1">
            <a:spLocks noChangeArrowheads="1"/>
          </p:cNvSpPr>
          <p:nvPr/>
        </p:nvSpPr>
        <p:spPr bwMode="auto">
          <a:xfrm>
            <a:off x="2183130" y="1062990"/>
            <a:ext cx="12192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not</a:t>
            </a:r>
          </a:p>
        </p:txBody>
      </p:sp>
    </p:spTree>
    <p:extLst>
      <p:ext uri="{BB962C8B-B14F-4D97-AF65-F5344CB8AC3E}">
        <p14:creationId xmlns:p14="http://schemas.microsoft.com/office/powerpoint/2010/main" val="36012825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3.33333E-6 0.00023 L -0.11441 -0.19403 " pathEditMode="relative" rAng="0" ptsTypes="AA">
                                      <p:cBhvr>
                                        <p:cTn id="10" dur="1000" spd="-100000" fill="hold"/>
                                        <p:tgtEl>
                                          <p:spTgt spid="3074"/>
                                        </p:tgtEl>
                                        <p:attrNameLst>
                                          <p:attrName>ppt_x</p:attrName>
                                          <p:attrName>ppt_y</p:attrName>
                                        </p:attrNameLst>
                                      </p:cBhvr>
                                      <p:rCtr x="-5729" y="-9713"/>
                                    </p:animMotion>
                                  </p:childTnLst>
                                </p:cTn>
                              </p:par>
                              <p:par>
                                <p:cTn id="11" presetID="50" presetClass="exit" presetSubtype="0" accel="100000" fill="hold" grpId="0" nodeType="withEffect">
                                  <p:stCondLst>
                                    <p:cond delay="250"/>
                                  </p:stCondLst>
                                  <p:childTnLst>
                                    <p:anim calcmode="lin" valueType="num">
                                      <p:cBhvr>
                                        <p:cTn id="12" dur="1000"/>
                                        <p:tgtEl>
                                          <p:spTgt spid="5"/>
                                        </p:tgtEl>
                                        <p:attrNameLst>
                                          <p:attrName>ppt_w</p:attrName>
                                        </p:attrNameLst>
                                      </p:cBhvr>
                                      <p:tavLst>
                                        <p:tav tm="0">
                                          <p:val>
                                            <p:strVal val="ppt_w"/>
                                          </p:val>
                                        </p:tav>
                                        <p:tav tm="100000">
                                          <p:val>
                                            <p:strVal val="ppt_w+.3"/>
                                          </p:val>
                                        </p:tav>
                                      </p:tavLst>
                                    </p:anim>
                                    <p:anim calcmode="lin" valueType="num">
                                      <p:cBhvr>
                                        <p:cTn id="13" dur="1000"/>
                                        <p:tgtEl>
                                          <p:spTgt spid="5"/>
                                        </p:tgtEl>
                                        <p:attrNameLst>
                                          <p:attrName>ppt_h</p:attrName>
                                        </p:attrNameLst>
                                      </p:cBhvr>
                                      <p:tavLst>
                                        <p:tav tm="0">
                                          <p:val>
                                            <p:strVal val="ppt_h"/>
                                          </p:val>
                                        </p:tav>
                                        <p:tav tm="100000">
                                          <p:val>
                                            <p:strVal val="ppt_h"/>
                                          </p:val>
                                        </p:tav>
                                      </p:tavLst>
                                    </p:anim>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0" presetClass="path" presetSubtype="0" accel="50000" decel="50000" fill="hold" grpId="1" nodeType="withEffect">
                                  <p:stCondLst>
                                    <p:cond delay="0"/>
                                  </p:stCondLst>
                                  <p:childTnLst>
                                    <p:animMotion origin="layout" path="M 1.38889E-6 -3.33333E-6 L -0.34774 -0.12453 " pathEditMode="relative" rAng="0" ptsTypes="AA">
                                      <p:cBhvr>
                                        <p:cTn id="25" dur="2000" fill="hold"/>
                                        <p:tgtEl>
                                          <p:spTgt spid="7"/>
                                        </p:tgtEl>
                                        <p:attrNameLst>
                                          <p:attrName>ppt_x</p:attrName>
                                          <p:attrName>ppt_y</p:attrName>
                                        </p:attrNameLst>
                                      </p:cBhvr>
                                      <p:rCtr x="-17396" y="-6227"/>
                                    </p:animMotion>
                                  </p:childTnLst>
                                </p:cTn>
                              </p:par>
                              <p:par>
                                <p:cTn id="26" presetID="0" presetClass="path" presetSubtype="0" accel="50000" decel="50000" fill="hold" grpId="1" nodeType="withEffect">
                                  <p:stCondLst>
                                    <p:cond delay="0"/>
                                  </p:stCondLst>
                                  <p:childTnLst>
                                    <p:animMotion origin="layout" path="M -2.77778E-6 0.00116 C -0.00468 0.00949 -0.01493 0.04074 -0.02812 0.05185 C -0.04132 0.06296 -0.05191 0.06829 -0.07864 0.06829 C -0.10555 0.06829 -0.14166 0.06296 -0.18871 0.05209 C -0.23559 0.04121 -0.30781 0.01968 -0.36024 0.00278 C -0.41267 -0.01435 -0.47135 -0.03541 -0.50364 -0.05 C -0.53593 -0.06458 -0.54409 -0.07245 -0.55416 -0.08472 C -0.56441 -0.09699 -0.5625 -0.11597 -0.56441 -0.1243 " pathEditMode="relative" rAng="0" ptsTypes="AAAAAAAA">
                                      <p:cBhvr>
                                        <p:cTn id="27" dur="2000" fill="hold"/>
                                        <p:tgtEl>
                                          <p:spTgt spid="6"/>
                                        </p:tgtEl>
                                        <p:attrNameLst>
                                          <p:attrName>ppt_x</p:attrName>
                                          <p:attrName>ppt_y</p:attrName>
                                        </p:attrNameLst>
                                      </p:cBhvr>
                                      <p:rCtr x="-28229" y="-2917"/>
                                    </p:animMotion>
                                  </p:childTnLst>
                                </p:cTn>
                              </p:par>
                              <p:par>
                                <p:cTn id="28" presetID="10" presetClass="exit" presetSubtype="0" fill="hold" grpId="1" nodeType="withEffect">
                                  <p:stCondLst>
                                    <p:cond delay="0"/>
                                  </p:stCondLst>
                                  <p:childTnLst>
                                    <p:animEffect transition="out" filter="fade">
                                      <p:cBhvr>
                                        <p:cTn id="29" dur="1500"/>
                                        <p:tgtEl>
                                          <p:spTgt spid="3074"/>
                                        </p:tgtEl>
                                      </p:cBhvr>
                                    </p:animEffect>
                                    <p:set>
                                      <p:cBhvr>
                                        <p:cTn id="30"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6" grpId="0"/>
      <p:bldP spid="6" grpId="1"/>
      <p:bldP spid="7" grpId="0"/>
      <p:bldP spid="7" grpId="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1038225" y="1062990"/>
            <a:ext cx="15367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5" name="Rectangle 2"/>
          <p:cNvSpPr txBox="1">
            <a:spLocks noChangeArrowheads="1"/>
          </p:cNvSpPr>
          <p:nvPr/>
        </p:nvSpPr>
        <p:spPr bwMode="auto">
          <a:xfrm>
            <a:off x="2183130" y="1062990"/>
            <a:ext cx="12192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p>
        </p:txBody>
      </p:sp>
      <p:sp>
        <p:nvSpPr>
          <p:cNvPr id="3074" name="Rectangle 2"/>
          <p:cNvSpPr>
            <a:spLocks noGrp="1" noChangeArrowheads="1"/>
          </p:cNvSpPr>
          <p:nvPr>
            <p:ph type="title"/>
          </p:nvPr>
        </p:nvSpPr>
        <p:spPr>
          <a:xfrm>
            <a:off x="533400" y="1036638"/>
            <a:ext cx="8001000" cy="4602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Fear not, for I am with you; Be not dismayed, for I am your God. I will strengthen you, Yes, I will help you, I will uphold you with My righteous right hand.'"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41:10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959665" y="1203940"/>
            <a:ext cx="2528390" cy="96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 not</a:t>
            </a:r>
          </a:p>
        </p:txBody>
      </p:sp>
      <p:sp>
        <p:nvSpPr>
          <p:cNvPr id="8" name="Rectangle 2"/>
          <p:cNvSpPr txBox="1">
            <a:spLocks noChangeArrowheads="1"/>
          </p:cNvSpPr>
          <p:nvPr/>
        </p:nvSpPr>
        <p:spPr bwMode="auto">
          <a:xfrm>
            <a:off x="2180770" y="2217420"/>
            <a:ext cx="5591630" cy="357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am with you</a:t>
            </a:r>
          </a:p>
          <a:p>
            <a:pPr algn="l"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am your God</a:t>
            </a:r>
          </a:p>
          <a:p>
            <a:pPr algn="l"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will strengthen you</a:t>
            </a:r>
          </a:p>
          <a:p>
            <a:pPr algn="l"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will help you</a:t>
            </a:r>
          </a:p>
          <a:p>
            <a:pPr algn="l"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 will uphold you</a:t>
            </a:r>
          </a:p>
        </p:txBody>
      </p:sp>
      <p:sp>
        <p:nvSpPr>
          <p:cNvPr id="9" name="Rectangle 2"/>
          <p:cNvSpPr txBox="1">
            <a:spLocks noChangeArrowheads="1"/>
          </p:cNvSpPr>
          <p:nvPr/>
        </p:nvSpPr>
        <p:spPr bwMode="auto">
          <a:xfrm>
            <a:off x="4003079" y="1217100"/>
            <a:ext cx="3692323" cy="94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with you</a:t>
            </a:r>
          </a:p>
        </p:txBody>
      </p:sp>
      <p:sp>
        <p:nvSpPr>
          <p:cNvPr id="10" name="Rectangle 2"/>
          <p:cNvSpPr txBox="1">
            <a:spLocks noChangeArrowheads="1"/>
          </p:cNvSpPr>
          <p:nvPr/>
        </p:nvSpPr>
        <p:spPr bwMode="auto">
          <a:xfrm>
            <a:off x="4583574" y="1886672"/>
            <a:ext cx="3981690" cy="94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your God</a:t>
            </a:r>
          </a:p>
        </p:txBody>
      </p:sp>
      <p:sp>
        <p:nvSpPr>
          <p:cNvPr id="11" name="Rectangle 2"/>
          <p:cNvSpPr txBox="1">
            <a:spLocks noChangeArrowheads="1"/>
          </p:cNvSpPr>
          <p:nvPr/>
        </p:nvSpPr>
        <p:spPr bwMode="auto">
          <a:xfrm>
            <a:off x="760095" y="2559764"/>
            <a:ext cx="5106220" cy="94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will strengthen you</a:t>
            </a:r>
          </a:p>
        </p:txBody>
      </p:sp>
      <p:sp>
        <p:nvSpPr>
          <p:cNvPr id="12" name="Rectangle 2"/>
          <p:cNvSpPr txBox="1">
            <a:spLocks noChangeArrowheads="1"/>
          </p:cNvSpPr>
          <p:nvPr/>
        </p:nvSpPr>
        <p:spPr bwMode="auto">
          <a:xfrm>
            <a:off x="6736611" y="2561669"/>
            <a:ext cx="1689902" cy="94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will</a:t>
            </a:r>
          </a:p>
        </p:txBody>
      </p:sp>
      <p:sp>
        <p:nvSpPr>
          <p:cNvPr id="13" name="Rectangle 2"/>
          <p:cNvSpPr txBox="1">
            <a:spLocks noChangeArrowheads="1"/>
          </p:cNvSpPr>
          <p:nvPr/>
        </p:nvSpPr>
        <p:spPr bwMode="auto">
          <a:xfrm>
            <a:off x="731255" y="3227575"/>
            <a:ext cx="2291786" cy="94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help you</a:t>
            </a:r>
          </a:p>
        </p:txBody>
      </p:sp>
      <p:sp>
        <p:nvSpPr>
          <p:cNvPr id="14" name="Rectangle 2"/>
          <p:cNvSpPr txBox="1">
            <a:spLocks noChangeArrowheads="1"/>
          </p:cNvSpPr>
          <p:nvPr/>
        </p:nvSpPr>
        <p:spPr bwMode="auto">
          <a:xfrm>
            <a:off x="2951758" y="3229336"/>
            <a:ext cx="4270987" cy="94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will uphold you</a:t>
            </a:r>
          </a:p>
        </p:txBody>
      </p:sp>
      <p:sp>
        <p:nvSpPr>
          <p:cNvPr id="15" name="Rectangle 2">
            <a:extLst>
              <a:ext uri="{FF2B5EF4-FFF2-40B4-BE49-F238E27FC236}">
                <a16:creationId xmlns:a16="http://schemas.microsoft.com/office/drawing/2014/main" id="{AE6535AD-0F61-4850-8711-4657CE1EC42C}"/>
              </a:ext>
            </a:extLst>
          </p:cNvPr>
          <p:cNvSpPr txBox="1">
            <a:spLocks noChangeArrowheads="1"/>
          </p:cNvSpPr>
          <p:nvPr/>
        </p:nvSpPr>
        <p:spPr bwMode="auto">
          <a:xfrm>
            <a:off x="2457450" y="2291181"/>
            <a:ext cx="1563008" cy="74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p>
        </p:txBody>
      </p:sp>
      <p:sp>
        <p:nvSpPr>
          <p:cNvPr id="16" name="Rectangle 2">
            <a:extLst>
              <a:ext uri="{FF2B5EF4-FFF2-40B4-BE49-F238E27FC236}">
                <a16:creationId xmlns:a16="http://schemas.microsoft.com/office/drawing/2014/main" id="{1AD32566-DDF7-4589-B00C-F3233FC264CD}"/>
              </a:ext>
            </a:extLst>
          </p:cNvPr>
          <p:cNvSpPr txBox="1">
            <a:spLocks noChangeArrowheads="1"/>
          </p:cNvSpPr>
          <p:nvPr/>
        </p:nvSpPr>
        <p:spPr bwMode="auto">
          <a:xfrm>
            <a:off x="2457450" y="2967970"/>
            <a:ext cx="1567846" cy="73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a:t>
            </a:r>
          </a:p>
        </p:txBody>
      </p:sp>
      <p:sp>
        <p:nvSpPr>
          <p:cNvPr id="18" name="Rectangle 2">
            <a:extLst>
              <a:ext uri="{FF2B5EF4-FFF2-40B4-BE49-F238E27FC236}">
                <a16:creationId xmlns:a16="http://schemas.microsoft.com/office/drawing/2014/main" id="{81A6EABE-D110-4209-9854-FCB61AB908D0}"/>
              </a:ext>
            </a:extLst>
          </p:cNvPr>
          <p:cNvSpPr txBox="1">
            <a:spLocks noChangeArrowheads="1"/>
          </p:cNvSpPr>
          <p:nvPr/>
        </p:nvSpPr>
        <p:spPr bwMode="auto">
          <a:xfrm>
            <a:off x="2377439" y="3653771"/>
            <a:ext cx="1819609" cy="71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will</a:t>
            </a:r>
          </a:p>
        </p:txBody>
      </p:sp>
      <p:sp>
        <p:nvSpPr>
          <p:cNvPr id="20" name="Rectangle 2">
            <a:extLst>
              <a:ext uri="{FF2B5EF4-FFF2-40B4-BE49-F238E27FC236}">
                <a16:creationId xmlns:a16="http://schemas.microsoft.com/office/drawing/2014/main" id="{41A5AA39-CC41-40AD-8FE2-31AD6F84465A}"/>
              </a:ext>
            </a:extLst>
          </p:cNvPr>
          <p:cNvSpPr txBox="1">
            <a:spLocks noChangeArrowheads="1"/>
          </p:cNvSpPr>
          <p:nvPr/>
        </p:nvSpPr>
        <p:spPr bwMode="auto">
          <a:xfrm>
            <a:off x="2369819" y="4310743"/>
            <a:ext cx="1836905" cy="73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will</a:t>
            </a:r>
          </a:p>
        </p:txBody>
      </p:sp>
      <p:sp>
        <p:nvSpPr>
          <p:cNvPr id="21" name="Rectangle 2">
            <a:extLst>
              <a:ext uri="{FF2B5EF4-FFF2-40B4-BE49-F238E27FC236}">
                <a16:creationId xmlns:a16="http://schemas.microsoft.com/office/drawing/2014/main" id="{4598F863-4F4F-4422-B77B-BD653B553A20}"/>
              </a:ext>
            </a:extLst>
          </p:cNvPr>
          <p:cNvSpPr txBox="1">
            <a:spLocks noChangeArrowheads="1"/>
          </p:cNvSpPr>
          <p:nvPr/>
        </p:nvSpPr>
        <p:spPr bwMode="auto">
          <a:xfrm>
            <a:off x="2358389" y="4983461"/>
            <a:ext cx="1860430" cy="72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will</a:t>
            </a:r>
          </a:p>
        </p:txBody>
      </p:sp>
      <p:sp>
        <p:nvSpPr>
          <p:cNvPr id="17" name="Rectangle 2" hidden="1">
            <a:extLst>
              <a:ext uri="{FF2B5EF4-FFF2-40B4-BE49-F238E27FC236}">
                <a16:creationId xmlns:a16="http://schemas.microsoft.com/office/drawing/2014/main" id="{411E9D3F-BE1F-4D57-A361-D9AA5DD326C6}"/>
              </a:ext>
            </a:extLst>
          </p:cNvPr>
          <p:cNvSpPr txBox="1">
            <a:spLocks noChangeArrowheads="1"/>
          </p:cNvSpPr>
          <p:nvPr/>
        </p:nvSpPr>
        <p:spPr bwMode="auto">
          <a:xfrm>
            <a:off x="6376809" y="2693651"/>
            <a:ext cx="1583055" cy="71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p>
        </p:txBody>
      </p:sp>
      <p:sp>
        <p:nvSpPr>
          <p:cNvPr id="22" name="Rectangle 2" hidden="1">
            <a:extLst>
              <a:ext uri="{FF2B5EF4-FFF2-40B4-BE49-F238E27FC236}">
                <a16:creationId xmlns:a16="http://schemas.microsoft.com/office/drawing/2014/main" id="{069EE2F3-805E-4486-9A5A-221B541BCF71}"/>
              </a:ext>
            </a:extLst>
          </p:cNvPr>
          <p:cNvSpPr txBox="1">
            <a:spLocks noChangeArrowheads="1"/>
          </p:cNvSpPr>
          <p:nvPr/>
        </p:nvSpPr>
        <p:spPr bwMode="auto">
          <a:xfrm>
            <a:off x="6376809" y="4331951"/>
            <a:ext cx="1840231" cy="71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will</a:t>
            </a:r>
          </a:p>
        </p:txBody>
      </p:sp>
      <p:sp>
        <p:nvSpPr>
          <p:cNvPr id="6" name="Rectangle 2" hidden="1"/>
          <p:cNvSpPr txBox="1">
            <a:spLocks noChangeArrowheads="1"/>
          </p:cNvSpPr>
          <p:nvPr/>
        </p:nvSpPr>
        <p:spPr bwMode="auto">
          <a:xfrm>
            <a:off x="1858010" y="2503170"/>
            <a:ext cx="15367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fear</a:t>
            </a:r>
          </a:p>
        </p:txBody>
      </p:sp>
    </p:spTree>
    <p:extLst>
      <p:ext uri="{BB962C8B-B14F-4D97-AF65-F5344CB8AC3E}">
        <p14:creationId xmlns:p14="http://schemas.microsoft.com/office/powerpoint/2010/main" val="3601282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0" presetClass="path" presetSubtype="0" accel="50000" decel="50000" fill="hold" grpId="1" nodeType="withEffect">
                                  <p:stCondLst>
                                    <p:cond delay="0"/>
                                  </p:stCondLst>
                                  <p:childTnLst>
                                    <p:animMotion origin="layout" path="M -3.33333E-6 3.7037E-6 L -0.16701 0.14236 " pathEditMode="relative" rAng="0" ptsTypes="AA">
                                      <p:cBhvr>
                                        <p:cTn id="42" dur="2000" fill="hold"/>
                                        <p:tgtEl>
                                          <p:spTgt spid="9"/>
                                        </p:tgtEl>
                                        <p:attrNameLst>
                                          <p:attrName>ppt_x</p:attrName>
                                          <p:attrName>ppt_y</p:attrName>
                                        </p:attrNameLst>
                                      </p:cBhvr>
                                      <p:rCtr x="-8351" y="7106"/>
                                    </p:animMotion>
                                  </p:childTnLst>
                                </p:cTn>
                              </p:par>
                              <p:par>
                                <p:cTn id="43" presetID="0" presetClass="path" presetSubtype="0" accel="50000" decel="50000" fill="hold" grpId="1" nodeType="withEffect">
                                  <p:stCondLst>
                                    <p:cond delay="0"/>
                                  </p:stCondLst>
                                  <p:childTnLst>
                                    <p:animMotion origin="layout" path="M -3.61111E-6 -1.48148E-6 L -0.24045 0.14236 " pathEditMode="relative" rAng="0" ptsTypes="AA">
                                      <p:cBhvr>
                                        <p:cTn id="44" dur="2000" fill="hold"/>
                                        <p:tgtEl>
                                          <p:spTgt spid="10"/>
                                        </p:tgtEl>
                                        <p:attrNameLst>
                                          <p:attrName>ppt_x</p:attrName>
                                          <p:attrName>ppt_y</p:attrName>
                                        </p:attrNameLst>
                                      </p:cBhvr>
                                      <p:rCtr x="-12031" y="7106"/>
                                    </p:animMotion>
                                  </p:childTnLst>
                                </p:cTn>
                              </p:par>
                              <p:par>
                                <p:cTn id="45" presetID="0" presetClass="path" presetSubtype="0" accel="50000" decel="50000" fill="hold" grpId="1" nodeType="withEffect">
                                  <p:stCondLst>
                                    <p:cond delay="0"/>
                                  </p:stCondLst>
                                  <p:childTnLst>
                                    <p:animMotion origin="layout" path="M 3.61111E-6 3.7037E-7 L 0.196 0.14213 " pathEditMode="relative" rAng="0" ptsTypes="AA">
                                      <p:cBhvr>
                                        <p:cTn id="46" dur="2000" fill="hold"/>
                                        <p:tgtEl>
                                          <p:spTgt spid="11"/>
                                        </p:tgtEl>
                                        <p:attrNameLst>
                                          <p:attrName>ppt_x</p:attrName>
                                          <p:attrName>ppt_y</p:attrName>
                                        </p:attrNameLst>
                                      </p:cBhvr>
                                      <p:rCtr x="9792" y="7106"/>
                                    </p:animMotion>
                                  </p:childTnLst>
                                </p:cTn>
                              </p:par>
                              <p:par>
                                <p:cTn id="47" presetID="0" presetClass="path" presetSubtype="0" accel="50000" decel="50000" fill="hold" grpId="1" nodeType="withEffect">
                                  <p:stCondLst>
                                    <p:cond delay="0"/>
                                  </p:stCondLst>
                                  <p:childTnLst>
                                    <p:animMotion origin="layout" path="M 3.33333E-6 -1.11111E-6 L -0.46945 0.23935 " pathEditMode="relative" rAng="0" ptsTypes="AA">
                                      <p:cBhvr>
                                        <p:cTn id="48" dur="2000" fill="hold"/>
                                        <p:tgtEl>
                                          <p:spTgt spid="12"/>
                                        </p:tgtEl>
                                        <p:attrNameLst>
                                          <p:attrName>ppt_x</p:attrName>
                                          <p:attrName>ppt_y</p:attrName>
                                        </p:attrNameLst>
                                      </p:cBhvr>
                                      <p:rCtr x="-23472" y="11968"/>
                                    </p:animMotion>
                                  </p:childTnLst>
                                </p:cTn>
                              </p:par>
                              <p:par>
                                <p:cTn id="49" presetID="0" presetClass="path" presetSubtype="0" accel="50000" decel="50000" fill="hold" grpId="1" nodeType="withEffect">
                                  <p:stCondLst>
                                    <p:cond delay="0"/>
                                  </p:stCondLst>
                                  <p:childTnLst>
                                    <p:animMotion origin="layout" path="M 1.66667E-6 -3.33333E-6 L 0.33837 0.14213 " pathEditMode="relative" rAng="0" ptsTypes="AA">
                                      <p:cBhvr>
                                        <p:cTn id="50" dur="2000" fill="hold"/>
                                        <p:tgtEl>
                                          <p:spTgt spid="13"/>
                                        </p:tgtEl>
                                        <p:attrNameLst>
                                          <p:attrName>ppt_x</p:attrName>
                                          <p:attrName>ppt_y</p:attrName>
                                        </p:attrNameLst>
                                      </p:cBhvr>
                                      <p:rCtr x="16910" y="7106"/>
                                    </p:animMotion>
                                  </p:childTnLst>
                                </p:cTn>
                              </p:par>
                              <p:par>
                                <p:cTn id="51" presetID="0" presetClass="path" presetSubtype="0" accel="50000" decel="50000" fill="hold" grpId="1" nodeType="withEffect">
                                  <p:stCondLst>
                                    <p:cond delay="0"/>
                                  </p:stCondLst>
                                  <p:childTnLst>
                                    <p:animMotion origin="layout" path="M 0 -4.81481E-6 L -0.04618 0.23982 " pathEditMode="relative" rAng="0" ptsTypes="AA">
                                      <p:cBhvr>
                                        <p:cTn id="52" dur="2000" fill="hold"/>
                                        <p:tgtEl>
                                          <p:spTgt spid="14"/>
                                        </p:tgtEl>
                                        <p:attrNameLst>
                                          <p:attrName>ppt_x</p:attrName>
                                          <p:attrName>ppt_y</p:attrName>
                                        </p:attrNameLst>
                                      </p:cBhvr>
                                      <p:rCtr x="-2309" y="11991"/>
                                    </p:animMotion>
                                  </p:childTnLst>
                                </p:cTn>
                              </p:par>
                              <p:par>
                                <p:cTn id="53" presetID="10" presetClass="exit" presetSubtype="0" fill="hold" grpId="1" nodeType="withEffect">
                                  <p:stCondLst>
                                    <p:cond delay="0"/>
                                  </p:stCondLst>
                                  <p:childTnLst>
                                    <p:animEffect transition="out" filter="fade">
                                      <p:cBhvr>
                                        <p:cTn id="54" dur="1500"/>
                                        <p:tgtEl>
                                          <p:spTgt spid="3074"/>
                                        </p:tgtEl>
                                      </p:cBhvr>
                                    </p:animEffect>
                                    <p:set>
                                      <p:cBhvr>
                                        <p:cTn id="55" dur="1" fill="hold">
                                          <p:stCondLst>
                                            <p:cond delay="1499"/>
                                          </p:stCondLst>
                                        </p:cTn>
                                        <p:tgtEl>
                                          <p:spTgt spid="307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1"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50"/>
                                        <p:tgtEl>
                                          <p:spTgt spid="8"/>
                                        </p:tgtEl>
                                      </p:cBhvr>
                                    </p:animEffect>
                                  </p:childTnLst>
                                </p:cTn>
                              </p:par>
                              <p:par>
                                <p:cTn id="60" presetID="10" presetClass="exit" presetSubtype="0" fill="hold" grpId="2"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250"/>
                                        <p:tgtEl>
                                          <p:spTgt spid="1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250"/>
                                        <p:tgtEl>
                                          <p:spTgt spid="1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50"/>
                                        <p:tgtEl>
                                          <p:spTgt spid="1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250"/>
                                        <p:tgtEl>
                                          <p:spTgt spid="2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250"/>
                                        <p:tgtEl>
                                          <p:spTgt spid="21"/>
                                        </p:tgtEl>
                                      </p:cBhvr>
                                    </p:animEffect>
                                  </p:childTnLst>
                                </p:cTn>
                              </p:par>
                              <p:par>
                                <p:cTn id="95" presetID="6" presetClass="emph" presetSubtype="0" fill="hold" grpId="3" nodeType="withEffect">
                                  <p:stCondLst>
                                    <p:cond delay="250"/>
                                  </p:stCondLst>
                                  <p:childTnLst>
                                    <p:animScale>
                                      <p:cBhvr>
                                        <p:cTn id="96" dur="1750" fill="hold"/>
                                        <p:tgtEl>
                                          <p:spTgt spid="15"/>
                                        </p:tgtEl>
                                      </p:cBhvr>
                                      <p:by x="150000" y="150000"/>
                                    </p:animScale>
                                  </p:childTnLst>
                                </p:cTn>
                              </p:par>
                              <p:par>
                                <p:cTn id="97" presetID="6" presetClass="emph" presetSubtype="0" fill="hold" grpId="3" nodeType="withEffect">
                                  <p:stCondLst>
                                    <p:cond delay="250"/>
                                  </p:stCondLst>
                                  <p:childTnLst>
                                    <p:animScale>
                                      <p:cBhvr>
                                        <p:cTn id="98" dur="1750" fill="hold"/>
                                        <p:tgtEl>
                                          <p:spTgt spid="16"/>
                                        </p:tgtEl>
                                      </p:cBhvr>
                                      <p:by x="150000" y="150000"/>
                                    </p:animScale>
                                  </p:childTnLst>
                                </p:cTn>
                              </p:par>
                              <p:par>
                                <p:cTn id="99" presetID="6" presetClass="emph" presetSubtype="0" fill="hold" grpId="3" nodeType="withEffect">
                                  <p:stCondLst>
                                    <p:cond delay="250"/>
                                  </p:stCondLst>
                                  <p:childTnLst>
                                    <p:animScale>
                                      <p:cBhvr>
                                        <p:cTn id="100" dur="1750" fill="hold"/>
                                        <p:tgtEl>
                                          <p:spTgt spid="18"/>
                                        </p:tgtEl>
                                      </p:cBhvr>
                                      <p:by x="150000" y="150000"/>
                                    </p:animScale>
                                  </p:childTnLst>
                                </p:cTn>
                              </p:par>
                              <p:par>
                                <p:cTn id="101" presetID="6" presetClass="emph" presetSubtype="0" fill="hold" grpId="3" nodeType="withEffect">
                                  <p:stCondLst>
                                    <p:cond delay="250"/>
                                  </p:stCondLst>
                                  <p:childTnLst>
                                    <p:animScale>
                                      <p:cBhvr>
                                        <p:cTn id="102" dur="1750" fill="hold"/>
                                        <p:tgtEl>
                                          <p:spTgt spid="20"/>
                                        </p:tgtEl>
                                      </p:cBhvr>
                                      <p:by x="150000" y="150000"/>
                                    </p:animScale>
                                  </p:childTnLst>
                                </p:cTn>
                              </p:par>
                              <p:par>
                                <p:cTn id="103" presetID="6" presetClass="emph" presetSubtype="0" fill="hold" grpId="3" nodeType="withEffect">
                                  <p:stCondLst>
                                    <p:cond delay="250"/>
                                  </p:stCondLst>
                                  <p:childTnLst>
                                    <p:animScale>
                                      <p:cBhvr>
                                        <p:cTn id="104" dur="1750" fill="hold"/>
                                        <p:tgtEl>
                                          <p:spTgt spid="21"/>
                                        </p:tgtEl>
                                      </p:cBhvr>
                                      <p:by x="150000" y="150000"/>
                                    </p:animScale>
                                  </p:childTnLst>
                                </p:cTn>
                              </p:par>
                              <p:par>
                                <p:cTn id="105" presetID="42" presetClass="path" presetSubtype="0" accel="50000" decel="50000" fill="hold" grpId="2" nodeType="withEffect">
                                  <p:stCondLst>
                                    <p:cond delay="0"/>
                                  </p:stCondLst>
                                  <p:childTnLst>
                                    <p:animMotion origin="layout" path="M 3.33333E-6 -4.44444E-6 L 0.43698 0.05579 " pathEditMode="relative" rAng="0" ptsTypes="AA">
                                      <p:cBhvr>
                                        <p:cTn id="106" dur="2000" fill="hold"/>
                                        <p:tgtEl>
                                          <p:spTgt spid="15"/>
                                        </p:tgtEl>
                                        <p:attrNameLst>
                                          <p:attrName>ppt_x</p:attrName>
                                          <p:attrName>ppt_y</p:attrName>
                                        </p:attrNameLst>
                                      </p:cBhvr>
                                      <p:rCtr x="21840" y="2778"/>
                                    </p:animMotion>
                                  </p:childTnLst>
                                </p:cTn>
                              </p:par>
                              <p:par>
                                <p:cTn id="107" presetID="42" presetClass="path" presetSubtype="0" accel="50000" decel="50000" fill="hold" grpId="2" nodeType="withEffect">
                                  <p:stCondLst>
                                    <p:cond delay="0"/>
                                  </p:stCondLst>
                                  <p:childTnLst>
                                    <p:animMotion origin="layout" path="M -3.88889E-6 -1.11111E-6 L 0.43612 -0.04167 " pathEditMode="relative" rAng="0" ptsTypes="AA">
                                      <p:cBhvr>
                                        <p:cTn id="108" dur="2000" fill="hold"/>
                                        <p:tgtEl>
                                          <p:spTgt spid="16"/>
                                        </p:tgtEl>
                                        <p:attrNameLst>
                                          <p:attrName>ppt_x</p:attrName>
                                          <p:attrName>ppt_y</p:attrName>
                                        </p:attrNameLst>
                                      </p:cBhvr>
                                      <p:rCtr x="21806" y="-2083"/>
                                    </p:animMotion>
                                  </p:childTnLst>
                                </p:cTn>
                              </p:par>
                              <p:par>
                                <p:cTn id="109" presetID="42" presetClass="path" presetSubtype="0" accel="50000" decel="50000" fill="hold" grpId="2" nodeType="withEffect">
                                  <p:stCondLst>
                                    <p:cond delay="0"/>
                                  </p:stCondLst>
                                  <p:childTnLst>
                                    <p:animMotion origin="layout" path="M 1.38889E-6 -7.40741E-7 L 0.43837 0.09907 " pathEditMode="relative" rAng="0" ptsTypes="AA">
                                      <p:cBhvr>
                                        <p:cTn id="110" dur="2000" fill="hold"/>
                                        <p:tgtEl>
                                          <p:spTgt spid="18"/>
                                        </p:tgtEl>
                                        <p:attrNameLst>
                                          <p:attrName>ppt_x</p:attrName>
                                          <p:attrName>ppt_y</p:attrName>
                                        </p:attrNameLst>
                                      </p:cBhvr>
                                      <p:rCtr x="21910" y="4954"/>
                                    </p:animMotion>
                                  </p:childTnLst>
                                </p:cTn>
                              </p:par>
                              <p:par>
                                <p:cTn id="111" presetID="42" presetClass="path" presetSubtype="0" accel="50000" decel="50000" fill="hold" grpId="2" nodeType="withEffect">
                                  <p:stCondLst>
                                    <p:cond delay="0"/>
                                  </p:stCondLst>
                                  <p:childTnLst>
                                    <p:animMotion origin="layout" path="M 1.38889E-6 -4.44444E-6 L 0.43854 0.00162 " pathEditMode="relative" rAng="0" ptsTypes="AA">
                                      <p:cBhvr>
                                        <p:cTn id="112" dur="2000" fill="hold"/>
                                        <p:tgtEl>
                                          <p:spTgt spid="20"/>
                                        </p:tgtEl>
                                        <p:attrNameLst>
                                          <p:attrName>ppt_x</p:attrName>
                                          <p:attrName>ppt_y</p:attrName>
                                        </p:attrNameLst>
                                      </p:cBhvr>
                                      <p:rCtr x="21927" y="69"/>
                                    </p:animMotion>
                                  </p:childTnLst>
                                </p:cTn>
                              </p:par>
                              <p:par>
                                <p:cTn id="113" presetID="42" presetClass="path" presetSubtype="0" accel="50000" decel="50000" fill="hold" grpId="2" nodeType="withEffect">
                                  <p:stCondLst>
                                    <p:cond delay="0"/>
                                  </p:stCondLst>
                                  <p:childTnLst>
                                    <p:animMotion origin="layout" path="M -2.22222E-6 3.7037E-7 L 0.43872 -0.09607 " pathEditMode="relative" rAng="0" ptsTypes="AA">
                                      <p:cBhvr>
                                        <p:cTn id="114" dur="2000" fill="hold"/>
                                        <p:tgtEl>
                                          <p:spTgt spid="21"/>
                                        </p:tgtEl>
                                        <p:attrNameLst>
                                          <p:attrName>ppt_x</p:attrName>
                                          <p:attrName>ppt_y</p:attrName>
                                        </p:attrNameLst>
                                      </p:cBhvr>
                                      <p:rCtr x="21927" y="-4815"/>
                                    </p:animMotion>
                                  </p:childTnLst>
                                </p:cTn>
                              </p:par>
                              <p:par>
                                <p:cTn id="115" presetID="3" presetClass="emph" presetSubtype="2" fill="hold" grpId="4" nodeType="withEffect">
                                  <p:stCondLst>
                                    <p:cond delay="1000"/>
                                  </p:stCondLst>
                                  <p:childTnLst>
                                    <p:animClr clrSpc="rgb" dir="cw">
                                      <p:cBhvr override="childStyle">
                                        <p:cTn id="116" dur="1500" fill="hold"/>
                                        <p:tgtEl>
                                          <p:spTgt spid="20"/>
                                        </p:tgtEl>
                                        <p:attrNameLst>
                                          <p:attrName>style.color</p:attrName>
                                        </p:attrNameLst>
                                      </p:cBhvr>
                                      <p:to>
                                        <a:srgbClr val="FF9900"/>
                                      </p:to>
                                    </p:animClr>
                                  </p:childTnLst>
                                </p:cTn>
                              </p:par>
                              <p:par>
                                <p:cTn id="117" presetID="3" presetClass="emph" presetSubtype="2" fill="hold" grpId="4" nodeType="withEffect">
                                  <p:stCondLst>
                                    <p:cond delay="1000"/>
                                  </p:stCondLst>
                                  <p:childTnLst>
                                    <p:animClr clrSpc="rgb" dir="cw">
                                      <p:cBhvr override="childStyle">
                                        <p:cTn id="118" dur="1500" fill="hold"/>
                                        <p:tgtEl>
                                          <p:spTgt spid="16"/>
                                        </p:tgtEl>
                                        <p:attrNameLst>
                                          <p:attrName>style.color</p:attrName>
                                        </p:attrNameLst>
                                      </p:cBhvr>
                                      <p:to>
                                        <a:srgbClr val="FF9900"/>
                                      </p:to>
                                    </p:animClr>
                                  </p:childTnLst>
                                </p:cTn>
                              </p:par>
                              <p:par>
                                <p:cTn id="119" presetID="10" presetClass="exit" presetSubtype="0" fill="hold" grpId="1" nodeType="withEffect">
                                  <p:stCondLst>
                                    <p:cond delay="2000"/>
                                  </p:stCondLst>
                                  <p:childTnLst>
                                    <p:animEffect transition="out" filter="fade">
                                      <p:cBhvr>
                                        <p:cTn id="120" dur="250"/>
                                        <p:tgtEl>
                                          <p:spTgt spid="15"/>
                                        </p:tgtEl>
                                      </p:cBhvr>
                                    </p:animEffect>
                                    <p:set>
                                      <p:cBhvr>
                                        <p:cTn id="121" dur="1" fill="hold">
                                          <p:stCondLst>
                                            <p:cond delay="249"/>
                                          </p:stCondLst>
                                        </p:cTn>
                                        <p:tgtEl>
                                          <p:spTgt spid="15"/>
                                        </p:tgtEl>
                                        <p:attrNameLst>
                                          <p:attrName>style.visibility</p:attrName>
                                        </p:attrNameLst>
                                      </p:cBhvr>
                                      <p:to>
                                        <p:strVal val="hidden"/>
                                      </p:to>
                                    </p:set>
                                  </p:childTnLst>
                                </p:cTn>
                              </p:par>
                              <p:par>
                                <p:cTn id="122" presetID="10" presetClass="exit" presetSubtype="0" fill="hold" grpId="1" nodeType="withEffect">
                                  <p:stCondLst>
                                    <p:cond delay="2000"/>
                                  </p:stCondLst>
                                  <p:childTnLst>
                                    <p:animEffect transition="out" filter="fade">
                                      <p:cBhvr>
                                        <p:cTn id="123" dur="250"/>
                                        <p:tgtEl>
                                          <p:spTgt spid="18"/>
                                        </p:tgtEl>
                                      </p:cBhvr>
                                    </p:animEffect>
                                    <p:set>
                                      <p:cBhvr>
                                        <p:cTn id="124" dur="1" fill="hold">
                                          <p:stCondLst>
                                            <p:cond delay="249"/>
                                          </p:stCondLst>
                                        </p:cTn>
                                        <p:tgtEl>
                                          <p:spTgt spid="18"/>
                                        </p:tgtEl>
                                        <p:attrNameLst>
                                          <p:attrName>style.visibility</p:attrName>
                                        </p:attrNameLst>
                                      </p:cBhvr>
                                      <p:to>
                                        <p:strVal val="hidden"/>
                                      </p:to>
                                    </p:set>
                                  </p:childTnLst>
                                </p:cTn>
                              </p:par>
                              <p:par>
                                <p:cTn id="125" presetID="10" presetClass="exit" presetSubtype="0" fill="hold" grpId="1" nodeType="withEffect">
                                  <p:stCondLst>
                                    <p:cond delay="2000"/>
                                  </p:stCondLst>
                                  <p:childTnLst>
                                    <p:animEffect transition="out" filter="fade">
                                      <p:cBhvr>
                                        <p:cTn id="126" dur="250"/>
                                        <p:tgtEl>
                                          <p:spTgt spid="21"/>
                                        </p:tgtEl>
                                      </p:cBhvr>
                                    </p:animEffect>
                                    <p:set>
                                      <p:cBhvr>
                                        <p:cTn id="127" dur="1" fill="hold">
                                          <p:stCondLst>
                                            <p:cond delay="249"/>
                                          </p:stCondLst>
                                        </p:cTn>
                                        <p:tgtEl>
                                          <p:spTgt spid="2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
                                        </p:tgtEl>
                                        <p:attrNameLst>
                                          <p:attrName>style.visibility</p:attrName>
                                        </p:attrNameLst>
                                      </p:cBhvr>
                                      <p:to>
                                        <p:strVal val="visible"/>
                                      </p:to>
                                    </p:set>
                                    <p:animEffect transition="in" filter="fade">
                                      <p:cBhvr>
                                        <p:cTn id="132" dur="250"/>
                                        <p:tgtEl>
                                          <p:spTgt spid="4"/>
                                        </p:tgtEl>
                                      </p:cBhvr>
                                    </p:animEffect>
                                  </p:childTnLst>
                                </p:cTn>
                              </p:par>
                              <p:par>
                                <p:cTn id="133" presetID="0" presetClass="path" presetSubtype="0" accel="50000" decel="50000" fill="hold" grpId="1" nodeType="withEffect">
                                  <p:stCondLst>
                                    <p:cond delay="0"/>
                                  </p:stCondLst>
                                  <p:childTnLst>
                                    <p:animMotion origin="layout" path="M 5.55556E-7 -4.81481E-6 L 0.08958 0.20996 " pathEditMode="relative" rAng="0" ptsTypes="AA">
                                      <p:cBhvr>
                                        <p:cTn id="134" dur="1750" fill="hold"/>
                                        <p:tgtEl>
                                          <p:spTgt spid="4"/>
                                        </p:tgtEl>
                                        <p:attrNameLst>
                                          <p:attrName>ppt_x</p:attrName>
                                          <p:attrName>ppt_y</p:attrName>
                                        </p:attrNameLst>
                                      </p:cBhvr>
                                      <p:rCtr x="4479" y="10486"/>
                                    </p:animMotion>
                                  </p:childTnLst>
                                </p:cTn>
                              </p:par>
                              <p:par>
                                <p:cTn id="135" presetID="10" presetClass="exit" presetSubtype="0" fill="hold" grpId="0" nodeType="withEffect">
                                  <p:stCondLst>
                                    <p:cond delay="0"/>
                                  </p:stCondLst>
                                  <p:childTnLst>
                                    <p:animEffect transition="out" filter="fade">
                                      <p:cBhvr>
                                        <p:cTn id="136" dur="1000"/>
                                        <p:tgtEl>
                                          <p:spTgt spid="8"/>
                                        </p:tgtEl>
                                      </p:cBhvr>
                                    </p:animEffect>
                                    <p:set>
                                      <p:cBhvr>
                                        <p:cTn id="137" dur="1" fill="hold">
                                          <p:stCondLst>
                                            <p:cond delay="999"/>
                                          </p:stCondLst>
                                        </p:cTn>
                                        <p:tgtEl>
                                          <p:spTgt spid="8"/>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7"/>
                                        </p:tgtEl>
                                      </p:cBhvr>
                                    </p:animEffect>
                                    <p:set>
                                      <p:cBhvr>
                                        <p:cTn id="140" dur="1" fill="hold">
                                          <p:stCondLst>
                                            <p:cond delay="999"/>
                                          </p:stCondLst>
                                        </p:cTn>
                                        <p:tgtEl>
                                          <p:spTgt spid="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3074" grpId="0"/>
      <p:bldP spid="3074" grpId="1"/>
      <p:bldP spid="7" grpId="0"/>
      <p:bldP spid="7" grpId="1"/>
      <p:bldP spid="8" grpId="0"/>
      <p:bldP spid="8" grpId="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5" grpId="3"/>
      <p:bldP spid="16" grpId="0"/>
      <p:bldP spid="16" grpId="1"/>
      <p:bldP spid="16" grpId="2"/>
      <p:bldP spid="16" grpId="3"/>
      <p:bldP spid="16" grpId="4"/>
      <p:bldP spid="18" grpId="0"/>
      <p:bldP spid="18" grpId="1"/>
      <p:bldP spid="18" grpId="2"/>
      <p:bldP spid="18" grpId="3"/>
      <p:bldP spid="20" grpId="0"/>
      <p:bldP spid="20" grpId="1"/>
      <p:bldP spid="20" grpId="2"/>
      <p:bldP spid="20" grpId="3"/>
      <p:bldP spid="20" grpId="4"/>
      <p:bldP spid="21" grpId="0"/>
      <p:bldP spid="21" grpId="1"/>
      <p:bldP spid="21" grpId="2"/>
      <p:bldP spid="21"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3690275" y="800100"/>
            <a:ext cx="1828800" cy="9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3" name="Rectangle 2"/>
          <p:cNvSpPr txBox="1">
            <a:spLocks noChangeArrowheads="1"/>
          </p:cNvSpPr>
          <p:nvPr/>
        </p:nvSpPr>
        <p:spPr bwMode="auto">
          <a:xfrm>
            <a:off x="3689985" y="802419"/>
            <a:ext cx="1828800" cy="9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chemeClr val="bg1"/>
                </a:solidFill>
                <a:effectLst/>
                <a:latin typeface="Calibri" panose="020F0502020204030204" pitchFamily="34" charset="0"/>
              </a:rPr>
              <a:t>God</a:t>
            </a:r>
          </a:p>
        </p:txBody>
      </p:sp>
      <p:sp>
        <p:nvSpPr>
          <p:cNvPr id="5" name="Title 1"/>
          <p:cNvSpPr txBox="1">
            <a:spLocks/>
          </p:cNvSpPr>
          <p:nvPr/>
        </p:nvSpPr>
        <p:spPr>
          <a:xfrm>
            <a:off x="6149340" y="3234690"/>
            <a:ext cx="1905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trust</a:t>
            </a:r>
          </a:p>
        </p:txBody>
      </p:sp>
      <p:sp>
        <p:nvSpPr>
          <p:cNvPr id="3074" name="Rectangle 2"/>
          <p:cNvSpPr>
            <a:spLocks noGrp="1" noChangeArrowheads="1"/>
          </p:cNvSpPr>
          <p:nvPr>
            <p:ph type="title"/>
          </p:nvPr>
        </p:nvSpPr>
        <p:spPr>
          <a:xfrm>
            <a:off x="457200" y="1219200"/>
            <a:ext cx="8229600" cy="44958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Oh, how great is Your goodness, Which You have laid up for those who fear You, Which You have prepared for those who trust in You In the presence of the sons   of men!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31:19 </a:t>
            </a:r>
          </a:p>
        </p:txBody>
      </p:sp>
      <p:sp>
        <p:nvSpPr>
          <p:cNvPr id="24" name="Rectangle 2">
            <a:extLst>
              <a:ext uri="{FF2B5EF4-FFF2-40B4-BE49-F238E27FC236}">
                <a16:creationId xmlns:a16="http://schemas.microsoft.com/office/drawing/2014/main" id="{A5AD5ED8-0B13-45A0-8C43-7191B3C36052}"/>
              </a:ext>
            </a:extLst>
          </p:cNvPr>
          <p:cNvSpPr txBox="1">
            <a:spLocks noChangeArrowheads="1"/>
          </p:cNvSpPr>
          <p:nvPr/>
        </p:nvSpPr>
        <p:spPr bwMode="auto">
          <a:xfrm>
            <a:off x="6328267" y="3423553"/>
            <a:ext cx="1557757" cy="75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p:cNvSpPr txBox="1">
            <a:spLocks noChangeArrowheads="1"/>
          </p:cNvSpPr>
          <p:nvPr/>
        </p:nvSpPr>
        <p:spPr bwMode="auto">
          <a:xfrm>
            <a:off x="1858010" y="2503170"/>
            <a:ext cx="15367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fear</a:t>
            </a:r>
          </a:p>
        </p:txBody>
      </p:sp>
      <p:sp>
        <p:nvSpPr>
          <p:cNvPr id="6" name="Rectangle 5"/>
          <p:cNvSpPr>
            <a:spLocks noChangeArrowheads="1"/>
          </p:cNvSpPr>
          <p:nvPr/>
        </p:nvSpPr>
        <p:spPr bwMode="auto">
          <a:xfrm>
            <a:off x="7608570" y="3282315"/>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1997365" y="1991451"/>
            <a:ext cx="1567525" cy="9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a:t>
            </a:r>
            <a:r>
              <a:rPr lang="en-US" altLang="en-US" sz="1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a:t>
            </a:r>
            <a:endPar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881285" y="2662646"/>
            <a:ext cx="1567525" cy="9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a:t>
            </a:r>
            <a:r>
              <a:rPr lang="en-US" altLang="en-US" sz="1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a:t>
            </a:r>
            <a:endPar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647980" y="2665186"/>
            <a:ext cx="1567525" cy="9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a:t>
            </a:r>
            <a:r>
              <a:rPr lang="en-US" altLang="en-US" sz="1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a:t>
            </a:r>
            <a:endPar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595684" y="4003483"/>
            <a:ext cx="1567525" cy="9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a:t>
            </a:r>
            <a:r>
              <a:rPr lang="en-US" altLang="en-US" sz="1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a:t>
            </a:r>
            <a:endPar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4417985" y="1318986"/>
            <a:ext cx="1567525" cy="9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a:t>
            </a:r>
            <a:r>
              <a:rPr lang="en-US" altLang="en-US" sz="1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ou</a:t>
            </a:r>
            <a:endPar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Title 1"/>
          <p:cNvSpPr txBox="1">
            <a:spLocks/>
          </p:cNvSpPr>
          <p:nvPr/>
        </p:nvSpPr>
        <p:spPr>
          <a:xfrm>
            <a:off x="1689100" y="3860800"/>
            <a:ext cx="40956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In the presence</a:t>
            </a:r>
            <a:endParaRPr lang="en-US" b="1" dirty="0">
              <a:ln w="17780" cmpd="sng">
                <a:no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endParaRPr>
          </a:p>
        </p:txBody>
      </p:sp>
      <p:sp>
        <p:nvSpPr>
          <p:cNvPr id="15" name="Title 1"/>
          <p:cNvSpPr txBox="1">
            <a:spLocks/>
          </p:cNvSpPr>
          <p:nvPr/>
        </p:nvSpPr>
        <p:spPr>
          <a:xfrm>
            <a:off x="1905000" y="4521200"/>
            <a:ext cx="23684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rPr>
              <a:t>of men</a:t>
            </a:r>
            <a:endParaRPr lang="en-US" b="1" dirty="0">
              <a:ln w="17780" cmpd="sng">
                <a:noFill/>
                <a:prstDash val="solid"/>
                <a:miter lim="800000"/>
              </a:ln>
              <a:solidFill>
                <a:srgbClr val="FFFF00"/>
              </a:solidFill>
              <a:effectLst>
                <a:glow rad="38100">
                  <a:srgbClr val="9966FF"/>
                </a:glow>
                <a:outerShdw blurRad="50800" algn="tl" rotWithShape="0">
                  <a:srgbClr val="000000"/>
                </a:outerShdw>
              </a:effectLst>
              <a:latin typeface="Calibri" panose="020F0502020204030204" pitchFamily="34" charset="0"/>
            </a:endParaRPr>
          </a:p>
        </p:txBody>
      </p:sp>
      <p:sp>
        <p:nvSpPr>
          <p:cNvPr id="16" name="Title 1"/>
          <p:cNvSpPr txBox="1">
            <a:spLocks/>
          </p:cNvSpPr>
          <p:nvPr/>
        </p:nvSpPr>
        <p:spPr>
          <a:xfrm>
            <a:off x="1905000" y="4041583"/>
            <a:ext cx="3111500" cy="1333500"/>
          </a:xfrm>
          <a:prstGeom prst="rect">
            <a:avLst/>
          </a:prstGeom>
        </p:spPr>
        <p:txBody>
          <a:bodyPr vert="horz" lIns="91440" tIns="45720" rIns="91440" bIns="45720" rtlCol="0" anchor="ctr">
            <a:prstTxWarp prst="textInflat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FF00"/>
                </a:solidFill>
                <a:effectLst>
                  <a:glow rad="88900">
                    <a:srgbClr val="660066"/>
                  </a:glow>
                  <a:outerShdw blurRad="50800" algn="tl" rotWithShape="0">
                    <a:srgbClr val="000000"/>
                  </a:outerShdw>
                </a:effectLst>
                <a:latin typeface="Calibri" panose="020F0502020204030204" pitchFamily="34" charset="0"/>
              </a:rPr>
              <a:t>confess</a:t>
            </a:r>
            <a:endParaRPr lang="en-US" b="1" dirty="0">
              <a:ln w="17780" cmpd="sng">
                <a:noFill/>
                <a:prstDash val="solid"/>
                <a:miter lim="800000"/>
              </a:ln>
              <a:solidFill>
                <a:srgbClr val="FFFF00"/>
              </a:solidFill>
              <a:effectLst>
                <a:glow rad="88900">
                  <a:srgbClr val="660066"/>
                </a:glow>
                <a:outerShdw blurRad="50800" algn="tl" rotWithShape="0">
                  <a:srgbClr val="000000"/>
                </a:outerShdw>
              </a:effectLst>
              <a:latin typeface="Calibri" panose="020F0502020204030204" pitchFamily="34" charset="0"/>
            </a:endParaRPr>
          </a:p>
        </p:txBody>
      </p:sp>
      <p:sp>
        <p:nvSpPr>
          <p:cNvPr id="28" name="Title 1">
            <a:extLst>
              <a:ext uri="{FF2B5EF4-FFF2-40B4-BE49-F238E27FC236}">
                <a16:creationId xmlns:a16="http://schemas.microsoft.com/office/drawing/2014/main" id="{04808A81-B69C-4B79-9900-C58173339EB9}"/>
              </a:ext>
            </a:extLst>
          </p:cNvPr>
          <p:cNvSpPr txBox="1">
            <a:spLocks/>
          </p:cNvSpPr>
          <p:nvPr/>
        </p:nvSpPr>
        <p:spPr>
          <a:xfrm>
            <a:off x="1933832" y="4058059"/>
            <a:ext cx="5579075" cy="1333500"/>
          </a:xfrm>
          <a:prstGeom prst="rect">
            <a:avLst/>
          </a:prstGeom>
        </p:spPr>
        <p:txBody>
          <a:bodyPr vert="horz" lIns="91440" tIns="45720" rIns="91440" bIns="45720" rtlCol="0" anchor="ctr">
            <a:prstTxWarp prst="textInflat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FF00"/>
                </a:solidFill>
                <a:effectLst>
                  <a:glow rad="88900">
                    <a:srgbClr val="660066"/>
                  </a:glow>
                  <a:outerShdw blurRad="50800" algn="tl" rotWithShape="0">
                    <a:srgbClr val="000000"/>
                  </a:outerShdw>
                </a:effectLst>
                <a:latin typeface="Calibri" panose="020F0502020204030204" pitchFamily="34" charset="0"/>
              </a:rPr>
              <a:t>unashamed</a:t>
            </a:r>
            <a:endParaRPr lang="en-US" b="1" dirty="0">
              <a:ln w="17780" cmpd="sng">
                <a:noFill/>
                <a:prstDash val="solid"/>
                <a:miter lim="800000"/>
              </a:ln>
              <a:solidFill>
                <a:srgbClr val="FFFF00"/>
              </a:solidFill>
              <a:effectLst>
                <a:glow rad="88900">
                  <a:srgbClr val="660066"/>
                </a:glow>
                <a:outerShdw blurRad="50800" algn="tl" rotWithShape="0">
                  <a:srgbClr val="000000"/>
                </a:outerShdw>
              </a:effectLst>
              <a:latin typeface="Calibri" panose="020F0502020204030204" pitchFamily="34" charset="0"/>
            </a:endParaRPr>
          </a:p>
        </p:txBody>
      </p:sp>
      <p:sp>
        <p:nvSpPr>
          <p:cNvPr id="23" name="Title 1"/>
          <p:cNvSpPr txBox="1">
            <a:spLocks/>
          </p:cNvSpPr>
          <p:nvPr/>
        </p:nvSpPr>
        <p:spPr>
          <a:xfrm>
            <a:off x="404631" y="4159721"/>
            <a:ext cx="5397661" cy="9963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strengthen your heart</a:t>
            </a:r>
          </a:p>
        </p:txBody>
      </p:sp>
      <p:sp>
        <p:nvSpPr>
          <p:cNvPr id="31" name="Title 1">
            <a:extLst>
              <a:ext uri="{FF2B5EF4-FFF2-40B4-BE49-F238E27FC236}">
                <a16:creationId xmlns:a16="http://schemas.microsoft.com/office/drawing/2014/main" id="{B2B232E1-0C92-4865-A10B-BA9A273AAF27}"/>
              </a:ext>
            </a:extLst>
          </p:cNvPr>
          <p:cNvSpPr txBox="1">
            <a:spLocks/>
          </p:cNvSpPr>
          <p:nvPr/>
        </p:nvSpPr>
        <p:spPr>
          <a:xfrm>
            <a:off x="864630" y="4984656"/>
            <a:ext cx="453493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hope in the LORD</a:t>
            </a:r>
          </a:p>
        </p:txBody>
      </p:sp>
      <p:sp>
        <p:nvSpPr>
          <p:cNvPr id="17" name="Rectangle 2"/>
          <p:cNvSpPr txBox="1">
            <a:spLocks noChangeArrowheads="1"/>
          </p:cNvSpPr>
          <p:nvPr/>
        </p:nvSpPr>
        <p:spPr bwMode="auto">
          <a:xfrm>
            <a:off x="441156" y="3416969"/>
            <a:ext cx="8341895" cy="242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of good courage, And He shall strengthen your heart, All you who hope in the LORD</a:t>
            </a:r>
            <a:r>
              <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31:24</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37DA8BC4-BBF0-4AC9-8840-F70DB0A0A864}"/>
              </a:ext>
            </a:extLst>
          </p:cNvPr>
          <p:cNvSpPr txBox="1">
            <a:spLocks noChangeArrowheads="1"/>
          </p:cNvSpPr>
          <p:nvPr/>
        </p:nvSpPr>
        <p:spPr bwMode="auto">
          <a:xfrm>
            <a:off x="135467" y="4255474"/>
            <a:ext cx="5935549" cy="73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strengthen your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Title 1"/>
          <p:cNvSpPr txBox="1">
            <a:spLocks/>
          </p:cNvSpPr>
          <p:nvPr/>
        </p:nvSpPr>
        <p:spPr>
          <a:xfrm>
            <a:off x="870005" y="3144360"/>
            <a:ext cx="1574157" cy="8218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Wait</a:t>
            </a:r>
          </a:p>
        </p:txBody>
      </p:sp>
      <p:sp>
        <p:nvSpPr>
          <p:cNvPr id="22" name="Title 1"/>
          <p:cNvSpPr txBox="1">
            <a:spLocks/>
          </p:cNvSpPr>
          <p:nvPr/>
        </p:nvSpPr>
        <p:spPr>
          <a:xfrm>
            <a:off x="4022275" y="4467684"/>
            <a:ext cx="1620456" cy="8565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Wait</a:t>
            </a:r>
          </a:p>
        </p:txBody>
      </p:sp>
      <p:sp>
        <p:nvSpPr>
          <p:cNvPr id="18" name="Rectangle 2"/>
          <p:cNvSpPr txBox="1">
            <a:spLocks noChangeArrowheads="1"/>
          </p:cNvSpPr>
          <p:nvPr/>
        </p:nvSpPr>
        <p:spPr bwMode="auto">
          <a:xfrm>
            <a:off x="393615" y="3210279"/>
            <a:ext cx="8341895" cy="269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Wait on the LORD; Be of good courage, And He shall strengthen your heart; Wait, I say, on             the LORD!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27:14</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p:cNvSpPr txBox="1">
            <a:spLocks noChangeArrowheads="1"/>
          </p:cNvSpPr>
          <p:nvPr/>
        </p:nvSpPr>
        <p:spPr bwMode="auto">
          <a:xfrm>
            <a:off x="3693523" y="4840877"/>
            <a:ext cx="1664426" cy="91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p>
        </p:txBody>
      </p:sp>
      <p:sp>
        <p:nvSpPr>
          <p:cNvPr id="26" name="Rectangle 2">
            <a:extLst>
              <a:ext uri="{FF2B5EF4-FFF2-40B4-BE49-F238E27FC236}">
                <a16:creationId xmlns:a16="http://schemas.microsoft.com/office/drawing/2014/main" id="{C0BB1565-189A-4066-83DF-A8F7870AB140}"/>
              </a:ext>
            </a:extLst>
          </p:cNvPr>
          <p:cNvSpPr txBox="1">
            <a:spLocks noChangeArrowheads="1"/>
          </p:cNvSpPr>
          <p:nvPr/>
        </p:nvSpPr>
        <p:spPr bwMode="auto">
          <a:xfrm>
            <a:off x="908504" y="3170398"/>
            <a:ext cx="15108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C1FE0803-47E3-48FA-B4B7-87C4D5FB47D0}"/>
              </a:ext>
            </a:extLst>
          </p:cNvPr>
          <p:cNvSpPr txBox="1">
            <a:spLocks noChangeArrowheads="1"/>
          </p:cNvSpPr>
          <p:nvPr/>
        </p:nvSpPr>
        <p:spPr bwMode="auto">
          <a:xfrm>
            <a:off x="4086225" y="4506903"/>
            <a:ext cx="1498939" cy="76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Wait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996FFC2D-2939-4CF3-B88C-4B1D1DC0049E}"/>
              </a:ext>
            </a:extLst>
          </p:cNvPr>
          <p:cNvSpPr txBox="1">
            <a:spLocks noChangeArrowheads="1"/>
          </p:cNvSpPr>
          <p:nvPr/>
        </p:nvSpPr>
        <p:spPr bwMode="auto">
          <a:xfrm>
            <a:off x="674700" y="4916505"/>
            <a:ext cx="4933779" cy="76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hope in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9">
            <a:extLst>
              <a:ext uri="{FF2B5EF4-FFF2-40B4-BE49-F238E27FC236}">
                <a16:creationId xmlns:a16="http://schemas.microsoft.com/office/drawing/2014/main" id="{D293BFD3-682E-4A52-ACEB-36AD42C7BA57}"/>
              </a:ext>
            </a:extLst>
          </p:cNvPr>
          <p:cNvSpPr>
            <a:spLocks noChangeArrowheads="1"/>
          </p:cNvSpPr>
          <p:nvPr/>
        </p:nvSpPr>
        <p:spPr bwMode="auto">
          <a:xfrm>
            <a:off x="3718560" y="4941611"/>
            <a:ext cx="1628140" cy="71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9" name="Rectangle 6">
            <a:extLst>
              <a:ext uri="{FF2B5EF4-FFF2-40B4-BE49-F238E27FC236}">
                <a16:creationId xmlns:a16="http://schemas.microsoft.com/office/drawing/2014/main" id="{B79F0E0B-6488-4585-A503-66D1B2B1581C}"/>
              </a:ext>
            </a:extLst>
          </p:cNvPr>
          <p:cNvSpPr>
            <a:spLocks noChangeArrowheads="1"/>
          </p:cNvSpPr>
          <p:nvPr/>
        </p:nvSpPr>
        <p:spPr bwMode="auto">
          <a:xfrm>
            <a:off x="2241469" y="4826441"/>
            <a:ext cx="800100" cy="952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33" name="Rectangle 12">
            <a:extLst>
              <a:ext uri="{FF2B5EF4-FFF2-40B4-BE49-F238E27FC236}">
                <a16:creationId xmlns:a16="http://schemas.microsoft.com/office/drawing/2014/main" id="{E23F83C1-90DA-4ADC-BC49-BE2AEE7D7582}"/>
              </a:ext>
            </a:extLst>
          </p:cNvPr>
          <p:cNvSpPr>
            <a:spLocks noChangeArrowheads="1"/>
          </p:cNvSpPr>
          <p:nvPr/>
        </p:nvSpPr>
        <p:spPr bwMode="auto">
          <a:xfrm>
            <a:off x="776288" y="4843030"/>
            <a:ext cx="1855702" cy="91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hope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34" name="Rectangle 12">
            <a:extLst>
              <a:ext uri="{FF2B5EF4-FFF2-40B4-BE49-F238E27FC236}">
                <a16:creationId xmlns:a16="http://schemas.microsoft.com/office/drawing/2014/main" id="{20B52E7E-23C5-43D6-B059-467209AC46C9}"/>
              </a:ext>
            </a:extLst>
          </p:cNvPr>
          <p:cNvSpPr>
            <a:spLocks noChangeArrowheads="1"/>
          </p:cNvSpPr>
          <p:nvPr/>
        </p:nvSpPr>
        <p:spPr bwMode="auto">
          <a:xfrm>
            <a:off x="338444" y="4834792"/>
            <a:ext cx="88487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0128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stCondLst>
                                            <p:cond delay="0"/>
                                          </p:stCondLst>
                                        </p:cTn>
                                        <p:tgtEl>
                                          <p:spTgt spid="6"/>
                                        </p:tgtEl>
                                      </p:cBhvr>
                                    </p:animEffect>
                                    <p:anim to="" calcmode="lin" valueType="num">
                                      <p:cBhvr>
                                        <p:cTn id="2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500"/>
                                  </p:stCondLst>
                                  <p:iterate type="lt">
                                    <p:tmPct val="0"/>
                                  </p:iterate>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childTnLst>
                                </p:cTn>
                              </p:par>
                              <p:par>
                                <p:cTn id="45" presetID="0" presetClass="path" presetSubtype="0" accel="50000" decel="50000" fill="hold" grpId="2" nodeType="withEffect">
                                  <p:stCondLst>
                                    <p:cond delay="500"/>
                                  </p:stCondLst>
                                  <p:iterate type="lt">
                                    <p:tmPct val="0"/>
                                  </p:iterate>
                                  <p:childTnLst>
                                    <p:animMotion origin="layout" path="M -2.22222E-6 1.05458E-6 L -0.00104 0.04209 " pathEditMode="relative" rAng="0" ptsTypes="AA">
                                      <p:cBhvr>
                                        <p:cTn id="46" dur="500" spd="-100000" fill="hold"/>
                                        <p:tgtEl>
                                          <p:spTgt spid="16"/>
                                        </p:tgtEl>
                                        <p:attrNameLst>
                                          <p:attrName>ppt_x</p:attrName>
                                          <p:attrName>ppt_y</p:attrName>
                                        </p:attrNameLst>
                                      </p:cBhvr>
                                      <p:rCtr x="-52" y="2105"/>
                                    </p:animMotion>
                                  </p:childTnLst>
                                </p:cTn>
                              </p:par>
                              <p:par>
                                <p:cTn id="47" presetID="23" presetClass="exit" presetSubtype="32" fill="hold" grpId="1" nodeType="withEffect">
                                  <p:stCondLst>
                                    <p:cond delay="0"/>
                                  </p:stCondLst>
                                  <p:childTnLst>
                                    <p:anim calcmode="lin" valueType="num">
                                      <p:cBhvr>
                                        <p:cTn id="48" dur="750"/>
                                        <p:tgtEl>
                                          <p:spTgt spid="14"/>
                                        </p:tgtEl>
                                        <p:attrNameLst>
                                          <p:attrName>ppt_w</p:attrName>
                                        </p:attrNameLst>
                                      </p:cBhvr>
                                      <p:tavLst>
                                        <p:tav tm="0">
                                          <p:val>
                                            <p:strVal val="ppt_w"/>
                                          </p:val>
                                        </p:tav>
                                        <p:tav tm="100000">
                                          <p:val>
                                            <p:fltVal val="0"/>
                                          </p:val>
                                        </p:tav>
                                      </p:tavLst>
                                    </p:anim>
                                    <p:anim calcmode="lin" valueType="num">
                                      <p:cBhvr>
                                        <p:cTn id="49" dur="750"/>
                                        <p:tgtEl>
                                          <p:spTgt spid="14"/>
                                        </p:tgtEl>
                                        <p:attrNameLst>
                                          <p:attrName>ppt_h</p:attrName>
                                        </p:attrNameLst>
                                      </p:cBhvr>
                                      <p:tavLst>
                                        <p:tav tm="0">
                                          <p:val>
                                            <p:strVal val="ppt_h"/>
                                          </p:val>
                                        </p:tav>
                                        <p:tav tm="100000">
                                          <p:val>
                                            <p:fltVal val="0"/>
                                          </p:val>
                                        </p:tav>
                                      </p:tavLst>
                                    </p:anim>
                                    <p:set>
                                      <p:cBhvr>
                                        <p:cTn id="50" dur="1" fill="hold">
                                          <p:stCondLst>
                                            <p:cond delay="749"/>
                                          </p:stCondLst>
                                        </p:cTn>
                                        <p:tgtEl>
                                          <p:spTgt spid="14"/>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750"/>
                                        <p:tgtEl>
                                          <p:spTgt spid="15"/>
                                        </p:tgtEl>
                                        <p:attrNameLst>
                                          <p:attrName>ppt_w</p:attrName>
                                        </p:attrNameLst>
                                      </p:cBhvr>
                                      <p:tavLst>
                                        <p:tav tm="0">
                                          <p:val>
                                            <p:strVal val="ppt_w"/>
                                          </p:val>
                                        </p:tav>
                                        <p:tav tm="100000">
                                          <p:val>
                                            <p:fltVal val="0"/>
                                          </p:val>
                                        </p:tav>
                                      </p:tavLst>
                                    </p:anim>
                                    <p:anim calcmode="lin" valueType="num">
                                      <p:cBhvr>
                                        <p:cTn id="53" dur="750"/>
                                        <p:tgtEl>
                                          <p:spTgt spid="15"/>
                                        </p:tgtEl>
                                        <p:attrNameLst>
                                          <p:attrName>ppt_h</p:attrName>
                                        </p:attrNameLst>
                                      </p:cBhvr>
                                      <p:tavLst>
                                        <p:tav tm="0">
                                          <p:val>
                                            <p:strVal val="ppt_h"/>
                                          </p:val>
                                        </p:tav>
                                        <p:tav tm="100000">
                                          <p:val>
                                            <p:fltVal val="0"/>
                                          </p:val>
                                        </p:tav>
                                      </p:tavLst>
                                    </p:anim>
                                    <p:set>
                                      <p:cBhvr>
                                        <p:cTn id="54" dur="1" fill="hold">
                                          <p:stCondLst>
                                            <p:cond delay="749"/>
                                          </p:stCondLst>
                                        </p:cTn>
                                        <p:tgtEl>
                                          <p:spTgt spid="15"/>
                                        </p:tgtEl>
                                        <p:attrNameLst>
                                          <p:attrName>style.visibility</p:attrName>
                                        </p:attrNameLst>
                                      </p:cBhvr>
                                      <p:to>
                                        <p:strVal val="hidden"/>
                                      </p:to>
                                    </p:set>
                                  </p:childTnLst>
                                </p:cTn>
                              </p:par>
                              <p:par>
                                <p:cTn id="55" presetID="0" presetClass="path" presetSubtype="0" accel="50000" decel="50000" fill="hold" grpId="2" nodeType="withEffect">
                                  <p:stCondLst>
                                    <p:cond delay="0"/>
                                  </p:stCondLst>
                                  <p:childTnLst>
                                    <p:animMotion origin="layout" path="M 2.77778E-6 1.85185E-6 L 0.03021 -0.03889 " pathEditMode="relative" rAng="0" ptsTypes="AA">
                                      <p:cBhvr>
                                        <p:cTn id="56" dur="750" fill="hold"/>
                                        <p:tgtEl>
                                          <p:spTgt spid="15"/>
                                        </p:tgtEl>
                                        <p:attrNameLst>
                                          <p:attrName>ppt_x</p:attrName>
                                          <p:attrName>ppt_y</p:attrName>
                                        </p:attrNameLst>
                                      </p:cBhvr>
                                      <p:rCtr x="1510" y="-1944"/>
                                    </p:animMotion>
                                  </p:childTnLst>
                                </p:cTn>
                              </p:par>
                              <p:par>
                                <p:cTn id="57" presetID="0" presetClass="path" presetSubtype="0" accel="50000" decel="50000" fill="hold" grpId="2" nodeType="withEffect">
                                  <p:stCondLst>
                                    <p:cond delay="0"/>
                                  </p:stCondLst>
                                  <p:childTnLst>
                                    <p:animMotion origin="layout" path="M -5.55556E-7 -1.85185E-6 L -0.03924 0.05741 " pathEditMode="relative" rAng="0" ptsTypes="AA">
                                      <p:cBhvr>
                                        <p:cTn id="58" dur="750" fill="hold"/>
                                        <p:tgtEl>
                                          <p:spTgt spid="14"/>
                                        </p:tgtEl>
                                        <p:attrNameLst>
                                          <p:attrName>ppt_x</p:attrName>
                                          <p:attrName>ppt_y</p:attrName>
                                        </p:attrNameLst>
                                      </p:cBhvr>
                                      <p:rCtr x="-1962" y="2870"/>
                                    </p:animMotion>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250"/>
                                  </p:stCondLst>
                                  <p:iterate type="lt">
                                    <p:tmPct val="0"/>
                                  </p:iterate>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childTnLst>
                                </p:cTn>
                              </p:par>
                              <p:par>
                                <p:cTn id="65" presetID="22" presetClass="exit" presetSubtype="8" fill="hold" grpId="1" nodeType="withEffect">
                                  <p:stCondLst>
                                    <p:cond delay="0"/>
                                  </p:stCondLst>
                                  <p:iterate type="lt">
                                    <p:tmPct val="0"/>
                                  </p:iterate>
                                  <p:childTnLst>
                                    <p:animEffect transition="out" filter="wipe(left)">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par>
                                <p:cTn id="68" presetID="34" presetClass="emph" presetSubtype="0" fill="hold" grpId="3" nodeType="withEffect">
                                  <p:stCondLst>
                                    <p:cond delay="0"/>
                                  </p:stCondLst>
                                  <p:iterate type="lt">
                                    <p:tmPct val="10000"/>
                                  </p:iterate>
                                  <p:childTnLst>
                                    <p:animMotion origin="layout" path="M -2.22222E-6 -4.07407E-6 L 0.08768 0.00162 " pathEditMode="relative" rAng="0" ptsTypes="AA">
                                      <p:cBhvr>
                                        <p:cTn id="69" dur="250" accel="50000" decel="50000" autoRev="1" fill="hold">
                                          <p:stCondLst>
                                            <p:cond delay="0"/>
                                          </p:stCondLst>
                                        </p:cTn>
                                        <p:tgtEl>
                                          <p:spTgt spid="16"/>
                                        </p:tgtEl>
                                        <p:attrNameLst>
                                          <p:attrName>ppt_x</p:attrName>
                                          <p:attrName>ppt_y</p:attrName>
                                        </p:attrNameLst>
                                      </p:cBhvr>
                                      <p:rCtr x="4375" y="69"/>
                                    </p:animMotion>
                                    <p:animRot by="1500000">
                                      <p:cBhvr>
                                        <p:cTn id="70" dur="125" fill="hold">
                                          <p:stCondLst>
                                            <p:cond delay="0"/>
                                          </p:stCondLst>
                                        </p:cTn>
                                        <p:tgtEl>
                                          <p:spTgt spid="16"/>
                                        </p:tgtEl>
                                        <p:attrNameLst>
                                          <p:attrName>r</p:attrName>
                                        </p:attrNameLst>
                                      </p:cBhvr>
                                    </p:animRot>
                                    <p:animRot by="-1500000">
                                      <p:cBhvr>
                                        <p:cTn id="71" dur="125" fill="hold">
                                          <p:stCondLst>
                                            <p:cond delay="125"/>
                                          </p:stCondLst>
                                        </p:cTn>
                                        <p:tgtEl>
                                          <p:spTgt spid="16"/>
                                        </p:tgtEl>
                                        <p:attrNameLst>
                                          <p:attrName>r</p:attrName>
                                        </p:attrNameLst>
                                      </p:cBhvr>
                                    </p:animRot>
                                    <p:animRot by="-1500000">
                                      <p:cBhvr>
                                        <p:cTn id="72" dur="125" fill="hold">
                                          <p:stCondLst>
                                            <p:cond delay="250"/>
                                          </p:stCondLst>
                                        </p:cTn>
                                        <p:tgtEl>
                                          <p:spTgt spid="16"/>
                                        </p:tgtEl>
                                        <p:attrNameLst>
                                          <p:attrName>r</p:attrName>
                                        </p:attrNameLst>
                                      </p:cBhvr>
                                    </p:animRot>
                                    <p:animRot by="1500000">
                                      <p:cBhvr>
                                        <p:cTn id="73" dur="125" fill="hold">
                                          <p:stCondLst>
                                            <p:cond delay="375"/>
                                          </p:stCondLst>
                                        </p:cTn>
                                        <p:tgtEl>
                                          <p:spTgt spid="16"/>
                                        </p:tgtEl>
                                        <p:attrNameLst>
                                          <p:attrName>r</p:attrName>
                                        </p:attrNameLst>
                                      </p:cBhvr>
                                    </p:animRot>
                                  </p:childTnLst>
                                </p:cTn>
                              </p:par>
                              <p:par>
                                <p:cTn id="74" presetID="34" presetClass="emph" presetSubtype="0" fill="hold" grpId="2" nodeType="withEffect">
                                  <p:stCondLst>
                                    <p:cond delay="250"/>
                                  </p:stCondLst>
                                  <p:iterate type="lt">
                                    <p:tmPct val="10000"/>
                                  </p:iterate>
                                  <p:childTnLst>
                                    <p:animMotion origin="layout" path="M -3.05556E-6 1.11111E-6 L 0.10382 0.00116 " pathEditMode="relative" rAng="0" ptsTypes="AA">
                                      <p:cBhvr>
                                        <p:cTn id="75" dur="250" accel="50000" decel="50000" autoRev="1" fill="hold">
                                          <p:stCondLst>
                                            <p:cond delay="0"/>
                                          </p:stCondLst>
                                        </p:cTn>
                                        <p:tgtEl>
                                          <p:spTgt spid="28"/>
                                        </p:tgtEl>
                                        <p:attrNameLst>
                                          <p:attrName>ppt_x</p:attrName>
                                          <p:attrName>ppt_y</p:attrName>
                                        </p:attrNameLst>
                                      </p:cBhvr>
                                      <p:rCtr x="5191" y="46"/>
                                    </p:animMotion>
                                    <p:animRot by="1500000">
                                      <p:cBhvr>
                                        <p:cTn id="76" dur="125" fill="hold">
                                          <p:stCondLst>
                                            <p:cond delay="0"/>
                                          </p:stCondLst>
                                        </p:cTn>
                                        <p:tgtEl>
                                          <p:spTgt spid="28"/>
                                        </p:tgtEl>
                                        <p:attrNameLst>
                                          <p:attrName>r</p:attrName>
                                        </p:attrNameLst>
                                      </p:cBhvr>
                                    </p:animRot>
                                    <p:animRot by="-1500000">
                                      <p:cBhvr>
                                        <p:cTn id="77" dur="125" fill="hold">
                                          <p:stCondLst>
                                            <p:cond delay="125"/>
                                          </p:stCondLst>
                                        </p:cTn>
                                        <p:tgtEl>
                                          <p:spTgt spid="28"/>
                                        </p:tgtEl>
                                        <p:attrNameLst>
                                          <p:attrName>r</p:attrName>
                                        </p:attrNameLst>
                                      </p:cBhvr>
                                    </p:animRot>
                                    <p:animRot by="-1500000">
                                      <p:cBhvr>
                                        <p:cTn id="78" dur="125" fill="hold">
                                          <p:stCondLst>
                                            <p:cond delay="250"/>
                                          </p:stCondLst>
                                        </p:cTn>
                                        <p:tgtEl>
                                          <p:spTgt spid="28"/>
                                        </p:tgtEl>
                                        <p:attrNameLst>
                                          <p:attrName>r</p:attrName>
                                        </p:attrNameLst>
                                      </p:cBhvr>
                                    </p:animRot>
                                    <p:animRot by="1500000">
                                      <p:cBhvr>
                                        <p:cTn id="79" dur="125" fill="hold">
                                          <p:stCondLst>
                                            <p:cond delay="375"/>
                                          </p:stCondLst>
                                        </p:cTn>
                                        <p:tgtEl>
                                          <p:spTgt spid="28"/>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250"/>
                                        <p:tgtEl>
                                          <p:spTgt spid="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250"/>
                                        <p:tgtEl>
                                          <p:spTgt spid="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250"/>
                                        <p:tgtEl>
                                          <p:spTgt spid="1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250"/>
                                        <p:tgtEl>
                                          <p:spTgt spid="1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fade">
                                      <p:cBhvr>
                                        <p:cTn id="96" dur="250"/>
                                        <p:tgtEl>
                                          <p:spTgt spid="12"/>
                                        </p:tgtEl>
                                      </p:cBhvr>
                                    </p:animEffect>
                                  </p:childTnLst>
                                </p:cTn>
                              </p:par>
                              <p:par>
                                <p:cTn id="97" presetID="0" presetClass="path" presetSubtype="0" accel="50000" decel="50000" fill="hold" grpId="1" nodeType="withEffect">
                                  <p:stCondLst>
                                    <p:cond delay="0"/>
                                  </p:stCondLst>
                                  <p:childTnLst>
                                    <p:animMotion origin="layout" path="M 3.33333E-6 -4.81481E-6 L 0.20277 -0.17337 " pathEditMode="relative" rAng="0" ptsTypes="AA">
                                      <p:cBhvr>
                                        <p:cTn id="98" dur="2000" fill="hold"/>
                                        <p:tgtEl>
                                          <p:spTgt spid="8"/>
                                        </p:tgtEl>
                                        <p:attrNameLst>
                                          <p:attrName>ppt_x</p:attrName>
                                          <p:attrName>ppt_y</p:attrName>
                                        </p:attrNameLst>
                                      </p:cBhvr>
                                      <p:rCtr x="10139" y="-8681"/>
                                    </p:animMotion>
                                  </p:childTnLst>
                                </p:cTn>
                              </p:par>
                              <p:par>
                                <p:cTn id="99" presetID="0" presetClass="path" presetSubtype="0" accel="50000" decel="50000" fill="hold" grpId="1" nodeType="withEffect">
                                  <p:stCondLst>
                                    <p:cond delay="0"/>
                                  </p:stCondLst>
                                  <p:childTnLst>
                                    <p:animMotion origin="layout" path="M -4.44444E-6 -1.48148E-6 L 0.10643 -0.27129 " pathEditMode="relative" rAng="0" ptsTypes="AA">
                                      <p:cBhvr>
                                        <p:cTn id="100" dur="2000" fill="hold"/>
                                        <p:tgtEl>
                                          <p:spTgt spid="9"/>
                                        </p:tgtEl>
                                        <p:attrNameLst>
                                          <p:attrName>ppt_x</p:attrName>
                                          <p:attrName>ppt_y</p:attrName>
                                        </p:attrNameLst>
                                      </p:cBhvr>
                                      <p:rCtr x="5313" y="-13565"/>
                                    </p:animMotion>
                                  </p:childTnLst>
                                </p:cTn>
                              </p:par>
                              <p:par>
                                <p:cTn id="101" presetID="0" presetClass="path" presetSubtype="0" accel="50000" decel="50000" fill="hold" grpId="1" nodeType="withEffect">
                                  <p:stCondLst>
                                    <p:cond delay="0"/>
                                  </p:stCondLst>
                                  <p:childTnLst>
                                    <p:animMotion origin="layout" path="M 1.38889E-6 -4.44444E-6 L -0.19618 -0.27199 " pathEditMode="relative" rAng="0" ptsTypes="AA">
                                      <p:cBhvr>
                                        <p:cTn id="102" dur="2000" fill="hold"/>
                                        <p:tgtEl>
                                          <p:spTgt spid="10"/>
                                        </p:tgtEl>
                                        <p:attrNameLst>
                                          <p:attrName>ppt_x</p:attrName>
                                          <p:attrName>ppt_y</p:attrName>
                                        </p:attrNameLst>
                                      </p:cBhvr>
                                      <p:rCtr x="-9809" y="-13611"/>
                                    </p:animMotion>
                                  </p:childTnLst>
                                </p:cTn>
                              </p:par>
                              <p:par>
                                <p:cTn id="103" presetID="0" presetClass="path" presetSubtype="0" accel="50000" decel="50000" fill="hold" grpId="1" nodeType="withEffect">
                                  <p:stCondLst>
                                    <p:cond delay="0"/>
                                  </p:stCondLst>
                                  <p:childTnLst>
                                    <p:animMotion origin="layout" path="M 1.94444E-6 -3.33333E-6 L 0.35625 -0.46689 " pathEditMode="relative" rAng="0" ptsTypes="AA">
                                      <p:cBhvr>
                                        <p:cTn id="104" dur="2000" fill="hold"/>
                                        <p:tgtEl>
                                          <p:spTgt spid="11"/>
                                        </p:tgtEl>
                                        <p:attrNameLst>
                                          <p:attrName>ppt_x</p:attrName>
                                          <p:attrName>ppt_y</p:attrName>
                                        </p:attrNameLst>
                                      </p:cBhvr>
                                      <p:rCtr x="17812" y="-23356"/>
                                    </p:animMotion>
                                  </p:childTnLst>
                                </p:cTn>
                              </p:par>
                              <p:par>
                                <p:cTn id="105" presetID="0" presetClass="path" presetSubtype="0" accel="50000" decel="50000" fill="hold" grpId="1" nodeType="withEffect">
                                  <p:stCondLst>
                                    <p:cond delay="0"/>
                                  </p:stCondLst>
                                  <p:childTnLst>
                                    <p:animMotion origin="layout" path="M 1.11022E-16 1.85185E-6 L -0.06163 -0.0757 " pathEditMode="relative" rAng="0" ptsTypes="AA">
                                      <p:cBhvr>
                                        <p:cTn id="106" dur="2000" fill="hold"/>
                                        <p:tgtEl>
                                          <p:spTgt spid="12"/>
                                        </p:tgtEl>
                                        <p:attrNameLst>
                                          <p:attrName>ppt_x</p:attrName>
                                          <p:attrName>ppt_y</p:attrName>
                                        </p:attrNameLst>
                                      </p:cBhvr>
                                      <p:rCtr x="-3090" y="-3796"/>
                                    </p:animMotion>
                                  </p:childTnLst>
                                </p:cTn>
                              </p:par>
                              <p:par>
                                <p:cTn id="107" presetID="10" presetClass="exit" presetSubtype="0" fill="hold" grpId="1" nodeType="withEffect">
                                  <p:stCondLst>
                                    <p:cond delay="0"/>
                                  </p:stCondLst>
                                  <p:childTnLst>
                                    <p:animEffect transition="out" filter="fade">
                                      <p:cBhvr>
                                        <p:cTn id="108" dur="1500"/>
                                        <p:tgtEl>
                                          <p:spTgt spid="3074"/>
                                        </p:tgtEl>
                                      </p:cBhvr>
                                    </p:animEffect>
                                    <p:set>
                                      <p:cBhvr>
                                        <p:cTn id="109" dur="1" fill="hold">
                                          <p:stCondLst>
                                            <p:cond delay="1499"/>
                                          </p:stCondLst>
                                        </p:cTn>
                                        <p:tgtEl>
                                          <p:spTgt spid="3074"/>
                                        </p:tgtEl>
                                        <p:attrNameLst>
                                          <p:attrName>style.visibility</p:attrName>
                                        </p:attrNameLst>
                                      </p:cBhvr>
                                      <p:to>
                                        <p:strVal val="hidden"/>
                                      </p:to>
                                    </p:set>
                                  </p:childTnLst>
                                </p:cTn>
                              </p:par>
                              <p:par>
                                <p:cTn id="110" presetID="23" presetClass="exit" presetSubtype="544" fill="hold" grpId="1" nodeType="withEffect">
                                  <p:stCondLst>
                                    <p:cond delay="0"/>
                                  </p:stCondLst>
                                  <p:iterate type="lt">
                                    <p:tmPct val="0"/>
                                  </p:iterate>
                                  <p:childTnLst>
                                    <p:anim calcmode="lin" valueType="num">
                                      <p:cBhvr>
                                        <p:cTn id="111" dur="750"/>
                                        <p:tgtEl>
                                          <p:spTgt spid="28"/>
                                        </p:tgtEl>
                                        <p:attrNameLst>
                                          <p:attrName>ppt_w</p:attrName>
                                        </p:attrNameLst>
                                      </p:cBhvr>
                                      <p:tavLst>
                                        <p:tav tm="0">
                                          <p:val>
                                            <p:strVal val="ppt_w"/>
                                          </p:val>
                                        </p:tav>
                                        <p:tav tm="100000">
                                          <p:val>
                                            <p:fltVal val="0"/>
                                          </p:val>
                                        </p:tav>
                                      </p:tavLst>
                                    </p:anim>
                                    <p:anim calcmode="lin" valueType="num">
                                      <p:cBhvr>
                                        <p:cTn id="112" dur="750"/>
                                        <p:tgtEl>
                                          <p:spTgt spid="28"/>
                                        </p:tgtEl>
                                        <p:attrNameLst>
                                          <p:attrName>ppt_h</p:attrName>
                                        </p:attrNameLst>
                                      </p:cBhvr>
                                      <p:tavLst>
                                        <p:tav tm="0">
                                          <p:val>
                                            <p:strVal val="ppt_h"/>
                                          </p:val>
                                        </p:tav>
                                        <p:tav tm="100000">
                                          <p:val>
                                            <p:fltVal val="0"/>
                                          </p:val>
                                        </p:tav>
                                      </p:tavLst>
                                    </p:anim>
                                    <p:anim calcmode="lin" valueType="num">
                                      <p:cBhvr>
                                        <p:cTn id="113" dur="750"/>
                                        <p:tgtEl>
                                          <p:spTgt spid="28"/>
                                        </p:tgtEl>
                                        <p:attrNameLst>
                                          <p:attrName>ppt_x</p:attrName>
                                        </p:attrNameLst>
                                      </p:cBhvr>
                                      <p:tavLst>
                                        <p:tav tm="0">
                                          <p:val>
                                            <p:strVal val="ppt_x"/>
                                          </p:val>
                                        </p:tav>
                                        <p:tav tm="100000">
                                          <p:val>
                                            <p:fltVal val="0.5"/>
                                          </p:val>
                                        </p:tav>
                                      </p:tavLst>
                                    </p:anim>
                                    <p:anim calcmode="lin" valueType="num">
                                      <p:cBhvr>
                                        <p:cTn id="114" dur="750"/>
                                        <p:tgtEl>
                                          <p:spTgt spid="28"/>
                                        </p:tgtEl>
                                        <p:attrNameLst>
                                          <p:attrName>ppt_y</p:attrName>
                                        </p:attrNameLst>
                                      </p:cBhvr>
                                      <p:tavLst>
                                        <p:tav tm="0">
                                          <p:val>
                                            <p:strVal val="ppt_y"/>
                                          </p:val>
                                        </p:tav>
                                        <p:tav tm="100000">
                                          <p:val>
                                            <p:fltVal val="0.5"/>
                                          </p:val>
                                        </p:tav>
                                      </p:tavLst>
                                    </p:anim>
                                    <p:set>
                                      <p:cBhvr>
                                        <p:cTn id="115" dur="1" fill="hold">
                                          <p:stCondLst>
                                            <p:cond delay="749"/>
                                          </p:stCondLst>
                                        </p:cTn>
                                        <p:tgtEl>
                                          <p:spTgt spid="28"/>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5"/>
                                        </p:tgtEl>
                                      </p:cBhvr>
                                    </p:animEffect>
                                    <p:set>
                                      <p:cBhvr>
                                        <p:cTn id="118" dur="1" fill="hold">
                                          <p:stCondLst>
                                            <p:cond delay="499"/>
                                          </p:stCondLst>
                                        </p:cTn>
                                        <p:tgtEl>
                                          <p:spTgt spid="5"/>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24"/>
                                        </p:tgtEl>
                                      </p:cBhvr>
                                    </p:animEffect>
                                    <p:set>
                                      <p:cBhvr>
                                        <p:cTn id="121" dur="1" fill="hold">
                                          <p:stCondLst>
                                            <p:cond delay="499"/>
                                          </p:stCondLst>
                                        </p:cTn>
                                        <p:tgtEl>
                                          <p:spTgt spid="2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250"/>
                                        <p:tgtEl>
                                          <p:spTgt spid="6"/>
                                        </p:tgtEl>
                                      </p:cBhvr>
                                    </p:animEffect>
                                    <p:set>
                                      <p:cBhvr>
                                        <p:cTn id="124" dur="1" fill="hold">
                                          <p:stCondLst>
                                            <p:cond delay="249"/>
                                          </p:stCondLst>
                                        </p:cTn>
                                        <p:tgtEl>
                                          <p:spTgt spid="6"/>
                                        </p:tgtEl>
                                        <p:attrNameLst>
                                          <p:attrName>style.visibility</p:attrName>
                                        </p:attrNameLst>
                                      </p:cBhvr>
                                      <p:to>
                                        <p:strVal val="hidden"/>
                                      </p:to>
                                    </p:set>
                                  </p:childTnLst>
                                </p:cTn>
                              </p:par>
                            </p:childTnLst>
                          </p:cTn>
                        </p:par>
                        <p:par>
                          <p:cTn id="125" fill="hold">
                            <p:stCondLst>
                              <p:cond delay="2000"/>
                            </p:stCondLst>
                            <p:childTnLst>
                              <p:par>
                                <p:cTn id="126" presetID="10" presetClass="exit" presetSubtype="0" fill="hold" grpId="2" nodeType="afterEffect">
                                  <p:stCondLst>
                                    <p:cond delay="0"/>
                                  </p:stCondLst>
                                  <p:childTnLst>
                                    <p:animEffect transition="out" filter="fade">
                                      <p:cBhvr>
                                        <p:cTn id="127" dur="500"/>
                                        <p:tgtEl>
                                          <p:spTgt spid="8"/>
                                        </p:tgtEl>
                                      </p:cBhvr>
                                    </p:animEffect>
                                    <p:set>
                                      <p:cBhvr>
                                        <p:cTn id="128" dur="1" fill="hold">
                                          <p:stCondLst>
                                            <p:cond delay="499"/>
                                          </p:stCondLst>
                                        </p:cTn>
                                        <p:tgtEl>
                                          <p:spTgt spid="8"/>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9"/>
                                        </p:tgtEl>
                                      </p:cBhvr>
                                    </p:animEffect>
                                    <p:set>
                                      <p:cBhvr>
                                        <p:cTn id="131" dur="1" fill="hold">
                                          <p:stCondLst>
                                            <p:cond delay="499"/>
                                          </p:stCondLst>
                                        </p:cTn>
                                        <p:tgtEl>
                                          <p:spTgt spid="9"/>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0"/>
                                        </p:tgtEl>
                                      </p:cBhvr>
                                    </p:animEffect>
                                    <p:set>
                                      <p:cBhvr>
                                        <p:cTn id="134" dur="1" fill="hold">
                                          <p:stCondLst>
                                            <p:cond delay="499"/>
                                          </p:stCondLst>
                                        </p:cTn>
                                        <p:tgtEl>
                                          <p:spTgt spid="10"/>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1"/>
                                        </p:tgtEl>
                                      </p:cBhvr>
                                    </p:animEffect>
                                    <p:set>
                                      <p:cBhvr>
                                        <p:cTn id="137" dur="1" fill="hold">
                                          <p:stCondLst>
                                            <p:cond delay="499"/>
                                          </p:stCondLst>
                                        </p:cTn>
                                        <p:tgtEl>
                                          <p:spTgt spid="11"/>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12"/>
                                        </p:tgtEl>
                                      </p:cBhvr>
                                    </p:animEffect>
                                    <p:set>
                                      <p:cBhvr>
                                        <p:cTn id="140" dur="1" fill="hold">
                                          <p:stCondLst>
                                            <p:cond delay="499"/>
                                          </p:stCondLst>
                                        </p:cTn>
                                        <p:tgtEl>
                                          <p:spTgt spid="12"/>
                                        </p:tgtEl>
                                        <p:attrNameLst>
                                          <p:attrName>style.visibility</p:attrName>
                                        </p:attrNameLst>
                                      </p:cBhvr>
                                      <p:to>
                                        <p:strVal val="hidden"/>
                                      </p:to>
                                    </p:set>
                                  </p:childTnLst>
                                </p:cTn>
                              </p:par>
                              <p:par>
                                <p:cTn id="141" presetID="10" presetClass="entr" presetSubtype="0" fill="hold" grpId="0" nodeType="withEffect">
                                  <p:stCondLst>
                                    <p:cond delay="400"/>
                                  </p:stCondLst>
                                  <p:childTnLst>
                                    <p:set>
                                      <p:cBhvr>
                                        <p:cTn id="142" dur="1" fill="hold">
                                          <p:stCondLst>
                                            <p:cond delay="0"/>
                                          </p:stCondLst>
                                        </p:cTn>
                                        <p:tgtEl>
                                          <p:spTgt spid="7"/>
                                        </p:tgtEl>
                                        <p:attrNameLst>
                                          <p:attrName>style.visibility</p:attrName>
                                        </p:attrNameLst>
                                      </p:cBhvr>
                                      <p:to>
                                        <p:strVal val="visible"/>
                                      </p:to>
                                    </p:set>
                                    <p:animEffect transition="in" filter="fade">
                                      <p:cBhvr>
                                        <p:cTn id="143" dur="250"/>
                                        <p:tgtEl>
                                          <p:spTgt spid="7"/>
                                        </p:tgtEl>
                                      </p:cBhvr>
                                    </p:animEffect>
                                  </p:childTnLst>
                                </p:cTn>
                              </p:par>
                              <p:par>
                                <p:cTn id="144" presetID="1" presetClass="entr" presetSubtype="0" fill="hold" grpId="0" nodeType="withEffect">
                                  <p:stCondLst>
                                    <p:cond delay="250"/>
                                  </p:stCondLst>
                                  <p:childTnLst>
                                    <p:set>
                                      <p:cBhvr>
                                        <p:cTn id="145" dur="1" fill="hold">
                                          <p:stCondLst>
                                            <p:cond delay="0"/>
                                          </p:stCondLst>
                                        </p:cTn>
                                        <p:tgtEl>
                                          <p:spTgt spid="13"/>
                                        </p:tgtEl>
                                        <p:attrNameLst>
                                          <p:attrName>style.visibility</p:attrName>
                                        </p:attrNameLst>
                                      </p:cBhvr>
                                      <p:to>
                                        <p:strVal val="visible"/>
                                      </p:to>
                                    </p:set>
                                  </p:childTnLst>
                                </p:cTn>
                              </p:par>
                            </p:childTnLst>
                          </p:cTn>
                        </p:par>
                        <p:par>
                          <p:cTn id="146" fill="hold">
                            <p:stCondLst>
                              <p:cond delay="2650"/>
                            </p:stCondLst>
                            <p:childTnLst>
                              <p:par>
                                <p:cTn id="147" presetID="0" presetClass="exit" presetSubtype="0" fill="hold" grpId="1" nodeType="afterEffect">
                                  <p:stCondLst>
                                    <p:cond delay="0"/>
                                  </p:stCondLst>
                                  <p:childTnLst>
                                    <p:set>
                                      <p:cBhvr>
                                        <p:cTn id="148" dur="1" fill="hold">
                                          <p:stCondLst>
                                            <p:cond delay="999"/>
                                          </p:stCondLst>
                                        </p:cTn>
                                        <p:tgtEl>
                                          <p:spTgt spid="13"/>
                                        </p:tgtEl>
                                        <p:attrNameLst>
                                          <p:attrName>style.visibility</p:attrName>
                                        </p:attrNameLst>
                                      </p:cBhvr>
                                      <p:to>
                                        <p:strVal val="hidden"/>
                                      </p:to>
                                    </p:set>
                                    <p:animEffect transition="out" filter="dissolve">
                                      <p:cBhvr>
                                        <p:cTn id="149" dur="1000">
                                          <p:stCondLst>
                                            <p:cond delay="0"/>
                                          </p:stCondLst>
                                        </p:cTn>
                                        <p:tgtEl>
                                          <p:spTgt spid="13"/>
                                        </p:tgtEl>
                                      </p:cBhvr>
                                    </p:animEffect>
                                    <p:anim to="" calcmode="lin" valueType="num">
                                      <p:cBhvr>
                                        <p:cTn id="150"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151" dur="1000" fill="hold">
                                          <p:stCondLst>
                                            <p:cond delay="0"/>
                                          </p:stCondLst>
                                        </p:cTn>
                                        <p:tgtEl>
                                          <p:spTgt spid="13"/>
                                        </p:tgtEl>
                                        <p:attrNameLst>
                                          <p:attrName>ppt_h</p:attrName>
                                        </p:attrNameLst>
                                      </p:cBhvr>
                                      <p:tavLst>
                                        <p:tav tm="0">
                                          <p:val>
                                            <p:strVal val="#ppt_h"/>
                                          </p:val>
                                        </p:tav>
                                        <p:tav tm="100000">
                                          <p:val>
                                            <p:strVal val="#ppt_h*4"/>
                                          </p:val>
                                        </p:tav>
                                      </p:tavLst>
                                    </p:anim>
                                  </p:childTnLst>
                                </p:cTn>
                              </p:par>
                            </p:childTnLst>
                          </p:cTn>
                        </p:par>
                      </p:childTnLst>
                    </p:cTn>
                  </p:par>
                  <p:par>
                    <p:cTn id="152" fill="hold">
                      <p:stCondLst>
                        <p:cond delay="indefinite"/>
                      </p:stCondLst>
                      <p:childTnLst>
                        <p:par>
                          <p:cTn id="153" fill="hold">
                            <p:stCondLst>
                              <p:cond delay="0"/>
                            </p:stCondLst>
                            <p:childTnLst>
                              <p:par>
                                <p:cTn id="154" presetID="23" presetClass="entr" presetSubtype="16" fill="hold" grpId="0" nodeType="clickEffect">
                                  <p:stCondLst>
                                    <p:cond delay="0"/>
                                  </p:stCondLst>
                                  <p:childTnLst>
                                    <p:set>
                                      <p:cBhvr>
                                        <p:cTn id="155" dur="1" fill="hold">
                                          <p:stCondLst>
                                            <p:cond delay="0"/>
                                          </p:stCondLst>
                                        </p:cTn>
                                        <p:tgtEl>
                                          <p:spTgt spid="17"/>
                                        </p:tgtEl>
                                        <p:attrNameLst>
                                          <p:attrName>style.visibility</p:attrName>
                                        </p:attrNameLst>
                                      </p:cBhvr>
                                      <p:to>
                                        <p:strVal val="visible"/>
                                      </p:to>
                                    </p:set>
                                    <p:anim calcmode="lin" valueType="num">
                                      <p:cBhvr>
                                        <p:cTn id="156" dur="1000" fill="hold"/>
                                        <p:tgtEl>
                                          <p:spTgt spid="17"/>
                                        </p:tgtEl>
                                        <p:attrNameLst>
                                          <p:attrName>ppt_w</p:attrName>
                                        </p:attrNameLst>
                                      </p:cBhvr>
                                      <p:tavLst>
                                        <p:tav tm="0">
                                          <p:val>
                                            <p:fltVal val="0"/>
                                          </p:val>
                                        </p:tav>
                                        <p:tav tm="100000">
                                          <p:val>
                                            <p:strVal val="#ppt_w"/>
                                          </p:val>
                                        </p:tav>
                                      </p:tavLst>
                                    </p:anim>
                                    <p:anim calcmode="lin" valueType="num">
                                      <p:cBhvr>
                                        <p:cTn id="157" dur="1000" fill="hold"/>
                                        <p:tgtEl>
                                          <p:spTgt spid="17"/>
                                        </p:tgtEl>
                                        <p:attrNameLst>
                                          <p:attrName>ppt_h</p:attrName>
                                        </p:attrNameLst>
                                      </p:cBhvr>
                                      <p:tavLst>
                                        <p:tav tm="0">
                                          <p:val>
                                            <p:fltVal val="0"/>
                                          </p:val>
                                        </p:tav>
                                        <p:tav tm="100000">
                                          <p:val>
                                            <p:strVal val="#ppt_h"/>
                                          </p:val>
                                        </p:tav>
                                      </p:tavLst>
                                    </p:anim>
                                  </p:childTnLst>
                                </p:cTn>
                              </p:par>
                              <p:par>
                                <p:cTn id="158" presetID="0" presetClass="path" presetSubtype="0" accel="50000" decel="50000" fill="hold" grpId="2" nodeType="withEffect">
                                  <p:stCondLst>
                                    <p:cond delay="0"/>
                                  </p:stCondLst>
                                  <p:childTnLst>
                                    <p:animMotion origin="layout" path="M -2.77778E-7 0.00023 L 0.00087 -0.43241 " pathEditMode="relative" rAng="0" ptsTypes="AA">
                                      <p:cBhvr>
                                        <p:cTn id="159" dur="1000" spd="-100000" fill="hold"/>
                                        <p:tgtEl>
                                          <p:spTgt spid="17"/>
                                        </p:tgtEl>
                                        <p:attrNameLst>
                                          <p:attrName>ppt_x</p:attrName>
                                          <p:attrName>ppt_y</p:attrName>
                                        </p:attrNameLst>
                                      </p:cBhvr>
                                      <p:rCtr x="35" y="-21644"/>
                                    </p:animMotion>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23"/>
                                        </p:tgtEl>
                                        <p:attrNameLst>
                                          <p:attrName>style.visibility</p:attrName>
                                        </p:attrNameLst>
                                      </p:cBhvr>
                                      <p:to>
                                        <p:strVal val="visible"/>
                                      </p:to>
                                    </p:set>
                                    <p:animEffect transition="in" filter="wipe(left)">
                                      <p:cBhvr>
                                        <p:cTn id="164" dur="500"/>
                                        <p:tgtEl>
                                          <p:spTgt spid="23"/>
                                        </p:tgtEl>
                                      </p:cBhvr>
                                    </p:animEffect>
                                  </p:childTnLst>
                                </p:cTn>
                              </p:par>
                              <p:par>
                                <p:cTn id="165" presetID="18" presetClass="emph" presetSubtype="0" fill="hold" grpId="1" nodeType="withEffect">
                                  <p:stCondLst>
                                    <p:cond delay="0"/>
                                  </p:stCondLst>
                                  <p:childTnLst>
                                    <p:set>
                                      <p:cBhvr override="childStyle">
                                        <p:cTn id="166" dur="500" fill="hold"/>
                                        <p:tgtEl>
                                          <p:spTgt spid="23"/>
                                        </p:tgtEl>
                                        <p:attrNameLst>
                                          <p:attrName>style.textDecorationUnderline</p:attrName>
                                        </p:attrNameLst>
                                      </p:cBhvr>
                                      <p:to>
                                        <p:strVal val="true"/>
                                      </p:to>
                                    </p:set>
                                  </p:childTnLst>
                                </p:cTn>
                              </p:par>
                              <p:par>
                                <p:cTn id="167" presetID="22" presetClass="entr" presetSubtype="8" fill="hold" grpId="0" nodeType="withEffect">
                                  <p:stCondLst>
                                    <p:cond delay="0"/>
                                  </p:stCondLst>
                                  <p:childTnLst>
                                    <p:set>
                                      <p:cBhvr>
                                        <p:cTn id="168" dur="1" fill="hold">
                                          <p:stCondLst>
                                            <p:cond delay="0"/>
                                          </p:stCondLst>
                                        </p:cTn>
                                        <p:tgtEl>
                                          <p:spTgt spid="25"/>
                                        </p:tgtEl>
                                        <p:attrNameLst>
                                          <p:attrName>style.visibility</p:attrName>
                                        </p:attrNameLst>
                                      </p:cBhvr>
                                      <p:to>
                                        <p:strVal val="visible"/>
                                      </p:to>
                                    </p:set>
                                    <p:animEffect transition="in" filter="wipe(left)">
                                      <p:cBhvr>
                                        <p:cTn id="169" dur="500"/>
                                        <p:tgtEl>
                                          <p:spTgt spid="25"/>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8" fill="hold" grpId="0" nodeType="clickEffect">
                                  <p:stCondLst>
                                    <p:cond delay="0"/>
                                  </p:stCondLst>
                                  <p:childTnLst>
                                    <p:set>
                                      <p:cBhvr>
                                        <p:cTn id="173" dur="1" fill="hold">
                                          <p:stCondLst>
                                            <p:cond delay="0"/>
                                          </p:stCondLst>
                                        </p:cTn>
                                        <p:tgtEl>
                                          <p:spTgt spid="31"/>
                                        </p:tgtEl>
                                        <p:attrNameLst>
                                          <p:attrName>style.visibility</p:attrName>
                                        </p:attrNameLst>
                                      </p:cBhvr>
                                      <p:to>
                                        <p:strVal val="visible"/>
                                      </p:to>
                                    </p:set>
                                    <p:animEffect transition="in" filter="wipe(left)">
                                      <p:cBhvr>
                                        <p:cTn id="174" dur="500"/>
                                        <p:tgtEl>
                                          <p:spTgt spid="31"/>
                                        </p:tgtEl>
                                      </p:cBhvr>
                                    </p:animEffect>
                                  </p:childTnLst>
                                </p:cTn>
                              </p:par>
                              <p:par>
                                <p:cTn id="175" presetID="18" presetClass="emph" presetSubtype="0" fill="hold" grpId="1" nodeType="withEffect">
                                  <p:stCondLst>
                                    <p:cond delay="0"/>
                                  </p:stCondLst>
                                  <p:childTnLst>
                                    <p:set>
                                      <p:cBhvr override="childStyle">
                                        <p:cTn id="176" dur="500" fill="hold"/>
                                        <p:tgtEl>
                                          <p:spTgt spid="31"/>
                                        </p:tgtEl>
                                        <p:attrNameLst>
                                          <p:attrName>style.textDecorationUnderline</p:attrName>
                                        </p:attrNameLst>
                                      </p:cBhvr>
                                      <p:to>
                                        <p:strVal val="true"/>
                                      </p:to>
                                    </p:set>
                                  </p:childTnLst>
                                </p:cTn>
                              </p:par>
                              <p:par>
                                <p:cTn id="177" presetID="22" presetClass="entr" presetSubtype="8" fill="hold" grpId="0" nodeType="withEffect">
                                  <p:stCondLst>
                                    <p:cond delay="0"/>
                                  </p:stCondLst>
                                  <p:childTnLst>
                                    <p:set>
                                      <p:cBhvr>
                                        <p:cTn id="178" dur="1" fill="hold">
                                          <p:stCondLst>
                                            <p:cond delay="0"/>
                                          </p:stCondLst>
                                        </p:cTn>
                                        <p:tgtEl>
                                          <p:spTgt spid="32"/>
                                        </p:tgtEl>
                                        <p:attrNameLst>
                                          <p:attrName>style.visibility</p:attrName>
                                        </p:attrNameLst>
                                      </p:cBhvr>
                                      <p:to>
                                        <p:strVal val="visible"/>
                                      </p:to>
                                    </p:set>
                                    <p:animEffect transition="in" filter="wipe(left)">
                                      <p:cBhvr>
                                        <p:cTn id="179" dur="500"/>
                                        <p:tgtEl>
                                          <p:spTgt spid="32"/>
                                        </p:tgtEl>
                                      </p:cBhvr>
                                    </p:animEffect>
                                  </p:childTnLst>
                                </p:cTn>
                              </p:par>
                              <p:par>
                                <p:cTn id="180" presetID="0" presetClass="entr" presetSubtype="0" fill="hold" grpId="0" nodeType="withEffect">
                                  <p:stCondLst>
                                    <p:cond delay="400"/>
                                  </p:stCondLst>
                                  <p:childTnLst>
                                    <p:set>
                                      <p:cBhvr>
                                        <p:cTn id="181" dur="1" fill="hold">
                                          <p:stCondLst>
                                            <p:cond delay="0"/>
                                          </p:stCondLst>
                                        </p:cTn>
                                        <p:tgtEl>
                                          <p:spTgt spid="29"/>
                                        </p:tgtEl>
                                        <p:attrNameLst>
                                          <p:attrName>style.visibility</p:attrName>
                                        </p:attrNameLst>
                                      </p:cBhvr>
                                      <p:to>
                                        <p:strVal val="visible"/>
                                      </p:to>
                                    </p:set>
                                    <p:animEffect transition="in" filter="dissolve">
                                      <p:cBhvr>
                                        <p:cTn id="182" dur="500">
                                          <p:stCondLst>
                                            <p:cond delay="0"/>
                                          </p:stCondLst>
                                        </p:cTn>
                                        <p:tgtEl>
                                          <p:spTgt spid="29"/>
                                        </p:tgtEl>
                                      </p:cBhvr>
                                    </p:animEffect>
                                    <p:anim to="" calcmode="lin" valueType="num">
                                      <p:cBhvr>
                                        <p:cTn id="183"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184" dur="500" fill="hold">
                                          <p:stCondLst>
                                            <p:cond delay="0"/>
                                          </p:stCondLst>
                                        </p:cTn>
                                        <p:tgtEl>
                                          <p:spTgt spid="29"/>
                                        </p:tgtEl>
                                        <p:attrNameLst>
                                          <p:attrName>ppt_h</p:attrName>
                                        </p:attrNameLst>
                                      </p:cBhvr>
                                      <p:tavLst>
                                        <p:tav tm="0">
                                          <p:val>
                                            <p:strVal val="#ppt_h*4"/>
                                          </p:val>
                                        </p:tav>
                                        <p:tav tm="100000">
                                          <p:val>
                                            <p:strVal val="#ppt_h"/>
                                          </p:val>
                                        </p:tav>
                                      </p:tavLst>
                                    </p:anim>
                                  </p:childTnLst>
                                </p:cTn>
                              </p:par>
                              <p:par>
                                <p:cTn id="185" presetID="0" presetClass="entr" presetSubtype="0" fill="hold" grpId="0" nodeType="withEffect">
                                  <p:stCondLst>
                                    <p:cond delay="750"/>
                                  </p:stCondLst>
                                  <p:iterate type="lt">
                                    <p:tmPct val="10000"/>
                                  </p:iterate>
                                  <p:childTnLst>
                                    <p:set>
                                      <p:cBhvr>
                                        <p:cTn id="186" dur="1" fill="hold">
                                          <p:stCondLst>
                                            <p:cond delay="0"/>
                                          </p:stCondLst>
                                        </p:cTn>
                                        <p:tgtEl>
                                          <p:spTgt spid="30"/>
                                        </p:tgtEl>
                                        <p:attrNameLst>
                                          <p:attrName>style.visibility</p:attrName>
                                        </p:attrNameLst>
                                      </p:cBhvr>
                                      <p:to>
                                        <p:strVal val="visible"/>
                                      </p:to>
                                    </p:set>
                                    <p:animEffect transition="in" filter="dissolve">
                                      <p:cBhvr>
                                        <p:cTn id="187" dur="500">
                                          <p:stCondLst>
                                            <p:cond delay="0"/>
                                          </p:stCondLst>
                                        </p:cTn>
                                        <p:tgtEl>
                                          <p:spTgt spid="30"/>
                                        </p:tgtEl>
                                      </p:cBhvr>
                                    </p:animEffect>
                                    <p:anim to="" calcmode="lin" valueType="num">
                                      <p:cBhvr>
                                        <p:cTn id="188"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189"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par>
                          <p:cTn id="190" fill="hold">
                            <p:stCondLst>
                              <p:cond delay="1400"/>
                            </p:stCondLst>
                            <p:childTnLst>
                              <p:par>
                                <p:cTn id="191" presetID="26" presetClass="emph" presetSubtype="0" fill="hold" grpId="1" nodeType="afterEffect">
                                  <p:stCondLst>
                                    <p:cond delay="0"/>
                                  </p:stCondLst>
                                  <p:iterate type="lt">
                                    <p:tmPct val="0"/>
                                  </p:iterate>
                                  <p:childTnLst>
                                    <p:animEffect transition="out" filter="fade">
                                      <p:cBhvr>
                                        <p:cTn id="192" dur="500" tmFilter="0, 0; .2, .5; .8, .5; 1, 0"/>
                                        <p:tgtEl>
                                          <p:spTgt spid="30"/>
                                        </p:tgtEl>
                                      </p:cBhvr>
                                    </p:animEffect>
                                    <p:animScale>
                                      <p:cBhvr>
                                        <p:cTn id="193" dur="250" autoRev="1" fill="hold"/>
                                        <p:tgtEl>
                                          <p:spTgt spid="30"/>
                                        </p:tgtEl>
                                      </p:cBhvr>
                                      <p:by x="105000" y="105000"/>
                                    </p:animScale>
                                  </p:childTnLst>
                                </p:cTn>
                              </p:par>
                            </p:childTnLst>
                          </p:cTn>
                        </p:par>
                      </p:childTnLst>
                    </p:cTn>
                  </p:par>
                  <p:par>
                    <p:cTn id="194" fill="hold">
                      <p:stCondLst>
                        <p:cond delay="indefinite"/>
                      </p:stCondLst>
                      <p:childTnLst>
                        <p:par>
                          <p:cTn id="195" fill="hold">
                            <p:stCondLst>
                              <p:cond delay="0"/>
                            </p:stCondLst>
                            <p:childTnLst>
                              <p:par>
                                <p:cTn id="196" presetID="39" presetClass="entr" presetSubtype="0" accel="100000" fill="hold" grpId="0" nodeType="clickEffect">
                                  <p:stCondLst>
                                    <p:cond delay="0"/>
                                  </p:stCondLst>
                                  <p:childTnLst>
                                    <p:set>
                                      <p:cBhvr>
                                        <p:cTn id="197" dur="1" fill="hold">
                                          <p:stCondLst>
                                            <p:cond delay="0"/>
                                          </p:stCondLst>
                                        </p:cTn>
                                        <p:tgtEl>
                                          <p:spTgt spid="33"/>
                                        </p:tgtEl>
                                        <p:attrNameLst>
                                          <p:attrName>style.visibility</p:attrName>
                                        </p:attrNameLst>
                                      </p:cBhvr>
                                      <p:to>
                                        <p:strVal val="visible"/>
                                      </p:to>
                                    </p:set>
                                    <p:anim calcmode="lin" valueType="num">
                                      <p:cBhvr>
                                        <p:cTn id="198" dur="1000" fill="hold"/>
                                        <p:tgtEl>
                                          <p:spTgt spid="33"/>
                                        </p:tgtEl>
                                        <p:attrNameLst>
                                          <p:attrName>ppt_h</p:attrName>
                                        </p:attrNameLst>
                                      </p:cBhvr>
                                      <p:tavLst>
                                        <p:tav tm="0">
                                          <p:val>
                                            <p:strVal val="#ppt_h/20"/>
                                          </p:val>
                                        </p:tav>
                                        <p:tav tm="50000">
                                          <p:val>
                                            <p:strVal val="#ppt_h/20"/>
                                          </p:val>
                                        </p:tav>
                                        <p:tav tm="100000">
                                          <p:val>
                                            <p:strVal val="#ppt_h"/>
                                          </p:val>
                                        </p:tav>
                                      </p:tavLst>
                                    </p:anim>
                                    <p:anim calcmode="lin" valueType="num">
                                      <p:cBhvr>
                                        <p:cTn id="199" dur="1000" fill="hold"/>
                                        <p:tgtEl>
                                          <p:spTgt spid="33"/>
                                        </p:tgtEl>
                                        <p:attrNameLst>
                                          <p:attrName>ppt_w</p:attrName>
                                        </p:attrNameLst>
                                      </p:cBhvr>
                                      <p:tavLst>
                                        <p:tav tm="0">
                                          <p:val>
                                            <p:strVal val="#ppt_w+.3"/>
                                          </p:val>
                                        </p:tav>
                                        <p:tav tm="50000">
                                          <p:val>
                                            <p:strVal val="#ppt_w+.3"/>
                                          </p:val>
                                        </p:tav>
                                        <p:tav tm="100000">
                                          <p:val>
                                            <p:strVal val="#ppt_w"/>
                                          </p:val>
                                        </p:tav>
                                      </p:tavLst>
                                    </p:anim>
                                    <p:anim calcmode="lin" valueType="num">
                                      <p:cBhvr>
                                        <p:cTn id="200" dur="1000" fill="hold"/>
                                        <p:tgtEl>
                                          <p:spTgt spid="33"/>
                                        </p:tgtEl>
                                        <p:attrNameLst>
                                          <p:attrName>ppt_x</p:attrName>
                                        </p:attrNameLst>
                                      </p:cBhvr>
                                      <p:tavLst>
                                        <p:tav tm="0">
                                          <p:val>
                                            <p:strVal val="#ppt_x-.3"/>
                                          </p:val>
                                        </p:tav>
                                        <p:tav tm="50000">
                                          <p:val>
                                            <p:strVal val="#ppt_x"/>
                                          </p:val>
                                        </p:tav>
                                        <p:tav tm="100000">
                                          <p:val>
                                            <p:strVal val="#ppt_x"/>
                                          </p:val>
                                        </p:tav>
                                      </p:tavLst>
                                    </p:anim>
                                    <p:anim calcmode="lin" valueType="num">
                                      <p:cBhvr>
                                        <p:cTn id="201" dur="1000" fill="hold"/>
                                        <p:tgtEl>
                                          <p:spTgt spid="33"/>
                                        </p:tgtEl>
                                        <p:attrNameLst>
                                          <p:attrName>ppt_y</p:attrName>
                                        </p:attrNameLst>
                                      </p:cBhvr>
                                      <p:tavLst>
                                        <p:tav tm="0">
                                          <p:val>
                                            <p:strVal val="#ppt_y"/>
                                          </p:val>
                                        </p:tav>
                                        <p:tav tm="100000">
                                          <p:val>
                                            <p:strVal val="#ppt_y"/>
                                          </p:val>
                                        </p:tav>
                                      </p:tavLst>
                                    </p:anim>
                                  </p:childTnLst>
                                </p:cTn>
                              </p:par>
                              <p:par>
                                <p:cTn id="202" presetID="2" presetClass="entr" presetSubtype="8" fill="hold" grpId="0" nodeType="withEffect">
                                  <p:stCondLst>
                                    <p:cond delay="900"/>
                                  </p:stCondLst>
                                  <p:childTnLst>
                                    <p:set>
                                      <p:cBhvr>
                                        <p:cTn id="203" dur="1" fill="hold">
                                          <p:stCondLst>
                                            <p:cond delay="0"/>
                                          </p:stCondLst>
                                        </p:cTn>
                                        <p:tgtEl>
                                          <p:spTgt spid="34"/>
                                        </p:tgtEl>
                                        <p:attrNameLst>
                                          <p:attrName>style.visibility</p:attrName>
                                        </p:attrNameLst>
                                      </p:cBhvr>
                                      <p:to>
                                        <p:strVal val="visible"/>
                                      </p:to>
                                    </p:set>
                                    <p:anim calcmode="lin" valueType="num">
                                      <p:cBhvr additive="base">
                                        <p:cTn id="204" dur="500" fill="hold"/>
                                        <p:tgtEl>
                                          <p:spTgt spid="34"/>
                                        </p:tgtEl>
                                        <p:attrNameLst>
                                          <p:attrName>ppt_x</p:attrName>
                                        </p:attrNameLst>
                                      </p:cBhvr>
                                      <p:tavLst>
                                        <p:tav tm="0">
                                          <p:val>
                                            <p:strVal val="0-#ppt_w/2"/>
                                          </p:val>
                                        </p:tav>
                                        <p:tav tm="100000">
                                          <p:val>
                                            <p:strVal val="#ppt_x"/>
                                          </p:val>
                                        </p:tav>
                                      </p:tavLst>
                                    </p:anim>
                                    <p:anim calcmode="lin" valueType="num">
                                      <p:cBhvr additive="base">
                                        <p:cTn id="20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20"/>
                                        </p:tgtEl>
                                        <p:attrNameLst>
                                          <p:attrName>style.visibility</p:attrName>
                                        </p:attrNameLst>
                                      </p:cBhvr>
                                      <p:to>
                                        <p:strVal val="visible"/>
                                      </p:to>
                                    </p:set>
                                    <p:animEffect transition="in" filter="fade">
                                      <p:cBhvr>
                                        <p:cTn id="210" dur="100"/>
                                        <p:tgtEl>
                                          <p:spTgt spid="20"/>
                                        </p:tgtEl>
                                      </p:cBhvr>
                                    </p:animEffect>
                                  </p:childTnLst>
                                </p:cTn>
                              </p:par>
                              <p:par>
                                <p:cTn id="211" presetID="0" presetClass="path" presetSubtype="0" accel="32500" decel="67500" fill="hold" grpId="1" nodeType="withEffect">
                                  <p:stCondLst>
                                    <p:cond delay="0"/>
                                  </p:stCondLst>
                                  <p:childTnLst>
                                    <p:animMotion origin="layout" path="M 4.72222E-6 -3.7037E-6 L 0.00989 -0.25486 " pathEditMode="relative" rAng="0" ptsTypes="AA">
                                      <p:cBhvr>
                                        <p:cTn id="212" dur="2000" fill="hold"/>
                                        <p:tgtEl>
                                          <p:spTgt spid="20"/>
                                        </p:tgtEl>
                                        <p:attrNameLst>
                                          <p:attrName>ppt_x</p:attrName>
                                          <p:attrName>ppt_y</p:attrName>
                                        </p:attrNameLst>
                                      </p:cBhvr>
                                      <p:rCtr x="486" y="-12755"/>
                                    </p:animMotion>
                                  </p:childTnLst>
                                </p:cTn>
                              </p:par>
                              <p:par>
                                <p:cTn id="213" presetID="42" presetClass="exit" presetSubtype="0" fill="hold" grpId="1" nodeType="withEffect">
                                  <p:stCondLst>
                                    <p:cond delay="0"/>
                                  </p:stCondLst>
                                  <p:childTnLst>
                                    <p:animEffect transition="out" filter="fade">
                                      <p:cBhvr>
                                        <p:cTn id="214" dur="1000"/>
                                        <p:tgtEl>
                                          <p:spTgt spid="17"/>
                                        </p:tgtEl>
                                      </p:cBhvr>
                                    </p:animEffect>
                                    <p:anim calcmode="lin" valueType="num">
                                      <p:cBhvr>
                                        <p:cTn id="215" dur="1000"/>
                                        <p:tgtEl>
                                          <p:spTgt spid="17"/>
                                        </p:tgtEl>
                                        <p:attrNameLst>
                                          <p:attrName>ppt_x</p:attrName>
                                        </p:attrNameLst>
                                      </p:cBhvr>
                                      <p:tavLst>
                                        <p:tav tm="0">
                                          <p:val>
                                            <p:strVal val="ppt_x"/>
                                          </p:val>
                                        </p:tav>
                                        <p:tav tm="100000">
                                          <p:val>
                                            <p:strVal val="ppt_x"/>
                                          </p:val>
                                        </p:tav>
                                      </p:tavLst>
                                    </p:anim>
                                    <p:anim calcmode="lin" valueType="num">
                                      <p:cBhvr>
                                        <p:cTn id="216" dur="1000"/>
                                        <p:tgtEl>
                                          <p:spTgt spid="17"/>
                                        </p:tgtEl>
                                        <p:attrNameLst>
                                          <p:attrName>ppt_y</p:attrName>
                                        </p:attrNameLst>
                                      </p:cBhvr>
                                      <p:tavLst>
                                        <p:tav tm="0">
                                          <p:val>
                                            <p:strVal val="ppt_y"/>
                                          </p:val>
                                        </p:tav>
                                        <p:tav tm="100000">
                                          <p:val>
                                            <p:strVal val="ppt_y+.1"/>
                                          </p:val>
                                        </p:tav>
                                      </p:tavLst>
                                    </p:anim>
                                    <p:set>
                                      <p:cBhvr>
                                        <p:cTn id="217" dur="1" fill="hold">
                                          <p:stCondLst>
                                            <p:cond delay="999"/>
                                          </p:stCondLst>
                                        </p:cTn>
                                        <p:tgtEl>
                                          <p:spTgt spid="17"/>
                                        </p:tgtEl>
                                        <p:attrNameLst>
                                          <p:attrName>style.visibility</p:attrName>
                                        </p:attrNameLst>
                                      </p:cBhvr>
                                      <p:to>
                                        <p:strVal val="hidden"/>
                                      </p:to>
                                    </p:set>
                                  </p:childTnLst>
                                </p:cTn>
                              </p:par>
                              <p:par>
                                <p:cTn id="218" presetID="42" presetClass="exit" presetSubtype="0" fill="hold" grpId="2" nodeType="withEffect">
                                  <p:stCondLst>
                                    <p:cond delay="0"/>
                                  </p:stCondLst>
                                  <p:childTnLst>
                                    <p:animEffect transition="out" filter="fade">
                                      <p:cBhvr>
                                        <p:cTn id="219" dur="1000"/>
                                        <p:tgtEl>
                                          <p:spTgt spid="23"/>
                                        </p:tgtEl>
                                      </p:cBhvr>
                                    </p:animEffect>
                                    <p:anim calcmode="lin" valueType="num">
                                      <p:cBhvr>
                                        <p:cTn id="220" dur="1000"/>
                                        <p:tgtEl>
                                          <p:spTgt spid="23"/>
                                        </p:tgtEl>
                                        <p:attrNameLst>
                                          <p:attrName>ppt_x</p:attrName>
                                        </p:attrNameLst>
                                      </p:cBhvr>
                                      <p:tavLst>
                                        <p:tav tm="0">
                                          <p:val>
                                            <p:strVal val="ppt_x"/>
                                          </p:val>
                                        </p:tav>
                                        <p:tav tm="100000">
                                          <p:val>
                                            <p:strVal val="ppt_x"/>
                                          </p:val>
                                        </p:tav>
                                      </p:tavLst>
                                    </p:anim>
                                    <p:anim calcmode="lin" valueType="num">
                                      <p:cBhvr>
                                        <p:cTn id="221" dur="1000"/>
                                        <p:tgtEl>
                                          <p:spTgt spid="23"/>
                                        </p:tgtEl>
                                        <p:attrNameLst>
                                          <p:attrName>ppt_y</p:attrName>
                                        </p:attrNameLst>
                                      </p:cBhvr>
                                      <p:tavLst>
                                        <p:tav tm="0">
                                          <p:val>
                                            <p:strVal val="ppt_y"/>
                                          </p:val>
                                        </p:tav>
                                        <p:tav tm="100000">
                                          <p:val>
                                            <p:strVal val="ppt_y+.1"/>
                                          </p:val>
                                        </p:tav>
                                      </p:tavLst>
                                    </p:anim>
                                    <p:set>
                                      <p:cBhvr>
                                        <p:cTn id="222" dur="1" fill="hold">
                                          <p:stCondLst>
                                            <p:cond delay="999"/>
                                          </p:stCondLst>
                                        </p:cTn>
                                        <p:tgtEl>
                                          <p:spTgt spid="23"/>
                                        </p:tgtEl>
                                        <p:attrNameLst>
                                          <p:attrName>style.visibility</p:attrName>
                                        </p:attrNameLst>
                                      </p:cBhvr>
                                      <p:to>
                                        <p:strVal val="hidden"/>
                                      </p:to>
                                    </p:set>
                                  </p:childTnLst>
                                </p:cTn>
                              </p:par>
                              <p:par>
                                <p:cTn id="223" presetID="42" presetClass="exit" presetSubtype="0" fill="hold" grpId="1" nodeType="withEffect">
                                  <p:stCondLst>
                                    <p:cond delay="0"/>
                                  </p:stCondLst>
                                  <p:childTnLst>
                                    <p:animEffect transition="out" filter="fade">
                                      <p:cBhvr>
                                        <p:cTn id="224" dur="1000"/>
                                        <p:tgtEl>
                                          <p:spTgt spid="25"/>
                                        </p:tgtEl>
                                      </p:cBhvr>
                                    </p:animEffect>
                                    <p:anim calcmode="lin" valueType="num">
                                      <p:cBhvr>
                                        <p:cTn id="225" dur="1000"/>
                                        <p:tgtEl>
                                          <p:spTgt spid="25"/>
                                        </p:tgtEl>
                                        <p:attrNameLst>
                                          <p:attrName>ppt_x</p:attrName>
                                        </p:attrNameLst>
                                      </p:cBhvr>
                                      <p:tavLst>
                                        <p:tav tm="0">
                                          <p:val>
                                            <p:strVal val="ppt_x"/>
                                          </p:val>
                                        </p:tav>
                                        <p:tav tm="100000">
                                          <p:val>
                                            <p:strVal val="ppt_x"/>
                                          </p:val>
                                        </p:tav>
                                      </p:tavLst>
                                    </p:anim>
                                    <p:anim calcmode="lin" valueType="num">
                                      <p:cBhvr>
                                        <p:cTn id="226" dur="1000"/>
                                        <p:tgtEl>
                                          <p:spTgt spid="25"/>
                                        </p:tgtEl>
                                        <p:attrNameLst>
                                          <p:attrName>ppt_y</p:attrName>
                                        </p:attrNameLst>
                                      </p:cBhvr>
                                      <p:tavLst>
                                        <p:tav tm="0">
                                          <p:val>
                                            <p:strVal val="ppt_y"/>
                                          </p:val>
                                        </p:tav>
                                        <p:tav tm="100000">
                                          <p:val>
                                            <p:strVal val="ppt_y+.1"/>
                                          </p:val>
                                        </p:tav>
                                      </p:tavLst>
                                    </p:anim>
                                    <p:set>
                                      <p:cBhvr>
                                        <p:cTn id="227" dur="1" fill="hold">
                                          <p:stCondLst>
                                            <p:cond delay="999"/>
                                          </p:stCondLst>
                                        </p:cTn>
                                        <p:tgtEl>
                                          <p:spTgt spid="25"/>
                                        </p:tgtEl>
                                        <p:attrNameLst>
                                          <p:attrName>style.visibility</p:attrName>
                                        </p:attrNameLst>
                                      </p:cBhvr>
                                      <p:to>
                                        <p:strVal val="hidden"/>
                                      </p:to>
                                    </p:set>
                                  </p:childTnLst>
                                </p:cTn>
                              </p:par>
                              <p:par>
                                <p:cTn id="228" presetID="42" presetClass="exit" presetSubtype="0" fill="hold" grpId="2" nodeType="withEffect">
                                  <p:stCondLst>
                                    <p:cond delay="0"/>
                                  </p:stCondLst>
                                  <p:childTnLst>
                                    <p:animEffect transition="out" filter="fade">
                                      <p:cBhvr>
                                        <p:cTn id="229" dur="1000"/>
                                        <p:tgtEl>
                                          <p:spTgt spid="31"/>
                                        </p:tgtEl>
                                      </p:cBhvr>
                                    </p:animEffect>
                                    <p:anim calcmode="lin" valueType="num">
                                      <p:cBhvr>
                                        <p:cTn id="230" dur="1000"/>
                                        <p:tgtEl>
                                          <p:spTgt spid="31"/>
                                        </p:tgtEl>
                                        <p:attrNameLst>
                                          <p:attrName>ppt_x</p:attrName>
                                        </p:attrNameLst>
                                      </p:cBhvr>
                                      <p:tavLst>
                                        <p:tav tm="0">
                                          <p:val>
                                            <p:strVal val="ppt_x"/>
                                          </p:val>
                                        </p:tav>
                                        <p:tav tm="100000">
                                          <p:val>
                                            <p:strVal val="ppt_x"/>
                                          </p:val>
                                        </p:tav>
                                      </p:tavLst>
                                    </p:anim>
                                    <p:anim calcmode="lin" valueType="num">
                                      <p:cBhvr>
                                        <p:cTn id="231" dur="1000"/>
                                        <p:tgtEl>
                                          <p:spTgt spid="31"/>
                                        </p:tgtEl>
                                        <p:attrNameLst>
                                          <p:attrName>ppt_y</p:attrName>
                                        </p:attrNameLst>
                                      </p:cBhvr>
                                      <p:tavLst>
                                        <p:tav tm="0">
                                          <p:val>
                                            <p:strVal val="ppt_y"/>
                                          </p:val>
                                        </p:tav>
                                        <p:tav tm="100000">
                                          <p:val>
                                            <p:strVal val="ppt_y+.1"/>
                                          </p:val>
                                        </p:tav>
                                      </p:tavLst>
                                    </p:anim>
                                    <p:set>
                                      <p:cBhvr>
                                        <p:cTn id="232" dur="1" fill="hold">
                                          <p:stCondLst>
                                            <p:cond delay="999"/>
                                          </p:stCondLst>
                                        </p:cTn>
                                        <p:tgtEl>
                                          <p:spTgt spid="31"/>
                                        </p:tgtEl>
                                        <p:attrNameLst>
                                          <p:attrName>style.visibility</p:attrName>
                                        </p:attrNameLst>
                                      </p:cBhvr>
                                      <p:to>
                                        <p:strVal val="hidden"/>
                                      </p:to>
                                    </p:set>
                                  </p:childTnLst>
                                </p:cTn>
                              </p:par>
                              <p:par>
                                <p:cTn id="233" presetID="42" presetClass="exit" presetSubtype="0" fill="hold" grpId="1" nodeType="withEffect">
                                  <p:stCondLst>
                                    <p:cond delay="0"/>
                                  </p:stCondLst>
                                  <p:childTnLst>
                                    <p:animEffect transition="out" filter="fade">
                                      <p:cBhvr>
                                        <p:cTn id="234" dur="1000"/>
                                        <p:tgtEl>
                                          <p:spTgt spid="32"/>
                                        </p:tgtEl>
                                      </p:cBhvr>
                                    </p:animEffect>
                                    <p:anim calcmode="lin" valueType="num">
                                      <p:cBhvr>
                                        <p:cTn id="235" dur="1000"/>
                                        <p:tgtEl>
                                          <p:spTgt spid="32"/>
                                        </p:tgtEl>
                                        <p:attrNameLst>
                                          <p:attrName>ppt_x</p:attrName>
                                        </p:attrNameLst>
                                      </p:cBhvr>
                                      <p:tavLst>
                                        <p:tav tm="0">
                                          <p:val>
                                            <p:strVal val="ppt_x"/>
                                          </p:val>
                                        </p:tav>
                                        <p:tav tm="100000">
                                          <p:val>
                                            <p:strVal val="ppt_x"/>
                                          </p:val>
                                        </p:tav>
                                      </p:tavLst>
                                    </p:anim>
                                    <p:anim calcmode="lin" valueType="num">
                                      <p:cBhvr>
                                        <p:cTn id="236" dur="1000"/>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par>
                                <p:cTn id="238" presetID="42" presetClass="exit" presetSubtype="0" fill="hold" grpId="2" nodeType="withEffect">
                                  <p:stCondLst>
                                    <p:cond delay="0"/>
                                  </p:stCondLst>
                                  <p:iterate type="lt">
                                    <p:tmPct val="0"/>
                                  </p:iterate>
                                  <p:childTnLst>
                                    <p:animEffect transition="out" filter="fade">
                                      <p:cBhvr>
                                        <p:cTn id="239" dur="1000"/>
                                        <p:tgtEl>
                                          <p:spTgt spid="30"/>
                                        </p:tgtEl>
                                      </p:cBhvr>
                                    </p:animEffect>
                                    <p:anim calcmode="lin" valueType="num">
                                      <p:cBhvr>
                                        <p:cTn id="240" dur="1000"/>
                                        <p:tgtEl>
                                          <p:spTgt spid="30"/>
                                        </p:tgtEl>
                                        <p:attrNameLst>
                                          <p:attrName>ppt_x</p:attrName>
                                        </p:attrNameLst>
                                      </p:cBhvr>
                                      <p:tavLst>
                                        <p:tav tm="0">
                                          <p:val>
                                            <p:strVal val="ppt_x"/>
                                          </p:val>
                                        </p:tav>
                                        <p:tav tm="100000">
                                          <p:val>
                                            <p:strVal val="ppt_x"/>
                                          </p:val>
                                        </p:tav>
                                      </p:tavLst>
                                    </p:anim>
                                    <p:anim calcmode="lin" valueType="num">
                                      <p:cBhvr>
                                        <p:cTn id="241" dur="1000"/>
                                        <p:tgtEl>
                                          <p:spTgt spid="30"/>
                                        </p:tgtEl>
                                        <p:attrNameLst>
                                          <p:attrName>ppt_y</p:attrName>
                                        </p:attrNameLst>
                                      </p:cBhvr>
                                      <p:tavLst>
                                        <p:tav tm="0">
                                          <p:val>
                                            <p:strVal val="ppt_y"/>
                                          </p:val>
                                        </p:tav>
                                        <p:tav tm="100000">
                                          <p:val>
                                            <p:strVal val="ppt_y+.1"/>
                                          </p:val>
                                        </p:tav>
                                      </p:tavLst>
                                    </p:anim>
                                    <p:set>
                                      <p:cBhvr>
                                        <p:cTn id="242" dur="1" fill="hold">
                                          <p:stCondLst>
                                            <p:cond delay="999"/>
                                          </p:stCondLst>
                                        </p:cTn>
                                        <p:tgtEl>
                                          <p:spTgt spid="30"/>
                                        </p:tgtEl>
                                        <p:attrNameLst>
                                          <p:attrName>style.visibility</p:attrName>
                                        </p:attrNameLst>
                                      </p:cBhvr>
                                      <p:to>
                                        <p:strVal val="hidden"/>
                                      </p:to>
                                    </p:set>
                                  </p:childTnLst>
                                </p:cTn>
                              </p:par>
                              <p:par>
                                <p:cTn id="243" presetID="42" presetClass="exit" presetSubtype="0" fill="hold" grpId="1" nodeType="withEffect">
                                  <p:stCondLst>
                                    <p:cond delay="0"/>
                                  </p:stCondLst>
                                  <p:childTnLst>
                                    <p:animEffect transition="out" filter="fade">
                                      <p:cBhvr>
                                        <p:cTn id="244" dur="1000"/>
                                        <p:tgtEl>
                                          <p:spTgt spid="29"/>
                                        </p:tgtEl>
                                      </p:cBhvr>
                                    </p:animEffect>
                                    <p:anim calcmode="lin" valueType="num">
                                      <p:cBhvr>
                                        <p:cTn id="245" dur="1000"/>
                                        <p:tgtEl>
                                          <p:spTgt spid="29"/>
                                        </p:tgtEl>
                                        <p:attrNameLst>
                                          <p:attrName>ppt_x</p:attrName>
                                        </p:attrNameLst>
                                      </p:cBhvr>
                                      <p:tavLst>
                                        <p:tav tm="0">
                                          <p:val>
                                            <p:strVal val="ppt_x"/>
                                          </p:val>
                                        </p:tav>
                                        <p:tav tm="100000">
                                          <p:val>
                                            <p:strVal val="ppt_x"/>
                                          </p:val>
                                        </p:tav>
                                      </p:tavLst>
                                    </p:anim>
                                    <p:anim calcmode="lin" valueType="num">
                                      <p:cBhvr>
                                        <p:cTn id="246" dur="1000"/>
                                        <p:tgtEl>
                                          <p:spTgt spid="29"/>
                                        </p:tgtEl>
                                        <p:attrNameLst>
                                          <p:attrName>ppt_y</p:attrName>
                                        </p:attrNameLst>
                                      </p:cBhvr>
                                      <p:tavLst>
                                        <p:tav tm="0">
                                          <p:val>
                                            <p:strVal val="ppt_y"/>
                                          </p:val>
                                        </p:tav>
                                        <p:tav tm="100000">
                                          <p:val>
                                            <p:strVal val="ppt_y+.1"/>
                                          </p:val>
                                        </p:tav>
                                      </p:tavLst>
                                    </p:anim>
                                    <p:set>
                                      <p:cBhvr>
                                        <p:cTn id="247" dur="1" fill="hold">
                                          <p:stCondLst>
                                            <p:cond delay="999"/>
                                          </p:stCondLst>
                                        </p:cTn>
                                        <p:tgtEl>
                                          <p:spTgt spid="29"/>
                                        </p:tgtEl>
                                        <p:attrNameLst>
                                          <p:attrName>style.visibility</p:attrName>
                                        </p:attrNameLst>
                                      </p:cBhvr>
                                      <p:to>
                                        <p:strVal val="hidden"/>
                                      </p:to>
                                    </p:set>
                                  </p:childTnLst>
                                </p:cTn>
                              </p:par>
                              <p:par>
                                <p:cTn id="248" presetID="42" presetClass="exit" presetSubtype="0" fill="hold" grpId="1" nodeType="withEffect">
                                  <p:stCondLst>
                                    <p:cond delay="0"/>
                                  </p:stCondLst>
                                  <p:childTnLst>
                                    <p:animEffect transition="out" filter="fade">
                                      <p:cBhvr>
                                        <p:cTn id="249" dur="1000"/>
                                        <p:tgtEl>
                                          <p:spTgt spid="33"/>
                                        </p:tgtEl>
                                      </p:cBhvr>
                                    </p:animEffect>
                                    <p:anim calcmode="lin" valueType="num">
                                      <p:cBhvr>
                                        <p:cTn id="250" dur="1000"/>
                                        <p:tgtEl>
                                          <p:spTgt spid="33"/>
                                        </p:tgtEl>
                                        <p:attrNameLst>
                                          <p:attrName>ppt_x</p:attrName>
                                        </p:attrNameLst>
                                      </p:cBhvr>
                                      <p:tavLst>
                                        <p:tav tm="0">
                                          <p:val>
                                            <p:strVal val="ppt_x"/>
                                          </p:val>
                                        </p:tav>
                                        <p:tav tm="100000">
                                          <p:val>
                                            <p:strVal val="ppt_x"/>
                                          </p:val>
                                        </p:tav>
                                      </p:tavLst>
                                    </p:anim>
                                    <p:anim calcmode="lin" valueType="num">
                                      <p:cBhvr>
                                        <p:cTn id="251" dur="1000"/>
                                        <p:tgtEl>
                                          <p:spTgt spid="33"/>
                                        </p:tgtEl>
                                        <p:attrNameLst>
                                          <p:attrName>ppt_y</p:attrName>
                                        </p:attrNameLst>
                                      </p:cBhvr>
                                      <p:tavLst>
                                        <p:tav tm="0">
                                          <p:val>
                                            <p:strVal val="ppt_y"/>
                                          </p:val>
                                        </p:tav>
                                        <p:tav tm="100000">
                                          <p:val>
                                            <p:strVal val="ppt_y+.1"/>
                                          </p:val>
                                        </p:tav>
                                      </p:tavLst>
                                    </p:anim>
                                    <p:set>
                                      <p:cBhvr>
                                        <p:cTn id="252" dur="1" fill="hold">
                                          <p:stCondLst>
                                            <p:cond delay="999"/>
                                          </p:stCondLst>
                                        </p:cTn>
                                        <p:tgtEl>
                                          <p:spTgt spid="33"/>
                                        </p:tgtEl>
                                        <p:attrNameLst>
                                          <p:attrName>style.visibility</p:attrName>
                                        </p:attrNameLst>
                                      </p:cBhvr>
                                      <p:to>
                                        <p:strVal val="hidden"/>
                                      </p:to>
                                    </p:set>
                                  </p:childTnLst>
                                </p:cTn>
                              </p:par>
                              <p:par>
                                <p:cTn id="253" presetID="42" presetClass="exit" presetSubtype="0" fill="hold" grpId="1" nodeType="withEffect">
                                  <p:stCondLst>
                                    <p:cond delay="0"/>
                                  </p:stCondLst>
                                  <p:childTnLst>
                                    <p:animEffect transition="out" filter="fade">
                                      <p:cBhvr>
                                        <p:cTn id="254" dur="1000"/>
                                        <p:tgtEl>
                                          <p:spTgt spid="34"/>
                                        </p:tgtEl>
                                      </p:cBhvr>
                                    </p:animEffect>
                                    <p:anim calcmode="lin" valueType="num">
                                      <p:cBhvr>
                                        <p:cTn id="255" dur="1000"/>
                                        <p:tgtEl>
                                          <p:spTgt spid="34"/>
                                        </p:tgtEl>
                                        <p:attrNameLst>
                                          <p:attrName>ppt_x</p:attrName>
                                        </p:attrNameLst>
                                      </p:cBhvr>
                                      <p:tavLst>
                                        <p:tav tm="0">
                                          <p:val>
                                            <p:strVal val="ppt_x"/>
                                          </p:val>
                                        </p:tav>
                                        <p:tav tm="100000">
                                          <p:val>
                                            <p:strVal val="ppt_x"/>
                                          </p:val>
                                        </p:tav>
                                      </p:tavLst>
                                    </p:anim>
                                    <p:anim calcmode="lin" valueType="num">
                                      <p:cBhvr>
                                        <p:cTn id="256" dur="1000"/>
                                        <p:tgtEl>
                                          <p:spTgt spid="34"/>
                                        </p:tgtEl>
                                        <p:attrNameLst>
                                          <p:attrName>ppt_y</p:attrName>
                                        </p:attrNameLst>
                                      </p:cBhvr>
                                      <p:tavLst>
                                        <p:tav tm="0">
                                          <p:val>
                                            <p:strVal val="ppt_y"/>
                                          </p:val>
                                        </p:tav>
                                        <p:tav tm="100000">
                                          <p:val>
                                            <p:strVal val="ppt_y+.1"/>
                                          </p:val>
                                        </p:tav>
                                      </p:tavLst>
                                    </p:anim>
                                    <p:set>
                                      <p:cBhvr>
                                        <p:cTn id="257" dur="1" fill="hold">
                                          <p:stCondLst>
                                            <p:cond delay="999"/>
                                          </p:stCondLst>
                                        </p:cTn>
                                        <p:tgtEl>
                                          <p:spTgt spid="34"/>
                                        </p:tgtEl>
                                        <p:attrNameLst>
                                          <p:attrName>style.visibility</p:attrName>
                                        </p:attrNameLst>
                                      </p:cBhvr>
                                      <p:to>
                                        <p:strVal val="hidden"/>
                                      </p:to>
                                    </p:set>
                                  </p:childTnLst>
                                </p:cTn>
                              </p:par>
                              <p:par>
                                <p:cTn id="258" presetID="42" presetClass="entr" presetSubtype="0" fill="hold" grpId="0" nodeType="withEffect">
                                  <p:stCondLst>
                                    <p:cond delay="680"/>
                                  </p:stCondLst>
                                  <p:childTnLst>
                                    <p:set>
                                      <p:cBhvr>
                                        <p:cTn id="259" dur="1" fill="hold">
                                          <p:stCondLst>
                                            <p:cond delay="0"/>
                                          </p:stCondLst>
                                        </p:cTn>
                                        <p:tgtEl>
                                          <p:spTgt spid="18"/>
                                        </p:tgtEl>
                                        <p:attrNameLst>
                                          <p:attrName>style.visibility</p:attrName>
                                        </p:attrNameLst>
                                      </p:cBhvr>
                                      <p:to>
                                        <p:strVal val="visible"/>
                                      </p:to>
                                    </p:set>
                                    <p:animEffect transition="in" filter="fade">
                                      <p:cBhvr>
                                        <p:cTn id="260" dur="1000"/>
                                        <p:tgtEl>
                                          <p:spTgt spid="18"/>
                                        </p:tgtEl>
                                      </p:cBhvr>
                                    </p:animEffect>
                                    <p:anim calcmode="lin" valueType="num">
                                      <p:cBhvr>
                                        <p:cTn id="261" dur="1000" fill="hold"/>
                                        <p:tgtEl>
                                          <p:spTgt spid="18"/>
                                        </p:tgtEl>
                                        <p:attrNameLst>
                                          <p:attrName>ppt_x</p:attrName>
                                        </p:attrNameLst>
                                      </p:cBhvr>
                                      <p:tavLst>
                                        <p:tav tm="0">
                                          <p:val>
                                            <p:strVal val="#ppt_x"/>
                                          </p:val>
                                        </p:tav>
                                        <p:tav tm="100000">
                                          <p:val>
                                            <p:strVal val="#ppt_x"/>
                                          </p:val>
                                        </p:tav>
                                      </p:tavLst>
                                    </p:anim>
                                    <p:anim calcmode="lin" valueType="num">
                                      <p:cBhvr>
                                        <p:cTn id="2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22" presetClass="entr" presetSubtype="8" fill="hold" grpId="0" nodeType="clickEffect">
                                  <p:stCondLst>
                                    <p:cond delay="0"/>
                                  </p:stCondLst>
                                  <p:childTnLst>
                                    <p:set>
                                      <p:cBhvr>
                                        <p:cTn id="266" dur="1" fill="hold">
                                          <p:stCondLst>
                                            <p:cond delay="0"/>
                                          </p:stCondLst>
                                        </p:cTn>
                                        <p:tgtEl>
                                          <p:spTgt spid="21"/>
                                        </p:tgtEl>
                                        <p:attrNameLst>
                                          <p:attrName>style.visibility</p:attrName>
                                        </p:attrNameLst>
                                      </p:cBhvr>
                                      <p:to>
                                        <p:strVal val="visible"/>
                                      </p:to>
                                    </p:set>
                                    <p:animEffect transition="in" filter="wipe(left)">
                                      <p:cBhvr>
                                        <p:cTn id="267" dur="500"/>
                                        <p:tgtEl>
                                          <p:spTgt spid="21"/>
                                        </p:tgtEl>
                                      </p:cBhvr>
                                    </p:animEffect>
                                  </p:childTnLst>
                                </p:cTn>
                              </p:par>
                              <p:par>
                                <p:cTn id="268" presetID="18" presetClass="emph" presetSubtype="0" fill="hold" grpId="1" nodeType="withEffect">
                                  <p:stCondLst>
                                    <p:cond delay="0"/>
                                  </p:stCondLst>
                                  <p:childTnLst>
                                    <p:set>
                                      <p:cBhvr override="childStyle">
                                        <p:cTn id="269" dur="500" fill="hold"/>
                                        <p:tgtEl>
                                          <p:spTgt spid="21"/>
                                        </p:tgtEl>
                                        <p:attrNameLst>
                                          <p:attrName>style.textDecorationUnderline</p:attrName>
                                        </p:attrNameLst>
                                      </p:cBhvr>
                                      <p:to>
                                        <p:strVal val="true"/>
                                      </p:to>
                                    </p:set>
                                  </p:childTnLst>
                                </p:cTn>
                              </p:par>
                              <p:par>
                                <p:cTn id="270" presetID="22" presetClass="entr" presetSubtype="8" fill="hold" grpId="0" nodeType="withEffect">
                                  <p:stCondLst>
                                    <p:cond delay="0"/>
                                  </p:stCondLst>
                                  <p:childTnLst>
                                    <p:set>
                                      <p:cBhvr>
                                        <p:cTn id="271" dur="1" fill="hold">
                                          <p:stCondLst>
                                            <p:cond delay="0"/>
                                          </p:stCondLst>
                                        </p:cTn>
                                        <p:tgtEl>
                                          <p:spTgt spid="26"/>
                                        </p:tgtEl>
                                        <p:attrNameLst>
                                          <p:attrName>style.visibility</p:attrName>
                                        </p:attrNameLst>
                                      </p:cBhvr>
                                      <p:to>
                                        <p:strVal val="visible"/>
                                      </p:to>
                                    </p:set>
                                    <p:animEffect transition="in" filter="wipe(left)">
                                      <p:cBhvr>
                                        <p:cTn id="272" dur="500"/>
                                        <p:tgtEl>
                                          <p:spTgt spid="26"/>
                                        </p:tgtEl>
                                      </p:cBhvr>
                                    </p:animEffect>
                                  </p:childTnLst>
                                </p:cTn>
                              </p:par>
                              <p:par>
                                <p:cTn id="273" presetID="22" presetClass="entr" presetSubtype="8" fill="hold" grpId="0" nodeType="withEffect">
                                  <p:stCondLst>
                                    <p:cond delay="0"/>
                                  </p:stCondLst>
                                  <p:childTnLst>
                                    <p:set>
                                      <p:cBhvr>
                                        <p:cTn id="274" dur="1" fill="hold">
                                          <p:stCondLst>
                                            <p:cond delay="0"/>
                                          </p:stCondLst>
                                        </p:cTn>
                                        <p:tgtEl>
                                          <p:spTgt spid="22"/>
                                        </p:tgtEl>
                                        <p:attrNameLst>
                                          <p:attrName>style.visibility</p:attrName>
                                        </p:attrNameLst>
                                      </p:cBhvr>
                                      <p:to>
                                        <p:strVal val="visible"/>
                                      </p:to>
                                    </p:set>
                                    <p:animEffect transition="in" filter="wipe(left)">
                                      <p:cBhvr>
                                        <p:cTn id="275" dur="500"/>
                                        <p:tgtEl>
                                          <p:spTgt spid="22"/>
                                        </p:tgtEl>
                                      </p:cBhvr>
                                    </p:animEffect>
                                  </p:childTnLst>
                                </p:cTn>
                              </p:par>
                              <p:par>
                                <p:cTn id="276" presetID="18" presetClass="emph" presetSubtype="0" fill="hold" grpId="1" nodeType="withEffect">
                                  <p:stCondLst>
                                    <p:cond delay="0"/>
                                  </p:stCondLst>
                                  <p:childTnLst>
                                    <p:set>
                                      <p:cBhvr override="childStyle">
                                        <p:cTn id="277" dur="500" fill="hold"/>
                                        <p:tgtEl>
                                          <p:spTgt spid="22"/>
                                        </p:tgtEl>
                                        <p:attrNameLst>
                                          <p:attrName>style.textDecorationUnderline</p:attrName>
                                        </p:attrNameLst>
                                      </p:cBhvr>
                                      <p:to>
                                        <p:strVal val="true"/>
                                      </p:to>
                                    </p:set>
                                  </p:childTnLst>
                                </p:cTn>
                              </p:par>
                              <p:par>
                                <p:cTn id="278" presetID="22" presetClass="entr" presetSubtype="8" fill="hold" grpId="0" nodeType="withEffect">
                                  <p:stCondLst>
                                    <p:cond delay="0"/>
                                  </p:stCondLst>
                                  <p:childTnLst>
                                    <p:set>
                                      <p:cBhvr>
                                        <p:cTn id="279" dur="1" fill="hold">
                                          <p:stCondLst>
                                            <p:cond delay="0"/>
                                          </p:stCondLst>
                                        </p:cTn>
                                        <p:tgtEl>
                                          <p:spTgt spid="27"/>
                                        </p:tgtEl>
                                        <p:attrNameLst>
                                          <p:attrName>style.visibility</p:attrName>
                                        </p:attrNameLst>
                                      </p:cBhvr>
                                      <p:to>
                                        <p:strVal val="visible"/>
                                      </p:to>
                                    </p:set>
                                    <p:animEffect transition="in" filter="wipe(left)">
                                      <p:cBhvr>
                                        <p:cTn id="280" dur="500"/>
                                        <p:tgtEl>
                                          <p:spTgt spid="27"/>
                                        </p:tgtEl>
                                      </p:cBhvr>
                                    </p:animEffect>
                                  </p:childTnLst>
                                </p:cTn>
                              </p:par>
                            </p:childTnLst>
                          </p:cTn>
                        </p:par>
                      </p:childTnLst>
                    </p:cTn>
                  </p:par>
                  <p:par>
                    <p:cTn id="281" fill="hold">
                      <p:stCondLst>
                        <p:cond delay="indefinite"/>
                      </p:stCondLst>
                      <p:childTnLst>
                        <p:par>
                          <p:cTn id="282" fill="hold">
                            <p:stCondLst>
                              <p:cond delay="0"/>
                            </p:stCondLst>
                            <p:childTnLst>
                              <p:par>
                                <p:cTn id="283" presetID="42" presetClass="exit" presetSubtype="0" fill="hold" grpId="1" nodeType="clickEffect">
                                  <p:stCondLst>
                                    <p:cond delay="0"/>
                                  </p:stCondLst>
                                  <p:childTnLst>
                                    <p:animEffect transition="out" filter="fade">
                                      <p:cBhvr>
                                        <p:cTn id="284" dur="1000"/>
                                        <p:tgtEl>
                                          <p:spTgt spid="18"/>
                                        </p:tgtEl>
                                      </p:cBhvr>
                                    </p:animEffect>
                                    <p:anim calcmode="lin" valueType="num">
                                      <p:cBhvr>
                                        <p:cTn id="285" dur="1000"/>
                                        <p:tgtEl>
                                          <p:spTgt spid="18"/>
                                        </p:tgtEl>
                                        <p:attrNameLst>
                                          <p:attrName>ppt_x</p:attrName>
                                        </p:attrNameLst>
                                      </p:cBhvr>
                                      <p:tavLst>
                                        <p:tav tm="0">
                                          <p:val>
                                            <p:strVal val="ppt_x"/>
                                          </p:val>
                                        </p:tav>
                                        <p:tav tm="100000">
                                          <p:val>
                                            <p:strVal val="ppt_x"/>
                                          </p:val>
                                        </p:tav>
                                      </p:tavLst>
                                    </p:anim>
                                    <p:anim calcmode="lin" valueType="num">
                                      <p:cBhvr>
                                        <p:cTn id="286" dur="1000"/>
                                        <p:tgtEl>
                                          <p:spTgt spid="18"/>
                                        </p:tgtEl>
                                        <p:attrNameLst>
                                          <p:attrName>ppt_y</p:attrName>
                                        </p:attrNameLst>
                                      </p:cBhvr>
                                      <p:tavLst>
                                        <p:tav tm="0">
                                          <p:val>
                                            <p:strVal val="ppt_y"/>
                                          </p:val>
                                        </p:tav>
                                        <p:tav tm="100000">
                                          <p:val>
                                            <p:strVal val="ppt_y+.1"/>
                                          </p:val>
                                        </p:tav>
                                      </p:tavLst>
                                    </p:anim>
                                    <p:set>
                                      <p:cBhvr>
                                        <p:cTn id="287" dur="1" fill="hold">
                                          <p:stCondLst>
                                            <p:cond delay="999"/>
                                          </p:stCondLst>
                                        </p:cTn>
                                        <p:tgtEl>
                                          <p:spTgt spid="18"/>
                                        </p:tgtEl>
                                        <p:attrNameLst>
                                          <p:attrName>style.visibility</p:attrName>
                                        </p:attrNameLst>
                                      </p:cBhvr>
                                      <p:to>
                                        <p:strVal val="hidden"/>
                                      </p:to>
                                    </p:set>
                                  </p:childTnLst>
                                </p:cTn>
                              </p:par>
                              <p:par>
                                <p:cTn id="288" presetID="2" presetClass="exit" presetSubtype="1" fill="hold" grpId="2" nodeType="withEffect">
                                  <p:stCondLst>
                                    <p:cond delay="0"/>
                                  </p:stCondLst>
                                  <p:childTnLst>
                                    <p:anim calcmode="lin" valueType="num">
                                      <p:cBhvr additive="base">
                                        <p:cTn id="289" dur="1500"/>
                                        <p:tgtEl>
                                          <p:spTgt spid="20"/>
                                        </p:tgtEl>
                                        <p:attrNameLst>
                                          <p:attrName>ppt_x</p:attrName>
                                        </p:attrNameLst>
                                      </p:cBhvr>
                                      <p:tavLst>
                                        <p:tav tm="0">
                                          <p:val>
                                            <p:strVal val="ppt_x"/>
                                          </p:val>
                                        </p:tav>
                                        <p:tav tm="100000">
                                          <p:val>
                                            <p:strVal val="ppt_x"/>
                                          </p:val>
                                        </p:tav>
                                      </p:tavLst>
                                    </p:anim>
                                    <p:anim calcmode="lin" valueType="num">
                                      <p:cBhvr additive="base">
                                        <p:cTn id="290" dur="1500"/>
                                        <p:tgtEl>
                                          <p:spTgt spid="20"/>
                                        </p:tgtEl>
                                        <p:attrNameLst>
                                          <p:attrName>ppt_y</p:attrName>
                                        </p:attrNameLst>
                                      </p:cBhvr>
                                      <p:tavLst>
                                        <p:tav tm="0">
                                          <p:val>
                                            <p:strVal val="ppt_y"/>
                                          </p:val>
                                        </p:tav>
                                        <p:tav tm="100000">
                                          <p:val>
                                            <p:strVal val="0-ppt_h/2"/>
                                          </p:val>
                                        </p:tav>
                                      </p:tavLst>
                                    </p:anim>
                                    <p:set>
                                      <p:cBhvr>
                                        <p:cTn id="291" dur="1" fill="hold">
                                          <p:stCondLst>
                                            <p:cond delay="1499"/>
                                          </p:stCondLst>
                                        </p:cTn>
                                        <p:tgtEl>
                                          <p:spTgt spid="20"/>
                                        </p:tgtEl>
                                        <p:attrNameLst>
                                          <p:attrName>style.visibility</p:attrName>
                                        </p:attrNameLst>
                                      </p:cBhvr>
                                      <p:to>
                                        <p:strVal val="hidden"/>
                                      </p:to>
                                    </p:set>
                                  </p:childTnLst>
                                </p:cTn>
                              </p:par>
                              <p:par>
                                <p:cTn id="292" presetID="9" presetClass="exit" presetSubtype="0" fill="hold" grpId="3" nodeType="withEffect">
                                  <p:stCondLst>
                                    <p:cond delay="0"/>
                                  </p:stCondLst>
                                  <p:childTnLst>
                                    <p:animEffect transition="out" filter="dissolve">
                                      <p:cBhvr>
                                        <p:cTn id="293" dur="1500"/>
                                        <p:tgtEl>
                                          <p:spTgt spid="20"/>
                                        </p:tgtEl>
                                      </p:cBhvr>
                                    </p:animEffect>
                                    <p:set>
                                      <p:cBhvr>
                                        <p:cTn id="294" dur="1" fill="hold">
                                          <p:stCondLst>
                                            <p:cond delay="1499"/>
                                          </p:stCondLst>
                                        </p:cTn>
                                        <p:tgtEl>
                                          <p:spTgt spid="20"/>
                                        </p:tgtEl>
                                        <p:attrNameLst>
                                          <p:attrName>style.visibility</p:attrName>
                                        </p:attrNameLst>
                                      </p:cBhvr>
                                      <p:to>
                                        <p:strVal val="hidden"/>
                                      </p:to>
                                    </p:set>
                                  </p:childTnLst>
                                </p:cTn>
                              </p:par>
                              <p:par>
                                <p:cTn id="295" presetID="42" presetClass="exit" presetSubtype="0" fill="hold" grpId="2" nodeType="withEffect">
                                  <p:stCondLst>
                                    <p:cond delay="0"/>
                                  </p:stCondLst>
                                  <p:childTnLst>
                                    <p:animEffect transition="out" filter="fade">
                                      <p:cBhvr>
                                        <p:cTn id="296" dur="1000"/>
                                        <p:tgtEl>
                                          <p:spTgt spid="21"/>
                                        </p:tgtEl>
                                      </p:cBhvr>
                                    </p:animEffect>
                                    <p:anim calcmode="lin" valueType="num">
                                      <p:cBhvr>
                                        <p:cTn id="297" dur="1000"/>
                                        <p:tgtEl>
                                          <p:spTgt spid="21"/>
                                        </p:tgtEl>
                                        <p:attrNameLst>
                                          <p:attrName>ppt_x</p:attrName>
                                        </p:attrNameLst>
                                      </p:cBhvr>
                                      <p:tavLst>
                                        <p:tav tm="0">
                                          <p:val>
                                            <p:strVal val="ppt_x"/>
                                          </p:val>
                                        </p:tav>
                                        <p:tav tm="100000">
                                          <p:val>
                                            <p:strVal val="ppt_x"/>
                                          </p:val>
                                        </p:tav>
                                      </p:tavLst>
                                    </p:anim>
                                    <p:anim calcmode="lin" valueType="num">
                                      <p:cBhvr>
                                        <p:cTn id="298" dur="1000"/>
                                        <p:tgtEl>
                                          <p:spTgt spid="21"/>
                                        </p:tgtEl>
                                        <p:attrNameLst>
                                          <p:attrName>ppt_y</p:attrName>
                                        </p:attrNameLst>
                                      </p:cBhvr>
                                      <p:tavLst>
                                        <p:tav tm="0">
                                          <p:val>
                                            <p:strVal val="ppt_y"/>
                                          </p:val>
                                        </p:tav>
                                        <p:tav tm="100000">
                                          <p:val>
                                            <p:strVal val="ppt_y+.1"/>
                                          </p:val>
                                        </p:tav>
                                      </p:tavLst>
                                    </p:anim>
                                    <p:set>
                                      <p:cBhvr>
                                        <p:cTn id="299" dur="1" fill="hold">
                                          <p:stCondLst>
                                            <p:cond delay="999"/>
                                          </p:stCondLst>
                                        </p:cTn>
                                        <p:tgtEl>
                                          <p:spTgt spid="21"/>
                                        </p:tgtEl>
                                        <p:attrNameLst>
                                          <p:attrName>style.visibility</p:attrName>
                                        </p:attrNameLst>
                                      </p:cBhvr>
                                      <p:to>
                                        <p:strVal val="hidden"/>
                                      </p:to>
                                    </p:set>
                                  </p:childTnLst>
                                </p:cTn>
                              </p:par>
                              <p:par>
                                <p:cTn id="300" presetID="42" presetClass="exit" presetSubtype="0" fill="hold" grpId="2" nodeType="withEffect">
                                  <p:stCondLst>
                                    <p:cond delay="0"/>
                                  </p:stCondLst>
                                  <p:childTnLst>
                                    <p:animEffect transition="out" filter="fade">
                                      <p:cBhvr>
                                        <p:cTn id="301" dur="1000"/>
                                        <p:tgtEl>
                                          <p:spTgt spid="22"/>
                                        </p:tgtEl>
                                      </p:cBhvr>
                                    </p:animEffect>
                                    <p:anim calcmode="lin" valueType="num">
                                      <p:cBhvr>
                                        <p:cTn id="302" dur="1000"/>
                                        <p:tgtEl>
                                          <p:spTgt spid="22"/>
                                        </p:tgtEl>
                                        <p:attrNameLst>
                                          <p:attrName>ppt_x</p:attrName>
                                        </p:attrNameLst>
                                      </p:cBhvr>
                                      <p:tavLst>
                                        <p:tav tm="0">
                                          <p:val>
                                            <p:strVal val="ppt_x"/>
                                          </p:val>
                                        </p:tav>
                                        <p:tav tm="100000">
                                          <p:val>
                                            <p:strVal val="ppt_x"/>
                                          </p:val>
                                        </p:tav>
                                      </p:tavLst>
                                    </p:anim>
                                    <p:anim calcmode="lin" valueType="num">
                                      <p:cBhvr>
                                        <p:cTn id="303" dur="1000"/>
                                        <p:tgtEl>
                                          <p:spTgt spid="22"/>
                                        </p:tgtEl>
                                        <p:attrNameLst>
                                          <p:attrName>ppt_y</p:attrName>
                                        </p:attrNameLst>
                                      </p:cBhvr>
                                      <p:tavLst>
                                        <p:tav tm="0">
                                          <p:val>
                                            <p:strVal val="ppt_y"/>
                                          </p:val>
                                        </p:tav>
                                        <p:tav tm="100000">
                                          <p:val>
                                            <p:strVal val="ppt_y+.1"/>
                                          </p:val>
                                        </p:tav>
                                      </p:tavLst>
                                    </p:anim>
                                    <p:set>
                                      <p:cBhvr>
                                        <p:cTn id="304" dur="1" fill="hold">
                                          <p:stCondLst>
                                            <p:cond delay="999"/>
                                          </p:stCondLst>
                                        </p:cTn>
                                        <p:tgtEl>
                                          <p:spTgt spid="22"/>
                                        </p:tgtEl>
                                        <p:attrNameLst>
                                          <p:attrName>style.visibility</p:attrName>
                                        </p:attrNameLst>
                                      </p:cBhvr>
                                      <p:to>
                                        <p:strVal val="hidden"/>
                                      </p:to>
                                    </p:set>
                                  </p:childTnLst>
                                </p:cTn>
                              </p:par>
                              <p:par>
                                <p:cTn id="305" presetID="10" presetClass="exit" presetSubtype="0" fill="hold" grpId="1" nodeType="withEffect">
                                  <p:stCondLst>
                                    <p:cond delay="0"/>
                                  </p:stCondLst>
                                  <p:childTnLst>
                                    <p:animEffect transition="out" filter="fade">
                                      <p:cBhvr>
                                        <p:cTn id="306" dur="500"/>
                                        <p:tgtEl>
                                          <p:spTgt spid="26"/>
                                        </p:tgtEl>
                                      </p:cBhvr>
                                    </p:animEffect>
                                    <p:set>
                                      <p:cBhvr>
                                        <p:cTn id="307" dur="1" fill="hold">
                                          <p:stCondLst>
                                            <p:cond delay="499"/>
                                          </p:stCondLst>
                                        </p:cTn>
                                        <p:tgtEl>
                                          <p:spTgt spid="26"/>
                                        </p:tgtEl>
                                        <p:attrNameLst>
                                          <p:attrName>style.visibility</p:attrName>
                                        </p:attrNameLst>
                                      </p:cBhvr>
                                      <p:to>
                                        <p:strVal val="hidden"/>
                                      </p:to>
                                    </p:set>
                                  </p:childTnLst>
                                </p:cTn>
                              </p:par>
                              <p:par>
                                <p:cTn id="308" presetID="10" presetClass="exit" presetSubtype="0" fill="hold" grpId="1" nodeType="withEffect">
                                  <p:stCondLst>
                                    <p:cond delay="0"/>
                                  </p:stCondLst>
                                  <p:childTnLst>
                                    <p:animEffect transition="out" filter="fade">
                                      <p:cBhvr>
                                        <p:cTn id="309" dur="500"/>
                                        <p:tgtEl>
                                          <p:spTgt spid="27"/>
                                        </p:tgtEl>
                                      </p:cBhvr>
                                    </p:animEffect>
                                    <p:set>
                                      <p:cBhvr>
                                        <p:cTn id="310"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3" grpId="1"/>
      <p:bldP spid="5" grpId="0"/>
      <p:bldP spid="5" grpId="1"/>
      <p:bldP spid="5" grpId="2"/>
      <p:bldP spid="3074" grpId="0"/>
      <p:bldP spid="3074" grpId="1"/>
      <p:bldP spid="24" grpId="0"/>
      <p:bldP spid="24" grpId="1"/>
      <p:bldP spid="4" grpId="2"/>
      <p:bldP spid="6" grpId="0"/>
      <p:bldP spid="6" grpId="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4" grpId="0"/>
      <p:bldP spid="14" grpId="1"/>
      <p:bldP spid="14" grpId="2"/>
      <p:bldP spid="15" grpId="0"/>
      <p:bldP spid="15" grpId="1"/>
      <p:bldP spid="15" grpId="2"/>
      <p:bldP spid="16" grpId="0"/>
      <p:bldP spid="16" grpId="1"/>
      <p:bldP spid="16" grpId="2"/>
      <p:bldP spid="16" grpId="3"/>
      <p:bldP spid="28" grpId="0"/>
      <p:bldP spid="28" grpId="1"/>
      <p:bldP spid="28" grpId="2"/>
      <p:bldP spid="23" grpId="0"/>
      <p:bldP spid="23" grpId="1"/>
      <p:bldP spid="23" grpId="2"/>
      <p:bldP spid="31" grpId="0"/>
      <p:bldP spid="31" grpId="1"/>
      <p:bldP spid="31" grpId="2"/>
      <p:bldP spid="17" grpId="0"/>
      <p:bldP spid="17" grpId="1"/>
      <p:bldP spid="17" grpId="2"/>
      <p:bldP spid="25" grpId="0"/>
      <p:bldP spid="25" grpId="1"/>
      <p:bldP spid="21" grpId="0"/>
      <p:bldP spid="21" grpId="1"/>
      <p:bldP spid="21" grpId="2"/>
      <p:bldP spid="22" grpId="0"/>
      <p:bldP spid="22" grpId="1"/>
      <p:bldP spid="22" grpId="2"/>
      <p:bldP spid="18" grpId="0"/>
      <p:bldP spid="18" grpId="1"/>
      <p:bldP spid="20" grpId="0"/>
      <p:bldP spid="20" grpId="1"/>
      <p:bldP spid="20" grpId="2"/>
      <p:bldP spid="20" grpId="3"/>
      <p:bldP spid="26" grpId="0"/>
      <p:bldP spid="26" grpId="1"/>
      <p:bldP spid="27" grpId="0"/>
      <p:bldP spid="27" grpId="1"/>
      <p:bldP spid="32" grpId="0"/>
      <p:bldP spid="32" grpId="1"/>
      <p:bldP spid="30" grpId="0"/>
      <p:bldP spid="30" grpId="1"/>
      <p:bldP spid="30" grpId="2"/>
      <p:bldP spid="29" grpId="0"/>
      <p:bldP spid="29" grpId="1"/>
      <p:bldP spid="33" grpId="0"/>
      <p:bldP spid="33" grpId="1"/>
      <p:bldP spid="34" grpId="0"/>
      <p:bldP spid="3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593950" y="638365"/>
            <a:ext cx="1752600" cy="9587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a:t>
            </a:r>
          </a:p>
        </p:txBody>
      </p:sp>
      <p:sp>
        <p:nvSpPr>
          <p:cNvPr id="6" name="Title 1"/>
          <p:cNvSpPr txBox="1">
            <a:spLocks/>
          </p:cNvSpPr>
          <p:nvPr/>
        </p:nvSpPr>
        <p:spPr>
          <a:xfrm>
            <a:off x="1384150" y="3227440"/>
            <a:ext cx="3581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will avenge</a:t>
            </a:r>
          </a:p>
        </p:txBody>
      </p:sp>
      <p:sp>
        <p:nvSpPr>
          <p:cNvPr id="3074" name="Rectangle 2"/>
          <p:cNvSpPr>
            <a:spLocks noGrp="1" noChangeArrowheads="1"/>
          </p:cNvSpPr>
          <p:nvPr>
            <p:ph type="title"/>
          </p:nvPr>
        </p:nvSpPr>
        <p:spPr>
          <a:xfrm>
            <a:off x="457200" y="579438"/>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shall God not avenge          His own elect who cry out day   and night to Him, though He bears long with them? I tell you that    He will avenge them speedily. Nevertheless, when the Son of Man comes, will He really find faith on the earth?"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18:7-8 </a:t>
            </a:r>
          </a:p>
        </p:txBody>
      </p:sp>
      <p:sp>
        <p:nvSpPr>
          <p:cNvPr id="7" name="Rectangle 2"/>
          <p:cNvSpPr txBox="1">
            <a:spLocks noChangeArrowheads="1"/>
          </p:cNvSpPr>
          <p:nvPr/>
        </p:nvSpPr>
        <p:spPr bwMode="auto">
          <a:xfrm>
            <a:off x="642275" y="5334733"/>
            <a:ext cx="1828800" cy="9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p>
        </p:txBody>
      </p:sp>
      <p:sp>
        <p:nvSpPr>
          <p:cNvPr id="11" name="Rectangle 2"/>
          <p:cNvSpPr txBox="1">
            <a:spLocks noChangeArrowheads="1"/>
          </p:cNvSpPr>
          <p:nvPr/>
        </p:nvSpPr>
        <p:spPr bwMode="auto">
          <a:xfrm>
            <a:off x="3690275" y="800100"/>
            <a:ext cx="1828800" cy="93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9" name="Title 1"/>
          <p:cNvSpPr txBox="1">
            <a:spLocks/>
          </p:cNvSpPr>
          <p:nvPr/>
        </p:nvSpPr>
        <p:spPr>
          <a:xfrm>
            <a:off x="808299" y="1357132"/>
            <a:ext cx="2432613"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His own</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50D86F3-E3AE-45B1-BB4C-022902041CE1}"/>
              </a:ext>
            </a:extLst>
          </p:cNvPr>
          <p:cNvSpPr txBox="1">
            <a:spLocks noChangeArrowheads="1"/>
          </p:cNvSpPr>
          <p:nvPr/>
        </p:nvSpPr>
        <p:spPr bwMode="auto">
          <a:xfrm>
            <a:off x="3792511" y="725323"/>
            <a:ext cx="1351311" cy="75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91C429F-8316-4F75-A755-5DDB84C0C96F}"/>
              </a:ext>
            </a:extLst>
          </p:cNvPr>
          <p:cNvSpPr txBox="1">
            <a:spLocks noChangeArrowheads="1"/>
          </p:cNvSpPr>
          <p:nvPr/>
        </p:nvSpPr>
        <p:spPr bwMode="auto">
          <a:xfrm>
            <a:off x="1543985" y="3405985"/>
            <a:ext cx="3270137" cy="76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avenge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9">
            <a:extLst>
              <a:ext uri="{FF2B5EF4-FFF2-40B4-BE49-F238E27FC236}">
                <a16:creationId xmlns:a16="http://schemas.microsoft.com/office/drawing/2014/main" id="{3E859C70-2513-4CC5-8C32-3DD922E662B6}"/>
              </a:ext>
            </a:extLst>
          </p:cNvPr>
          <p:cNvSpPr>
            <a:spLocks noChangeArrowheads="1"/>
          </p:cNvSpPr>
          <p:nvPr/>
        </p:nvSpPr>
        <p:spPr bwMode="auto">
          <a:xfrm>
            <a:off x="3801888" y="742027"/>
            <a:ext cx="1340267" cy="72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Title 1">
            <a:extLst>
              <a:ext uri="{FF2B5EF4-FFF2-40B4-BE49-F238E27FC236}">
                <a16:creationId xmlns:a16="http://schemas.microsoft.com/office/drawing/2014/main" id="{CA511DBF-3156-4510-943A-2BC8190C81ED}"/>
              </a:ext>
            </a:extLst>
          </p:cNvPr>
          <p:cNvSpPr txBox="1">
            <a:spLocks/>
          </p:cNvSpPr>
          <p:nvPr/>
        </p:nvSpPr>
        <p:spPr>
          <a:xfrm>
            <a:off x="4465899" y="1357132"/>
            <a:ext cx="2432613"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suffer</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pic>
        <p:nvPicPr>
          <p:cNvPr id="20" name="Picture 26">
            <a:extLst>
              <a:ext uri="{FF2B5EF4-FFF2-40B4-BE49-F238E27FC236}">
                <a16:creationId xmlns:a16="http://schemas.microsoft.com/office/drawing/2014/main" id="{08D1313F-1E31-48F3-AE07-69E2D158B983}"/>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 name="Rounded Rectangle 27">
            <a:extLst>
              <a:ext uri="{FF2B5EF4-FFF2-40B4-BE49-F238E27FC236}">
                <a16:creationId xmlns:a16="http://schemas.microsoft.com/office/drawing/2014/main" id="{4BA6D243-D08A-40E0-93D9-59934468B85E}"/>
              </a:ext>
            </a:extLst>
          </p:cNvPr>
          <p:cNvSpPr/>
          <p:nvPr/>
        </p:nvSpPr>
        <p:spPr>
          <a:xfrm>
            <a:off x="4235825" y="4168588"/>
            <a:ext cx="4020670" cy="632012"/>
          </a:xfrm>
          <a:prstGeom prst="roundRect">
            <a:avLst/>
          </a:prstGeom>
          <a:blipFill>
            <a:blip r:embed="rId5"/>
            <a:stretch>
              <a:fillRect/>
            </a:stretch>
          </a:blipFill>
          <a:ln w="25400" cap="flat" cmpd="sng" algn="ctr">
            <a:noFill/>
            <a:prstDash val="solid"/>
          </a:ln>
          <a:effectLst>
            <a:softEdge rad="9480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ounded Rectangle 28">
            <a:extLst>
              <a:ext uri="{FF2B5EF4-FFF2-40B4-BE49-F238E27FC236}">
                <a16:creationId xmlns:a16="http://schemas.microsoft.com/office/drawing/2014/main" id="{0709A578-1025-4092-913A-DED3125B206D}"/>
              </a:ext>
            </a:extLst>
          </p:cNvPr>
          <p:cNvSpPr/>
          <p:nvPr/>
        </p:nvSpPr>
        <p:spPr>
          <a:xfrm>
            <a:off x="954741" y="4814047"/>
            <a:ext cx="7274859" cy="699247"/>
          </a:xfrm>
          <a:prstGeom prst="roundRect">
            <a:avLst/>
          </a:prstGeom>
          <a:blipFill>
            <a:blip r:embed="rId6"/>
            <a:stretch>
              <a:fillRect/>
            </a:stretch>
          </a:blipFill>
          <a:ln w="25400" cap="flat" cmpd="sng" algn="ctr">
            <a:noFill/>
            <a:prstDash val="solid"/>
          </a:ln>
          <a:effectLst>
            <a:softEdge rad="104887"/>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ounded Rectangle 29">
            <a:extLst>
              <a:ext uri="{FF2B5EF4-FFF2-40B4-BE49-F238E27FC236}">
                <a16:creationId xmlns:a16="http://schemas.microsoft.com/office/drawing/2014/main" id="{BEF70B70-8E68-45D5-9392-0924F7F70BE5}"/>
              </a:ext>
            </a:extLst>
          </p:cNvPr>
          <p:cNvSpPr/>
          <p:nvPr/>
        </p:nvSpPr>
        <p:spPr>
          <a:xfrm>
            <a:off x="900953" y="5513294"/>
            <a:ext cx="4504765" cy="645459"/>
          </a:xfrm>
          <a:prstGeom prst="roundRect">
            <a:avLst/>
          </a:prstGeom>
          <a:blipFill>
            <a:blip r:embed="rId7"/>
            <a:stretch>
              <a:fillRect/>
            </a:stretch>
          </a:blipFill>
          <a:ln w="25400" cap="flat" cmpd="sng" algn="ctr">
            <a:noFill/>
            <a:prstDash val="solid"/>
          </a:ln>
          <a:effectLst>
            <a:softEdge rad="96819"/>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2" hidden="1"/>
          <p:cNvSpPr txBox="1">
            <a:spLocks noChangeArrowheads="1"/>
          </p:cNvSpPr>
          <p:nvPr/>
        </p:nvSpPr>
        <p:spPr bwMode="auto">
          <a:xfrm>
            <a:off x="2396490" y="4179570"/>
            <a:ext cx="1828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0128258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0" presetClass="path" presetSubtype="0" accel="50000" decel="50000" fill="hold" grpId="1" nodeType="withEffect">
                                  <p:stCondLst>
                                    <p:cond delay="0"/>
                                  </p:stCondLst>
                                  <p:childTnLst>
                                    <p:animMotion origin="layout" path="M 4.16667E-6 -3.7037E-6 L -0.01546 -0.0243 " pathEditMode="relative" rAng="0" ptsTypes="AA">
                                      <p:cBhvr>
                                        <p:cTn id="10" dur="1250" fill="hold"/>
                                        <p:tgtEl>
                                          <p:spTgt spid="11"/>
                                        </p:tgtEl>
                                        <p:attrNameLst>
                                          <p:attrName>ppt_x</p:attrName>
                                          <p:attrName>ppt_y</p:attrName>
                                        </p:attrNameLst>
                                      </p:cBhvr>
                                      <p:rCtr x="-781" y="-1227"/>
                                    </p:animMotion>
                                  </p:childTnLst>
                                </p:cTn>
                              </p:par>
                              <p:par>
                                <p:cTn id="11" presetID="17" presetClass="entr" presetSubtype="4" fill="hold" grpId="0" nodeType="withEffect">
                                  <p:stCondLst>
                                    <p:cond delay="75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ppt_x</p:attrName>
                                        </p:attrNameLst>
                                      </p:cBhvr>
                                      <p:tavLst>
                                        <p:tav tm="0">
                                          <p:val>
                                            <p:strVal val="#ppt_x"/>
                                          </p:val>
                                        </p:tav>
                                        <p:tav tm="100000">
                                          <p:val>
                                            <p:strVal val="#ppt_x"/>
                                          </p:val>
                                        </p:tav>
                                      </p:tavLst>
                                    </p:anim>
                                    <p:anim calcmode="lin" valueType="num">
                                      <p:cBhvr>
                                        <p:cTn id="14" dur="500" fill="hold"/>
                                        <p:tgtEl>
                                          <p:spTgt spid="3074"/>
                                        </p:tgtEl>
                                        <p:attrNameLst>
                                          <p:attrName>ppt_y</p:attrName>
                                        </p:attrNameLst>
                                      </p:cBhvr>
                                      <p:tavLst>
                                        <p:tav tm="0">
                                          <p:val>
                                            <p:strVal val="#ppt_y+#ppt_h/2"/>
                                          </p:val>
                                        </p:tav>
                                        <p:tav tm="100000">
                                          <p:val>
                                            <p:strVal val="#ppt_y"/>
                                          </p:val>
                                        </p:tav>
                                      </p:tavLst>
                                    </p:anim>
                                    <p:anim calcmode="lin" valueType="num">
                                      <p:cBhvr>
                                        <p:cTn id="15" dur="500" fill="hold"/>
                                        <p:tgtEl>
                                          <p:spTgt spid="3074"/>
                                        </p:tgtEl>
                                        <p:attrNameLst>
                                          <p:attrName>ppt_w</p:attrName>
                                        </p:attrNameLst>
                                      </p:cBhvr>
                                      <p:tavLst>
                                        <p:tav tm="0">
                                          <p:val>
                                            <p:strVal val="#ppt_w"/>
                                          </p:val>
                                        </p:tav>
                                        <p:tav tm="100000">
                                          <p:val>
                                            <p:strVal val="#ppt_w"/>
                                          </p:val>
                                        </p:tav>
                                      </p:tavLst>
                                    </p:anim>
                                    <p:anim calcmode="lin" valueType="num">
                                      <p:cBhvr>
                                        <p:cTn id="16" dur="500" fill="hold"/>
                                        <p:tgtEl>
                                          <p:spTgt spid="3074"/>
                                        </p:tgtEl>
                                        <p:attrNameLst>
                                          <p:attrName>ppt_h</p:attrName>
                                        </p:attrNameLst>
                                      </p:cBhvr>
                                      <p:tavLst>
                                        <p:tav tm="0">
                                          <p:val>
                                            <p:fltVal val="0"/>
                                          </p:val>
                                        </p:tav>
                                        <p:tav tm="100000">
                                          <p:val>
                                            <p:strVal val="#ppt_h"/>
                                          </p:val>
                                        </p:tav>
                                      </p:tavLst>
                                    </p:anim>
                                  </p:childTnLst>
                                </p:cTn>
                              </p:par>
                            </p:childTnLst>
                          </p:cTn>
                        </p:par>
                        <p:par>
                          <p:cTn id="17" fill="hold">
                            <p:stCondLst>
                              <p:cond delay="1250"/>
                            </p:stCondLst>
                            <p:childTnLst>
                              <p:par>
                                <p:cTn id="18" presetID="10" presetClass="exit" presetSubtype="0" fill="hold" grpId="3" nodeType="afterEffect">
                                  <p:stCondLst>
                                    <p:cond delay="0"/>
                                  </p:stCondLst>
                                  <p:childTnLst>
                                    <p:animEffect transition="out" filter="fade">
                                      <p:cBhvr>
                                        <p:cTn id="19" dur="250"/>
                                        <p:tgtEl>
                                          <p:spTgt spid="11"/>
                                        </p:tgtEl>
                                      </p:cBhvr>
                                    </p:animEffect>
                                    <p:set>
                                      <p:cBhvr>
                                        <p:cTn id="20" dur="1" fill="hold">
                                          <p:stCondLst>
                                            <p:cond delay="24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0"/>
                                  </p:stCondLst>
                                  <p:childTnLst>
                                    <p:set>
                                      <p:cBhvr override="childStyle">
                                        <p:cTn id="27" dur="500" fill="hold"/>
                                        <p:tgtEl>
                                          <p:spTgt spid="4"/>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0" presetClass="entr" presetSubtype="0" fill="hold" grpId="0" nodeType="withEffect">
                                  <p:stCondLst>
                                    <p:cond delay="400"/>
                                  </p:stCondLst>
                                  <p:iterate type="lt">
                                    <p:tmPct val="10000"/>
                                  </p:iterate>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stCondLst>
                                            <p:cond delay="0"/>
                                          </p:stCondLst>
                                        </p:cTn>
                                        <p:tgtEl>
                                          <p:spTgt spid="13"/>
                                        </p:tgtEl>
                                      </p:cBhvr>
                                    </p:animEffect>
                                    <p:anim to="" calcmode="lin" valueType="num">
                                      <p:cBhvr>
                                        <p:cTn id="34"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36" fill="hold">
                            <p:stCondLst>
                              <p:cond delay="100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13"/>
                                        </p:tgtEl>
                                      </p:cBhvr>
                                    </p:animEffect>
                                    <p:animScale>
                                      <p:cBhvr>
                                        <p:cTn id="39" dur="250" autoRev="1" fill="hold"/>
                                        <p:tgtEl>
                                          <p:spTgt spid="13"/>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0"/>
                                  </p:stCondLst>
                                  <p:childTnLst>
                                    <p:set>
                                      <p:cBhvr override="childStyle">
                                        <p:cTn id="46" dur="500" fill="hold"/>
                                        <p:tgtEl>
                                          <p:spTgt spid="6"/>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left)">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39" presetClass="entr" presetSubtype="0" accel="10000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60"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61"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40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250"/>
                                        <p:tgtEl>
                                          <p:spTgt spid="7"/>
                                        </p:tgtEl>
                                      </p:cBhvr>
                                    </p:animEffect>
                                  </p:childTnLst>
                                </p:cTn>
                              </p:par>
                              <p:par>
                                <p:cTn id="82" presetID="0" presetClass="path" presetSubtype="0" accel="50000" decel="50000" fill="hold" grpId="1" nodeType="withEffect">
                                  <p:stCondLst>
                                    <p:cond delay="400"/>
                                  </p:stCondLst>
                                  <p:childTnLst>
                                    <p:animMotion origin="layout" path="M -2.5E-6 -4.81481E-6 L 0.19219 -0.17546 " pathEditMode="relative" rAng="0" ptsTypes="AA">
                                      <p:cBhvr>
                                        <p:cTn id="83" dur="2000" fill="hold"/>
                                        <p:tgtEl>
                                          <p:spTgt spid="7"/>
                                        </p:tgtEl>
                                        <p:attrNameLst>
                                          <p:attrName>ppt_x</p:attrName>
                                          <p:attrName>ppt_y</p:attrName>
                                        </p:attrNameLst>
                                      </p:cBhvr>
                                      <p:rCtr x="9601" y="-8773"/>
                                    </p:animMotion>
                                  </p:childTnLst>
                                </p:cTn>
                              </p:par>
                              <p:par>
                                <p:cTn id="84" presetID="10" presetClass="exit" presetSubtype="0" fill="hold" grpId="1" nodeType="withEffect">
                                  <p:stCondLst>
                                    <p:cond delay="400"/>
                                  </p:stCondLst>
                                  <p:childTnLst>
                                    <p:animEffect transition="out" filter="fade">
                                      <p:cBhvr>
                                        <p:cTn id="85" dur="1500"/>
                                        <p:tgtEl>
                                          <p:spTgt spid="3074"/>
                                        </p:tgtEl>
                                      </p:cBhvr>
                                    </p:animEffect>
                                    <p:set>
                                      <p:cBhvr>
                                        <p:cTn id="86" dur="1" fill="hold">
                                          <p:stCondLst>
                                            <p:cond delay="1499"/>
                                          </p:stCondLst>
                                        </p:cTn>
                                        <p:tgtEl>
                                          <p:spTgt spid="3074"/>
                                        </p:tgtEl>
                                        <p:attrNameLst>
                                          <p:attrName>style.visibility</p:attrName>
                                        </p:attrNameLst>
                                      </p:cBhvr>
                                      <p:to>
                                        <p:strVal val="hidden"/>
                                      </p:to>
                                    </p:set>
                                  </p:childTnLst>
                                </p:cTn>
                              </p:par>
                              <p:par>
                                <p:cTn id="87" presetID="10" presetClass="exit" presetSubtype="0" fill="hold" grpId="2" nodeType="withEffect">
                                  <p:stCondLst>
                                    <p:cond delay="40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0" presetClass="exit" presetSubtype="0" fill="hold" grpId="1" nodeType="withEffect">
                                  <p:stCondLst>
                                    <p:cond delay="40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0" presetClass="exit" presetSubtype="0" fill="hold" grpId="2" nodeType="withEffect">
                                  <p:stCondLst>
                                    <p:cond delay="400"/>
                                  </p:stCondLst>
                                  <p:childTnLst>
                                    <p:animEffect transition="out" filter="fade">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par>
                                <p:cTn id="96" presetID="10" presetClass="exit" presetSubtype="0" fill="hold" grpId="1" nodeType="withEffect">
                                  <p:stCondLst>
                                    <p:cond delay="40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40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0" presetClass="exit" presetSubtype="0" fill="hold" grpId="2" nodeType="withEffect">
                                  <p:stCondLst>
                                    <p:cond delay="400"/>
                                  </p:stCondLst>
                                  <p:iterate type="lt">
                                    <p:tmPct val="0"/>
                                  </p:iterate>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1" nodeType="withEffect">
                                  <p:stCondLst>
                                    <p:cond delay="40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1"/>
                                        </p:tgtEl>
                                      </p:cBhvr>
                                    </p:animEffect>
                                    <p:set>
                                      <p:cBhvr>
                                        <p:cTn id="113" dur="1" fill="hold">
                                          <p:stCondLst>
                                            <p:cond delay="499"/>
                                          </p:stCondLst>
                                        </p:cTn>
                                        <p:tgtEl>
                                          <p:spTgt spid="21"/>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2"/>
                                        </p:tgtEl>
                                      </p:cBhvr>
                                    </p:animEffect>
                                    <p:set>
                                      <p:cBhvr>
                                        <p:cTn id="116" dur="1" fill="hold">
                                          <p:stCondLst>
                                            <p:cond delay="499"/>
                                          </p:stCondLst>
                                        </p:cTn>
                                        <p:tgtEl>
                                          <p:spTgt spid="22"/>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3"/>
                                        </p:tgtEl>
                                      </p:cBhvr>
                                    </p:animEffect>
                                    <p:set>
                                      <p:cBhvr>
                                        <p:cTn id="119"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7" grpId="0"/>
      <p:bldP spid="7" grpId="1"/>
      <p:bldP spid="11" grpId="0"/>
      <p:bldP spid="11" grpId="1"/>
      <p:bldP spid="11" grpId="2"/>
      <p:bldP spid="11" grpId="3"/>
      <p:bldP spid="9" grpId="0"/>
      <p:bldP spid="9" grpId="1"/>
      <p:bldP spid="10" grpId="0"/>
      <p:bldP spid="10" grpId="1"/>
      <p:bldP spid="12" grpId="0"/>
      <p:bldP spid="12" grpId="1"/>
      <p:bldP spid="13" grpId="0"/>
      <p:bldP spid="13" grpId="1"/>
      <p:bldP spid="13" grpId="2"/>
      <p:bldP spid="14" grpId="0"/>
      <p:bldP spid="14" grpId="1"/>
      <p:bldP spid="21" grpId="0" animBg="1"/>
      <p:bldP spid="21" grpId="1" animBg="1"/>
      <p:bldP spid="22" grpId="0" animBg="1"/>
      <p:bldP spid="22" grpId="1"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845" r="3915"/>
          <a:stretch/>
        </p:blipFill>
        <p:spPr>
          <a:xfrm>
            <a:off x="0" y="0"/>
            <a:ext cx="9144000" cy="6858000"/>
          </a:xfrm>
          <a:prstGeom prst="rect">
            <a:avLst/>
          </a:prstGeom>
        </p:spPr>
      </p:pic>
      <p:sp>
        <p:nvSpPr>
          <p:cNvPr id="6" name="Rectangle 2"/>
          <p:cNvSpPr txBox="1">
            <a:spLocks noChangeArrowheads="1"/>
          </p:cNvSpPr>
          <p:nvPr/>
        </p:nvSpPr>
        <p:spPr bwMode="auto">
          <a:xfrm>
            <a:off x="2396490" y="4179570"/>
            <a:ext cx="1828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906634" y="4153503"/>
            <a:ext cx="210659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found</a:t>
            </a:r>
          </a:p>
        </p:txBody>
      </p:sp>
      <p:sp>
        <p:nvSpPr>
          <p:cNvPr id="5" name="Title 1"/>
          <p:cNvSpPr txBox="1">
            <a:spLocks/>
          </p:cNvSpPr>
          <p:nvPr/>
        </p:nvSpPr>
        <p:spPr>
          <a:xfrm>
            <a:off x="398290" y="2019735"/>
            <a:ext cx="4495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servants of Christ</a:t>
            </a:r>
          </a:p>
        </p:txBody>
      </p:sp>
      <p:sp>
        <p:nvSpPr>
          <p:cNvPr id="3074" name="Rectangle 2"/>
          <p:cNvSpPr>
            <a:spLocks noGrp="1" noChangeArrowheads="1"/>
          </p:cNvSpPr>
          <p:nvPr>
            <p:ph type="title"/>
          </p:nvPr>
        </p:nvSpPr>
        <p:spPr>
          <a:xfrm>
            <a:off x="457200" y="1265238"/>
            <a:ext cx="8229600" cy="3992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a man so consider us, as servants of Christ and stewards of the mysteries of God. Moreover   it is required in stewards that one be found faithful.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4:1-2 </a:t>
            </a:r>
          </a:p>
        </p:txBody>
      </p:sp>
      <p:sp>
        <p:nvSpPr>
          <p:cNvPr id="7" name="Rectangle 2"/>
          <p:cNvSpPr txBox="1">
            <a:spLocks noChangeArrowheads="1"/>
          </p:cNvSpPr>
          <p:nvPr/>
        </p:nvSpPr>
        <p:spPr bwMode="auto">
          <a:xfrm>
            <a:off x="2520315" y="3971925"/>
            <a:ext cx="22098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faithful</a:t>
            </a:r>
          </a:p>
        </p:txBody>
      </p:sp>
      <p:sp>
        <p:nvSpPr>
          <p:cNvPr id="9" name="Rectangle 8"/>
          <p:cNvSpPr>
            <a:spLocks noChangeArrowheads="1"/>
          </p:cNvSpPr>
          <p:nvPr/>
        </p:nvSpPr>
        <p:spPr bwMode="auto">
          <a:xfrm>
            <a:off x="3529224" y="3422613"/>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a:extLst>
              <a:ext uri="{FF2B5EF4-FFF2-40B4-BE49-F238E27FC236}">
                <a16:creationId xmlns:a16="http://schemas.microsoft.com/office/drawing/2014/main" id="{26B58F49-B710-43CE-AC92-EBC641B98A23}"/>
              </a:ext>
            </a:extLst>
          </p:cNvPr>
          <p:cNvSpPr txBox="1">
            <a:spLocks noChangeArrowheads="1"/>
          </p:cNvSpPr>
          <p:nvPr/>
        </p:nvSpPr>
        <p:spPr bwMode="auto">
          <a:xfrm>
            <a:off x="269822" y="2209348"/>
            <a:ext cx="47665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servants of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2FB597E9-0E13-491B-99D3-0D6771FF9D87}"/>
              </a:ext>
            </a:extLst>
          </p:cNvPr>
          <p:cNvSpPr txBox="1">
            <a:spLocks noChangeArrowheads="1"/>
          </p:cNvSpPr>
          <p:nvPr/>
        </p:nvSpPr>
        <p:spPr bwMode="auto">
          <a:xfrm>
            <a:off x="907529" y="4226852"/>
            <a:ext cx="21023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found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p:cNvSpPr txBox="1">
            <a:spLocks noChangeArrowheads="1"/>
          </p:cNvSpPr>
          <p:nvPr/>
        </p:nvSpPr>
        <p:spPr bwMode="auto">
          <a:xfrm>
            <a:off x="6111240" y="3261360"/>
            <a:ext cx="2209800"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faithful</a:t>
            </a:r>
          </a:p>
        </p:txBody>
      </p:sp>
      <p:sp>
        <p:nvSpPr>
          <p:cNvPr id="13" name="Rectangle 9">
            <a:extLst>
              <a:ext uri="{FF2B5EF4-FFF2-40B4-BE49-F238E27FC236}">
                <a16:creationId xmlns:a16="http://schemas.microsoft.com/office/drawing/2014/main" id="{464ED423-FAE6-4D94-A4C3-8B20263571C4}"/>
              </a:ext>
            </a:extLst>
          </p:cNvPr>
          <p:cNvSpPr>
            <a:spLocks noChangeArrowheads="1"/>
          </p:cNvSpPr>
          <p:nvPr/>
        </p:nvSpPr>
        <p:spPr bwMode="auto">
          <a:xfrm>
            <a:off x="3126846" y="2205038"/>
            <a:ext cx="1752335" cy="75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5" name="Rectangle 2">
            <a:extLst>
              <a:ext uri="{FF2B5EF4-FFF2-40B4-BE49-F238E27FC236}">
                <a16:creationId xmlns:a16="http://schemas.microsoft.com/office/drawing/2014/main" id="{D0C9357E-7F2A-406A-B711-00DCF8F3B2B5}"/>
              </a:ext>
            </a:extLst>
          </p:cNvPr>
          <p:cNvSpPr txBox="1">
            <a:spLocks noChangeArrowheads="1"/>
          </p:cNvSpPr>
          <p:nvPr/>
        </p:nvSpPr>
        <p:spPr bwMode="auto">
          <a:xfrm>
            <a:off x="2472876" y="4205076"/>
            <a:ext cx="1685606" cy="77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3175" cmpd="sng">
                <a:solidFill>
                  <a:srgbClr val="FFFFFF"/>
                </a:solidFill>
                <a:prstDash val="solid"/>
                <a:miter lim="800000"/>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01282583"/>
      </p:ext>
    </p:extLst>
  </p:cSld>
  <p:clrMapOvr>
    <a:masterClrMapping/>
  </p:clrMapOvr>
  <mc:AlternateContent xmlns:mc="http://schemas.openxmlformats.org/markup-compatibility/2006">
    <mc:Choice xmlns:p14="http://schemas.microsoft.com/office/powerpoint/2010/main" Requires="p14">
      <p:transition spd="slow" p14:dur="1200">
        <p:zoom dir="in"/>
      </p:transition>
    </mc:Choice>
    <mc:Fallback>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stCondLst>
                                            <p:cond delay="0"/>
                                          </p:stCondLst>
                                        </p:cTn>
                                        <p:tgtEl>
                                          <p:spTgt spid="13"/>
                                        </p:tgtEl>
                                      </p:cBhvr>
                                    </p:animEffect>
                                    <p:anim to="" calcmode="lin" valueType="num">
                                      <p:cBhvr>
                                        <p:cTn id="2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30" fill="hold">
                            <p:stCondLst>
                              <p:cond delay="100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stCondLst>
                                            <p:cond delay="0"/>
                                          </p:stCondLst>
                                        </p:cTn>
                                        <p:tgtEl>
                                          <p:spTgt spid="9"/>
                                        </p:tgtEl>
                                      </p:cBhvr>
                                    </p:animEffect>
                                    <p:anim to="" calcmode="lin" valueType="num">
                                      <p:cBhvr>
                                        <p:cTn id="3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heel(8)">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18" presetClass="emph" presetSubtype="0" fill="hold" grpId="1" nodeType="withEffect">
                                  <p:stCondLst>
                                    <p:cond delay="0"/>
                                  </p:stCondLst>
                                  <p:childTnLst>
                                    <p:set>
                                      <p:cBhvr override="childStyle">
                                        <p:cTn id="52" dur="500" fill="hold"/>
                                        <p:tgtEl>
                                          <p:spTgt spid="10"/>
                                        </p:tgtEl>
                                        <p:attrNameLst>
                                          <p:attrName>style.textDecorationUnderline</p:attrName>
                                        </p:attrNameLst>
                                      </p:cBhvr>
                                      <p:to>
                                        <p:strVal val="true"/>
                                      </p:to>
                                    </p:set>
                                  </p:childTnLst>
                                </p:cTn>
                              </p:par>
                              <p:par>
                                <p:cTn id="53" presetID="22" presetClass="entr" presetSubtype="8"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50"/>
                                        <p:tgtEl>
                                          <p:spTgt spid="7"/>
                                        </p:tgtEl>
                                      </p:cBhvr>
                                    </p:animEffect>
                                  </p:childTnLst>
                                </p:cTn>
                              </p:par>
                              <p:par>
                                <p:cTn id="61" presetID="0" presetClass="path" presetSubtype="0" accel="50000" decel="50000" fill="hold" grpId="1" nodeType="withEffect">
                                  <p:stCondLst>
                                    <p:cond delay="0"/>
                                  </p:stCondLst>
                                  <p:childTnLst>
                                    <p:animMotion origin="layout" path="M 2.22222E-6 1.11111E-6 L 0.39271 -0.10347 " pathEditMode="relative" rAng="0" ptsTypes="AA">
                                      <p:cBhvr>
                                        <p:cTn id="62" dur="2000" fill="hold"/>
                                        <p:tgtEl>
                                          <p:spTgt spid="7"/>
                                        </p:tgtEl>
                                        <p:attrNameLst>
                                          <p:attrName>ppt_x</p:attrName>
                                          <p:attrName>ppt_y</p:attrName>
                                        </p:attrNameLst>
                                      </p:cBhvr>
                                      <p:rCtr x="19635" y="-5185"/>
                                    </p:animMotion>
                                  </p:childTnLst>
                                </p:cTn>
                              </p:par>
                              <p:par>
                                <p:cTn id="63" presetID="10" presetClass="exit" presetSubtype="0" fill="hold" grpId="2" nodeType="with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500"/>
                                        <p:tgtEl>
                                          <p:spTgt spid="3074"/>
                                        </p:tgtEl>
                                      </p:cBhvr>
                                    </p:animEffect>
                                    <p:set>
                                      <p:cBhvr>
                                        <p:cTn id="68" dur="1" fill="hold">
                                          <p:stCondLst>
                                            <p:cond delay="1499"/>
                                          </p:stCondLst>
                                        </p:cTn>
                                        <p:tgtEl>
                                          <p:spTgt spid="307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2" nodeType="withEffect">
                                  <p:stCondLst>
                                    <p:cond delay="0"/>
                                  </p:stCondLst>
                                  <p:iterate type="lt">
                                    <p:tmPct val="0"/>
                                  </p:iterate>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0" grpId="1"/>
      <p:bldP spid="10" grpId="2"/>
      <p:bldP spid="5" grpId="0"/>
      <p:bldP spid="5" grpId="1"/>
      <p:bldP spid="5" grpId="2"/>
      <p:bldP spid="3074" grpId="0"/>
      <p:bldP spid="3074" grpId="1"/>
      <p:bldP spid="7" grpId="0"/>
      <p:bldP spid="7" grpId="1"/>
      <p:bldP spid="9" grpId="0"/>
      <p:bldP spid="9" grpId="1"/>
      <p:bldP spid="11" grpId="0"/>
      <p:bldP spid="11" grpId="1"/>
      <p:bldP spid="12" grpId="0"/>
      <p:bldP spid="12" grpId="1"/>
      <p:bldP spid="13" grpId="0"/>
      <p:bldP spid="13" grpId="1"/>
      <p:bldP spid="13" grpId="2"/>
      <p:bldP spid="15" grpId="0"/>
      <p:bldP spid="15" grpId="1"/>
    </p:bldLst>
  </p:timing>
</p:sld>
</file>

<file path=ppt/theme/theme1.xml><?xml version="1.0" encoding="utf-8"?>
<a:theme xmlns:a="http://schemas.openxmlformats.org/drawingml/2006/main" name="Default Design">
  <a:themeElements>
    <a:clrScheme name="Slidehelper - 007">
      <a:dk1>
        <a:sysClr val="windowText" lastClr="000000"/>
      </a:dk1>
      <a:lt1>
        <a:sysClr val="window" lastClr="FFFFFF"/>
      </a:lt1>
      <a:dk2>
        <a:srgbClr val="323232"/>
      </a:dk2>
      <a:lt2>
        <a:srgbClr val="E3DED1"/>
      </a:lt2>
      <a:accent1>
        <a:srgbClr val="1A535C"/>
      </a:accent1>
      <a:accent2>
        <a:srgbClr val="4ECDC4"/>
      </a:accent2>
      <a:accent3>
        <a:srgbClr val="FF6B6B"/>
      </a:accent3>
      <a:accent4>
        <a:srgbClr val="FFE66D"/>
      </a:accent4>
      <a:accent5>
        <a:srgbClr val="F7FFF7"/>
      </a:accent5>
      <a:accent6>
        <a:srgbClr val="BFBFBF"/>
      </a:accent6>
      <a:hlink>
        <a:srgbClr val="1A535C"/>
      </a:hlink>
      <a:folHlink>
        <a:srgbClr val="4ECDC4"/>
      </a:folHlink>
    </a:clrScheme>
    <a:fontScheme name="Default Design">
      <a:majorFont>
        <a:latin typeface="Arial"/>
        <a:ea typeface=""/>
        <a:cs typeface=""/>
      </a:majorFont>
      <a:minorFont>
        <a:latin typeface="Arial"/>
        <a:ea typeface=""/>
        <a:cs typeface=""/>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8" Type="http://schemas.microsoft.com/office/2011/relationships/webextension" Target="webextension8.xml"/><Relationship Id="rId3" Type="http://schemas.microsoft.com/office/2011/relationships/webextension" Target="webextension3.xml"/><Relationship Id="rId7" Type="http://schemas.microsoft.com/office/2011/relationships/webextension" Target="webextension7.xml"/><Relationship Id="rId2" Type="http://schemas.microsoft.com/office/2011/relationships/webextension" Target="webextension2.xml"/><Relationship Id="rId1" Type="http://schemas.microsoft.com/office/2011/relationships/webextension" Target="webextension1.xml"/><Relationship Id="rId6" Type="http://schemas.microsoft.com/office/2011/relationships/webextension" Target="webextension6.xml"/><Relationship Id="rId11" Type="http://schemas.microsoft.com/office/2011/relationships/webextension" Target="webextension11.xml"/><Relationship Id="rId5" Type="http://schemas.microsoft.com/office/2011/relationships/webextension" Target="webextension5.xml"/><Relationship Id="rId10" Type="http://schemas.microsoft.com/office/2011/relationships/webextension" Target="webextension10.xml"/><Relationship Id="rId4" Type="http://schemas.microsoft.com/office/2011/relationships/webextension" Target="webextension4.xml"/><Relationship Id="rId9" Type="http://schemas.microsoft.com/office/2011/relationships/webextension" Target="webextension9.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 dockstate="right" visibility="0" width="350" row="9">
    <wetp:webextensionref xmlns:r="http://schemas.openxmlformats.org/officeDocument/2006/relationships" r:id="rId2"/>
  </wetp:taskpane>
  <wetp:taskpane dockstate="right" visibility="0" width="350" row="15">
    <wetp:webextensionref xmlns:r="http://schemas.openxmlformats.org/officeDocument/2006/relationships" r:id="rId3"/>
  </wetp:taskpane>
  <wetp:taskpane dockstate="right" visibility="0" width="350" row="12">
    <wetp:webextensionref xmlns:r="http://schemas.openxmlformats.org/officeDocument/2006/relationships" r:id="rId4"/>
  </wetp:taskpane>
  <wetp:taskpane dockstate="right" visibility="0" width="350" row="16">
    <wetp:webextensionref xmlns:r="http://schemas.openxmlformats.org/officeDocument/2006/relationships" r:id="rId5"/>
  </wetp:taskpane>
  <wetp:taskpane dockstate="right" visibility="0" width="350" row="17">
    <wetp:webextensionref xmlns:r="http://schemas.openxmlformats.org/officeDocument/2006/relationships" r:id="rId6"/>
  </wetp:taskpane>
  <wetp:taskpane dockstate="right" visibility="0" width="350" row="18">
    <wetp:webextensionref xmlns:r="http://schemas.openxmlformats.org/officeDocument/2006/relationships" r:id="rId7"/>
  </wetp:taskpane>
  <wetp:taskpane dockstate="right" visibility="0" width="350" row="19">
    <wetp:webextensionref xmlns:r="http://schemas.openxmlformats.org/officeDocument/2006/relationships" r:id="rId8"/>
  </wetp:taskpane>
  <wetp:taskpane dockstate="right" visibility="0" width="350" row="20">
    <wetp:webextensionref xmlns:r="http://schemas.openxmlformats.org/officeDocument/2006/relationships" r:id="rId9"/>
  </wetp:taskpane>
  <wetp:taskpane dockstate="right" visibility="0" width="350" row="21">
    <wetp:webextensionref xmlns:r="http://schemas.openxmlformats.org/officeDocument/2006/relationships" r:id="rId10"/>
  </wetp:taskpane>
  <wetp:taskpane dockstate="right" visibility="0" width="350" row="22">
    <wetp:webextensionref xmlns:r="http://schemas.openxmlformats.org/officeDocument/2006/relationships" r:id="rId11"/>
  </wetp:taskpane>
</wetp:taskpanes>
</file>

<file path=ppt/webextensions/webextension1.xml><?xml version="1.0" encoding="utf-8"?>
<we:webextension xmlns:we="http://schemas.microsoft.com/office/webextensions/webextension/2010/11" id="{4E3E9CE1-DEAE-47D3-9079-10929F66B74F}">
  <we:reference id="wa104379279" version="2.1.0.0" store="en-US" storeType="OMEX"/>
  <we:alternateReferences>
    <we:reference id="WA104379279" version="2.1.0.0" store="" storeType="OMEX"/>
  </we:alternateReferences>
  <we:properties/>
  <we:bindings/>
  <we:snapshot xmlns:r="http://schemas.openxmlformats.org/officeDocument/2006/relationships"/>
</we:webextension>
</file>

<file path=ppt/webextensions/webextension10.xml><?xml version="1.0" encoding="utf-8"?>
<we:webextension xmlns:we="http://schemas.microsoft.com/office/webextensions/webextension/2010/11" id="{FF518F5E-B37B-4BD8-9C5E-202FED438642}">
  <we:reference id="wa104147646" version="1.0.0.1" store="en-US" storeType="OMEX"/>
  <we:alternateReferences>
    <we:reference id="WA104147646" version="1.0.0.1" store="WA104147646" storeType="OMEX"/>
  </we:alternateReferences>
  <we:properties/>
  <we:bindings/>
  <we:snapshot xmlns:r="http://schemas.openxmlformats.org/officeDocument/2006/relationships"/>
</we:webextension>
</file>

<file path=ppt/webextensions/webextension11.xml><?xml version="1.0" encoding="utf-8"?>
<we:webextension xmlns:we="http://schemas.microsoft.com/office/webextensions/webextension/2010/11" id="{F4159660-0070-4B4A-84D0-C4CBFF13AC26}">
  <we:reference id="wa200001711" version="1.0.0.4" store="en-US" storeType="OMEX"/>
  <we:alternateReferences>
    <we:reference id="wa200001711" version="1.0.0.4" store="WA20000171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B438BCF-5BE3-4524-BCBB-AF34A97EC6E9}">
  <we:reference id="wa104038830" version="1.0.0.3" store="en-001" storeType="OMEX"/>
  <we:alternateReferences>
    <we:reference id="wa104038830" version="1.0.0.3" store="wa104038830"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97BAD8EE-B1B3-4998-BB3C-351CD8218B3C}">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BD5FB522-EA80-4A04-99D3-F1083ACF117B}">
  <we:reference id="wa104178141" version="3.10.0.152" store="en-US" storeType="OMEX"/>
  <we:alternateReferences>
    <we:reference id="WA104178141" version="3.10.0.152" store="" storeType="OMEX"/>
  </we:alternateReferences>
  <we:properties/>
  <we:bindings/>
  <we:snapshot xmlns:r="http://schemas.openxmlformats.org/officeDocument/2006/relationships"/>
</we:webextension>
</file>

<file path=ppt/webextensions/webextension5.xml><?xml version="1.0" encoding="utf-8"?>
<we:webextension xmlns:we="http://schemas.microsoft.com/office/webextensions/webextension/2010/11" id="{918CC1A0-1978-4296-8C2A-F55EB10E4042}">
  <we:reference id="wa104380121" version="2.0.0.0" store="en-US" storeType="OMEX"/>
  <we:alternateReferences>
    <we:reference id="wa104380121" version="2.0.0.0" store="WA104380121" storeType="OMEX"/>
  </we:alternateReferences>
  <we:properties/>
  <we:bindings/>
  <we:snapshot xmlns:r="http://schemas.openxmlformats.org/officeDocument/2006/relationships"/>
</we:webextension>
</file>

<file path=ppt/webextensions/webextension6.xml><?xml version="1.0" encoding="utf-8"?>
<we:webextension xmlns:we="http://schemas.microsoft.com/office/webextensions/webextension/2010/11" id="{87CA96EE-E5E2-40B2-9037-11E161DFA460}">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ppt/webextensions/webextension7.xml><?xml version="1.0" encoding="utf-8"?>
<we:webextension xmlns:we="http://schemas.microsoft.com/office/webextensions/webextension/2010/11" id="{5362EFDB-D58E-4759-80EB-CC97904CB1A7}">
  <we:reference id="wa104380907" version="3.0.0.0" store="en-US"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8.xml><?xml version="1.0" encoding="utf-8"?>
<we:webextension xmlns:we="http://schemas.microsoft.com/office/webextensions/webextension/2010/11" id="{94E45406-7BF2-45EC-9652-E405EBDCE011}">
  <we:reference id="wa104381411" version="1.0.0.0" store="en-US" storeType="OMEX"/>
  <we:alternateReferences>
    <we:reference id="wa104381411" version="1.0.0.0" store="WA104381411" storeType="OMEX"/>
  </we:alternateReferences>
  <we:properties/>
  <we:bindings/>
  <we:snapshot xmlns:r="http://schemas.openxmlformats.org/officeDocument/2006/relationships"/>
</we:webextension>
</file>

<file path=ppt/webextensions/webextension9.xml><?xml version="1.0" encoding="utf-8"?>
<we:webextension xmlns:we="http://schemas.microsoft.com/office/webextensions/webextension/2010/11" id="{7B069877-4576-420F-AFD2-E8B078DCAC48}">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TM02892315[[fn=Wisp]]</Template>
  <TotalTime>3318</TotalTime>
  <Words>2490</Words>
  <Application>Microsoft Office PowerPoint</Application>
  <PresentationFormat>On-screen Show (4:3)</PresentationFormat>
  <Paragraphs>313</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Calibri</vt:lpstr>
      <vt:lpstr>Arial</vt:lpstr>
      <vt:lpstr>Default Design</vt:lpstr>
      <vt:lpstr>PowerPoint Presentation</vt:lpstr>
      <vt:lpstr>PowerPoint Presentation</vt:lpstr>
      <vt:lpstr>"Be strong and of good courage, do not fear nor be afraid of them; for the LORD your God, He is the One who goes with you. He will not leave you nor forsake you."   — Deuteronomy 31:6  </vt:lpstr>
      <vt:lpstr>"Have I not commanded you?     Be strong and of good courage;   do not be afraid, nor be dismayed, for the LORD your God is with you wherever you go." — Joshua 1:9 </vt:lpstr>
      <vt:lpstr>So he answered, "Do not fear, for those who are with us are more than those who are with them."  — 2nd Kings 6:16  </vt:lpstr>
      <vt:lpstr>"' Fear not, for I am with you; Be not dismayed, for I am your God. I will strengthen you, Yes, I will help you, I will uphold you with My righteous right hand.'"            — Isaiah 41:10  </vt:lpstr>
      <vt:lpstr>Oh, how great is Your goodness, Which You have laid up for those who fear You, Which You have prepared for those who trust in You In the presence of the sons   of men! — Psalms 31:19 </vt:lpstr>
      <vt:lpstr>"And shall God not avenge          His own elect who cry out day   and night to Him, though He bears long with them? I tell you that    He will avenge them speedily. Nevertheless, when the Son of Man comes, will He really find faith on the earth?" — Luke 18:7-8 </vt:lpstr>
      <vt:lpstr>Let a man so consider us, as servants of Christ and stewards of the mysteries of God. Moreover   it is required in stewards that one be found faithful. — 1st Corinthians 4:1-2 </vt:lpstr>
      <vt:lpstr>Let us hold fast the confession of our hope without wavering, for He who promised is faithful. — Hebrews 10:23  </vt:lpstr>
      <vt:lpstr>Let your conduct be without covetousness; be content with such things as you have. For He Himself has said, "I will never leave you nor forsake you." So we may boldly say: "The LORD is my helper; I will not fear. What can man do to me?" — Hebrews 13:5-6 </vt:lpstr>
      <vt:lpstr>Only let your conduct be worthy of the gospel of Christ, so that whether I come and see you or am absent, I may hear of your affairs, that you stand fast in one spirit, with one mind striving together for the faith of the gospel, …         — Philippians 1:27  </vt:lpstr>
      <vt:lpstr>Moreover, brethren, I declare to you the gospel which I preached to you, which also you received and in which you stand, by which also you are saved, if you hold fast that word which I preached to you -- unless you believed in vain.       — 1st Corinthians 15:1-2   </vt:lpstr>
      <vt:lpstr>Therefore, having been justified by faith, we have peace with God through our Lord Jesus Christ, through whom also we have access by faith into this grace       in which we stand, and rejoice     in hope of the glory of God.                — Romans 5:1-2 </vt:lpstr>
      <vt:lpstr>Well said. Because of unbelief they were broken off, and you stand by faith. Do not be haughty, but fear. — Romans 11:20 </vt:lpstr>
      <vt:lpstr>Watch, stand fast in the faith, be brave, be strong. Let all that you do be done with love.          — 1st Corinthians  16:13-14  </vt:lpstr>
      <vt:lpstr>"And because lawlessness will abound, the love of many will grow cold. But he who endures to the end shall be saved. And this gospel of the kingdom will be preached in all the world as a witness to all the nations, and then the end will come."                — Matthew  24:12-14  </vt:lpstr>
      <vt:lpstr>Finally, my brethren, be strong in the Lord and in the power of His might. Put on the whole armor of God, that you may be able to stand against the wiles of the devil. — Ephesians 6:10-11 </vt:lpstr>
      <vt:lpstr>Stand therefore, having girded your waist with truth, having put on the breastplate of righteousness, and having shod your feet with the preparation of the gospel of peace; — Ephesians 6:14-15  </vt:lpstr>
      <vt:lpstr>You are of God, little children,    and have overcome them, because He who is in you is greater than   he who is in the world. — 1st John 4:4 </vt:lpstr>
      <vt:lpstr>For whatever is born of God overcomes the world. And this is the victory that has overcome the world -- our faith. — 1st John 5:4 </vt:lpstr>
      <vt:lpstr>I can do all things through Christ who strengthens me. — Philippians 4:13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334</cp:revision>
  <dcterms:created xsi:type="dcterms:W3CDTF">2014-04-12T23:55:49Z</dcterms:created>
  <dcterms:modified xsi:type="dcterms:W3CDTF">2021-07-05T01:38:09Z</dcterms:modified>
</cp:coreProperties>
</file>