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346" r:id="rId3"/>
    <p:sldId id="639" r:id="rId4"/>
    <p:sldId id="640" r:id="rId5"/>
    <p:sldId id="641" r:id="rId6"/>
    <p:sldId id="642" r:id="rId7"/>
    <p:sldId id="643" r:id="rId8"/>
    <p:sldId id="644" r:id="rId9"/>
    <p:sldId id="645" r:id="rId10"/>
    <p:sldId id="646" r:id="rId11"/>
    <p:sldId id="647" r:id="rId12"/>
    <p:sldId id="648" r:id="rId13"/>
    <p:sldId id="649" r:id="rId14"/>
    <p:sldId id="650" r:id="rId15"/>
    <p:sldId id="651" r:id="rId16"/>
    <p:sldId id="652" r:id="rId17"/>
    <p:sldId id="653" r:id="rId18"/>
    <p:sldId id="654" r:id="rId19"/>
    <p:sldId id="655" r:id="rId20"/>
    <p:sldId id="656" r:id="rId21"/>
    <p:sldId id="350" r:id="rId22"/>
    <p:sldId id="283" r:id="rId23"/>
    <p:sldId id="382" r:id="rId2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4C3D"/>
    <a:srgbClr val="6C6479"/>
    <a:srgbClr val="E6E6E6"/>
    <a:srgbClr val="4D5840"/>
    <a:srgbClr val="66FF33"/>
    <a:srgbClr val="0083E6"/>
    <a:srgbClr val="B8CBAE"/>
    <a:srgbClr val="987F78"/>
    <a:srgbClr val="7E3D17"/>
    <a:srgbClr val="F4E9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7" autoAdjust="0"/>
    <p:restoredTop sz="88235" autoAdjust="0"/>
  </p:normalViewPr>
  <p:slideViewPr>
    <p:cSldViewPr snapToGrid="0">
      <p:cViewPr varScale="1">
        <p:scale>
          <a:sx n="84" d="100"/>
          <a:sy n="84" d="100"/>
        </p:scale>
        <p:origin x="1566" y="9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6/2/2021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reduce the word of God to trivial, and selective convenience out of context to suit lifestyle. Ignoring the whole word of God leads to not following any of it. The infinite does not cater to the finite. How is it that we reject what has been delivered and place this higher truth below supposedly manmade truths? The Bible is a divinely inspired comprehensive all inclusive work to be embraced in its’ entirety.</a:t>
            </a:r>
          </a:p>
        </p:txBody>
      </p:sp>
      <p:sp>
        <p:nvSpPr>
          <p:cNvPr id="4" name="Slide Number Placeholder 3"/>
          <p:cNvSpPr>
            <a:spLocks noGrp="1"/>
          </p:cNvSpPr>
          <p:nvPr>
            <p:ph type="sldNum" sz="quarter" idx="5"/>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1645433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2614282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has risen to the occasion to deliver salvations plan to all of us. Arrogant and defiant hearts do not live under His instructions, but rather argue with self-exalted views. Faith is not man imposed but an acceptance of God Himself.</a:t>
            </a:r>
          </a:p>
        </p:txBody>
      </p:sp>
      <p:sp>
        <p:nvSpPr>
          <p:cNvPr id="4" name="Slide Number Placeholder 3"/>
          <p:cNvSpPr>
            <a:spLocks noGrp="1"/>
          </p:cNvSpPr>
          <p:nvPr>
            <p:ph type="sldNum" sz="quarter" idx="5"/>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3128696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1579400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1560923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Wonders of God is not a call to wander away</a:t>
            </a:r>
          </a:p>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21</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23</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Truth never changes in its’ true value.</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3696973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Striving to be good is not an activity that ever ceases. Keeping aligned with His ways brings about the best of character traits possible. Some people have no desire to be good and actively descend into their loathsome behaviors, with no concern to improve.</a:t>
            </a:r>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1476073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recognize the light of God is to see yourself in the naked truth that He is. When one stands in the light, accountability to God either builds greater character, or in defiance, a choice is made to reject God, for the path of darkness and despair that ensues.</a:t>
            </a:r>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3418896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1542939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Murder is not the same as killing. We kill flies, spiders, ants, and beetles. Killing heinous souls purges society of escalating evils, and is condoned by God to protect those of decency, assisting in keeping work fun, and not duty to the drudgery of supporting delinquents at the cost of the whole social tranquility. Note that when one lies the truth is stolen.</a:t>
            </a:r>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3182778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two laws establish all else that comes after or before them, they should certainly be considered with all earnestly.</a:t>
            </a:r>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859101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love a hopelessness fills the void of emptiness.</a:t>
            </a:r>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2648531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friendship is honoring the life of another. Pure hearts wish no harm and hold no scheming; only hoping for the best that can be.</a:t>
            </a:r>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2514901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6.jpg"/><Relationship Id="rId18" Type="http://schemas.openxmlformats.org/officeDocument/2006/relationships/image" Target="../media/image21.jpg"/><Relationship Id="rId3" Type="http://schemas.openxmlformats.org/officeDocument/2006/relationships/image" Target="../media/image4.jpg"/><Relationship Id="rId7" Type="http://schemas.openxmlformats.org/officeDocument/2006/relationships/image" Target="../media/image10.jpg"/><Relationship Id="rId12" Type="http://schemas.openxmlformats.org/officeDocument/2006/relationships/image" Target="../media/image15.jpeg"/><Relationship Id="rId17" Type="http://schemas.openxmlformats.org/officeDocument/2006/relationships/image" Target="../media/image20.jpg"/><Relationship Id="rId2" Type="http://schemas.openxmlformats.org/officeDocument/2006/relationships/image" Target="../media/image1.jpg"/><Relationship Id="rId16" Type="http://schemas.openxmlformats.org/officeDocument/2006/relationships/image" Target="../media/image19.jp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4.png"/><Relationship Id="rId5" Type="http://schemas.openxmlformats.org/officeDocument/2006/relationships/image" Target="../media/image8.jpg"/><Relationship Id="rId15" Type="http://schemas.openxmlformats.org/officeDocument/2006/relationships/image" Target="../media/image18.png"/><Relationship Id="rId10" Type="http://schemas.openxmlformats.org/officeDocument/2006/relationships/image" Target="../media/image13.jpg"/><Relationship Id="rId19" Type="http://schemas.openxmlformats.org/officeDocument/2006/relationships/image" Target="../media/image23.jpg"/><Relationship Id="rId4" Type="http://schemas.openxmlformats.org/officeDocument/2006/relationships/image" Target="../media/image5.jpg"/><Relationship Id="rId9" Type="http://schemas.openxmlformats.org/officeDocument/2006/relationships/image" Target="../media/image12.jpg"/><Relationship Id="rId14"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www.deepseanews.com/"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16.jpg"/><Relationship Id="rId18" Type="http://schemas.openxmlformats.org/officeDocument/2006/relationships/image" Target="../media/image36.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3.jpeg"/><Relationship Id="rId17" Type="http://schemas.openxmlformats.org/officeDocument/2006/relationships/image" Target="../media/image35.jpeg"/><Relationship Id="rId2" Type="http://schemas.openxmlformats.org/officeDocument/2006/relationships/image" Target="../media/image1.jpg"/><Relationship Id="rId16"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14.png"/><Relationship Id="rId5" Type="http://schemas.openxmlformats.org/officeDocument/2006/relationships/image" Target="../media/image27.jpeg"/><Relationship Id="rId15" Type="http://schemas.openxmlformats.org/officeDocument/2006/relationships/image" Target="../media/image18.png"/><Relationship Id="rId10" Type="http://schemas.openxmlformats.org/officeDocument/2006/relationships/image" Target="../media/image32.jpeg"/><Relationship Id="rId19" Type="http://schemas.openxmlformats.org/officeDocument/2006/relationships/image" Target="../media/image23.jpg"/><Relationship Id="rId4" Type="http://schemas.openxmlformats.org/officeDocument/2006/relationships/image" Target="../media/image26.jpeg"/><Relationship Id="rId9" Type="http://schemas.openxmlformats.org/officeDocument/2006/relationships/image" Target="../media/image31.jpeg"/><Relationship Id="rId1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uleaguehub.wordpress.com/2012/08/22/what-it-is/" TargetMode="Externa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B099A0-086A-415A-943E-EEE3F54F1540}"/>
              </a:ext>
            </a:extLst>
          </p:cNvPr>
          <p:cNvPicPr>
            <a:picLocks noChangeAspect="1"/>
          </p:cNvPicPr>
          <p:nvPr/>
        </p:nvPicPr>
        <p:blipFill rotWithShape="1">
          <a:blip r:embed="rId3">
            <a:extLst>
              <a:ext uri="{28A0092B-C50C-407E-A947-70E740481C1C}">
                <a14:useLocalDpi xmlns:a14="http://schemas.microsoft.com/office/drawing/2010/main" val="0"/>
              </a:ext>
            </a:extLst>
          </a:blip>
          <a:srcRect l="4602" r="6509"/>
          <a:stretch/>
        </p:blipFill>
        <p:spPr>
          <a:xfrm>
            <a:off x="1" y="0"/>
            <a:ext cx="9143999" cy="6858000"/>
          </a:xfrm>
          <a:prstGeom prst="rect">
            <a:avLst/>
          </a:prstGeom>
        </p:spPr>
      </p:pic>
      <p:sp>
        <p:nvSpPr>
          <p:cNvPr id="3074" name="Rectangle 2"/>
          <p:cNvSpPr>
            <a:spLocks noGrp="1" noChangeArrowheads="1"/>
          </p:cNvSpPr>
          <p:nvPr>
            <p:ph type="title"/>
          </p:nvPr>
        </p:nvSpPr>
        <p:spPr>
          <a:xfrm>
            <a:off x="457200" y="3148466"/>
            <a:ext cx="8229600" cy="21419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"This is My commandment, that you love one another as I have loved you."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15:12 </a:t>
            </a:r>
          </a:p>
        </p:txBody>
      </p:sp>
      <p:sp>
        <p:nvSpPr>
          <p:cNvPr id="4" name="Rectangle 2">
            <a:extLst>
              <a:ext uri="{FF2B5EF4-FFF2-40B4-BE49-F238E27FC236}">
                <a16:creationId xmlns:a16="http://schemas.microsoft.com/office/drawing/2014/main" id="{C337C372-98E8-4B20-AE7B-730F11A2AA8A}"/>
              </a:ext>
            </a:extLst>
          </p:cNvPr>
          <p:cNvSpPr txBox="1">
            <a:spLocks noChangeArrowheads="1"/>
          </p:cNvSpPr>
          <p:nvPr/>
        </p:nvSpPr>
        <p:spPr bwMode="auto">
          <a:xfrm>
            <a:off x="3338083" y="3181670"/>
            <a:ext cx="3908976"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commandment</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65C1422E-B431-4C67-8BFF-E7D59B796171}"/>
              </a:ext>
            </a:extLst>
          </p:cNvPr>
          <p:cNvSpPr txBox="1">
            <a:spLocks noChangeArrowheads="1"/>
          </p:cNvSpPr>
          <p:nvPr/>
        </p:nvSpPr>
        <p:spPr bwMode="auto">
          <a:xfrm>
            <a:off x="2524795" y="1664449"/>
            <a:ext cx="3908976"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commandment</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08369690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2.22222E-6 L 0.03229 -0.18241 " pathEditMode="relative" rAng="0" ptsTypes="AA">
                                      <p:cBhvr>
                                        <p:cTn id="10" dur="1000" spd="-100000" fill="hold"/>
                                        <p:tgtEl>
                                          <p:spTgt spid="3074"/>
                                        </p:tgtEl>
                                        <p:attrNameLst>
                                          <p:attrName>ppt_x</p:attrName>
                                          <p:attrName>ppt_y</p:attrName>
                                        </p:attrNameLst>
                                      </p:cBhvr>
                                      <p:rCtr x="1615" y="-9120"/>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2"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par>
                                <p:cTn id="16" presetID="42" presetClass="path" presetSubtype="0" accel="50000" decel="50000" fill="hold" grpId="1" nodeType="withEffect">
                                  <p:stCondLst>
                                    <p:cond delay="0"/>
                                  </p:stCondLst>
                                  <p:childTnLst>
                                    <p:animMotion origin="layout" path="M 5.55556E-7 4.81481E-6 L -0.08906 -0.22176 " pathEditMode="relative" rAng="0" ptsTypes="AA">
                                      <p:cBhvr>
                                        <p:cTn id="17" dur="2000" fill="hold"/>
                                        <p:tgtEl>
                                          <p:spTgt spid="4"/>
                                        </p:tgtEl>
                                        <p:attrNameLst>
                                          <p:attrName>ppt_x</p:attrName>
                                          <p:attrName>ppt_y</p:attrName>
                                        </p:attrNameLst>
                                      </p:cBhvr>
                                      <p:rCtr x="-4462" y="-11088"/>
                                    </p:animMotion>
                                  </p:childTnLst>
                                </p:cTn>
                              </p:par>
                              <p:par>
                                <p:cTn id="18" presetID="10" presetClass="exit" presetSubtype="0" fill="hold" grpId="1" nodeType="withEffect">
                                  <p:stCondLst>
                                    <p:cond delay="0"/>
                                  </p:stCondLst>
                                  <p:childTnLst>
                                    <p:animEffect transition="out" filter="fade">
                                      <p:cBhvr>
                                        <p:cTn id="19" dur="1250"/>
                                        <p:tgtEl>
                                          <p:spTgt spid="3074"/>
                                        </p:tgtEl>
                                      </p:cBhvr>
                                    </p:animEffect>
                                    <p:set>
                                      <p:cBhvr>
                                        <p:cTn id="20"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1"/>
      <p:bldP spid="4"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7EC3AC-560C-4C30-B3C7-3ED1D1086E90}"/>
              </a:ext>
            </a:extLst>
          </p:cNvPr>
          <p:cNvPicPr>
            <a:picLocks noChangeAspect="1"/>
          </p:cNvPicPr>
          <p:nvPr/>
        </p:nvPicPr>
        <p:blipFill rotWithShape="1">
          <a:blip r:embed="rId2">
            <a:extLst>
              <a:ext uri="{28A0092B-C50C-407E-A947-70E740481C1C}">
                <a14:useLocalDpi xmlns:a14="http://schemas.microsoft.com/office/drawing/2010/main" val="0"/>
              </a:ext>
            </a:extLst>
          </a:blip>
          <a:srcRect l="23434" r="10905" b="19026"/>
          <a:stretch/>
        </p:blipFill>
        <p:spPr>
          <a:xfrm>
            <a:off x="0" y="0"/>
            <a:ext cx="9144000" cy="6858000"/>
          </a:xfrm>
          <a:prstGeom prst="rect">
            <a:avLst/>
          </a:prstGeom>
        </p:spPr>
      </p:pic>
      <p:sp>
        <p:nvSpPr>
          <p:cNvPr id="3074" name="Rectangle 2"/>
          <p:cNvSpPr>
            <a:spLocks noGrp="1" noChangeArrowheads="1"/>
          </p:cNvSpPr>
          <p:nvPr>
            <p:ph type="title"/>
          </p:nvPr>
        </p:nvSpPr>
        <p:spPr>
          <a:xfrm>
            <a:off x="505046" y="1636510"/>
            <a:ext cx="7985051" cy="273437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this commandment we have from Him: that he who loves God must love his brother also.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4:21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04A7EFDB-5ED1-480D-8F52-B88AFA9F7415}"/>
              </a:ext>
            </a:extLst>
          </p:cNvPr>
          <p:cNvSpPr txBox="1">
            <a:spLocks noChangeArrowheads="1"/>
          </p:cNvSpPr>
          <p:nvPr/>
        </p:nvSpPr>
        <p:spPr bwMode="auto">
          <a:xfrm>
            <a:off x="2524795" y="1664449"/>
            <a:ext cx="3908976"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commandment</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44CB993D-BE9A-4632-8EBF-7E5049FAD321}"/>
              </a:ext>
            </a:extLst>
          </p:cNvPr>
          <p:cNvSpPr txBox="1">
            <a:spLocks noChangeArrowheads="1"/>
          </p:cNvSpPr>
          <p:nvPr/>
        </p:nvSpPr>
        <p:spPr bwMode="auto">
          <a:xfrm>
            <a:off x="2511572" y="1664380"/>
            <a:ext cx="2702499"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command</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D8F1CC73-863A-49D0-9E5A-3B8B7EA94F30}"/>
              </a:ext>
            </a:extLst>
          </p:cNvPr>
          <p:cNvSpPr txBox="1">
            <a:spLocks noChangeArrowheads="1"/>
          </p:cNvSpPr>
          <p:nvPr/>
        </p:nvSpPr>
        <p:spPr bwMode="auto">
          <a:xfrm>
            <a:off x="3800045" y="3194009"/>
            <a:ext cx="2702499"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command</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986640729"/>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0" nodeType="afterEffect">
                                  <p:stCondLst>
                                    <p:cond delay="0"/>
                                  </p:stCondLst>
                                  <p:childTnLst>
                                    <p:animEffect transition="out" filter="fade">
                                      <p:cBhvr>
                                        <p:cTn id="17" dur="250"/>
                                        <p:tgtEl>
                                          <p:spTgt spid="4"/>
                                        </p:tgtEl>
                                      </p:cBhvr>
                                    </p:animEffect>
                                    <p:set>
                                      <p:cBhvr>
                                        <p:cTn id="18" dur="1" fill="hold">
                                          <p:stCondLst>
                                            <p:cond delay="24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1"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par>
                                <p:cTn id="24" presetID="42" presetClass="path" presetSubtype="0" accel="50000" decel="50000" fill="hold" grpId="0" nodeType="withEffect">
                                  <p:stCondLst>
                                    <p:cond delay="0"/>
                                  </p:stCondLst>
                                  <p:childTnLst>
                                    <p:animMotion origin="layout" path="M 4.16667E-6 -3.7037E-7 L 0.14097 0.22292 " pathEditMode="relative" rAng="0" ptsTypes="AA">
                                      <p:cBhvr>
                                        <p:cTn id="25" dur="2000" fill="hold"/>
                                        <p:tgtEl>
                                          <p:spTgt spid="5"/>
                                        </p:tgtEl>
                                        <p:attrNameLst>
                                          <p:attrName>ppt_x</p:attrName>
                                          <p:attrName>ppt_y</p:attrName>
                                        </p:attrNameLst>
                                      </p:cBhvr>
                                      <p:rCtr x="7031" y="11157"/>
                                    </p:animMotion>
                                  </p:childTnLst>
                                </p:cTn>
                              </p:par>
                              <p:par>
                                <p:cTn id="26" presetID="10" presetClass="exit" presetSubtype="0" fill="hold" grpId="1" nodeType="withEffect">
                                  <p:stCondLst>
                                    <p:cond delay="0"/>
                                  </p:stCondLst>
                                  <p:childTnLst>
                                    <p:animEffect transition="out" filter="fade">
                                      <p:cBhvr>
                                        <p:cTn id="27" dur="1250"/>
                                        <p:tgtEl>
                                          <p:spTgt spid="3074"/>
                                        </p:tgtEl>
                                      </p:cBhvr>
                                    </p:animEffect>
                                    <p:set>
                                      <p:cBhvr>
                                        <p:cTn id="28"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5" grpId="0"/>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DE9752-354B-464A-B76E-9EC3841B03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6" name="Title 1">
            <a:extLst>
              <a:ext uri="{FF2B5EF4-FFF2-40B4-BE49-F238E27FC236}">
                <a16:creationId xmlns:a16="http://schemas.microsoft.com/office/drawing/2014/main" id="{CFE7C9EB-29B8-4E1E-9D90-F3398AE78022}"/>
              </a:ext>
            </a:extLst>
          </p:cNvPr>
          <p:cNvSpPr txBox="1">
            <a:spLocks/>
          </p:cNvSpPr>
          <p:nvPr/>
        </p:nvSpPr>
        <p:spPr>
          <a:xfrm>
            <a:off x="4007093" y="2516065"/>
            <a:ext cx="1695185" cy="769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friend</a:t>
            </a:r>
          </a:p>
        </p:txBody>
      </p:sp>
      <p:sp>
        <p:nvSpPr>
          <p:cNvPr id="3074" name="Rectangle 2"/>
          <p:cNvSpPr>
            <a:spLocks noGrp="1" noChangeArrowheads="1"/>
          </p:cNvSpPr>
          <p:nvPr>
            <p:ph type="title"/>
          </p:nvPr>
        </p:nvSpPr>
        <p:spPr>
          <a:xfrm>
            <a:off x="942110" y="2398026"/>
            <a:ext cx="7184065" cy="225591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are My friends if you do whatever I command you."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15:14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E40E84B2-D0A6-44F9-B6EA-66B9AEF1ABD8}"/>
              </a:ext>
            </a:extLst>
          </p:cNvPr>
          <p:cNvSpPr txBox="1">
            <a:spLocks noChangeArrowheads="1"/>
          </p:cNvSpPr>
          <p:nvPr/>
        </p:nvSpPr>
        <p:spPr bwMode="auto">
          <a:xfrm>
            <a:off x="3800045" y="3194009"/>
            <a:ext cx="2702499"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command</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7A2B6030-E5D2-4A97-BE42-7A64DB1931DF}"/>
              </a:ext>
            </a:extLst>
          </p:cNvPr>
          <p:cNvSpPr txBox="1">
            <a:spLocks noChangeArrowheads="1"/>
          </p:cNvSpPr>
          <p:nvPr/>
        </p:nvSpPr>
        <p:spPr bwMode="auto">
          <a:xfrm>
            <a:off x="3890046" y="2503454"/>
            <a:ext cx="19324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friend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69611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5"/>
                                        </p:tgtEl>
                                      </p:cBhvr>
                                    </p:animEffect>
                                    <p:set>
                                      <p:cBhvr>
                                        <p:cTn id="13" dur="1" fill="hold">
                                          <p:stCondLst>
                                            <p:cond delay="24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18" presetClass="emph" presetSubtype="0" fill="hold" grpId="1" nodeType="withEffect">
                                  <p:stCondLst>
                                    <p:cond delay="0"/>
                                  </p:stCondLst>
                                  <p:childTnLst>
                                    <p:set>
                                      <p:cBhvr override="childStyle">
                                        <p:cTn id="20" dur="500" fill="hold"/>
                                        <p:tgtEl>
                                          <p:spTgt spid="6"/>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074" grpId="0"/>
      <p:bldP spid="5" grpId="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C474AA-B842-484D-A46A-A894897ACF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A4E48D81-4CB1-4BCB-A3E2-C13B17902049}"/>
              </a:ext>
            </a:extLst>
          </p:cNvPr>
          <p:cNvSpPr txBox="1">
            <a:spLocks/>
          </p:cNvSpPr>
          <p:nvPr/>
        </p:nvSpPr>
        <p:spPr>
          <a:xfrm>
            <a:off x="783851" y="1694329"/>
            <a:ext cx="1826207" cy="8143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Honor</a:t>
            </a:r>
          </a:p>
        </p:txBody>
      </p:sp>
      <p:sp>
        <p:nvSpPr>
          <p:cNvPr id="5" name="Title 1">
            <a:extLst>
              <a:ext uri="{FF2B5EF4-FFF2-40B4-BE49-F238E27FC236}">
                <a16:creationId xmlns:a16="http://schemas.microsoft.com/office/drawing/2014/main" id="{1020B221-9F9C-4571-8334-2FB8B4F4498A}"/>
              </a:ext>
            </a:extLst>
          </p:cNvPr>
          <p:cNvSpPr txBox="1">
            <a:spLocks/>
          </p:cNvSpPr>
          <p:nvPr/>
        </p:nvSpPr>
        <p:spPr>
          <a:xfrm>
            <a:off x="5689647" y="3648915"/>
            <a:ext cx="119419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live</a:t>
            </a:r>
          </a:p>
        </p:txBody>
      </p:sp>
      <p:sp>
        <p:nvSpPr>
          <p:cNvPr id="3074" name="Rectangle 2"/>
          <p:cNvSpPr>
            <a:spLocks noGrp="1" noChangeArrowheads="1"/>
          </p:cNvSpPr>
          <p:nvPr>
            <p:ph type="title"/>
          </p:nvPr>
        </p:nvSpPr>
        <p:spPr>
          <a:xfrm>
            <a:off x="457200" y="1716254"/>
            <a:ext cx="8229600" cy="342549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"Honor your father and mother," which is the first commandment with promise: "that it may be well with you and you may live long on the earth."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6:2-3 </a:t>
            </a:r>
          </a:p>
        </p:txBody>
      </p:sp>
      <p:sp>
        <p:nvSpPr>
          <p:cNvPr id="6" name="Rectangle 2">
            <a:extLst>
              <a:ext uri="{FF2B5EF4-FFF2-40B4-BE49-F238E27FC236}">
                <a16:creationId xmlns:a16="http://schemas.microsoft.com/office/drawing/2014/main" id="{DF13350C-89DA-4E20-B76C-EBBFFB10305F}"/>
              </a:ext>
            </a:extLst>
          </p:cNvPr>
          <p:cNvSpPr txBox="1">
            <a:spLocks noChangeArrowheads="1"/>
          </p:cNvSpPr>
          <p:nvPr/>
        </p:nvSpPr>
        <p:spPr bwMode="auto">
          <a:xfrm>
            <a:off x="4600145" y="2394270"/>
            <a:ext cx="3908976"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commandment</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6A7B08DC-A739-4283-8504-51A6BAC484E2}"/>
              </a:ext>
            </a:extLst>
          </p:cNvPr>
          <p:cNvSpPr txBox="1">
            <a:spLocks noChangeArrowheads="1"/>
          </p:cNvSpPr>
          <p:nvPr/>
        </p:nvSpPr>
        <p:spPr bwMode="auto">
          <a:xfrm>
            <a:off x="806144" y="1708849"/>
            <a:ext cx="178483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Honor</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E964550C-45AE-4066-9BFB-28AB5B61F677}"/>
              </a:ext>
            </a:extLst>
          </p:cNvPr>
          <p:cNvSpPr txBox="1">
            <a:spLocks noChangeArrowheads="1"/>
          </p:cNvSpPr>
          <p:nvPr/>
        </p:nvSpPr>
        <p:spPr bwMode="auto">
          <a:xfrm>
            <a:off x="5666825" y="3717893"/>
            <a:ext cx="124080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live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06A651F3-406D-4B4D-92A6-976D1C7A4C9F}"/>
              </a:ext>
            </a:extLst>
          </p:cNvPr>
          <p:cNvSpPr txBox="1">
            <a:spLocks noChangeArrowheads="1"/>
          </p:cNvSpPr>
          <p:nvPr/>
        </p:nvSpPr>
        <p:spPr bwMode="auto">
          <a:xfrm>
            <a:off x="1096532" y="4106388"/>
            <a:ext cx="3908976"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commandment</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2882738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18" presetClass="emph" presetSubtype="0" fill="hold" grpId="1" nodeType="withEffect">
                                  <p:stCondLst>
                                    <p:cond delay="0"/>
                                  </p:stCondLst>
                                  <p:childTnLst>
                                    <p:set>
                                      <p:cBhvr override="childStyle">
                                        <p:cTn id="25" dur="500" fill="hold"/>
                                        <p:tgtEl>
                                          <p:spTgt spid="5"/>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1"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50"/>
                                        <p:tgtEl>
                                          <p:spTgt spid="6"/>
                                        </p:tgtEl>
                                      </p:cBhvr>
                                    </p:animEffect>
                                  </p:childTnLst>
                                </p:cTn>
                              </p:par>
                              <p:par>
                                <p:cTn id="34" presetID="42" presetClass="path" presetSubtype="0" accel="50000" decel="50000" fill="hold" grpId="0" nodeType="withEffect">
                                  <p:stCondLst>
                                    <p:cond delay="0"/>
                                  </p:stCondLst>
                                  <p:childTnLst>
                                    <p:animMotion origin="layout" path="M -2.77778E-7 -3.7037E-7 L -0.38316 0.24977 " pathEditMode="relative" rAng="0" ptsTypes="AA">
                                      <p:cBhvr>
                                        <p:cTn id="35" dur="2000" fill="hold"/>
                                        <p:tgtEl>
                                          <p:spTgt spid="6"/>
                                        </p:tgtEl>
                                        <p:attrNameLst>
                                          <p:attrName>ppt_x</p:attrName>
                                          <p:attrName>ppt_y</p:attrName>
                                        </p:attrNameLst>
                                      </p:cBhvr>
                                      <p:rCtr x="-19167" y="12477"/>
                                    </p:animMotion>
                                  </p:childTnLst>
                                </p:cTn>
                              </p:par>
                              <p:par>
                                <p:cTn id="36" presetID="10" presetClass="exit" presetSubtype="0" fill="hold" grpId="1" nodeType="withEffect">
                                  <p:stCondLst>
                                    <p:cond delay="0"/>
                                  </p:stCondLst>
                                  <p:childTnLst>
                                    <p:animEffect transition="out" filter="fade">
                                      <p:cBhvr>
                                        <p:cTn id="37" dur="1250"/>
                                        <p:tgtEl>
                                          <p:spTgt spid="3074"/>
                                        </p:tgtEl>
                                      </p:cBhvr>
                                    </p:animEffect>
                                    <p:set>
                                      <p:cBhvr>
                                        <p:cTn id="38" dur="1" fill="hold">
                                          <p:stCondLst>
                                            <p:cond delay="1249"/>
                                          </p:stCondLst>
                                        </p:cTn>
                                        <p:tgtEl>
                                          <p:spTgt spid="3074"/>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6" grpId="0"/>
      <p:bldP spid="6" grpId="1"/>
      <p:bldP spid="8" grpId="0"/>
      <p:bldP spid="8" grpId="1"/>
      <p:bldP spid="9" grpId="0"/>
      <p:bldP spid="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0C7814-CAD9-42E1-9A9B-280834B4BF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5" name="Title 1">
            <a:extLst>
              <a:ext uri="{FF2B5EF4-FFF2-40B4-BE49-F238E27FC236}">
                <a16:creationId xmlns:a16="http://schemas.microsoft.com/office/drawing/2014/main" id="{54BE3B9C-1F2F-4E0D-8BFF-9514776CD4E0}"/>
              </a:ext>
            </a:extLst>
          </p:cNvPr>
          <p:cNvSpPr txBox="1">
            <a:spLocks/>
          </p:cNvSpPr>
          <p:nvPr/>
        </p:nvSpPr>
        <p:spPr>
          <a:xfrm>
            <a:off x="2715054" y="3346089"/>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write to you</a:t>
            </a:r>
          </a:p>
        </p:txBody>
      </p:sp>
      <p:sp>
        <p:nvSpPr>
          <p:cNvPr id="6" name="Title 1">
            <a:extLst>
              <a:ext uri="{FF2B5EF4-FFF2-40B4-BE49-F238E27FC236}">
                <a16:creationId xmlns:a16="http://schemas.microsoft.com/office/drawing/2014/main" id="{B1A2D8BA-4E6F-425E-9CED-2514200B10F3}"/>
              </a:ext>
            </a:extLst>
          </p:cNvPr>
          <p:cNvSpPr txBox="1">
            <a:spLocks/>
          </p:cNvSpPr>
          <p:nvPr/>
        </p:nvSpPr>
        <p:spPr>
          <a:xfrm>
            <a:off x="1120269" y="4013489"/>
            <a:ext cx="674716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commandments of the Lord</a:t>
            </a:r>
          </a:p>
        </p:txBody>
      </p:sp>
      <p:sp>
        <p:nvSpPr>
          <p:cNvPr id="3074" name="Rectangle 2"/>
          <p:cNvSpPr>
            <a:spLocks noGrp="1" noChangeArrowheads="1"/>
          </p:cNvSpPr>
          <p:nvPr>
            <p:ph type="title"/>
          </p:nvPr>
        </p:nvSpPr>
        <p:spPr>
          <a:xfrm>
            <a:off x="999460" y="1445123"/>
            <a:ext cx="7145079" cy="396775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anyone thinks himself to be a prophet or spiritual, let him acknowledge that the things which I write to you are the commandments of the Lord.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14:37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0" name="Rectangle 2">
            <a:extLst>
              <a:ext uri="{FF2B5EF4-FFF2-40B4-BE49-F238E27FC236}">
                <a16:creationId xmlns:a16="http://schemas.microsoft.com/office/drawing/2014/main" id="{A48DC7C2-817F-4AEE-B08D-DCA6EC7F38B5}"/>
              </a:ext>
            </a:extLst>
          </p:cNvPr>
          <p:cNvSpPr txBox="1">
            <a:spLocks noChangeArrowheads="1"/>
          </p:cNvSpPr>
          <p:nvPr/>
        </p:nvSpPr>
        <p:spPr bwMode="auto">
          <a:xfrm>
            <a:off x="2538596" y="3420052"/>
            <a:ext cx="3799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 write to you</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0D239314-A567-4E20-9804-65DBAB55905D}"/>
              </a:ext>
            </a:extLst>
          </p:cNvPr>
          <p:cNvSpPr txBox="1">
            <a:spLocks noChangeArrowheads="1"/>
          </p:cNvSpPr>
          <p:nvPr/>
        </p:nvSpPr>
        <p:spPr bwMode="auto">
          <a:xfrm>
            <a:off x="1129996" y="4088818"/>
            <a:ext cx="674076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commandments of the Lord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F9C48355-2AAC-4D79-8F11-0872765D419F}"/>
              </a:ext>
            </a:extLst>
          </p:cNvPr>
          <p:cNvSpPr txBox="1">
            <a:spLocks noChangeArrowheads="1"/>
          </p:cNvSpPr>
          <p:nvPr/>
        </p:nvSpPr>
        <p:spPr bwMode="auto">
          <a:xfrm>
            <a:off x="1096532" y="4106388"/>
            <a:ext cx="3908976"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commandment</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50EA0E8C-ABD4-42F2-8019-0FC4033B5F06}"/>
              </a:ext>
            </a:extLst>
          </p:cNvPr>
          <p:cNvSpPr txBox="1">
            <a:spLocks noChangeArrowheads="1"/>
          </p:cNvSpPr>
          <p:nvPr/>
        </p:nvSpPr>
        <p:spPr bwMode="auto">
          <a:xfrm>
            <a:off x="1133809" y="4106388"/>
            <a:ext cx="4053537"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commandments</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8171EF0B-349A-45D4-9856-1637A0511613}"/>
              </a:ext>
            </a:extLst>
          </p:cNvPr>
          <p:cNvSpPr txBox="1">
            <a:spLocks noChangeArrowheads="1"/>
          </p:cNvSpPr>
          <p:nvPr/>
        </p:nvSpPr>
        <p:spPr bwMode="auto">
          <a:xfrm>
            <a:off x="3062622" y="2060418"/>
            <a:ext cx="4053537"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commandments</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4808644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7"/>
                                        </p:tgtEl>
                                      </p:cBhvr>
                                    </p:animEffect>
                                    <p:set>
                                      <p:cBhvr>
                                        <p:cTn id="11" dur="1" fill="hold">
                                          <p:stCondLst>
                                            <p:cond delay="24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8" presetClass="emph" presetSubtype="0" fill="hold" grpId="1" nodeType="withEffect">
                                  <p:stCondLst>
                                    <p:cond delay="0"/>
                                  </p:stCondLst>
                                  <p:childTnLst>
                                    <p:set>
                                      <p:cBhvr override="childStyle">
                                        <p:cTn id="18" dur="500" fill="hold"/>
                                        <p:tgtEl>
                                          <p:spTgt spid="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18" presetClass="emph" presetSubtype="0" fill="hold" grpId="1" nodeType="withEffect">
                                  <p:stCondLst>
                                    <p:cond delay="400"/>
                                  </p:stCondLst>
                                  <p:childTnLst>
                                    <p:set>
                                      <p:cBhvr override="childStyle">
                                        <p:cTn id="26" dur="500" fill="hold"/>
                                        <p:tgtEl>
                                          <p:spTgt spid="6"/>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50"/>
                                        <p:tgtEl>
                                          <p:spTgt spid="8"/>
                                        </p:tgtEl>
                                      </p:cBhvr>
                                    </p:animEffect>
                                  </p:childTnLst>
                                </p:cTn>
                              </p:par>
                              <p:par>
                                <p:cTn id="35" presetID="42" presetClass="path" presetSubtype="0" accel="50000" decel="50000" fill="hold" grpId="1" nodeType="withEffect">
                                  <p:stCondLst>
                                    <p:cond delay="0"/>
                                  </p:stCondLst>
                                  <p:childTnLst>
                                    <p:animMotion origin="layout" path="M 2.77778E-7 1.11111E-6 L 0.21111 -0.29838 " pathEditMode="relative" rAng="0" ptsTypes="AA">
                                      <p:cBhvr>
                                        <p:cTn id="36" dur="2000" fill="hold"/>
                                        <p:tgtEl>
                                          <p:spTgt spid="8"/>
                                        </p:tgtEl>
                                        <p:attrNameLst>
                                          <p:attrName>ppt_x</p:attrName>
                                          <p:attrName>ppt_y</p:attrName>
                                        </p:attrNameLst>
                                      </p:cBhvr>
                                      <p:rCtr x="10556" y="-14931"/>
                                    </p:animMotion>
                                  </p:childTnLst>
                                </p:cTn>
                              </p:par>
                              <p:par>
                                <p:cTn id="37" presetID="6" presetClass="emph" presetSubtype="0" fill="hold" grpId="2" nodeType="withEffect">
                                  <p:stCondLst>
                                    <p:cond delay="0"/>
                                  </p:stCondLst>
                                  <p:childTnLst>
                                    <p:animScale>
                                      <p:cBhvr>
                                        <p:cTn id="38" dur="1000" fill="hold"/>
                                        <p:tgtEl>
                                          <p:spTgt spid="8"/>
                                        </p:tgtEl>
                                      </p:cBhvr>
                                      <p:by x="150000" y="150000"/>
                                    </p:animScale>
                                  </p:childTnLst>
                                </p:cTn>
                              </p:par>
                              <p:par>
                                <p:cTn id="39" presetID="6" presetClass="emph" presetSubtype="0" fill="hold" grpId="3" nodeType="withEffect">
                                  <p:stCondLst>
                                    <p:cond delay="1000"/>
                                  </p:stCondLst>
                                  <p:childTnLst>
                                    <p:animScale>
                                      <p:cBhvr>
                                        <p:cTn id="40" dur="1000" fill="hold"/>
                                        <p:tgtEl>
                                          <p:spTgt spid="8"/>
                                        </p:tgtEl>
                                      </p:cBhvr>
                                      <p:by x="66500" y="66500"/>
                                    </p:animScale>
                                  </p:childTnLst>
                                </p:cTn>
                              </p:par>
                              <p:par>
                                <p:cTn id="41" presetID="10" presetClass="exit" presetSubtype="0" fill="hold" grpId="1" nodeType="withEffect">
                                  <p:stCondLst>
                                    <p:cond delay="0"/>
                                  </p:stCondLst>
                                  <p:childTnLst>
                                    <p:animEffect transition="out" filter="fade">
                                      <p:cBhvr>
                                        <p:cTn id="42" dur="1250"/>
                                        <p:tgtEl>
                                          <p:spTgt spid="3074"/>
                                        </p:tgtEl>
                                      </p:cBhvr>
                                    </p:animEffect>
                                    <p:set>
                                      <p:cBhvr>
                                        <p:cTn id="43" dur="1" fill="hold">
                                          <p:stCondLst>
                                            <p:cond delay="1249"/>
                                          </p:stCondLst>
                                        </p:cTn>
                                        <p:tgtEl>
                                          <p:spTgt spid="3074"/>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3074" grpId="0"/>
      <p:bldP spid="3074" grpId="1"/>
      <p:bldP spid="10" grpId="0"/>
      <p:bldP spid="10" grpId="1"/>
      <p:bldP spid="11" grpId="0"/>
      <p:bldP spid="11" grpId="1"/>
      <p:bldP spid="7" grpId="1"/>
      <p:bldP spid="8" grpId="0"/>
      <p:bldP spid="8" grpId="1"/>
      <p:bldP spid="8" grpId="2"/>
      <p:bldP spid="8" grpId="3"/>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099AA7-3871-4DA1-9931-521147911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8" name="Title 1">
            <a:extLst>
              <a:ext uri="{FF2B5EF4-FFF2-40B4-BE49-F238E27FC236}">
                <a16:creationId xmlns:a16="http://schemas.microsoft.com/office/drawing/2014/main" id="{E32DF147-C653-453C-8184-71BBE326C81E}"/>
              </a:ext>
            </a:extLst>
          </p:cNvPr>
          <p:cNvSpPr txBox="1">
            <a:spLocks/>
          </p:cNvSpPr>
          <p:nvPr/>
        </p:nvSpPr>
        <p:spPr>
          <a:xfrm>
            <a:off x="3028903" y="4663440"/>
            <a:ext cx="273181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C0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overcome</a:t>
            </a:r>
          </a:p>
        </p:txBody>
      </p:sp>
      <p:sp>
        <p:nvSpPr>
          <p:cNvPr id="9" name="Title 1">
            <a:extLst>
              <a:ext uri="{FF2B5EF4-FFF2-40B4-BE49-F238E27FC236}">
                <a16:creationId xmlns:a16="http://schemas.microsoft.com/office/drawing/2014/main" id="{B2056463-86C1-4F72-AC25-E8AE24C14EDD}"/>
              </a:ext>
            </a:extLst>
          </p:cNvPr>
          <p:cNvSpPr txBox="1">
            <a:spLocks/>
          </p:cNvSpPr>
          <p:nvPr/>
        </p:nvSpPr>
        <p:spPr>
          <a:xfrm>
            <a:off x="950494" y="1414588"/>
            <a:ext cx="2356305" cy="7053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C0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we keep</a:t>
            </a:r>
          </a:p>
        </p:txBody>
      </p:sp>
      <p:sp>
        <p:nvSpPr>
          <p:cNvPr id="14" name="Title 1">
            <a:extLst>
              <a:ext uri="{FF2B5EF4-FFF2-40B4-BE49-F238E27FC236}">
                <a16:creationId xmlns:a16="http://schemas.microsoft.com/office/drawing/2014/main" id="{A6E22537-C6C8-4D6E-B049-99385C25FB19}"/>
              </a:ext>
            </a:extLst>
          </p:cNvPr>
          <p:cNvSpPr txBox="1">
            <a:spLocks/>
          </p:cNvSpPr>
          <p:nvPr/>
        </p:nvSpPr>
        <p:spPr>
          <a:xfrm>
            <a:off x="4099208" y="745175"/>
            <a:ext cx="2958118" cy="7053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C0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love of God</a:t>
            </a:r>
          </a:p>
        </p:txBody>
      </p:sp>
      <p:sp>
        <p:nvSpPr>
          <p:cNvPr id="3074" name="Rectangle 2"/>
          <p:cNvSpPr>
            <a:spLocks noGrp="1" noChangeArrowheads="1"/>
          </p:cNvSpPr>
          <p:nvPr>
            <p:ph type="title"/>
          </p:nvPr>
        </p:nvSpPr>
        <p:spPr>
          <a:xfrm>
            <a:off x="770860" y="663630"/>
            <a:ext cx="7602279" cy="553073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this is the love of God, that we keep His commandments. And His commandments are not burdensome. For whatever is born of God overcomes the world. And this is the victory that has overcome the world      -- our faith.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5:3-4 </a:t>
            </a:r>
          </a:p>
        </p:txBody>
      </p:sp>
      <p:sp>
        <p:nvSpPr>
          <p:cNvPr id="4" name="Rectangle 2">
            <a:extLst>
              <a:ext uri="{FF2B5EF4-FFF2-40B4-BE49-F238E27FC236}">
                <a16:creationId xmlns:a16="http://schemas.microsoft.com/office/drawing/2014/main" id="{E5FB0279-CD82-4AB0-8DFA-8FD039CB8C0A}"/>
              </a:ext>
            </a:extLst>
          </p:cNvPr>
          <p:cNvSpPr txBox="1">
            <a:spLocks noChangeArrowheads="1"/>
          </p:cNvSpPr>
          <p:nvPr/>
        </p:nvSpPr>
        <p:spPr bwMode="auto">
          <a:xfrm>
            <a:off x="3260535" y="3405213"/>
            <a:ext cx="1371600"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God</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77B77EFB-C7DE-47DF-B352-5FFAF0BC98A4}"/>
              </a:ext>
            </a:extLst>
          </p:cNvPr>
          <p:cNvSpPr txBox="1">
            <a:spLocks noChangeArrowheads="1"/>
          </p:cNvSpPr>
          <p:nvPr/>
        </p:nvSpPr>
        <p:spPr bwMode="auto">
          <a:xfrm>
            <a:off x="3062622" y="2060418"/>
            <a:ext cx="4053537"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commandments</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8DAA382B-5B1B-472A-834D-F99367BE0B0B}"/>
              </a:ext>
            </a:extLst>
          </p:cNvPr>
          <p:cNvSpPr txBox="1">
            <a:spLocks noChangeArrowheads="1"/>
          </p:cNvSpPr>
          <p:nvPr/>
        </p:nvSpPr>
        <p:spPr bwMode="auto">
          <a:xfrm>
            <a:off x="2121694" y="2059306"/>
            <a:ext cx="1186846"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His</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8977E194-B501-4836-A4FA-4D27C781BEE2}"/>
              </a:ext>
            </a:extLst>
          </p:cNvPr>
          <p:cNvSpPr txBox="1">
            <a:spLocks noChangeArrowheads="1"/>
          </p:cNvSpPr>
          <p:nvPr/>
        </p:nvSpPr>
        <p:spPr bwMode="auto">
          <a:xfrm>
            <a:off x="990417" y="1370712"/>
            <a:ext cx="228142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we keep</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7FE1B9F3-6813-4F53-91D2-8D630697275E}"/>
              </a:ext>
            </a:extLst>
          </p:cNvPr>
          <p:cNvSpPr txBox="1">
            <a:spLocks noChangeArrowheads="1"/>
          </p:cNvSpPr>
          <p:nvPr/>
        </p:nvSpPr>
        <p:spPr bwMode="auto">
          <a:xfrm>
            <a:off x="3064669" y="4727908"/>
            <a:ext cx="264795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overcome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B6206B9D-AC68-412E-AF27-5777252C57FF}"/>
              </a:ext>
            </a:extLst>
          </p:cNvPr>
          <p:cNvSpPr txBox="1">
            <a:spLocks noChangeArrowheads="1"/>
          </p:cNvSpPr>
          <p:nvPr/>
        </p:nvSpPr>
        <p:spPr bwMode="auto">
          <a:xfrm>
            <a:off x="2212345" y="2057743"/>
            <a:ext cx="4913665"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50800">
                    <a:schemeClr val="tx1"/>
                  </a:glow>
                  <a:outerShdw blurRad="50800" algn="tl" rotWithShape="0">
                    <a:srgbClr val="000000"/>
                  </a:outerShdw>
                </a:effectLst>
                <a:latin typeface="Calibri" panose="020F0502020204030204" pitchFamily="34" charset="0"/>
              </a:rPr>
              <a:t>His commandments</a:t>
            </a:r>
            <a:endParaRPr lang="en-US" altLang="en-US" b="1" i="1" kern="0" dirty="0">
              <a:ln w="17780" cmpd="sng">
                <a:solidFill>
                  <a:srgbClr val="FFFFFF"/>
                </a:solidFill>
                <a:prstDash val="solid"/>
                <a:miter lim="800000"/>
              </a:ln>
              <a:solidFill>
                <a:srgbClr val="0083E6"/>
              </a:solidFill>
              <a:effectLst>
                <a:glow rad="508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A3DD0C64-229A-452F-8C15-0D7EF11F06A1}"/>
              </a:ext>
            </a:extLst>
          </p:cNvPr>
          <p:cNvSpPr txBox="1">
            <a:spLocks noChangeArrowheads="1"/>
          </p:cNvSpPr>
          <p:nvPr/>
        </p:nvSpPr>
        <p:spPr bwMode="auto">
          <a:xfrm>
            <a:off x="4086881" y="701068"/>
            <a:ext cx="298543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love of God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6">
            <a:extLst>
              <a:ext uri="{FF2B5EF4-FFF2-40B4-BE49-F238E27FC236}">
                <a16:creationId xmlns:a16="http://schemas.microsoft.com/office/drawing/2014/main" id="{6C7DD557-E234-45C8-888E-C9F4AFBB0DA5}"/>
              </a:ext>
            </a:extLst>
          </p:cNvPr>
          <p:cNvSpPr>
            <a:spLocks noChangeArrowheads="1"/>
          </p:cNvSpPr>
          <p:nvPr/>
        </p:nvSpPr>
        <p:spPr bwMode="auto">
          <a:xfrm>
            <a:off x="2152891" y="5396573"/>
            <a:ext cx="2349661" cy="76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our faith</a:t>
            </a:r>
          </a:p>
        </p:txBody>
      </p:sp>
      <p:sp>
        <p:nvSpPr>
          <p:cNvPr id="5" name="Rectangle 2" hidden="1">
            <a:extLst>
              <a:ext uri="{FF2B5EF4-FFF2-40B4-BE49-F238E27FC236}">
                <a16:creationId xmlns:a16="http://schemas.microsoft.com/office/drawing/2014/main" id="{B1E939C3-73C2-4A24-9BA7-3EC0DB5A9952}"/>
              </a:ext>
            </a:extLst>
          </p:cNvPr>
          <p:cNvSpPr txBox="1">
            <a:spLocks noChangeArrowheads="1"/>
          </p:cNvSpPr>
          <p:nvPr/>
        </p:nvSpPr>
        <p:spPr bwMode="auto">
          <a:xfrm>
            <a:off x="3920180" y="3059816"/>
            <a:ext cx="1371600"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6" name="Oval 44">
            <a:extLst>
              <a:ext uri="{FF2B5EF4-FFF2-40B4-BE49-F238E27FC236}">
                <a16:creationId xmlns:a16="http://schemas.microsoft.com/office/drawing/2014/main" id="{243BF1A1-FC5A-4660-BB21-A4B09A9F9616}"/>
              </a:ext>
            </a:extLst>
          </p:cNvPr>
          <p:cNvSpPr/>
          <p:nvPr/>
        </p:nvSpPr>
        <p:spPr>
          <a:xfrm>
            <a:off x="2743200" y="791688"/>
            <a:ext cx="572733" cy="602980"/>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2448188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34" presetClass="emph" presetSubtype="0" fill="hold" grpId="1" nodeType="withEffect">
                                  <p:stCondLst>
                                    <p:cond delay="0"/>
                                  </p:stCondLst>
                                  <p:iterate type="lt">
                                    <p:tmPct val="10000"/>
                                  </p:iterate>
                                  <p:childTnLst>
                                    <p:animMotion origin="layout" path="M 5E-6 2.22222E-6 L -0.06615 0.00116 " pathEditMode="relative" rAng="0" ptsTypes="AA">
                                      <p:cBhvr>
                                        <p:cTn id="9" dur="250" accel="50000" decel="50000" autoRev="1" fill="hold">
                                          <p:stCondLst>
                                            <p:cond delay="0"/>
                                          </p:stCondLst>
                                        </p:cTn>
                                        <p:tgtEl>
                                          <p:spTgt spid="7"/>
                                        </p:tgtEl>
                                        <p:attrNameLst>
                                          <p:attrName>ppt_x</p:attrName>
                                          <p:attrName>ppt_y</p:attrName>
                                        </p:attrNameLst>
                                      </p:cBhvr>
                                      <p:rCtr x="-3316" y="46"/>
                                    </p:animMotion>
                                    <p:animRot by="1500000">
                                      <p:cBhvr>
                                        <p:cTn id="10" dur="125" fill="hold">
                                          <p:stCondLst>
                                            <p:cond delay="0"/>
                                          </p:stCondLst>
                                        </p:cTn>
                                        <p:tgtEl>
                                          <p:spTgt spid="7"/>
                                        </p:tgtEl>
                                        <p:attrNameLst>
                                          <p:attrName>r</p:attrName>
                                        </p:attrNameLst>
                                      </p:cBhvr>
                                    </p:animRot>
                                    <p:animRot by="-1500000">
                                      <p:cBhvr>
                                        <p:cTn id="11" dur="125" fill="hold">
                                          <p:stCondLst>
                                            <p:cond delay="125"/>
                                          </p:stCondLst>
                                        </p:cTn>
                                        <p:tgtEl>
                                          <p:spTgt spid="7"/>
                                        </p:tgtEl>
                                        <p:attrNameLst>
                                          <p:attrName>r</p:attrName>
                                        </p:attrNameLst>
                                      </p:cBhvr>
                                    </p:animRot>
                                    <p:animRot by="-1500000">
                                      <p:cBhvr>
                                        <p:cTn id="12" dur="125" fill="hold">
                                          <p:stCondLst>
                                            <p:cond delay="250"/>
                                          </p:stCondLst>
                                        </p:cTn>
                                        <p:tgtEl>
                                          <p:spTgt spid="7"/>
                                        </p:tgtEl>
                                        <p:attrNameLst>
                                          <p:attrName>r</p:attrName>
                                        </p:attrNameLst>
                                      </p:cBhvr>
                                    </p:animRot>
                                    <p:animRot by="1500000">
                                      <p:cBhvr>
                                        <p:cTn id="13" dur="125" fill="hold">
                                          <p:stCondLst>
                                            <p:cond delay="375"/>
                                          </p:stCondLst>
                                        </p:cTn>
                                        <p:tgtEl>
                                          <p:spTgt spid="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1"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
                                        <p:tgtEl>
                                          <p:spTgt spid="12"/>
                                        </p:tgtEl>
                                      </p:cBhvr>
                                    </p:animEffect>
                                  </p:childTnLst>
                                </p:cTn>
                              </p:par>
                              <p:par>
                                <p:cTn id="19" presetID="42" presetClass="path" presetSubtype="0" accel="50000" decel="50000" fill="hold" grpId="2" nodeType="withEffect">
                                  <p:stCondLst>
                                    <p:cond delay="0"/>
                                  </p:stCondLst>
                                  <p:childTnLst>
                                    <p:animMotion origin="layout" path="M -2.77778E-7 3.7037E-6 L 0.09549 -0.09723 " pathEditMode="relative" rAng="0" ptsTypes="AA">
                                      <p:cBhvr>
                                        <p:cTn id="20" dur="1250" fill="hold"/>
                                        <p:tgtEl>
                                          <p:spTgt spid="12"/>
                                        </p:tgtEl>
                                        <p:attrNameLst>
                                          <p:attrName>ppt_x</p:attrName>
                                          <p:attrName>ppt_y</p:attrName>
                                        </p:attrNameLst>
                                      </p:cBhvr>
                                      <p:rCtr x="4774" y="-4861"/>
                                    </p:animMotion>
                                  </p:childTnLst>
                                </p:cTn>
                              </p:par>
                              <p:par>
                                <p:cTn id="21" presetID="31" presetClass="entr" presetSubtype="0" fill="hold" grpId="0" nodeType="withEffect">
                                  <p:stCondLst>
                                    <p:cond delay="500"/>
                                  </p:stCondLst>
                                  <p:childTnLst>
                                    <p:set>
                                      <p:cBhvr>
                                        <p:cTn id="22" dur="1" fill="hold">
                                          <p:stCondLst>
                                            <p:cond delay="0"/>
                                          </p:stCondLst>
                                        </p:cTn>
                                        <p:tgtEl>
                                          <p:spTgt spid="3074"/>
                                        </p:tgtEl>
                                        <p:attrNameLst>
                                          <p:attrName>style.visibility</p:attrName>
                                        </p:attrNameLst>
                                      </p:cBhvr>
                                      <p:to>
                                        <p:strVal val="visible"/>
                                      </p:to>
                                    </p:set>
                                    <p:anim calcmode="lin" valueType="num">
                                      <p:cBhvr>
                                        <p:cTn id="23" dur="1000" fill="hold"/>
                                        <p:tgtEl>
                                          <p:spTgt spid="3074"/>
                                        </p:tgtEl>
                                        <p:attrNameLst>
                                          <p:attrName>ppt_w</p:attrName>
                                        </p:attrNameLst>
                                      </p:cBhvr>
                                      <p:tavLst>
                                        <p:tav tm="0">
                                          <p:val>
                                            <p:fltVal val="0"/>
                                          </p:val>
                                        </p:tav>
                                        <p:tav tm="100000">
                                          <p:val>
                                            <p:strVal val="#ppt_w"/>
                                          </p:val>
                                        </p:tav>
                                      </p:tavLst>
                                    </p:anim>
                                    <p:anim calcmode="lin" valueType="num">
                                      <p:cBhvr>
                                        <p:cTn id="24" dur="1000" fill="hold"/>
                                        <p:tgtEl>
                                          <p:spTgt spid="3074"/>
                                        </p:tgtEl>
                                        <p:attrNameLst>
                                          <p:attrName>ppt_h</p:attrName>
                                        </p:attrNameLst>
                                      </p:cBhvr>
                                      <p:tavLst>
                                        <p:tav tm="0">
                                          <p:val>
                                            <p:fltVal val="0"/>
                                          </p:val>
                                        </p:tav>
                                        <p:tav tm="100000">
                                          <p:val>
                                            <p:strVal val="#ppt_h"/>
                                          </p:val>
                                        </p:tav>
                                      </p:tavLst>
                                    </p:anim>
                                    <p:anim calcmode="lin" valueType="num">
                                      <p:cBhvr>
                                        <p:cTn id="25" dur="1000" fill="hold"/>
                                        <p:tgtEl>
                                          <p:spTgt spid="3074"/>
                                        </p:tgtEl>
                                        <p:attrNameLst>
                                          <p:attrName>style.rotation</p:attrName>
                                        </p:attrNameLst>
                                      </p:cBhvr>
                                      <p:tavLst>
                                        <p:tav tm="0">
                                          <p:val>
                                            <p:fltVal val="90"/>
                                          </p:val>
                                        </p:tav>
                                        <p:tav tm="100000">
                                          <p:val>
                                            <p:fltVal val="0"/>
                                          </p:val>
                                        </p:tav>
                                      </p:tavLst>
                                    </p:anim>
                                    <p:animEffect transition="in" filter="fade">
                                      <p:cBhvr>
                                        <p:cTn id="26" dur="1000"/>
                                        <p:tgtEl>
                                          <p:spTgt spid="3074"/>
                                        </p:tgtEl>
                                      </p:cBhvr>
                                    </p:animEffect>
                                  </p:childTnLst>
                                </p:cTn>
                              </p:par>
                            </p:childTnLst>
                          </p:cTn>
                        </p:par>
                        <p:par>
                          <p:cTn id="27" fill="hold">
                            <p:stCondLst>
                              <p:cond delay="1500"/>
                            </p:stCondLst>
                            <p:childTnLst>
                              <p:par>
                                <p:cTn id="28" presetID="10" presetClass="exit" presetSubtype="0" fill="hold" grpId="1" nodeType="afterEffect">
                                  <p:stCondLst>
                                    <p:cond delay="0"/>
                                  </p:stCondLst>
                                  <p:childTnLst>
                                    <p:animEffect transition="out" filter="fade">
                                      <p:cBhvr>
                                        <p:cTn id="29" dur="250"/>
                                        <p:tgtEl>
                                          <p:spTgt spid="6"/>
                                        </p:tgtEl>
                                      </p:cBhvr>
                                    </p:animEffect>
                                    <p:set>
                                      <p:cBhvr>
                                        <p:cTn id="30" dur="1" fill="hold">
                                          <p:stCondLst>
                                            <p:cond delay="249"/>
                                          </p:stCondLst>
                                        </p:cTn>
                                        <p:tgtEl>
                                          <p:spTgt spid="6"/>
                                        </p:tgtEl>
                                        <p:attrNameLst>
                                          <p:attrName>style.visibility</p:attrName>
                                        </p:attrNameLst>
                                      </p:cBhvr>
                                      <p:to>
                                        <p:strVal val="hidden"/>
                                      </p:to>
                                    </p:set>
                                  </p:childTnLst>
                                </p:cTn>
                              </p:par>
                              <p:par>
                                <p:cTn id="31" presetID="10" presetClass="exit" presetSubtype="0" fill="hold" grpId="2" nodeType="withEffect">
                                  <p:stCondLst>
                                    <p:cond delay="0"/>
                                  </p:stCondLst>
                                  <p:iterate type="lt">
                                    <p:tmPct val="0"/>
                                  </p:iterate>
                                  <p:childTnLst>
                                    <p:animEffect transition="out" filter="fade">
                                      <p:cBhvr>
                                        <p:cTn id="32" dur="250"/>
                                        <p:tgtEl>
                                          <p:spTgt spid="7"/>
                                        </p:tgtEl>
                                      </p:cBhvr>
                                    </p:animEffect>
                                    <p:set>
                                      <p:cBhvr>
                                        <p:cTn id="33" dur="1" fill="hold">
                                          <p:stCondLst>
                                            <p:cond delay="249"/>
                                          </p:stCondLst>
                                        </p:cTn>
                                        <p:tgtEl>
                                          <p:spTgt spid="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par>
                                <p:cTn id="39" presetID="18" presetClass="emph" presetSubtype="0" fill="hold" grpId="1" nodeType="withEffect">
                                  <p:stCondLst>
                                    <p:cond delay="0"/>
                                  </p:stCondLst>
                                  <p:childTnLst>
                                    <p:set>
                                      <p:cBhvr override="childStyle">
                                        <p:cTn id="40" dur="500" fill="hold"/>
                                        <p:tgtEl>
                                          <p:spTgt spid="8"/>
                                        </p:tgtEl>
                                        <p:attrNameLst>
                                          <p:attrName>style.textDecorationUnderline</p:attrName>
                                        </p:attrNameLst>
                                      </p:cBhvr>
                                      <p:to>
                                        <p:strVal val="true"/>
                                      </p:to>
                                    </p:set>
                                  </p:childTnLst>
                                </p:cTn>
                              </p:par>
                              <p:par>
                                <p:cTn id="41" presetID="22" presetClass="entr" presetSubtype="8"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par>
                                <p:cTn id="49" presetID="18" presetClass="emph" presetSubtype="0" fill="hold" grpId="1" nodeType="withEffect">
                                  <p:stCondLst>
                                    <p:cond delay="0"/>
                                  </p:stCondLst>
                                  <p:childTnLst>
                                    <p:set>
                                      <p:cBhvr override="childStyle">
                                        <p:cTn id="50" dur="500" fill="hold"/>
                                        <p:tgtEl>
                                          <p:spTgt spid="9"/>
                                        </p:tgtEl>
                                        <p:attrNameLst>
                                          <p:attrName>style.textDecorationUnderline</p:attrName>
                                        </p:attrNameLst>
                                      </p:cBhvr>
                                      <p:to>
                                        <p:strVal val="true"/>
                                      </p:to>
                                    </p:set>
                                  </p:childTnLst>
                                </p:cTn>
                              </p:par>
                              <p:par>
                                <p:cTn id="51" presetID="22" presetClass="entr" presetSubtype="8"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left)">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0"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dissolve">
                                      <p:cBhvr>
                                        <p:cTn id="58" dur="500">
                                          <p:stCondLst>
                                            <p:cond delay="0"/>
                                          </p:stCondLst>
                                        </p:cTn>
                                        <p:tgtEl>
                                          <p:spTgt spid="15"/>
                                        </p:tgtEl>
                                      </p:cBhvr>
                                    </p:animEffect>
                                    <p:anim to="" calcmode="lin" valueType="num">
                                      <p:cBhvr>
                                        <p:cTn id="59"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60"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250"/>
                                  </p:stCondLst>
                                  <p:childTnLst>
                                    <p:set>
                                      <p:cBhvr>
                                        <p:cTn id="64" dur="1" fill="hold">
                                          <p:stCondLst>
                                            <p:cond delay="0"/>
                                          </p:stCondLst>
                                        </p:cTn>
                                        <p:tgtEl>
                                          <p:spTgt spid="14"/>
                                        </p:tgtEl>
                                        <p:attrNameLst>
                                          <p:attrName>style.visibility</p:attrName>
                                        </p:attrNameLst>
                                      </p:cBhvr>
                                      <p:to>
                                        <p:strVal val="visible"/>
                                      </p:to>
                                    </p:set>
                                    <p:animEffect transition="in" filter="wipe(left)">
                                      <p:cBhvr>
                                        <p:cTn id="65" dur="500"/>
                                        <p:tgtEl>
                                          <p:spTgt spid="14"/>
                                        </p:tgtEl>
                                      </p:cBhvr>
                                    </p:animEffect>
                                  </p:childTnLst>
                                </p:cTn>
                              </p:par>
                              <p:par>
                                <p:cTn id="66" presetID="18" presetClass="emph" presetSubtype="0" fill="hold" grpId="1" nodeType="withEffect">
                                  <p:stCondLst>
                                    <p:cond delay="250"/>
                                  </p:stCondLst>
                                  <p:childTnLst>
                                    <p:set>
                                      <p:cBhvr override="childStyle">
                                        <p:cTn id="67" dur="500" fill="hold"/>
                                        <p:tgtEl>
                                          <p:spTgt spid="14"/>
                                        </p:tgtEl>
                                        <p:attrNameLst>
                                          <p:attrName>style.textDecorationUnderline</p:attrName>
                                        </p:attrNameLst>
                                      </p:cBhvr>
                                      <p:to>
                                        <p:strVal val="true"/>
                                      </p:to>
                                    </p:set>
                                  </p:childTnLst>
                                </p:cTn>
                              </p:par>
                              <p:par>
                                <p:cTn id="68" presetID="22" presetClass="entr" presetSubtype="8" fill="hold" grpId="0" nodeType="withEffect">
                                  <p:stCondLst>
                                    <p:cond delay="250"/>
                                  </p:stCondLst>
                                  <p:childTnLst>
                                    <p:set>
                                      <p:cBhvr>
                                        <p:cTn id="69" dur="1" fill="hold">
                                          <p:stCondLst>
                                            <p:cond delay="0"/>
                                          </p:stCondLst>
                                        </p:cTn>
                                        <p:tgtEl>
                                          <p:spTgt spid="13"/>
                                        </p:tgtEl>
                                        <p:attrNameLst>
                                          <p:attrName>style.visibility</p:attrName>
                                        </p:attrNameLst>
                                      </p:cBhvr>
                                      <p:to>
                                        <p:strVal val="visible"/>
                                      </p:to>
                                    </p:set>
                                    <p:animEffect transition="in" filter="wipe(left)">
                                      <p:cBhvr>
                                        <p:cTn id="70" dur="500"/>
                                        <p:tgtEl>
                                          <p:spTgt spid="13"/>
                                        </p:tgtEl>
                                      </p:cBhvr>
                                    </p:animEffect>
                                  </p:childTnLst>
                                </p:cTn>
                              </p:par>
                              <p:par>
                                <p:cTn id="71" presetID="16" presetClass="exit" presetSubtype="21" fill="hold" grpId="2" nodeType="withEffect">
                                  <p:stCondLst>
                                    <p:cond delay="0"/>
                                  </p:stCondLst>
                                  <p:childTnLst>
                                    <p:animEffect transition="out" filter="barn(inVertical)">
                                      <p:cBhvr>
                                        <p:cTn id="72" dur="500"/>
                                        <p:tgtEl>
                                          <p:spTgt spid="8"/>
                                        </p:tgtEl>
                                      </p:cBhvr>
                                    </p:animEffect>
                                    <p:set>
                                      <p:cBhvr>
                                        <p:cTn id="73" dur="1" fill="hold">
                                          <p:stCondLst>
                                            <p:cond delay="499"/>
                                          </p:stCondLst>
                                        </p:cTn>
                                        <p:tgtEl>
                                          <p:spTgt spid="8"/>
                                        </p:tgtEl>
                                        <p:attrNameLst>
                                          <p:attrName>style.visibility</p:attrName>
                                        </p:attrNameLst>
                                      </p:cBhvr>
                                      <p:to>
                                        <p:strVal val="hidden"/>
                                      </p:to>
                                    </p:set>
                                  </p:childTnLst>
                                </p:cTn>
                              </p:par>
                              <p:par>
                                <p:cTn id="74" presetID="16" presetClass="exit" presetSubtype="21" fill="hold" grpId="2" nodeType="withEffect">
                                  <p:stCondLst>
                                    <p:cond delay="0"/>
                                  </p:stCondLst>
                                  <p:childTnLst>
                                    <p:animEffect transition="out" filter="barn(inVertical)">
                                      <p:cBhvr>
                                        <p:cTn id="75" dur="500"/>
                                        <p:tgtEl>
                                          <p:spTgt spid="9"/>
                                        </p:tgtEl>
                                      </p:cBhvr>
                                    </p:animEffect>
                                    <p:set>
                                      <p:cBhvr>
                                        <p:cTn id="76" dur="1" fill="hold">
                                          <p:stCondLst>
                                            <p:cond delay="499"/>
                                          </p:stCondLst>
                                        </p:cTn>
                                        <p:tgtEl>
                                          <p:spTgt spid="9"/>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0"/>
                                        </p:tgtEl>
                                      </p:cBhvr>
                                    </p:animEffect>
                                    <p:set>
                                      <p:cBhvr>
                                        <p:cTn id="79" dur="1" fill="hold">
                                          <p:stCondLst>
                                            <p:cond delay="499"/>
                                          </p:stCondLst>
                                        </p:cTn>
                                        <p:tgtEl>
                                          <p:spTgt spid="10"/>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1"/>
                                        </p:tgtEl>
                                      </p:cBhvr>
                                    </p:animEffect>
                                    <p:set>
                                      <p:cBhvr>
                                        <p:cTn id="82" dur="1" fill="hold">
                                          <p:stCondLst>
                                            <p:cond delay="499"/>
                                          </p:stCondLst>
                                        </p:cTn>
                                        <p:tgtEl>
                                          <p:spTgt spid="11"/>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5"/>
                                        </p:tgtEl>
                                      </p:cBhvr>
                                    </p:animEffect>
                                    <p:set>
                                      <p:cBhvr>
                                        <p:cTn id="85" dur="1" fill="hold">
                                          <p:stCondLst>
                                            <p:cond delay="499"/>
                                          </p:stCondLst>
                                        </p:cTn>
                                        <p:tgtEl>
                                          <p:spTgt spid="15"/>
                                        </p:tgtEl>
                                        <p:attrNameLst>
                                          <p:attrName>style.visibility</p:attrName>
                                        </p:attrNameLst>
                                      </p:cBhvr>
                                      <p:to>
                                        <p:strVal val="hidden"/>
                                      </p:to>
                                    </p:set>
                                  </p:childTnLst>
                                </p:cTn>
                              </p:par>
                            </p:childTnLst>
                          </p:cTn>
                        </p:par>
                        <p:par>
                          <p:cTn id="86" fill="hold">
                            <p:stCondLst>
                              <p:cond delay="750"/>
                            </p:stCondLst>
                            <p:childTnLst>
                              <p:par>
                                <p:cTn id="87" presetID="0" presetClass="entr" presetSubtype="0" fill="hold" grpId="0" nodeType="after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dissolve">
                                      <p:cBhvr>
                                        <p:cTn id="89" dur="500">
                                          <p:stCondLst>
                                            <p:cond delay="0"/>
                                          </p:stCondLst>
                                        </p:cTn>
                                        <p:tgtEl>
                                          <p:spTgt spid="16"/>
                                        </p:tgtEl>
                                      </p:cBhvr>
                                    </p:animEffect>
                                    <p:anim to="" calcmode="lin" valueType="num">
                                      <p:cBhvr>
                                        <p:cTn id="90"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91"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1" nodeType="clickEffect">
                                  <p:stCondLst>
                                    <p:cond delay="0"/>
                                  </p:stCondLst>
                                  <p:childTnLst>
                                    <p:set>
                                      <p:cBhvr>
                                        <p:cTn id="95" dur="1" fill="hold">
                                          <p:stCondLst>
                                            <p:cond delay="0"/>
                                          </p:stCondLst>
                                        </p:cTn>
                                        <p:tgtEl>
                                          <p:spTgt spid="4"/>
                                        </p:tgtEl>
                                        <p:attrNameLst>
                                          <p:attrName>style.visibility</p:attrName>
                                        </p:attrNameLst>
                                      </p:cBhvr>
                                      <p:to>
                                        <p:strVal val="visible"/>
                                      </p:to>
                                    </p:set>
                                    <p:animEffect transition="in" filter="fade">
                                      <p:cBhvr>
                                        <p:cTn id="96" dur="250"/>
                                        <p:tgtEl>
                                          <p:spTgt spid="4"/>
                                        </p:tgtEl>
                                      </p:cBhvr>
                                    </p:animEffect>
                                  </p:childTnLst>
                                </p:cTn>
                              </p:par>
                              <p:par>
                                <p:cTn id="97" presetID="42" presetClass="path" presetSubtype="0" accel="50000" decel="50000" fill="hold" grpId="0" nodeType="withEffect">
                                  <p:stCondLst>
                                    <p:cond delay="0"/>
                                  </p:stCondLst>
                                  <p:childTnLst>
                                    <p:animMotion origin="layout" path="M 2.77778E-6 -4.07407E-6 L 0.07239 -0.05046 " pathEditMode="relative" rAng="0" ptsTypes="AA">
                                      <p:cBhvr>
                                        <p:cTn id="98" dur="2000" fill="hold"/>
                                        <p:tgtEl>
                                          <p:spTgt spid="4"/>
                                        </p:tgtEl>
                                        <p:attrNameLst>
                                          <p:attrName>ppt_x</p:attrName>
                                          <p:attrName>ppt_y</p:attrName>
                                        </p:attrNameLst>
                                      </p:cBhvr>
                                      <p:rCtr x="3611" y="-2523"/>
                                    </p:animMotion>
                                  </p:childTnLst>
                                </p:cTn>
                              </p:par>
                              <p:par>
                                <p:cTn id="99" presetID="10" presetClass="exit" presetSubtype="0" fill="hold" grpId="1" nodeType="withEffect">
                                  <p:stCondLst>
                                    <p:cond delay="0"/>
                                  </p:stCondLst>
                                  <p:childTnLst>
                                    <p:animEffect transition="out" filter="fade">
                                      <p:cBhvr>
                                        <p:cTn id="100" dur="1250"/>
                                        <p:tgtEl>
                                          <p:spTgt spid="3074"/>
                                        </p:tgtEl>
                                      </p:cBhvr>
                                    </p:animEffect>
                                    <p:set>
                                      <p:cBhvr>
                                        <p:cTn id="101" dur="1" fill="hold">
                                          <p:stCondLst>
                                            <p:cond delay="1249"/>
                                          </p:stCondLst>
                                        </p:cTn>
                                        <p:tgtEl>
                                          <p:spTgt spid="3074"/>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3"/>
                                        </p:tgtEl>
                                      </p:cBhvr>
                                    </p:animEffect>
                                    <p:set>
                                      <p:cBhvr>
                                        <p:cTn id="104" dur="1" fill="hold">
                                          <p:stCondLst>
                                            <p:cond delay="499"/>
                                          </p:stCondLst>
                                        </p:cTn>
                                        <p:tgtEl>
                                          <p:spTgt spid="13"/>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500"/>
                                        <p:tgtEl>
                                          <p:spTgt spid="14"/>
                                        </p:tgtEl>
                                      </p:cBhvr>
                                    </p:animEffect>
                                    <p:set>
                                      <p:cBhvr>
                                        <p:cTn id="107" dur="1" fill="hold">
                                          <p:stCondLst>
                                            <p:cond delay="499"/>
                                          </p:stCondLst>
                                        </p:cTn>
                                        <p:tgtEl>
                                          <p:spTgt spid="14"/>
                                        </p:tgtEl>
                                        <p:attrNameLst>
                                          <p:attrName>style.visibility</p:attrName>
                                        </p:attrNameLst>
                                      </p:cBhvr>
                                      <p:to>
                                        <p:strVal val="hidden"/>
                                      </p:to>
                                    </p:set>
                                  </p:childTnLst>
                                </p:cTn>
                              </p:par>
                              <p:par>
                                <p:cTn id="108" presetID="10" presetClass="exit" presetSubtype="0" fill="hold" grpId="0" nodeType="withEffect">
                                  <p:stCondLst>
                                    <p:cond delay="0"/>
                                  </p:stCondLst>
                                  <p:childTnLst>
                                    <p:animEffect transition="out" filter="fade">
                                      <p:cBhvr>
                                        <p:cTn id="109" dur="500"/>
                                        <p:tgtEl>
                                          <p:spTgt spid="12"/>
                                        </p:tgtEl>
                                      </p:cBhvr>
                                    </p:animEffect>
                                    <p:set>
                                      <p:cBhvr>
                                        <p:cTn id="110" dur="1" fill="hold">
                                          <p:stCondLst>
                                            <p:cond delay="499"/>
                                          </p:stCondLst>
                                        </p:cTn>
                                        <p:tgtEl>
                                          <p:spTgt spid="12"/>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16"/>
                                        </p:tgtEl>
                                      </p:cBhvr>
                                    </p:animEffect>
                                    <p:set>
                                      <p:cBhvr>
                                        <p:cTn id="11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9" grpId="0"/>
      <p:bldP spid="9" grpId="1"/>
      <p:bldP spid="9" grpId="2"/>
      <p:bldP spid="14" grpId="0"/>
      <p:bldP spid="14" grpId="1"/>
      <p:bldP spid="14" grpId="2"/>
      <p:bldP spid="3074" grpId="0"/>
      <p:bldP spid="3074" grpId="1"/>
      <p:bldP spid="4" grpId="0"/>
      <p:bldP spid="4" grpId="1"/>
      <p:bldP spid="6" grpId="1"/>
      <p:bldP spid="7" grpId="0"/>
      <p:bldP spid="7" grpId="1"/>
      <p:bldP spid="7" grpId="2"/>
      <p:bldP spid="10" grpId="0"/>
      <p:bldP spid="10" grpId="1"/>
      <p:bldP spid="11" grpId="0"/>
      <p:bldP spid="11" grpId="1"/>
      <p:bldP spid="12" grpId="0"/>
      <p:bldP spid="12" grpId="1"/>
      <p:bldP spid="12" grpId="2"/>
      <p:bldP spid="13" grpId="0"/>
      <p:bldP spid="13" grpId="1"/>
      <p:bldP spid="15" grpId="0"/>
      <p:bldP spid="15" grpId="1"/>
      <p:bldP spid="16" grpId="0" animBg="1"/>
      <p:bldP spid="1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FAACB6-2CFF-43C6-BE4D-7145778A3D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7" name="Title 1">
            <a:extLst>
              <a:ext uri="{FF2B5EF4-FFF2-40B4-BE49-F238E27FC236}">
                <a16:creationId xmlns:a16="http://schemas.microsoft.com/office/drawing/2014/main" id="{F07EDF3F-3717-43C9-BDD2-183B72C19413}"/>
              </a:ext>
            </a:extLst>
          </p:cNvPr>
          <p:cNvSpPr txBox="1">
            <a:spLocks/>
          </p:cNvSpPr>
          <p:nvPr/>
        </p:nvSpPr>
        <p:spPr>
          <a:xfrm>
            <a:off x="4954137" y="2702257"/>
            <a:ext cx="2974225" cy="81275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C0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live by faith</a:t>
            </a:r>
          </a:p>
        </p:txBody>
      </p:sp>
      <p:sp>
        <p:nvSpPr>
          <p:cNvPr id="3074" name="Rectangle 2"/>
          <p:cNvSpPr>
            <a:spLocks noGrp="1" noChangeArrowheads="1"/>
          </p:cNvSpPr>
          <p:nvPr>
            <p:ph type="title"/>
          </p:nvPr>
        </p:nvSpPr>
        <p:spPr>
          <a:xfrm>
            <a:off x="457200" y="1365379"/>
            <a:ext cx="8229600" cy="412724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that no one is justified by the law in the sight of God is evident, for "the just shall live by faith." Yet the law is not of faith, but "the man who does them shall live by them."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Galatians 3:11-12 </a:t>
            </a:r>
          </a:p>
        </p:txBody>
      </p:sp>
      <p:sp>
        <p:nvSpPr>
          <p:cNvPr id="4" name="Rectangle 2">
            <a:extLst>
              <a:ext uri="{FF2B5EF4-FFF2-40B4-BE49-F238E27FC236}">
                <a16:creationId xmlns:a16="http://schemas.microsoft.com/office/drawing/2014/main" id="{5E9834C8-CE0E-4D48-B7D4-002ED787AE60}"/>
              </a:ext>
            </a:extLst>
          </p:cNvPr>
          <p:cNvSpPr txBox="1">
            <a:spLocks noChangeArrowheads="1"/>
          </p:cNvSpPr>
          <p:nvPr/>
        </p:nvSpPr>
        <p:spPr bwMode="auto">
          <a:xfrm>
            <a:off x="3920180" y="3059816"/>
            <a:ext cx="1371600"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God</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59FB379C-CC42-4B31-903F-0BDE16BDBBDA}"/>
              </a:ext>
            </a:extLst>
          </p:cNvPr>
          <p:cNvSpPr txBox="1">
            <a:spLocks noChangeArrowheads="1"/>
          </p:cNvSpPr>
          <p:nvPr/>
        </p:nvSpPr>
        <p:spPr bwMode="auto">
          <a:xfrm>
            <a:off x="4878998" y="2713920"/>
            <a:ext cx="312821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live by faith</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FC8B9C75-A3C7-4D90-BD21-7E6EDA522FFB}"/>
              </a:ext>
            </a:extLst>
          </p:cNvPr>
          <p:cNvSpPr txBox="1">
            <a:spLocks noChangeArrowheads="1"/>
          </p:cNvSpPr>
          <p:nvPr/>
        </p:nvSpPr>
        <p:spPr bwMode="auto">
          <a:xfrm>
            <a:off x="3806617" y="4411017"/>
            <a:ext cx="1371600"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1442776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100"/>
                                  </p:stCondLst>
                                  <p:childTnLst>
                                    <p:animMotion origin="layout" path="M 4.16667E-6 -2.59259E-6 L 0.09236 -0.14583 " pathEditMode="relative" rAng="0" ptsTypes="AA">
                                      <p:cBhvr>
                                        <p:cTn id="6" dur="1500" fill="hold"/>
                                        <p:tgtEl>
                                          <p:spTgt spid="4"/>
                                        </p:tgtEl>
                                        <p:attrNameLst>
                                          <p:attrName>ppt_x</p:attrName>
                                          <p:attrName>ppt_y</p:attrName>
                                        </p:attrNameLst>
                                      </p:cBhvr>
                                      <p:rCtr x="4618" y="-7292"/>
                                    </p:animMotion>
                                  </p:childTnLst>
                                </p:cTn>
                              </p:par>
                              <p:par>
                                <p:cTn id="7" presetID="15" presetClass="entr" presetSubtype="0" fill="hold" grpId="0" nodeType="withEffect">
                                  <p:stCondLst>
                                    <p:cond delay="750"/>
                                  </p:stCondLst>
                                  <p:childTnLst>
                                    <p:set>
                                      <p:cBhvr>
                                        <p:cTn id="8" dur="1" fill="hold">
                                          <p:stCondLst>
                                            <p:cond delay="0"/>
                                          </p:stCondLst>
                                        </p:cTn>
                                        <p:tgtEl>
                                          <p:spTgt spid="3074"/>
                                        </p:tgtEl>
                                        <p:attrNameLst>
                                          <p:attrName>style.visibility</p:attrName>
                                        </p:attrNameLst>
                                      </p:cBhvr>
                                      <p:to>
                                        <p:strVal val="visible"/>
                                      </p:to>
                                    </p:set>
                                    <p:anim calcmode="lin" valueType="num">
                                      <p:cBhvr>
                                        <p:cTn id="9" dur="1000" fill="hold"/>
                                        <p:tgtEl>
                                          <p:spTgt spid="3074"/>
                                        </p:tgtEl>
                                        <p:attrNameLst>
                                          <p:attrName>ppt_w</p:attrName>
                                        </p:attrNameLst>
                                      </p:cBhvr>
                                      <p:tavLst>
                                        <p:tav tm="0">
                                          <p:val>
                                            <p:fltVal val="0"/>
                                          </p:val>
                                        </p:tav>
                                        <p:tav tm="100000">
                                          <p:val>
                                            <p:strVal val="#ppt_w"/>
                                          </p:val>
                                        </p:tav>
                                      </p:tavLst>
                                    </p:anim>
                                    <p:anim calcmode="lin" valueType="num">
                                      <p:cBhvr>
                                        <p:cTn id="10" dur="1000" fill="hold"/>
                                        <p:tgtEl>
                                          <p:spTgt spid="3074"/>
                                        </p:tgtEl>
                                        <p:attrNameLst>
                                          <p:attrName>ppt_h</p:attrName>
                                        </p:attrNameLst>
                                      </p:cBhvr>
                                      <p:tavLst>
                                        <p:tav tm="0">
                                          <p:val>
                                            <p:fltVal val="0"/>
                                          </p:val>
                                        </p:tav>
                                        <p:tav tm="100000">
                                          <p:val>
                                            <p:strVal val="#ppt_h"/>
                                          </p:val>
                                        </p:tav>
                                      </p:tavLst>
                                    </p:anim>
                                    <p:anim calcmode="lin" valueType="num">
                                      <p:cBhvr>
                                        <p:cTn id="11"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2"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3" fill="hold">
                            <p:stCondLst>
                              <p:cond delay="1750"/>
                            </p:stCondLst>
                            <p:childTnLst>
                              <p:par>
                                <p:cTn id="14" presetID="10" presetClass="exit" presetSubtype="0" fill="hold" grpId="1"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18" presetClass="emph" presetSubtype="0" fill="hold" grpId="1" nodeType="withEffect">
                                  <p:stCondLst>
                                    <p:cond delay="0"/>
                                  </p:stCondLst>
                                  <p:childTnLst>
                                    <p:set>
                                      <p:cBhvr override="childStyle">
                                        <p:cTn id="23" dur="500" fill="hold"/>
                                        <p:tgtEl>
                                          <p:spTgt spid="7"/>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3"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50"/>
                                        <p:tgtEl>
                                          <p:spTgt spid="4"/>
                                        </p:tgtEl>
                                      </p:cBhvr>
                                    </p:animEffect>
                                  </p:childTnLst>
                                </p:cTn>
                              </p:par>
                              <p:par>
                                <p:cTn id="32" presetID="42" presetClass="path" presetSubtype="0" accel="50000" decel="50000" fill="hold" grpId="2" nodeType="withEffect">
                                  <p:stCondLst>
                                    <p:cond delay="0"/>
                                  </p:stCondLst>
                                  <p:childTnLst>
                                    <p:animMotion origin="layout" path="M 0.09236 -0.14583 L -0.0125 0.19722 " pathEditMode="relative" rAng="0" ptsTypes="AA">
                                      <p:cBhvr>
                                        <p:cTn id="33" dur="2000" fill="hold"/>
                                        <p:tgtEl>
                                          <p:spTgt spid="4"/>
                                        </p:tgtEl>
                                        <p:attrNameLst>
                                          <p:attrName>ppt_x</p:attrName>
                                          <p:attrName>ppt_y</p:attrName>
                                        </p:attrNameLst>
                                      </p:cBhvr>
                                      <p:rCtr x="-5243" y="17153"/>
                                    </p:animMotion>
                                  </p:childTnLst>
                                </p:cTn>
                              </p:par>
                              <p:par>
                                <p:cTn id="34" presetID="10" presetClass="exit" presetSubtype="0" fill="hold" grpId="1" nodeType="withEffect">
                                  <p:stCondLst>
                                    <p:cond delay="0"/>
                                  </p:stCondLst>
                                  <p:childTnLst>
                                    <p:animEffect transition="out" filter="fade">
                                      <p:cBhvr>
                                        <p:cTn id="35" dur="1250"/>
                                        <p:tgtEl>
                                          <p:spTgt spid="3074"/>
                                        </p:tgtEl>
                                      </p:cBhvr>
                                    </p:animEffect>
                                    <p:set>
                                      <p:cBhvr>
                                        <p:cTn id="36" dur="1" fill="hold">
                                          <p:stCondLst>
                                            <p:cond delay="1249"/>
                                          </p:stCondLst>
                                        </p:cTn>
                                        <p:tgtEl>
                                          <p:spTgt spid="3074"/>
                                        </p:tgtEl>
                                        <p:attrNameLst>
                                          <p:attrName>style.visibility</p:attrName>
                                        </p:attrNameLst>
                                      </p:cBhvr>
                                      <p:to>
                                        <p:strVal val="hidden"/>
                                      </p:to>
                                    </p:set>
                                  </p:childTnLst>
                                </p:cTn>
                              </p:par>
                              <p:par>
                                <p:cTn id="37" presetID="10" presetClass="exit" presetSubtype="0" fill="hold" grpId="2" nodeType="with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4" grpId="0"/>
      <p:bldP spid="4" grpId="1"/>
      <p:bldP spid="4" grpId="2"/>
      <p:bldP spid="4" grpId="3"/>
      <p:bldP spid="8" grpId="0"/>
      <p:bldP spid="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80C430-FAF7-44E5-BACC-B712BD68A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620561"/>
            <a:ext cx="8229600" cy="361687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has shown you, O man, what is good; And what does the LORD require of you But to do justly, To love mercy, And to walk humbly with your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Micah 6:8 </a:t>
            </a:r>
          </a:p>
        </p:txBody>
      </p:sp>
      <p:sp>
        <p:nvSpPr>
          <p:cNvPr id="4" name="Rectangle 2">
            <a:extLst>
              <a:ext uri="{FF2B5EF4-FFF2-40B4-BE49-F238E27FC236}">
                <a16:creationId xmlns:a16="http://schemas.microsoft.com/office/drawing/2014/main" id="{AEE57593-7F08-465E-95DC-43A908ECE347}"/>
              </a:ext>
            </a:extLst>
          </p:cNvPr>
          <p:cNvSpPr txBox="1">
            <a:spLocks noChangeArrowheads="1"/>
          </p:cNvSpPr>
          <p:nvPr/>
        </p:nvSpPr>
        <p:spPr bwMode="auto">
          <a:xfrm>
            <a:off x="3806617" y="4411017"/>
            <a:ext cx="1371600"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God</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3BFE2FA7-AE4E-41C8-86ED-EC4C66CFAC96}"/>
              </a:ext>
            </a:extLst>
          </p:cNvPr>
          <p:cNvSpPr txBox="1">
            <a:spLocks noChangeArrowheads="1"/>
          </p:cNvSpPr>
          <p:nvPr/>
        </p:nvSpPr>
        <p:spPr bwMode="auto">
          <a:xfrm>
            <a:off x="275573" y="1660227"/>
            <a:ext cx="8592854" cy="361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the LORD requires of us:</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❶ </a:t>
            </a:r>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to do justly</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❷ </a:t>
            </a:r>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To love mercy</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❸</a:t>
            </a:r>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to walk humbly with God</a:t>
            </a:r>
            <a:endParaRPr lang="en-US" altLang="en-US" sz="32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12">
            <a:extLst>
              <a:ext uri="{FF2B5EF4-FFF2-40B4-BE49-F238E27FC236}">
                <a16:creationId xmlns:a16="http://schemas.microsoft.com/office/drawing/2014/main" id="{399C00D9-A4E7-4F02-B342-91FCCB95D523}"/>
              </a:ext>
            </a:extLst>
          </p:cNvPr>
          <p:cNvSpPr>
            <a:spLocks noChangeArrowheads="1"/>
          </p:cNvSpPr>
          <p:nvPr/>
        </p:nvSpPr>
        <p:spPr bwMode="auto">
          <a:xfrm>
            <a:off x="3897482" y="2650299"/>
            <a:ext cx="25910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honestly</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7" name="Rectangle 12">
            <a:extLst>
              <a:ext uri="{FF2B5EF4-FFF2-40B4-BE49-F238E27FC236}">
                <a16:creationId xmlns:a16="http://schemas.microsoft.com/office/drawing/2014/main" id="{5B380C99-CD24-4A4D-82F5-592B021A3F90}"/>
              </a:ext>
            </a:extLst>
          </p:cNvPr>
          <p:cNvSpPr>
            <a:spLocks noChangeArrowheads="1"/>
          </p:cNvSpPr>
          <p:nvPr/>
        </p:nvSpPr>
        <p:spPr bwMode="auto">
          <a:xfrm>
            <a:off x="4523783" y="3351756"/>
            <a:ext cx="3041937"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compassion</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8" name="Rectangle 12">
            <a:extLst>
              <a:ext uri="{FF2B5EF4-FFF2-40B4-BE49-F238E27FC236}">
                <a16:creationId xmlns:a16="http://schemas.microsoft.com/office/drawing/2014/main" id="{81B59AAC-2E42-4043-9AB5-E787F53F5582}"/>
              </a:ext>
            </a:extLst>
          </p:cNvPr>
          <p:cNvSpPr>
            <a:spLocks noChangeArrowheads="1"/>
          </p:cNvSpPr>
          <p:nvPr/>
        </p:nvSpPr>
        <p:spPr bwMode="auto">
          <a:xfrm>
            <a:off x="5395024" y="4089989"/>
            <a:ext cx="2705622" cy="76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humility</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9" name="Rectangle 2">
            <a:extLst>
              <a:ext uri="{FF2B5EF4-FFF2-40B4-BE49-F238E27FC236}">
                <a16:creationId xmlns:a16="http://schemas.microsoft.com/office/drawing/2014/main" id="{5A5F872E-722F-434E-BA4B-030E92321145}"/>
              </a:ext>
            </a:extLst>
          </p:cNvPr>
          <p:cNvSpPr txBox="1">
            <a:spLocks noChangeArrowheads="1"/>
          </p:cNvSpPr>
          <p:nvPr/>
        </p:nvSpPr>
        <p:spPr bwMode="auto">
          <a:xfrm>
            <a:off x="5897996" y="2390554"/>
            <a:ext cx="2404997"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the LORD</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53E07AF7-EF87-4C3B-898E-3042D39F89C5}"/>
              </a:ext>
            </a:extLst>
          </p:cNvPr>
          <p:cNvSpPr txBox="1">
            <a:spLocks noChangeArrowheads="1"/>
          </p:cNvSpPr>
          <p:nvPr/>
        </p:nvSpPr>
        <p:spPr bwMode="auto">
          <a:xfrm>
            <a:off x="518484" y="3066341"/>
            <a:ext cx="1992105"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require</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B19AE578-7FE0-4DCF-8870-2D10CF4D46D1}"/>
              </a:ext>
            </a:extLst>
          </p:cNvPr>
          <p:cNvSpPr txBox="1">
            <a:spLocks noChangeArrowheads="1"/>
          </p:cNvSpPr>
          <p:nvPr/>
        </p:nvSpPr>
        <p:spPr bwMode="auto">
          <a:xfrm>
            <a:off x="5431686" y="2397078"/>
            <a:ext cx="676872"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s</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724D1175-1615-4BB8-97B0-E76E838FB0F5}"/>
              </a:ext>
            </a:extLst>
          </p:cNvPr>
          <p:cNvSpPr txBox="1">
            <a:spLocks noChangeArrowheads="1"/>
          </p:cNvSpPr>
          <p:nvPr/>
        </p:nvSpPr>
        <p:spPr bwMode="auto">
          <a:xfrm>
            <a:off x="2362655" y="3066341"/>
            <a:ext cx="726511"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of</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DF47A636-26E9-48A8-AEA9-A1605CFA16C5}"/>
              </a:ext>
            </a:extLst>
          </p:cNvPr>
          <p:cNvSpPr txBox="1">
            <a:spLocks noChangeArrowheads="1"/>
          </p:cNvSpPr>
          <p:nvPr/>
        </p:nvSpPr>
        <p:spPr bwMode="auto">
          <a:xfrm>
            <a:off x="6375748" y="3072342"/>
            <a:ext cx="819988"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us</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37650443-7C69-4743-BE20-A11566C9D7CF}"/>
              </a:ext>
            </a:extLst>
          </p:cNvPr>
          <p:cNvSpPr txBox="1">
            <a:spLocks noChangeArrowheads="1"/>
          </p:cNvSpPr>
          <p:nvPr/>
        </p:nvSpPr>
        <p:spPr bwMode="auto">
          <a:xfrm>
            <a:off x="4909582" y="3071722"/>
            <a:ext cx="2830882"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to do justly</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2FDD313E-FD78-4BE3-97ED-2298332AAAE8}"/>
              </a:ext>
            </a:extLst>
          </p:cNvPr>
          <p:cNvSpPr txBox="1">
            <a:spLocks noChangeArrowheads="1"/>
          </p:cNvSpPr>
          <p:nvPr/>
        </p:nvSpPr>
        <p:spPr bwMode="auto">
          <a:xfrm>
            <a:off x="7757232" y="3065198"/>
            <a:ext cx="857566"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To</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92818A9D-F5F8-4396-9D05-E36CE30F2BBB}"/>
              </a:ext>
            </a:extLst>
          </p:cNvPr>
          <p:cNvSpPr txBox="1">
            <a:spLocks noChangeArrowheads="1"/>
          </p:cNvSpPr>
          <p:nvPr/>
        </p:nvSpPr>
        <p:spPr bwMode="auto">
          <a:xfrm>
            <a:off x="548296" y="3738603"/>
            <a:ext cx="3106921"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love mercy</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0F0D27E8-212A-4CB3-92C9-7E87C7292D03}"/>
              </a:ext>
            </a:extLst>
          </p:cNvPr>
          <p:cNvSpPr txBox="1">
            <a:spLocks noChangeArrowheads="1"/>
          </p:cNvSpPr>
          <p:nvPr/>
        </p:nvSpPr>
        <p:spPr bwMode="auto">
          <a:xfrm>
            <a:off x="4424841" y="3738603"/>
            <a:ext cx="4171634"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to walk humbly</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676F9ECD-8052-4E7E-97CB-6183BF10EE01}"/>
              </a:ext>
            </a:extLst>
          </p:cNvPr>
          <p:cNvSpPr txBox="1">
            <a:spLocks noChangeArrowheads="1"/>
          </p:cNvSpPr>
          <p:nvPr/>
        </p:nvSpPr>
        <p:spPr bwMode="auto">
          <a:xfrm>
            <a:off x="1487129" y="4407864"/>
            <a:ext cx="1371600"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with</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9577AB1B-7800-41BB-81D0-269B7F73FE7C}"/>
              </a:ext>
            </a:extLst>
          </p:cNvPr>
          <p:cNvSpPr txBox="1">
            <a:spLocks noChangeArrowheads="1"/>
          </p:cNvSpPr>
          <p:nvPr/>
        </p:nvSpPr>
        <p:spPr bwMode="auto">
          <a:xfrm>
            <a:off x="3809305" y="4407865"/>
            <a:ext cx="1371600"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God</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0630208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3"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50"/>
                                        <p:tgtEl>
                                          <p:spTgt spid="9"/>
                                        </p:tgtEl>
                                      </p:cBhvr>
                                    </p:animEffect>
                                  </p:childTnLst>
                                </p:cTn>
                              </p:par>
                              <p:par>
                                <p:cTn id="20" presetID="10" presetClass="entr" presetSubtype="0" fill="hold" grpId="3"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par>
                                <p:cTn id="23" presetID="10" presetClass="entr" presetSubtype="0" fill="hold" grpId="2"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50"/>
                                        <p:tgtEl>
                                          <p:spTgt spid="11"/>
                                        </p:tgtEl>
                                      </p:cBhvr>
                                    </p:animEffect>
                                  </p:childTnLst>
                                </p:cTn>
                              </p:par>
                              <p:par>
                                <p:cTn id="26" presetID="10" presetClass="entr" presetSubtype="0" fill="hold" grpId="2"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250"/>
                                        <p:tgtEl>
                                          <p:spTgt spid="12"/>
                                        </p:tgtEl>
                                      </p:cBhvr>
                                    </p:animEffect>
                                  </p:childTnLst>
                                </p:cTn>
                              </p:par>
                              <p:par>
                                <p:cTn id="29" presetID="10" presetClass="entr" presetSubtype="0" fill="hold" grpId="2"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250"/>
                                        <p:tgtEl>
                                          <p:spTgt spid="13"/>
                                        </p:tgtEl>
                                      </p:cBhvr>
                                    </p:animEffect>
                                  </p:childTnLst>
                                </p:cTn>
                              </p:par>
                              <p:par>
                                <p:cTn id="32" presetID="10" presetClass="entr" presetSubtype="0" fill="hold" grpId="2"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250"/>
                                        <p:tgtEl>
                                          <p:spTgt spid="14"/>
                                        </p:tgtEl>
                                      </p:cBhvr>
                                    </p:animEffect>
                                  </p:childTnLst>
                                </p:cTn>
                              </p:par>
                              <p:par>
                                <p:cTn id="35" presetID="10" presetClass="entr" presetSubtype="0" fill="hold" grpId="2"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250"/>
                                        <p:tgtEl>
                                          <p:spTgt spid="15"/>
                                        </p:tgtEl>
                                      </p:cBhvr>
                                    </p:animEffect>
                                  </p:childTnLst>
                                </p:cTn>
                              </p:par>
                              <p:par>
                                <p:cTn id="38" presetID="10" presetClass="entr" presetSubtype="0" fill="hold" grpId="2"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par>
                                <p:cTn id="41" presetID="10" presetClass="entr" presetSubtype="0" fill="hold" grpId="2"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250"/>
                                        <p:tgtEl>
                                          <p:spTgt spid="17"/>
                                        </p:tgtEl>
                                      </p:cBhvr>
                                    </p:animEffect>
                                  </p:childTnLst>
                                </p:cTn>
                              </p:par>
                              <p:par>
                                <p:cTn id="44" presetID="10" presetClass="entr" presetSubtype="0" fill="hold" grpId="2"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250"/>
                                        <p:tgtEl>
                                          <p:spTgt spid="18"/>
                                        </p:tgtEl>
                                      </p:cBhvr>
                                    </p:animEffect>
                                  </p:childTnLst>
                                </p:cTn>
                              </p:par>
                              <p:par>
                                <p:cTn id="47" presetID="10" presetClass="entr" presetSubtype="0" fill="hold" grpId="2"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250"/>
                                        <p:tgtEl>
                                          <p:spTgt spid="19"/>
                                        </p:tgtEl>
                                      </p:cBhvr>
                                    </p:animEffect>
                                  </p:childTnLst>
                                </p:cTn>
                              </p:par>
                              <p:par>
                                <p:cTn id="50" presetID="42" presetClass="path" presetSubtype="0" accel="50000" decel="50000" fill="hold" grpId="0" nodeType="withEffect">
                                  <p:stCondLst>
                                    <p:cond delay="0"/>
                                  </p:stCondLst>
                                  <p:childTnLst>
                                    <p:animMotion origin="layout" path="M 1.11111E-6 2.59259E-6 L -0.61684 -0.04213 " pathEditMode="relative" rAng="0" ptsTypes="AA">
                                      <p:cBhvr>
                                        <p:cTn id="51" dur="1500" fill="hold"/>
                                        <p:tgtEl>
                                          <p:spTgt spid="9"/>
                                        </p:tgtEl>
                                        <p:attrNameLst>
                                          <p:attrName>ppt_x</p:attrName>
                                          <p:attrName>ppt_y</p:attrName>
                                        </p:attrNameLst>
                                      </p:cBhvr>
                                      <p:rCtr x="-30851" y="-2106"/>
                                    </p:animMotion>
                                  </p:childTnLst>
                                </p:cTn>
                              </p:par>
                              <p:par>
                                <p:cTn id="52" presetID="42" presetClass="path" presetSubtype="0" accel="50000" decel="50000" fill="hold" grpId="0" nodeType="withEffect">
                                  <p:stCondLst>
                                    <p:cond delay="100"/>
                                  </p:stCondLst>
                                  <p:childTnLst>
                                    <p:animMotion origin="layout" path="M 5E-6 1.48148E-6 L 0.22032 -0.14074 " pathEditMode="relative" rAng="0" ptsTypes="AA">
                                      <p:cBhvr>
                                        <p:cTn id="53" dur="1500" fill="hold"/>
                                        <p:tgtEl>
                                          <p:spTgt spid="10"/>
                                        </p:tgtEl>
                                        <p:attrNameLst>
                                          <p:attrName>ppt_x</p:attrName>
                                          <p:attrName>ppt_y</p:attrName>
                                        </p:attrNameLst>
                                      </p:cBhvr>
                                      <p:rCtr x="11007" y="-7037"/>
                                    </p:animMotion>
                                  </p:childTnLst>
                                </p:cTn>
                              </p:par>
                              <p:par>
                                <p:cTn id="54" presetID="42" presetClass="path" presetSubtype="0" accel="50000" decel="50000" fill="hold" grpId="0" nodeType="withEffect">
                                  <p:stCondLst>
                                    <p:cond delay="100"/>
                                  </p:stCondLst>
                                  <p:childTnLst>
                                    <p:animMotion origin="layout" path="M 3.61111E-6 -3.33333E-6 L -0.14028 -0.04305 " pathEditMode="relative" rAng="0" ptsTypes="AA">
                                      <p:cBhvr>
                                        <p:cTn id="55" dur="1500" fill="hold"/>
                                        <p:tgtEl>
                                          <p:spTgt spid="11"/>
                                        </p:tgtEl>
                                        <p:attrNameLst>
                                          <p:attrName>ppt_x</p:attrName>
                                          <p:attrName>ppt_y</p:attrName>
                                        </p:attrNameLst>
                                      </p:cBhvr>
                                      <p:rCtr x="-7014" y="-2153"/>
                                    </p:animMotion>
                                  </p:childTnLst>
                                </p:cTn>
                              </p:par>
                              <p:par>
                                <p:cTn id="56" presetID="42" presetClass="path" presetSubtype="0" accel="50000" decel="50000" fill="hold" grpId="0" nodeType="withEffect">
                                  <p:stCondLst>
                                    <p:cond delay="100"/>
                                  </p:stCondLst>
                                  <p:childTnLst>
                                    <p:animMotion origin="layout" path="M -2.77778E-7 1.48148E-6 L 0.24444 -0.14051 " pathEditMode="relative" rAng="0" ptsTypes="AA">
                                      <p:cBhvr>
                                        <p:cTn id="57" dur="1500" fill="hold"/>
                                        <p:tgtEl>
                                          <p:spTgt spid="12"/>
                                        </p:tgtEl>
                                        <p:attrNameLst>
                                          <p:attrName>ppt_x</p:attrName>
                                          <p:attrName>ppt_y</p:attrName>
                                        </p:attrNameLst>
                                      </p:cBhvr>
                                      <p:rCtr x="12222" y="-7037"/>
                                    </p:animMotion>
                                  </p:childTnLst>
                                </p:cTn>
                              </p:par>
                              <p:par>
                                <p:cTn id="58" presetID="42" presetClass="path" presetSubtype="0" accel="50000" decel="50000" fill="hold" grpId="0" nodeType="withEffect">
                                  <p:stCondLst>
                                    <p:cond delay="100"/>
                                  </p:stCondLst>
                                  <p:childTnLst>
                                    <p:animMotion origin="layout" path="M -3.88889E-6 -2.96296E-6 L -0.13073 -0.14143 " pathEditMode="relative" rAng="0" ptsTypes="AA">
                                      <p:cBhvr>
                                        <p:cTn id="59" dur="1500" fill="hold"/>
                                        <p:tgtEl>
                                          <p:spTgt spid="13"/>
                                        </p:tgtEl>
                                        <p:attrNameLst>
                                          <p:attrName>ppt_x</p:attrName>
                                          <p:attrName>ppt_y</p:attrName>
                                        </p:attrNameLst>
                                      </p:cBhvr>
                                      <p:rCtr x="-6545" y="-7083"/>
                                    </p:animMotion>
                                  </p:childTnLst>
                                </p:cTn>
                              </p:par>
                              <p:par>
                                <p:cTn id="60" presetID="42" presetClass="path" presetSubtype="0" accel="50000" decel="50000" fill="hold" grpId="0" nodeType="withEffect">
                                  <p:stCondLst>
                                    <p:cond delay="100"/>
                                  </p:stCondLst>
                                  <p:childTnLst>
                                    <p:animMotion origin="layout" path="M 3.33333E-6 -2.96296E-6 L -0.23959 -0.04352 " pathEditMode="relative" rAng="0" ptsTypes="AA">
                                      <p:cBhvr>
                                        <p:cTn id="61" dur="1500" fill="hold"/>
                                        <p:tgtEl>
                                          <p:spTgt spid="14"/>
                                        </p:tgtEl>
                                        <p:attrNameLst>
                                          <p:attrName>ppt_x</p:attrName>
                                          <p:attrName>ppt_y</p:attrName>
                                        </p:attrNameLst>
                                      </p:cBhvr>
                                      <p:rCtr x="-11979" y="-2176"/>
                                    </p:animMotion>
                                  </p:childTnLst>
                                </p:cTn>
                              </p:par>
                              <p:par>
                                <p:cTn id="62" presetID="42" presetClass="path" presetSubtype="0" accel="50000" decel="50000" fill="hold" grpId="0" nodeType="withEffect">
                                  <p:stCondLst>
                                    <p:cond delay="100"/>
                                  </p:stCondLst>
                                  <p:childTnLst>
                                    <p:animMotion origin="layout" path="M 1.11111E-6 2.96296E-6 L -0.55399 0.05486 " pathEditMode="relative" rAng="0" ptsTypes="AA">
                                      <p:cBhvr>
                                        <p:cTn id="63" dur="1500" fill="hold"/>
                                        <p:tgtEl>
                                          <p:spTgt spid="15"/>
                                        </p:tgtEl>
                                        <p:attrNameLst>
                                          <p:attrName>ppt_x</p:attrName>
                                          <p:attrName>ppt_y</p:attrName>
                                        </p:attrNameLst>
                                      </p:cBhvr>
                                      <p:rCtr x="-27708" y="2731"/>
                                    </p:animMotion>
                                  </p:childTnLst>
                                </p:cTn>
                              </p:par>
                              <p:par>
                                <p:cTn id="64" presetID="42" presetClass="path" presetSubtype="0" accel="50000" decel="50000" fill="hold" grpId="0" nodeType="withEffect">
                                  <p:stCondLst>
                                    <p:cond delay="100"/>
                                  </p:stCondLst>
                                  <p:childTnLst>
                                    <p:animMotion origin="layout" path="M 2.5E-6 4.81481E-6 L 0.29583 -0.04283 " pathEditMode="relative" rAng="0" ptsTypes="AA">
                                      <p:cBhvr>
                                        <p:cTn id="65" dur="1500" fill="hold"/>
                                        <p:tgtEl>
                                          <p:spTgt spid="16"/>
                                        </p:tgtEl>
                                        <p:attrNameLst>
                                          <p:attrName>ppt_x</p:attrName>
                                          <p:attrName>ppt_y</p:attrName>
                                        </p:attrNameLst>
                                      </p:cBhvr>
                                      <p:rCtr x="14792" y="-2153"/>
                                    </p:animMotion>
                                  </p:childTnLst>
                                </p:cTn>
                              </p:par>
                              <p:par>
                                <p:cTn id="66" presetID="42" presetClass="path" presetSubtype="0" accel="50000" decel="50000" fill="hold" grpId="0" nodeType="withEffect">
                                  <p:stCondLst>
                                    <p:cond delay="100"/>
                                  </p:stCondLst>
                                  <p:childTnLst>
                                    <p:animMotion origin="layout" path="M 8.33333E-7 4.81481E-6 L -0.20208 0.05439 " pathEditMode="relative" rAng="0" ptsTypes="AA">
                                      <p:cBhvr>
                                        <p:cTn id="67" dur="1500" fill="hold"/>
                                        <p:tgtEl>
                                          <p:spTgt spid="17"/>
                                        </p:tgtEl>
                                        <p:attrNameLst>
                                          <p:attrName>ppt_x</p:attrName>
                                          <p:attrName>ppt_y</p:attrName>
                                        </p:attrNameLst>
                                      </p:cBhvr>
                                      <p:rCtr x="-10104" y="2708"/>
                                    </p:animMotion>
                                  </p:childTnLst>
                                </p:cTn>
                              </p:par>
                              <p:par>
                                <p:cTn id="68" presetID="42" presetClass="path" presetSubtype="0" accel="50000" decel="50000" fill="hold" grpId="0" nodeType="withEffect">
                                  <p:stCondLst>
                                    <p:cond delay="100"/>
                                  </p:stCondLst>
                                  <p:childTnLst>
                                    <p:animMotion origin="layout" path="M -3.61111E-6 -3.7037E-7 L 0.54046 -0.04329 " pathEditMode="relative" rAng="0" ptsTypes="AA">
                                      <p:cBhvr>
                                        <p:cTn id="69" dur="1500" fill="hold"/>
                                        <p:tgtEl>
                                          <p:spTgt spid="18"/>
                                        </p:tgtEl>
                                        <p:attrNameLst>
                                          <p:attrName>ppt_x</p:attrName>
                                          <p:attrName>ppt_y</p:attrName>
                                        </p:attrNameLst>
                                      </p:cBhvr>
                                      <p:rCtr x="27014" y="-2176"/>
                                    </p:animMotion>
                                  </p:childTnLst>
                                </p:cTn>
                              </p:par>
                              <p:par>
                                <p:cTn id="70" presetID="42" presetClass="path" presetSubtype="0" accel="50000" decel="50000" fill="hold" grpId="0" nodeType="withEffect">
                                  <p:stCondLst>
                                    <p:cond delay="100"/>
                                  </p:stCondLst>
                                  <p:childTnLst>
                                    <p:animMotion origin="layout" path="M 3.33333E-6 -3.7037E-7 L 0.40989 -0.04306 " pathEditMode="relative" rAng="0" ptsTypes="AA">
                                      <p:cBhvr>
                                        <p:cTn id="71" dur="1500" fill="hold"/>
                                        <p:tgtEl>
                                          <p:spTgt spid="19"/>
                                        </p:tgtEl>
                                        <p:attrNameLst>
                                          <p:attrName>ppt_x</p:attrName>
                                          <p:attrName>ppt_y</p:attrName>
                                        </p:attrNameLst>
                                      </p:cBhvr>
                                      <p:rCtr x="20486" y="-2153"/>
                                    </p:animMotion>
                                  </p:childTnLst>
                                </p:cTn>
                              </p:par>
                              <p:par>
                                <p:cTn id="72" presetID="10" presetClass="exit" presetSubtype="0" fill="hold" grpId="1" nodeType="withEffect">
                                  <p:stCondLst>
                                    <p:cond delay="100"/>
                                  </p:stCondLst>
                                  <p:childTnLst>
                                    <p:animEffect transition="out" filter="fade">
                                      <p:cBhvr>
                                        <p:cTn id="73" dur="1250"/>
                                        <p:tgtEl>
                                          <p:spTgt spid="3074"/>
                                        </p:tgtEl>
                                      </p:cBhvr>
                                    </p:animEffect>
                                    <p:set>
                                      <p:cBhvr>
                                        <p:cTn id="74" dur="1" fill="hold">
                                          <p:stCondLst>
                                            <p:cond delay="1249"/>
                                          </p:stCondLst>
                                        </p:cTn>
                                        <p:tgtEl>
                                          <p:spTgt spid="3074"/>
                                        </p:tgtEl>
                                        <p:attrNameLst>
                                          <p:attrName>style.visibility</p:attrName>
                                        </p:attrNameLst>
                                      </p:cBhvr>
                                      <p:to>
                                        <p:strVal val="hidden"/>
                                      </p:to>
                                    </p:set>
                                  </p:childTnLst>
                                </p:cTn>
                              </p:par>
                            </p:childTnLst>
                          </p:cTn>
                        </p:par>
                        <p:par>
                          <p:cTn id="75" fill="hold">
                            <p:stCondLst>
                              <p:cond delay="1600"/>
                            </p:stCondLst>
                            <p:childTnLst>
                              <p:par>
                                <p:cTn id="76" presetID="10" presetClass="entr" presetSubtype="0" fill="hold" grpId="0" nodeType="afterEffect">
                                  <p:stCondLst>
                                    <p:cond delay="0"/>
                                  </p:stCondLst>
                                  <p:childTnLst>
                                    <p:set>
                                      <p:cBhvr>
                                        <p:cTn id="77" dur="1" fill="hold">
                                          <p:stCondLst>
                                            <p:cond delay="0"/>
                                          </p:stCondLst>
                                        </p:cTn>
                                        <p:tgtEl>
                                          <p:spTgt spid="5"/>
                                        </p:tgtEl>
                                        <p:attrNameLst>
                                          <p:attrName>style.visibility</p:attrName>
                                        </p:attrNameLst>
                                      </p:cBhvr>
                                      <p:to>
                                        <p:strVal val="visible"/>
                                      </p:to>
                                    </p:set>
                                    <p:animEffect transition="in" filter="fade">
                                      <p:cBhvr>
                                        <p:cTn id="78" dur="250"/>
                                        <p:tgtEl>
                                          <p:spTgt spid="5"/>
                                        </p:tgtEl>
                                      </p:cBhvr>
                                    </p:animEffect>
                                  </p:childTnLst>
                                </p:cTn>
                              </p:par>
                              <p:par>
                                <p:cTn id="79" presetID="10" presetClass="exit" presetSubtype="0" fill="hold" grpId="1" nodeType="withEffect">
                                  <p:stCondLst>
                                    <p:cond delay="0"/>
                                  </p:stCondLst>
                                  <p:childTnLst>
                                    <p:animEffect transition="out" filter="fade">
                                      <p:cBhvr>
                                        <p:cTn id="80" dur="500"/>
                                        <p:tgtEl>
                                          <p:spTgt spid="9"/>
                                        </p:tgtEl>
                                      </p:cBhvr>
                                    </p:animEffect>
                                    <p:set>
                                      <p:cBhvr>
                                        <p:cTn id="81" dur="1" fill="hold">
                                          <p:stCondLst>
                                            <p:cond delay="499"/>
                                          </p:stCondLst>
                                        </p:cTn>
                                        <p:tgtEl>
                                          <p:spTgt spid="9"/>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0"/>
                                        </p:tgtEl>
                                      </p:cBhvr>
                                    </p:animEffect>
                                    <p:set>
                                      <p:cBhvr>
                                        <p:cTn id="84" dur="1" fill="hold">
                                          <p:stCondLst>
                                            <p:cond delay="499"/>
                                          </p:stCondLst>
                                        </p:cTn>
                                        <p:tgtEl>
                                          <p:spTgt spid="10"/>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1"/>
                                        </p:tgtEl>
                                      </p:cBhvr>
                                    </p:animEffect>
                                    <p:set>
                                      <p:cBhvr>
                                        <p:cTn id="87" dur="1" fill="hold">
                                          <p:stCondLst>
                                            <p:cond delay="499"/>
                                          </p:stCondLst>
                                        </p:cTn>
                                        <p:tgtEl>
                                          <p:spTgt spid="11"/>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2"/>
                                        </p:tgtEl>
                                      </p:cBhvr>
                                    </p:animEffect>
                                    <p:set>
                                      <p:cBhvr>
                                        <p:cTn id="90" dur="1" fill="hold">
                                          <p:stCondLst>
                                            <p:cond delay="499"/>
                                          </p:stCondLst>
                                        </p:cTn>
                                        <p:tgtEl>
                                          <p:spTgt spid="12"/>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3"/>
                                        </p:tgtEl>
                                      </p:cBhvr>
                                    </p:animEffect>
                                    <p:set>
                                      <p:cBhvr>
                                        <p:cTn id="93" dur="1" fill="hold">
                                          <p:stCondLst>
                                            <p:cond delay="499"/>
                                          </p:stCondLst>
                                        </p:cTn>
                                        <p:tgtEl>
                                          <p:spTgt spid="13"/>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4"/>
                                        </p:tgtEl>
                                      </p:cBhvr>
                                    </p:animEffect>
                                    <p:set>
                                      <p:cBhvr>
                                        <p:cTn id="96" dur="1" fill="hold">
                                          <p:stCondLst>
                                            <p:cond delay="499"/>
                                          </p:stCondLst>
                                        </p:cTn>
                                        <p:tgtEl>
                                          <p:spTgt spid="14"/>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5"/>
                                        </p:tgtEl>
                                      </p:cBhvr>
                                    </p:animEffect>
                                    <p:set>
                                      <p:cBhvr>
                                        <p:cTn id="99" dur="1" fill="hold">
                                          <p:stCondLst>
                                            <p:cond delay="499"/>
                                          </p:stCondLst>
                                        </p:cTn>
                                        <p:tgtEl>
                                          <p:spTgt spid="15"/>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6"/>
                                        </p:tgtEl>
                                      </p:cBhvr>
                                    </p:animEffect>
                                    <p:set>
                                      <p:cBhvr>
                                        <p:cTn id="102" dur="1" fill="hold">
                                          <p:stCondLst>
                                            <p:cond delay="499"/>
                                          </p:stCondLst>
                                        </p:cTn>
                                        <p:tgtEl>
                                          <p:spTgt spid="16"/>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7"/>
                                        </p:tgtEl>
                                      </p:cBhvr>
                                    </p:animEffect>
                                    <p:set>
                                      <p:cBhvr>
                                        <p:cTn id="105" dur="1" fill="hold">
                                          <p:stCondLst>
                                            <p:cond delay="499"/>
                                          </p:stCondLst>
                                        </p:cTn>
                                        <p:tgtEl>
                                          <p:spTgt spid="17"/>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8"/>
                                        </p:tgtEl>
                                      </p:cBhvr>
                                    </p:animEffect>
                                    <p:set>
                                      <p:cBhvr>
                                        <p:cTn id="108" dur="1" fill="hold">
                                          <p:stCondLst>
                                            <p:cond delay="499"/>
                                          </p:stCondLst>
                                        </p:cTn>
                                        <p:tgtEl>
                                          <p:spTgt spid="18"/>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9"/>
                                        </p:tgtEl>
                                      </p:cBhvr>
                                    </p:animEffect>
                                    <p:set>
                                      <p:cBhvr>
                                        <p:cTn id="111" dur="1" fill="hold">
                                          <p:stCondLst>
                                            <p:cond delay="499"/>
                                          </p:stCondLst>
                                        </p:cTn>
                                        <p:tgtEl>
                                          <p:spTgt spid="19"/>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39" presetClass="entr" presetSubtype="0" accel="100000" fill="hold" grpId="0" nodeType="clickEffect">
                                  <p:stCondLst>
                                    <p:cond delay="0"/>
                                  </p:stCondLst>
                                  <p:childTnLst>
                                    <p:set>
                                      <p:cBhvr>
                                        <p:cTn id="115" dur="1" fill="hold">
                                          <p:stCondLst>
                                            <p:cond delay="0"/>
                                          </p:stCondLst>
                                        </p:cTn>
                                        <p:tgtEl>
                                          <p:spTgt spid="6"/>
                                        </p:tgtEl>
                                        <p:attrNameLst>
                                          <p:attrName>style.visibility</p:attrName>
                                        </p:attrNameLst>
                                      </p:cBhvr>
                                      <p:to>
                                        <p:strVal val="visible"/>
                                      </p:to>
                                    </p:set>
                                    <p:anim calcmode="lin" valueType="num">
                                      <p:cBhvr>
                                        <p:cTn id="116"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17"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118"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19"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39" presetClass="entr" presetSubtype="0" accel="100000" fill="hold" grpId="0" nodeType="clickEffect">
                                  <p:stCondLst>
                                    <p:cond delay="0"/>
                                  </p:stCondLst>
                                  <p:childTnLst>
                                    <p:set>
                                      <p:cBhvr>
                                        <p:cTn id="123" dur="1" fill="hold">
                                          <p:stCondLst>
                                            <p:cond delay="0"/>
                                          </p:stCondLst>
                                        </p:cTn>
                                        <p:tgtEl>
                                          <p:spTgt spid="7"/>
                                        </p:tgtEl>
                                        <p:attrNameLst>
                                          <p:attrName>style.visibility</p:attrName>
                                        </p:attrNameLst>
                                      </p:cBhvr>
                                      <p:to>
                                        <p:strVal val="visible"/>
                                      </p:to>
                                    </p:set>
                                    <p:anim calcmode="lin" valueType="num">
                                      <p:cBhvr>
                                        <p:cTn id="124"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125"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126"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27"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39" presetClass="entr" presetSubtype="0" accel="100000" fill="hold" grpId="0" nodeType="clickEffect">
                                  <p:stCondLst>
                                    <p:cond delay="0"/>
                                  </p:stCondLst>
                                  <p:childTnLst>
                                    <p:set>
                                      <p:cBhvr>
                                        <p:cTn id="131" dur="1" fill="hold">
                                          <p:stCondLst>
                                            <p:cond delay="0"/>
                                          </p:stCondLst>
                                        </p:cTn>
                                        <p:tgtEl>
                                          <p:spTgt spid="8"/>
                                        </p:tgtEl>
                                        <p:attrNameLst>
                                          <p:attrName>style.visibility</p:attrName>
                                        </p:attrNameLst>
                                      </p:cBhvr>
                                      <p:to>
                                        <p:strVal val="visible"/>
                                      </p:to>
                                    </p:set>
                                    <p:anim calcmode="lin" valueType="num">
                                      <p:cBhvr>
                                        <p:cTn id="132"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133"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134"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135"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1"/>
      <p:bldP spid="5" grpId="0"/>
      <p:bldP spid="6" grpId="0"/>
      <p:bldP spid="7" grpId="0"/>
      <p:bldP spid="8" grpId="0"/>
      <p:bldP spid="9" grpId="0"/>
      <p:bldP spid="9" grpId="1"/>
      <p:bldP spid="9" grpId="3"/>
      <p:bldP spid="10" grpId="0"/>
      <p:bldP spid="10" grpId="1"/>
      <p:bldP spid="10" grpId="3"/>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74C3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D3A619-B401-4CD7-AD72-7296636273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sp>
        <p:nvSpPr>
          <p:cNvPr id="10" name="!!Bible">
            <a:extLst>
              <a:ext uri="{FF2B5EF4-FFF2-40B4-BE49-F238E27FC236}">
                <a16:creationId xmlns:a16="http://schemas.microsoft.com/office/drawing/2014/main" id="{113F6BC3-D6D7-44CA-BDA2-524227A9E18F}"/>
              </a:ext>
            </a:extLst>
          </p:cNvPr>
          <p:cNvSpPr/>
          <p:nvPr/>
        </p:nvSpPr>
        <p:spPr>
          <a:xfrm>
            <a:off x="1502517" y="3226001"/>
            <a:ext cx="7191553" cy="3460557"/>
          </a:xfrm>
          <a:custGeom>
            <a:avLst/>
            <a:gdLst>
              <a:gd name="connsiteX0" fmla="*/ 36871 w 7167716"/>
              <a:gd name="connsiteY0" fmla="*/ 1747684 h 3480619"/>
              <a:gd name="connsiteX1" fmla="*/ 0 w 7167716"/>
              <a:gd name="connsiteY1" fmla="*/ 1688690 h 3480619"/>
              <a:gd name="connsiteX2" fmla="*/ 88490 w 7167716"/>
              <a:gd name="connsiteY2" fmla="*/ 1592826 h 3480619"/>
              <a:gd name="connsiteX3" fmla="*/ 73742 w 7167716"/>
              <a:gd name="connsiteY3" fmla="*/ 1511709 h 3480619"/>
              <a:gd name="connsiteX4" fmla="*/ 132735 w 7167716"/>
              <a:gd name="connsiteY4" fmla="*/ 1496961 h 3480619"/>
              <a:gd name="connsiteX5" fmla="*/ 206477 w 7167716"/>
              <a:gd name="connsiteY5" fmla="*/ 1408471 h 3480619"/>
              <a:gd name="connsiteX6" fmla="*/ 390832 w 7167716"/>
              <a:gd name="connsiteY6" fmla="*/ 1401097 h 3480619"/>
              <a:gd name="connsiteX7" fmla="*/ 567813 w 7167716"/>
              <a:gd name="connsiteY7" fmla="*/ 1076632 h 3480619"/>
              <a:gd name="connsiteX8" fmla="*/ 612058 w 7167716"/>
              <a:gd name="connsiteY8" fmla="*/ 973393 h 3480619"/>
              <a:gd name="connsiteX9" fmla="*/ 1091380 w 7167716"/>
              <a:gd name="connsiteY9" fmla="*/ 766916 h 3480619"/>
              <a:gd name="connsiteX10" fmla="*/ 1504335 w 7167716"/>
              <a:gd name="connsiteY10" fmla="*/ 553064 h 3480619"/>
              <a:gd name="connsiteX11" fmla="*/ 1998406 w 7167716"/>
              <a:gd name="connsiteY11" fmla="*/ 405580 h 3480619"/>
              <a:gd name="connsiteX12" fmla="*/ 2249129 w 7167716"/>
              <a:gd name="connsiteY12" fmla="*/ 427703 h 3480619"/>
              <a:gd name="connsiteX13" fmla="*/ 2433484 w 7167716"/>
              <a:gd name="connsiteY13" fmla="*/ 501445 h 3480619"/>
              <a:gd name="connsiteX14" fmla="*/ 2588342 w 7167716"/>
              <a:gd name="connsiteY14" fmla="*/ 663677 h 3480619"/>
              <a:gd name="connsiteX15" fmla="*/ 2639961 w 7167716"/>
              <a:gd name="connsiteY15" fmla="*/ 530942 h 3480619"/>
              <a:gd name="connsiteX16" fmla="*/ 2816942 w 7167716"/>
              <a:gd name="connsiteY16" fmla="*/ 346587 h 3480619"/>
              <a:gd name="connsiteX17" fmla="*/ 3104535 w 7167716"/>
              <a:gd name="connsiteY17" fmla="*/ 206477 h 3480619"/>
              <a:gd name="connsiteX18" fmla="*/ 3561735 w 7167716"/>
              <a:gd name="connsiteY18" fmla="*/ 88490 h 3480619"/>
              <a:gd name="connsiteX19" fmla="*/ 4151671 w 7167716"/>
              <a:gd name="connsiteY19" fmla="*/ 0 h 3480619"/>
              <a:gd name="connsiteX20" fmla="*/ 4490884 w 7167716"/>
              <a:gd name="connsiteY20" fmla="*/ 51619 h 3480619"/>
              <a:gd name="connsiteX21" fmla="*/ 5279922 w 7167716"/>
              <a:gd name="connsiteY21" fmla="*/ 523568 h 3480619"/>
              <a:gd name="connsiteX22" fmla="*/ 6644148 w 7167716"/>
              <a:gd name="connsiteY22" fmla="*/ 1489587 h 3480619"/>
              <a:gd name="connsiteX23" fmla="*/ 6784258 w 7167716"/>
              <a:gd name="connsiteY23" fmla="*/ 1592826 h 3480619"/>
              <a:gd name="connsiteX24" fmla="*/ 6887496 w 7167716"/>
              <a:gd name="connsiteY24" fmla="*/ 1740309 h 3480619"/>
              <a:gd name="connsiteX25" fmla="*/ 7005484 w 7167716"/>
              <a:gd name="connsiteY25" fmla="*/ 1806677 h 3480619"/>
              <a:gd name="connsiteX26" fmla="*/ 7108722 w 7167716"/>
              <a:gd name="connsiteY26" fmla="*/ 1777180 h 3480619"/>
              <a:gd name="connsiteX27" fmla="*/ 7167716 w 7167716"/>
              <a:gd name="connsiteY27" fmla="*/ 1895168 h 3480619"/>
              <a:gd name="connsiteX28" fmla="*/ 7108722 w 7167716"/>
              <a:gd name="connsiteY28" fmla="*/ 1983658 h 3480619"/>
              <a:gd name="connsiteX29" fmla="*/ 6791632 w 7167716"/>
              <a:gd name="connsiteY29" fmla="*/ 2020529 h 3480619"/>
              <a:gd name="connsiteX30" fmla="*/ 6408174 w 7167716"/>
              <a:gd name="connsiteY30" fmla="*/ 1976284 h 3480619"/>
              <a:gd name="connsiteX31" fmla="*/ 6039464 w 7167716"/>
              <a:gd name="connsiteY31" fmla="*/ 1976284 h 3480619"/>
              <a:gd name="connsiteX32" fmla="*/ 5773993 w 7167716"/>
              <a:gd name="connsiteY32" fmla="*/ 2013155 h 3480619"/>
              <a:gd name="connsiteX33" fmla="*/ 5574890 w 7167716"/>
              <a:gd name="connsiteY33" fmla="*/ 2094271 h 3480619"/>
              <a:gd name="connsiteX34" fmla="*/ 5206180 w 7167716"/>
              <a:gd name="connsiteY34" fmla="*/ 2381864 h 3480619"/>
              <a:gd name="connsiteX35" fmla="*/ 5058696 w 7167716"/>
              <a:gd name="connsiteY35" fmla="*/ 2521974 h 3480619"/>
              <a:gd name="connsiteX36" fmla="*/ 4999703 w 7167716"/>
              <a:gd name="connsiteY36" fmla="*/ 2713703 h 3480619"/>
              <a:gd name="connsiteX37" fmla="*/ 4549877 w 7167716"/>
              <a:gd name="connsiteY37" fmla="*/ 2765322 h 3480619"/>
              <a:gd name="connsiteX38" fmla="*/ 4446638 w 7167716"/>
              <a:gd name="connsiteY38" fmla="*/ 2647335 h 3480619"/>
              <a:gd name="connsiteX39" fmla="*/ 4203290 w 7167716"/>
              <a:gd name="connsiteY39" fmla="*/ 2544097 h 3480619"/>
              <a:gd name="connsiteX40" fmla="*/ 3893574 w 7167716"/>
              <a:gd name="connsiteY40" fmla="*/ 2566219 h 3480619"/>
              <a:gd name="connsiteX41" fmla="*/ 3554361 w 7167716"/>
              <a:gd name="connsiteY41" fmla="*/ 2684206 h 3480619"/>
              <a:gd name="connsiteX42" fmla="*/ 3193025 w 7167716"/>
              <a:gd name="connsiteY42" fmla="*/ 2890684 h 3480619"/>
              <a:gd name="connsiteX43" fmla="*/ 3126658 w 7167716"/>
              <a:gd name="connsiteY43" fmla="*/ 2905432 h 3480619"/>
              <a:gd name="connsiteX44" fmla="*/ 3104535 w 7167716"/>
              <a:gd name="connsiteY44" fmla="*/ 2920180 h 3480619"/>
              <a:gd name="connsiteX45" fmla="*/ 3082413 w 7167716"/>
              <a:gd name="connsiteY45" fmla="*/ 2927555 h 3480619"/>
              <a:gd name="connsiteX46" fmla="*/ 2780071 w 7167716"/>
              <a:gd name="connsiteY46" fmla="*/ 3185651 h 3480619"/>
              <a:gd name="connsiteX47" fmla="*/ 2381864 w 7167716"/>
              <a:gd name="connsiteY47" fmla="*/ 3436374 h 3480619"/>
              <a:gd name="connsiteX48" fmla="*/ 2145890 w 7167716"/>
              <a:gd name="connsiteY48" fmla="*/ 3480619 h 3480619"/>
              <a:gd name="connsiteX49" fmla="*/ 1961535 w 7167716"/>
              <a:gd name="connsiteY49" fmla="*/ 3473245 h 3480619"/>
              <a:gd name="connsiteX50" fmla="*/ 1806677 w 7167716"/>
              <a:gd name="connsiteY50" fmla="*/ 3362632 h 3480619"/>
              <a:gd name="connsiteX51" fmla="*/ 368709 w 7167716"/>
              <a:gd name="connsiteY51" fmla="*/ 1968909 h 3480619"/>
              <a:gd name="connsiteX52" fmla="*/ 36871 w 7167716"/>
              <a:gd name="connsiteY52" fmla="*/ 1747684 h 3480619"/>
              <a:gd name="connsiteX0" fmla="*/ 36871 w 7167716"/>
              <a:gd name="connsiteY0" fmla="*/ 1747684 h 3480619"/>
              <a:gd name="connsiteX1" fmla="*/ 0 w 7167716"/>
              <a:gd name="connsiteY1" fmla="*/ 1688690 h 3480619"/>
              <a:gd name="connsiteX2" fmla="*/ 88490 w 7167716"/>
              <a:gd name="connsiteY2" fmla="*/ 1592826 h 3480619"/>
              <a:gd name="connsiteX3" fmla="*/ 73742 w 7167716"/>
              <a:gd name="connsiteY3" fmla="*/ 1511709 h 3480619"/>
              <a:gd name="connsiteX4" fmla="*/ 132735 w 7167716"/>
              <a:gd name="connsiteY4" fmla="*/ 1496961 h 3480619"/>
              <a:gd name="connsiteX5" fmla="*/ 206477 w 7167716"/>
              <a:gd name="connsiteY5" fmla="*/ 1408471 h 3480619"/>
              <a:gd name="connsiteX6" fmla="*/ 390832 w 7167716"/>
              <a:gd name="connsiteY6" fmla="*/ 1401097 h 3480619"/>
              <a:gd name="connsiteX7" fmla="*/ 567813 w 7167716"/>
              <a:gd name="connsiteY7" fmla="*/ 1076632 h 3480619"/>
              <a:gd name="connsiteX8" fmla="*/ 612058 w 7167716"/>
              <a:gd name="connsiteY8" fmla="*/ 973393 h 3480619"/>
              <a:gd name="connsiteX9" fmla="*/ 1091380 w 7167716"/>
              <a:gd name="connsiteY9" fmla="*/ 766916 h 3480619"/>
              <a:gd name="connsiteX10" fmla="*/ 1504335 w 7167716"/>
              <a:gd name="connsiteY10" fmla="*/ 553064 h 3480619"/>
              <a:gd name="connsiteX11" fmla="*/ 1998406 w 7167716"/>
              <a:gd name="connsiteY11" fmla="*/ 405580 h 3480619"/>
              <a:gd name="connsiteX12" fmla="*/ 2249129 w 7167716"/>
              <a:gd name="connsiteY12" fmla="*/ 427703 h 3480619"/>
              <a:gd name="connsiteX13" fmla="*/ 2433484 w 7167716"/>
              <a:gd name="connsiteY13" fmla="*/ 501445 h 3480619"/>
              <a:gd name="connsiteX14" fmla="*/ 2588342 w 7167716"/>
              <a:gd name="connsiteY14" fmla="*/ 663677 h 3480619"/>
              <a:gd name="connsiteX15" fmla="*/ 2639961 w 7167716"/>
              <a:gd name="connsiteY15" fmla="*/ 530942 h 3480619"/>
              <a:gd name="connsiteX16" fmla="*/ 2816942 w 7167716"/>
              <a:gd name="connsiteY16" fmla="*/ 346587 h 3480619"/>
              <a:gd name="connsiteX17" fmla="*/ 3104535 w 7167716"/>
              <a:gd name="connsiteY17" fmla="*/ 206477 h 3480619"/>
              <a:gd name="connsiteX18" fmla="*/ 3561735 w 7167716"/>
              <a:gd name="connsiteY18" fmla="*/ 88490 h 3480619"/>
              <a:gd name="connsiteX19" fmla="*/ 4151671 w 7167716"/>
              <a:gd name="connsiteY19" fmla="*/ 0 h 3480619"/>
              <a:gd name="connsiteX20" fmla="*/ 4490884 w 7167716"/>
              <a:gd name="connsiteY20" fmla="*/ 51619 h 3480619"/>
              <a:gd name="connsiteX21" fmla="*/ 5279922 w 7167716"/>
              <a:gd name="connsiteY21" fmla="*/ 523568 h 3480619"/>
              <a:gd name="connsiteX22" fmla="*/ 6644148 w 7167716"/>
              <a:gd name="connsiteY22" fmla="*/ 1489587 h 3480619"/>
              <a:gd name="connsiteX23" fmla="*/ 6784258 w 7167716"/>
              <a:gd name="connsiteY23" fmla="*/ 1592826 h 3480619"/>
              <a:gd name="connsiteX24" fmla="*/ 6887496 w 7167716"/>
              <a:gd name="connsiteY24" fmla="*/ 1740309 h 3480619"/>
              <a:gd name="connsiteX25" fmla="*/ 7005484 w 7167716"/>
              <a:gd name="connsiteY25" fmla="*/ 1806677 h 3480619"/>
              <a:gd name="connsiteX26" fmla="*/ 7108722 w 7167716"/>
              <a:gd name="connsiteY26" fmla="*/ 1777180 h 3480619"/>
              <a:gd name="connsiteX27" fmla="*/ 7167716 w 7167716"/>
              <a:gd name="connsiteY27" fmla="*/ 1895168 h 3480619"/>
              <a:gd name="connsiteX28" fmla="*/ 7108722 w 7167716"/>
              <a:gd name="connsiteY28" fmla="*/ 1983658 h 3480619"/>
              <a:gd name="connsiteX29" fmla="*/ 6791632 w 7167716"/>
              <a:gd name="connsiteY29" fmla="*/ 2020529 h 3480619"/>
              <a:gd name="connsiteX30" fmla="*/ 6408174 w 7167716"/>
              <a:gd name="connsiteY30" fmla="*/ 1976284 h 3480619"/>
              <a:gd name="connsiteX31" fmla="*/ 6039464 w 7167716"/>
              <a:gd name="connsiteY31" fmla="*/ 1976284 h 3480619"/>
              <a:gd name="connsiteX32" fmla="*/ 5773993 w 7167716"/>
              <a:gd name="connsiteY32" fmla="*/ 2013155 h 3480619"/>
              <a:gd name="connsiteX33" fmla="*/ 5574890 w 7167716"/>
              <a:gd name="connsiteY33" fmla="*/ 2094271 h 3480619"/>
              <a:gd name="connsiteX34" fmla="*/ 5206180 w 7167716"/>
              <a:gd name="connsiteY34" fmla="*/ 2381864 h 3480619"/>
              <a:gd name="connsiteX35" fmla="*/ 5058696 w 7167716"/>
              <a:gd name="connsiteY35" fmla="*/ 2521974 h 3480619"/>
              <a:gd name="connsiteX36" fmla="*/ 4999703 w 7167716"/>
              <a:gd name="connsiteY36" fmla="*/ 2713703 h 3480619"/>
              <a:gd name="connsiteX37" fmla="*/ 4549877 w 7167716"/>
              <a:gd name="connsiteY37" fmla="*/ 2765322 h 3480619"/>
              <a:gd name="connsiteX38" fmla="*/ 4446638 w 7167716"/>
              <a:gd name="connsiteY38" fmla="*/ 2647335 h 3480619"/>
              <a:gd name="connsiteX39" fmla="*/ 4203290 w 7167716"/>
              <a:gd name="connsiteY39" fmla="*/ 2544097 h 3480619"/>
              <a:gd name="connsiteX40" fmla="*/ 3893574 w 7167716"/>
              <a:gd name="connsiteY40" fmla="*/ 2566219 h 3480619"/>
              <a:gd name="connsiteX41" fmla="*/ 3554361 w 7167716"/>
              <a:gd name="connsiteY41" fmla="*/ 2684206 h 3480619"/>
              <a:gd name="connsiteX42" fmla="*/ 3193025 w 7167716"/>
              <a:gd name="connsiteY42" fmla="*/ 2890684 h 3480619"/>
              <a:gd name="connsiteX43" fmla="*/ 3126658 w 7167716"/>
              <a:gd name="connsiteY43" fmla="*/ 2905432 h 3480619"/>
              <a:gd name="connsiteX44" fmla="*/ 3104535 w 7167716"/>
              <a:gd name="connsiteY44" fmla="*/ 2920180 h 3480619"/>
              <a:gd name="connsiteX45" fmla="*/ 3082413 w 7167716"/>
              <a:gd name="connsiteY45" fmla="*/ 2927555 h 3480619"/>
              <a:gd name="connsiteX46" fmla="*/ 2780071 w 7167716"/>
              <a:gd name="connsiteY46" fmla="*/ 3185651 h 3480619"/>
              <a:gd name="connsiteX47" fmla="*/ 2381864 w 7167716"/>
              <a:gd name="connsiteY47" fmla="*/ 3436374 h 3480619"/>
              <a:gd name="connsiteX48" fmla="*/ 2145890 w 7167716"/>
              <a:gd name="connsiteY48" fmla="*/ 3480619 h 3480619"/>
              <a:gd name="connsiteX49" fmla="*/ 1961535 w 7167716"/>
              <a:gd name="connsiteY49" fmla="*/ 3473245 h 3480619"/>
              <a:gd name="connsiteX50" fmla="*/ 1806677 w 7167716"/>
              <a:gd name="connsiteY50" fmla="*/ 3362632 h 3480619"/>
              <a:gd name="connsiteX51" fmla="*/ 368709 w 7167716"/>
              <a:gd name="connsiteY51" fmla="*/ 1968909 h 3480619"/>
              <a:gd name="connsiteX52" fmla="*/ 36871 w 7167716"/>
              <a:gd name="connsiteY52" fmla="*/ 1747684 h 3480619"/>
              <a:gd name="connsiteX0" fmla="*/ 36871 w 7167716"/>
              <a:gd name="connsiteY0" fmla="*/ 1747684 h 3480619"/>
              <a:gd name="connsiteX1" fmla="*/ 0 w 7167716"/>
              <a:gd name="connsiteY1" fmla="*/ 1688690 h 3480619"/>
              <a:gd name="connsiteX2" fmla="*/ 88490 w 7167716"/>
              <a:gd name="connsiteY2" fmla="*/ 1592826 h 3480619"/>
              <a:gd name="connsiteX3" fmla="*/ 73742 w 7167716"/>
              <a:gd name="connsiteY3" fmla="*/ 1511709 h 3480619"/>
              <a:gd name="connsiteX4" fmla="*/ 132735 w 7167716"/>
              <a:gd name="connsiteY4" fmla="*/ 1496961 h 3480619"/>
              <a:gd name="connsiteX5" fmla="*/ 206477 w 7167716"/>
              <a:gd name="connsiteY5" fmla="*/ 1408471 h 3480619"/>
              <a:gd name="connsiteX6" fmla="*/ 390832 w 7167716"/>
              <a:gd name="connsiteY6" fmla="*/ 1401097 h 3480619"/>
              <a:gd name="connsiteX7" fmla="*/ 567813 w 7167716"/>
              <a:gd name="connsiteY7" fmla="*/ 1076632 h 3480619"/>
              <a:gd name="connsiteX8" fmla="*/ 612058 w 7167716"/>
              <a:gd name="connsiteY8" fmla="*/ 973393 h 3480619"/>
              <a:gd name="connsiteX9" fmla="*/ 1091380 w 7167716"/>
              <a:gd name="connsiteY9" fmla="*/ 766916 h 3480619"/>
              <a:gd name="connsiteX10" fmla="*/ 1504335 w 7167716"/>
              <a:gd name="connsiteY10" fmla="*/ 553064 h 3480619"/>
              <a:gd name="connsiteX11" fmla="*/ 1998406 w 7167716"/>
              <a:gd name="connsiteY11" fmla="*/ 405580 h 3480619"/>
              <a:gd name="connsiteX12" fmla="*/ 2249129 w 7167716"/>
              <a:gd name="connsiteY12" fmla="*/ 427703 h 3480619"/>
              <a:gd name="connsiteX13" fmla="*/ 2433484 w 7167716"/>
              <a:gd name="connsiteY13" fmla="*/ 501445 h 3480619"/>
              <a:gd name="connsiteX14" fmla="*/ 2588342 w 7167716"/>
              <a:gd name="connsiteY14" fmla="*/ 663677 h 3480619"/>
              <a:gd name="connsiteX15" fmla="*/ 2639961 w 7167716"/>
              <a:gd name="connsiteY15" fmla="*/ 530942 h 3480619"/>
              <a:gd name="connsiteX16" fmla="*/ 2816942 w 7167716"/>
              <a:gd name="connsiteY16" fmla="*/ 346587 h 3480619"/>
              <a:gd name="connsiteX17" fmla="*/ 3104535 w 7167716"/>
              <a:gd name="connsiteY17" fmla="*/ 206477 h 3480619"/>
              <a:gd name="connsiteX18" fmla="*/ 3561735 w 7167716"/>
              <a:gd name="connsiteY18" fmla="*/ 88490 h 3480619"/>
              <a:gd name="connsiteX19" fmla="*/ 4151671 w 7167716"/>
              <a:gd name="connsiteY19" fmla="*/ 0 h 3480619"/>
              <a:gd name="connsiteX20" fmla="*/ 4490884 w 7167716"/>
              <a:gd name="connsiteY20" fmla="*/ 51619 h 3480619"/>
              <a:gd name="connsiteX21" fmla="*/ 5279922 w 7167716"/>
              <a:gd name="connsiteY21" fmla="*/ 523568 h 3480619"/>
              <a:gd name="connsiteX22" fmla="*/ 6644148 w 7167716"/>
              <a:gd name="connsiteY22" fmla="*/ 1489587 h 3480619"/>
              <a:gd name="connsiteX23" fmla="*/ 6784258 w 7167716"/>
              <a:gd name="connsiteY23" fmla="*/ 1592826 h 3480619"/>
              <a:gd name="connsiteX24" fmla="*/ 6887496 w 7167716"/>
              <a:gd name="connsiteY24" fmla="*/ 1740309 h 3480619"/>
              <a:gd name="connsiteX25" fmla="*/ 7005484 w 7167716"/>
              <a:gd name="connsiteY25" fmla="*/ 1806677 h 3480619"/>
              <a:gd name="connsiteX26" fmla="*/ 7108722 w 7167716"/>
              <a:gd name="connsiteY26" fmla="*/ 1777180 h 3480619"/>
              <a:gd name="connsiteX27" fmla="*/ 7167716 w 7167716"/>
              <a:gd name="connsiteY27" fmla="*/ 1895168 h 3480619"/>
              <a:gd name="connsiteX28" fmla="*/ 7108722 w 7167716"/>
              <a:gd name="connsiteY28" fmla="*/ 1983658 h 3480619"/>
              <a:gd name="connsiteX29" fmla="*/ 6791632 w 7167716"/>
              <a:gd name="connsiteY29" fmla="*/ 2020529 h 3480619"/>
              <a:gd name="connsiteX30" fmla="*/ 6408174 w 7167716"/>
              <a:gd name="connsiteY30" fmla="*/ 1976284 h 3480619"/>
              <a:gd name="connsiteX31" fmla="*/ 6039464 w 7167716"/>
              <a:gd name="connsiteY31" fmla="*/ 1976284 h 3480619"/>
              <a:gd name="connsiteX32" fmla="*/ 5773993 w 7167716"/>
              <a:gd name="connsiteY32" fmla="*/ 2013155 h 3480619"/>
              <a:gd name="connsiteX33" fmla="*/ 5574890 w 7167716"/>
              <a:gd name="connsiteY33" fmla="*/ 2094271 h 3480619"/>
              <a:gd name="connsiteX34" fmla="*/ 5206180 w 7167716"/>
              <a:gd name="connsiteY34" fmla="*/ 2381864 h 3480619"/>
              <a:gd name="connsiteX35" fmla="*/ 5058696 w 7167716"/>
              <a:gd name="connsiteY35" fmla="*/ 2521974 h 3480619"/>
              <a:gd name="connsiteX36" fmla="*/ 4999703 w 7167716"/>
              <a:gd name="connsiteY36" fmla="*/ 2713703 h 3480619"/>
              <a:gd name="connsiteX37" fmla="*/ 4549877 w 7167716"/>
              <a:gd name="connsiteY37" fmla="*/ 2765322 h 3480619"/>
              <a:gd name="connsiteX38" fmla="*/ 4446638 w 7167716"/>
              <a:gd name="connsiteY38" fmla="*/ 2647335 h 3480619"/>
              <a:gd name="connsiteX39" fmla="*/ 4203290 w 7167716"/>
              <a:gd name="connsiteY39" fmla="*/ 2544097 h 3480619"/>
              <a:gd name="connsiteX40" fmla="*/ 3893574 w 7167716"/>
              <a:gd name="connsiteY40" fmla="*/ 2566219 h 3480619"/>
              <a:gd name="connsiteX41" fmla="*/ 3554361 w 7167716"/>
              <a:gd name="connsiteY41" fmla="*/ 2684206 h 3480619"/>
              <a:gd name="connsiteX42" fmla="*/ 3193025 w 7167716"/>
              <a:gd name="connsiteY42" fmla="*/ 2890684 h 3480619"/>
              <a:gd name="connsiteX43" fmla="*/ 3126658 w 7167716"/>
              <a:gd name="connsiteY43" fmla="*/ 2905432 h 3480619"/>
              <a:gd name="connsiteX44" fmla="*/ 3104535 w 7167716"/>
              <a:gd name="connsiteY44" fmla="*/ 2920180 h 3480619"/>
              <a:gd name="connsiteX45" fmla="*/ 3082413 w 7167716"/>
              <a:gd name="connsiteY45" fmla="*/ 2927555 h 3480619"/>
              <a:gd name="connsiteX46" fmla="*/ 2780071 w 7167716"/>
              <a:gd name="connsiteY46" fmla="*/ 3185651 h 3480619"/>
              <a:gd name="connsiteX47" fmla="*/ 2381864 w 7167716"/>
              <a:gd name="connsiteY47" fmla="*/ 3436374 h 3480619"/>
              <a:gd name="connsiteX48" fmla="*/ 2145890 w 7167716"/>
              <a:gd name="connsiteY48" fmla="*/ 3480619 h 3480619"/>
              <a:gd name="connsiteX49" fmla="*/ 1961535 w 7167716"/>
              <a:gd name="connsiteY49" fmla="*/ 3473245 h 3480619"/>
              <a:gd name="connsiteX50" fmla="*/ 1806677 w 7167716"/>
              <a:gd name="connsiteY50" fmla="*/ 3362632 h 3480619"/>
              <a:gd name="connsiteX51" fmla="*/ 368709 w 7167716"/>
              <a:gd name="connsiteY51" fmla="*/ 1968909 h 3480619"/>
              <a:gd name="connsiteX52" fmla="*/ 36871 w 7167716"/>
              <a:gd name="connsiteY52" fmla="*/ 1747684 h 3480619"/>
              <a:gd name="connsiteX0" fmla="*/ 36871 w 7167716"/>
              <a:gd name="connsiteY0" fmla="*/ 1747684 h 3480619"/>
              <a:gd name="connsiteX1" fmla="*/ 0 w 7167716"/>
              <a:gd name="connsiteY1" fmla="*/ 1688690 h 3480619"/>
              <a:gd name="connsiteX2" fmla="*/ 88490 w 7167716"/>
              <a:gd name="connsiteY2" fmla="*/ 1592826 h 3480619"/>
              <a:gd name="connsiteX3" fmla="*/ 73742 w 7167716"/>
              <a:gd name="connsiteY3" fmla="*/ 1511709 h 3480619"/>
              <a:gd name="connsiteX4" fmla="*/ 132735 w 7167716"/>
              <a:gd name="connsiteY4" fmla="*/ 1496961 h 3480619"/>
              <a:gd name="connsiteX5" fmla="*/ 206477 w 7167716"/>
              <a:gd name="connsiteY5" fmla="*/ 1408471 h 3480619"/>
              <a:gd name="connsiteX6" fmla="*/ 390832 w 7167716"/>
              <a:gd name="connsiteY6" fmla="*/ 1401097 h 3480619"/>
              <a:gd name="connsiteX7" fmla="*/ 567813 w 7167716"/>
              <a:gd name="connsiteY7" fmla="*/ 1076632 h 3480619"/>
              <a:gd name="connsiteX8" fmla="*/ 612058 w 7167716"/>
              <a:gd name="connsiteY8" fmla="*/ 973393 h 3480619"/>
              <a:gd name="connsiteX9" fmla="*/ 1091380 w 7167716"/>
              <a:gd name="connsiteY9" fmla="*/ 766916 h 3480619"/>
              <a:gd name="connsiteX10" fmla="*/ 1504335 w 7167716"/>
              <a:gd name="connsiteY10" fmla="*/ 553064 h 3480619"/>
              <a:gd name="connsiteX11" fmla="*/ 1998406 w 7167716"/>
              <a:gd name="connsiteY11" fmla="*/ 405580 h 3480619"/>
              <a:gd name="connsiteX12" fmla="*/ 2249129 w 7167716"/>
              <a:gd name="connsiteY12" fmla="*/ 427703 h 3480619"/>
              <a:gd name="connsiteX13" fmla="*/ 2433484 w 7167716"/>
              <a:gd name="connsiteY13" fmla="*/ 501445 h 3480619"/>
              <a:gd name="connsiteX14" fmla="*/ 2588342 w 7167716"/>
              <a:gd name="connsiteY14" fmla="*/ 663677 h 3480619"/>
              <a:gd name="connsiteX15" fmla="*/ 2639961 w 7167716"/>
              <a:gd name="connsiteY15" fmla="*/ 530942 h 3480619"/>
              <a:gd name="connsiteX16" fmla="*/ 2816942 w 7167716"/>
              <a:gd name="connsiteY16" fmla="*/ 346587 h 3480619"/>
              <a:gd name="connsiteX17" fmla="*/ 3104535 w 7167716"/>
              <a:gd name="connsiteY17" fmla="*/ 206477 h 3480619"/>
              <a:gd name="connsiteX18" fmla="*/ 3561735 w 7167716"/>
              <a:gd name="connsiteY18" fmla="*/ 88490 h 3480619"/>
              <a:gd name="connsiteX19" fmla="*/ 4151671 w 7167716"/>
              <a:gd name="connsiteY19" fmla="*/ 0 h 3480619"/>
              <a:gd name="connsiteX20" fmla="*/ 4490884 w 7167716"/>
              <a:gd name="connsiteY20" fmla="*/ 51619 h 3480619"/>
              <a:gd name="connsiteX21" fmla="*/ 5279922 w 7167716"/>
              <a:gd name="connsiteY21" fmla="*/ 523568 h 3480619"/>
              <a:gd name="connsiteX22" fmla="*/ 6644148 w 7167716"/>
              <a:gd name="connsiteY22" fmla="*/ 1489587 h 3480619"/>
              <a:gd name="connsiteX23" fmla="*/ 6784258 w 7167716"/>
              <a:gd name="connsiteY23" fmla="*/ 1592826 h 3480619"/>
              <a:gd name="connsiteX24" fmla="*/ 6887496 w 7167716"/>
              <a:gd name="connsiteY24" fmla="*/ 1740309 h 3480619"/>
              <a:gd name="connsiteX25" fmla="*/ 7005484 w 7167716"/>
              <a:gd name="connsiteY25" fmla="*/ 1806677 h 3480619"/>
              <a:gd name="connsiteX26" fmla="*/ 7108722 w 7167716"/>
              <a:gd name="connsiteY26" fmla="*/ 1777180 h 3480619"/>
              <a:gd name="connsiteX27" fmla="*/ 7167716 w 7167716"/>
              <a:gd name="connsiteY27" fmla="*/ 1895168 h 3480619"/>
              <a:gd name="connsiteX28" fmla="*/ 7108722 w 7167716"/>
              <a:gd name="connsiteY28" fmla="*/ 1983658 h 3480619"/>
              <a:gd name="connsiteX29" fmla="*/ 6791632 w 7167716"/>
              <a:gd name="connsiteY29" fmla="*/ 2020529 h 3480619"/>
              <a:gd name="connsiteX30" fmla="*/ 6408174 w 7167716"/>
              <a:gd name="connsiteY30" fmla="*/ 1976284 h 3480619"/>
              <a:gd name="connsiteX31" fmla="*/ 6039464 w 7167716"/>
              <a:gd name="connsiteY31" fmla="*/ 1976284 h 3480619"/>
              <a:gd name="connsiteX32" fmla="*/ 5773993 w 7167716"/>
              <a:gd name="connsiteY32" fmla="*/ 2013155 h 3480619"/>
              <a:gd name="connsiteX33" fmla="*/ 5574890 w 7167716"/>
              <a:gd name="connsiteY33" fmla="*/ 2094271 h 3480619"/>
              <a:gd name="connsiteX34" fmla="*/ 5206180 w 7167716"/>
              <a:gd name="connsiteY34" fmla="*/ 2381864 h 3480619"/>
              <a:gd name="connsiteX35" fmla="*/ 5058696 w 7167716"/>
              <a:gd name="connsiteY35" fmla="*/ 2521974 h 3480619"/>
              <a:gd name="connsiteX36" fmla="*/ 4999703 w 7167716"/>
              <a:gd name="connsiteY36" fmla="*/ 2713703 h 3480619"/>
              <a:gd name="connsiteX37" fmla="*/ 4549877 w 7167716"/>
              <a:gd name="connsiteY37" fmla="*/ 2765322 h 3480619"/>
              <a:gd name="connsiteX38" fmla="*/ 4446638 w 7167716"/>
              <a:gd name="connsiteY38" fmla="*/ 2647335 h 3480619"/>
              <a:gd name="connsiteX39" fmla="*/ 4191384 w 7167716"/>
              <a:gd name="connsiteY39" fmla="*/ 2560766 h 3480619"/>
              <a:gd name="connsiteX40" fmla="*/ 3893574 w 7167716"/>
              <a:gd name="connsiteY40" fmla="*/ 2566219 h 3480619"/>
              <a:gd name="connsiteX41" fmla="*/ 3554361 w 7167716"/>
              <a:gd name="connsiteY41" fmla="*/ 2684206 h 3480619"/>
              <a:gd name="connsiteX42" fmla="*/ 3193025 w 7167716"/>
              <a:gd name="connsiteY42" fmla="*/ 2890684 h 3480619"/>
              <a:gd name="connsiteX43" fmla="*/ 3126658 w 7167716"/>
              <a:gd name="connsiteY43" fmla="*/ 2905432 h 3480619"/>
              <a:gd name="connsiteX44" fmla="*/ 3104535 w 7167716"/>
              <a:gd name="connsiteY44" fmla="*/ 2920180 h 3480619"/>
              <a:gd name="connsiteX45" fmla="*/ 3082413 w 7167716"/>
              <a:gd name="connsiteY45" fmla="*/ 2927555 h 3480619"/>
              <a:gd name="connsiteX46" fmla="*/ 2780071 w 7167716"/>
              <a:gd name="connsiteY46" fmla="*/ 3185651 h 3480619"/>
              <a:gd name="connsiteX47" fmla="*/ 2381864 w 7167716"/>
              <a:gd name="connsiteY47" fmla="*/ 3436374 h 3480619"/>
              <a:gd name="connsiteX48" fmla="*/ 2145890 w 7167716"/>
              <a:gd name="connsiteY48" fmla="*/ 3480619 h 3480619"/>
              <a:gd name="connsiteX49" fmla="*/ 1961535 w 7167716"/>
              <a:gd name="connsiteY49" fmla="*/ 3473245 h 3480619"/>
              <a:gd name="connsiteX50" fmla="*/ 1806677 w 7167716"/>
              <a:gd name="connsiteY50" fmla="*/ 3362632 h 3480619"/>
              <a:gd name="connsiteX51" fmla="*/ 368709 w 7167716"/>
              <a:gd name="connsiteY51" fmla="*/ 1968909 h 3480619"/>
              <a:gd name="connsiteX52" fmla="*/ 36871 w 7167716"/>
              <a:gd name="connsiteY52" fmla="*/ 1747684 h 3480619"/>
              <a:gd name="connsiteX0" fmla="*/ 36871 w 7167716"/>
              <a:gd name="connsiteY0" fmla="*/ 1747684 h 3480619"/>
              <a:gd name="connsiteX1" fmla="*/ 0 w 7167716"/>
              <a:gd name="connsiteY1" fmla="*/ 1688690 h 3480619"/>
              <a:gd name="connsiteX2" fmla="*/ 88490 w 7167716"/>
              <a:gd name="connsiteY2" fmla="*/ 1592826 h 3480619"/>
              <a:gd name="connsiteX3" fmla="*/ 73742 w 7167716"/>
              <a:gd name="connsiteY3" fmla="*/ 1511709 h 3480619"/>
              <a:gd name="connsiteX4" fmla="*/ 132735 w 7167716"/>
              <a:gd name="connsiteY4" fmla="*/ 1496961 h 3480619"/>
              <a:gd name="connsiteX5" fmla="*/ 206477 w 7167716"/>
              <a:gd name="connsiteY5" fmla="*/ 1408471 h 3480619"/>
              <a:gd name="connsiteX6" fmla="*/ 390832 w 7167716"/>
              <a:gd name="connsiteY6" fmla="*/ 1401097 h 3480619"/>
              <a:gd name="connsiteX7" fmla="*/ 567813 w 7167716"/>
              <a:gd name="connsiteY7" fmla="*/ 1076632 h 3480619"/>
              <a:gd name="connsiteX8" fmla="*/ 612058 w 7167716"/>
              <a:gd name="connsiteY8" fmla="*/ 973393 h 3480619"/>
              <a:gd name="connsiteX9" fmla="*/ 1091380 w 7167716"/>
              <a:gd name="connsiteY9" fmla="*/ 766916 h 3480619"/>
              <a:gd name="connsiteX10" fmla="*/ 1504335 w 7167716"/>
              <a:gd name="connsiteY10" fmla="*/ 553064 h 3480619"/>
              <a:gd name="connsiteX11" fmla="*/ 1998406 w 7167716"/>
              <a:gd name="connsiteY11" fmla="*/ 405580 h 3480619"/>
              <a:gd name="connsiteX12" fmla="*/ 2249129 w 7167716"/>
              <a:gd name="connsiteY12" fmla="*/ 427703 h 3480619"/>
              <a:gd name="connsiteX13" fmla="*/ 2433484 w 7167716"/>
              <a:gd name="connsiteY13" fmla="*/ 501445 h 3480619"/>
              <a:gd name="connsiteX14" fmla="*/ 2588342 w 7167716"/>
              <a:gd name="connsiteY14" fmla="*/ 663677 h 3480619"/>
              <a:gd name="connsiteX15" fmla="*/ 2639961 w 7167716"/>
              <a:gd name="connsiteY15" fmla="*/ 530942 h 3480619"/>
              <a:gd name="connsiteX16" fmla="*/ 2816942 w 7167716"/>
              <a:gd name="connsiteY16" fmla="*/ 346587 h 3480619"/>
              <a:gd name="connsiteX17" fmla="*/ 3104535 w 7167716"/>
              <a:gd name="connsiteY17" fmla="*/ 206477 h 3480619"/>
              <a:gd name="connsiteX18" fmla="*/ 3561735 w 7167716"/>
              <a:gd name="connsiteY18" fmla="*/ 88490 h 3480619"/>
              <a:gd name="connsiteX19" fmla="*/ 4151671 w 7167716"/>
              <a:gd name="connsiteY19" fmla="*/ 0 h 3480619"/>
              <a:gd name="connsiteX20" fmla="*/ 4490884 w 7167716"/>
              <a:gd name="connsiteY20" fmla="*/ 51619 h 3480619"/>
              <a:gd name="connsiteX21" fmla="*/ 5279922 w 7167716"/>
              <a:gd name="connsiteY21" fmla="*/ 523568 h 3480619"/>
              <a:gd name="connsiteX22" fmla="*/ 6644148 w 7167716"/>
              <a:gd name="connsiteY22" fmla="*/ 1489587 h 3480619"/>
              <a:gd name="connsiteX23" fmla="*/ 6784258 w 7167716"/>
              <a:gd name="connsiteY23" fmla="*/ 1592826 h 3480619"/>
              <a:gd name="connsiteX24" fmla="*/ 6887496 w 7167716"/>
              <a:gd name="connsiteY24" fmla="*/ 1740309 h 3480619"/>
              <a:gd name="connsiteX25" fmla="*/ 7005484 w 7167716"/>
              <a:gd name="connsiteY25" fmla="*/ 1806677 h 3480619"/>
              <a:gd name="connsiteX26" fmla="*/ 7108722 w 7167716"/>
              <a:gd name="connsiteY26" fmla="*/ 1777180 h 3480619"/>
              <a:gd name="connsiteX27" fmla="*/ 7167716 w 7167716"/>
              <a:gd name="connsiteY27" fmla="*/ 1895168 h 3480619"/>
              <a:gd name="connsiteX28" fmla="*/ 7108722 w 7167716"/>
              <a:gd name="connsiteY28" fmla="*/ 1983658 h 3480619"/>
              <a:gd name="connsiteX29" fmla="*/ 6791632 w 7167716"/>
              <a:gd name="connsiteY29" fmla="*/ 2020529 h 3480619"/>
              <a:gd name="connsiteX30" fmla="*/ 6408174 w 7167716"/>
              <a:gd name="connsiteY30" fmla="*/ 1976284 h 3480619"/>
              <a:gd name="connsiteX31" fmla="*/ 6039464 w 7167716"/>
              <a:gd name="connsiteY31" fmla="*/ 1976284 h 3480619"/>
              <a:gd name="connsiteX32" fmla="*/ 5773993 w 7167716"/>
              <a:gd name="connsiteY32" fmla="*/ 2013155 h 3480619"/>
              <a:gd name="connsiteX33" fmla="*/ 5574890 w 7167716"/>
              <a:gd name="connsiteY33" fmla="*/ 2094271 h 3480619"/>
              <a:gd name="connsiteX34" fmla="*/ 5206180 w 7167716"/>
              <a:gd name="connsiteY34" fmla="*/ 2381864 h 3480619"/>
              <a:gd name="connsiteX35" fmla="*/ 5058696 w 7167716"/>
              <a:gd name="connsiteY35" fmla="*/ 2521974 h 3480619"/>
              <a:gd name="connsiteX36" fmla="*/ 4999703 w 7167716"/>
              <a:gd name="connsiteY36" fmla="*/ 2713703 h 3480619"/>
              <a:gd name="connsiteX37" fmla="*/ 4549877 w 7167716"/>
              <a:gd name="connsiteY37" fmla="*/ 2765322 h 3480619"/>
              <a:gd name="connsiteX38" fmla="*/ 4446638 w 7167716"/>
              <a:gd name="connsiteY38" fmla="*/ 2647335 h 3480619"/>
              <a:gd name="connsiteX39" fmla="*/ 4191384 w 7167716"/>
              <a:gd name="connsiteY39" fmla="*/ 2560766 h 3480619"/>
              <a:gd name="connsiteX40" fmla="*/ 3893574 w 7167716"/>
              <a:gd name="connsiteY40" fmla="*/ 2566219 h 3480619"/>
              <a:gd name="connsiteX41" fmla="*/ 3554361 w 7167716"/>
              <a:gd name="connsiteY41" fmla="*/ 2684206 h 3480619"/>
              <a:gd name="connsiteX42" fmla="*/ 3193025 w 7167716"/>
              <a:gd name="connsiteY42" fmla="*/ 2890684 h 3480619"/>
              <a:gd name="connsiteX43" fmla="*/ 3126658 w 7167716"/>
              <a:gd name="connsiteY43" fmla="*/ 2905432 h 3480619"/>
              <a:gd name="connsiteX44" fmla="*/ 3104535 w 7167716"/>
              <a:gd name="connsiteY44" fmla="*/ 2920180 h 3480619"/>
              <a:gd name="connsiteX45" fmla="*/ 3082413 w 7167716"/>
              <a:gd name="connsiteY45" fmla="*/ 2927555 h 3480619"/>
              <a:gd name="connsiteX46" fmla="*/ 2780071 w 7167716"/>
              <a:gd name="connsiteY46" fmla="*/ 3185651 h 3480619"/>
              <a:gd name="connsiteX47" fmla="*/ 2381864 w 7167716"/>
              <a:gd name="connsiteY47" fmla="*/ 3436374 h 3480619"/>
              <a:gd name="connsiteX48" fmla="*/ 2145890 w 7167716"/>
              <a:gd name="connsiteY48" fmla="*/ 3480619 h 3480619"/>
              <a:gd name="connsiteX49" fmla="*/ 1961535 w 7167716"/>
              <a:gd name="connsiteY49" fmla="*/ 3473245 h 3480619"/>
              <a:gd name="connsiteX50" fmla="*/ 1806677 w 7167716"/>
              <a:gd name="connsiteY50" fmla="*/ 3362632 h 3480619"/>
              <a:gd name="connsiteX51" fmla="*/ 368709 w 7167716"/>
              <a:gd name="connsiteY51" fmla="*/ 1968909 h 3480619"/>
              <a:gd name="connsiteX52" fmla="*/ 36871 w 7167716"/>
              <a:gd name="connsiteY52" fmla="*/ 1747684 h 3480619"/>
              <a:gd name="connsiteX0" fmla="*/ 36871 w 7167716"/>
              <a:gd name="connsiteY0" fmla="*/ 1747684 h 3480619"/>
              <a:gd name="connsiteX1" fmla="*/ 0 w 7167716"/>
              <a:gd name="connsiteY1" fmla="*/ 1688690 h 3480619"/>
              <a:gd name="connsiteX2" fmla="*/ 88490 w 7167716"/>
              <a:gd name="connsiteY2" fmla="*/ 1592826 h 3480619"/>
              <a:gd name="connsiteX3" fmla="*/ 73742 w 7167716"/>
              <a:gd name="connsiteY3" fmla="*/ 1511709 h 3480619"/>
              <a:gd name="connsiteX4" fmla="*/ 132735 w 7167716"/>
              <a:gd name="connsiteY4" fmla="*/ 1496961 h 3480619"/>
              <a:gd name="connsiteX5" fmla="*/ 206477 w 7167716"/>
              <a:gd name="connsiteY5" fmla="*/ 1408471 h 3480619"/>
              <a:gd name="connsiteX6" fmla="*/ 390832 w 7167716"/>
              <a:gd name="connsiteY6" fmla="*/ 1401097 h 3480619"/>
              <a:gd name="connsiteX7" fmla="*/ 567813 w 7167716"/>
              <a:gd name="connsiteY7" fmla="*/ 1076632 h 3480619"/>
              <a:gd name="connsiteX8" fmla="*/ 612058 w 7167716"/>
              <a:gd name="connsiteY8" fmla="*/ 973393 h 3480619"/>
              <a:gd name="connsiteX9" fmla="*/ 1091380 w 7167716"/>
              <a:gd name="connsiteY9" fmla="*/ 766916 h 3480619"/>
              <a:gd name="connsiteX10" fmla="*/ 1504335 w 7167716"/>
              <a:gd name="connsiteY10" fmla="*/ 553064 h 3480619"/>
              <a:gd name="connsiteX11" fmla="*/ 1998406 w 7167716"/>
              <a:gd name="connsiteY11" fmla="*/ 405580 h 3480619"/>
              <a:gd name="connsiteX12" fmla="*/ 2249129 w 7167716"/>
              <a:gd name="connsiteY12" fmla="*/ 427703 h 3480619"/>
              <a:gd name="connsiteX13" fmla="*/ 2433484 w 7167716"/>
              <a:gd name="connsiteY13" fmla="*/ 501445 h 3480619"/>
              <a:gd name="connsiteX14" fmla="*/ 2588342 w 7167716"/>
              <a:gd name="connsiteY14" fmla="*/ 663677 h 3480619"/>
              <a:gd name="connsiteX15" fmla="*/ 2639961 w 7167716"/>
              <a:gd name="connsiteY15" fmla="*/ 530942 h 3480619"/>
              <a:gd name="connsiteX16" fmla="*/ 2816942 w 7167716"/>
              <a:gd name="connsiteY16" fmla="*/ 346587 h 3480619"/>
              <a:gd name="connsiteX17" fmla="*/ 3104535 w 7167716"/>
              <a:gd name="connsiteY17" fmla="*/ 206477 h 3480619"/>
              <a:gd name="connsiteX18" fmla="*/ 3561735 w 7167716"/>
              <a:gd name="connsiteY18" fmla="*/ 88490 h 3480619"/>
              <a:gd name="connsiteX19" fmla="*/ 4151671 w 7167716"/>
              <a:gd name="connsiteY19" fmla="*/ 0 h 3480619"/>
              <a:gd name="connsiteX20" fmla="*/ 4490884 w 7167716"/>
              <a:gd name="connsiteY20" fmla="*/ 51619 h 3480619"/>
              <a:gd name="connsiteX21" fmla="*/ 5279922 w 7167716"/>
              <a:gd name="connsiteY21" fmla="*/ 523568 h 3480619"/>
              <a:gd name="connsiteX22" fmla="*/ 6644148 w 7167716"/>
              <a:gd name="connsiteY22" fmla="*/ 1489587 h 3480619"/>
              <a:gd name="connsiteX23" fmla="*/ 6784258 w 7167716"/>
              <a:gd name="connsiteY23" fmla="*/ 1592826 h 3480619"/>
              <a:gd name="connsiteX24" fmla="*/ 6887496 w 7167716"/>
              <a:gd name="connsiteY24" fmla="*/ 1740309 h 3480619"/>
              <a:gd name="connsiteX25" fmla="*/ 7005484 w 7167716"/>
              <a:gd name="connsiteY25" fmla="*/ 1806677 h 3480619"/>
              <a:gd name="connsiteX26" fmla="*/ 7108722 w 7167716"/>
              <a:gd name="connsiteY26" fmla="*/ 1777180 h 3480619"/>
              <a:gd name="connsiteX27" fmla="*/ 7167716 w 7167716"/>
              <a:gd name="connsiteY27" fmla="*/ 1895168 h 3480619"/>
              <a:gd name="connsiteX28" fmla="*/ 7108722 w 7167716"/>
              <a:gd name="connsiteY28" fmla="*/ 1983658 h 3480619"/>
              <a:gd name="connsiteX29" fmla="*/ 6791632 w 7167716"/>
              <a:gd name="connsiteY29" fmla="*/ 2020529 h 3480619"/>
              <a:gd name="connsiteX30" fmla="*/ 6408174 w 7167716"/>
              <a:gd name="connsiteY30" fmla="*/ 1976284 h 3480619"/>
              <a:gd name="connsiteX31" fmla="*/ 6039464 w 7167716"/>
              <a:gd name="connsiteY31" fmla="*/ 1976284 h 3480619"/>
              <a:gd name="connsiteX32" fmla="*/ 5773993 w 7167716"/>
              <a:gd name="connsiteY32" fmla="*/ 2013155 h 3480619"/>
              <a:gd name="connsiteX33" fmla="*/ 5574890 w 7167716"/>
              <a:gd name="connsiteY33" fmla="*/ 2094271 h 3480619"/>
              <a:gd name="connsiteX34" fmla="*/ 5206180 w 7167716"/>
              <a:gd name="connsiteY34" fmla="*/ 2381864 h 3480619"/>
              <a:gd name="connsiteX35" fmla="*/ 5058696 w 7167716"/>
              <a:gd name="connsiteY35" fmla="*/ 2521974 h 3480619"/>
              <a:gd name="connsiteX36" fmla="*/ 4999703 w 7167716"/>
              <a:gd name="connsiteY36" fmla="*/ 2713703 h 3480619"/>
              <a:gd name="connsiteX37" fmla="*/ 4549877 w 7167716"/>
              <a:gd name="connsiteY37" fmla="*/ 2765322 h 3480619"/>
              <a:gd name="connsiteX38" fmla="*/ 4446638 w 7167716"/>
              <a:gd name="connsiteY38" fmla="*/ 2647335 h 3480619"/>
              <a:gd name="connsiteX39" fmla="*/ 4191384 w 7167716"/>
              <a:gd name="connsiteY39" fmla="*/ 2560766 h 3480619"/>
              <a:gd name="connsiteX40" fmla="*/ 3893574 w 7167716"/>
              <a:gd name="connsiteY40" fmla="*/ 2566219 h 3480619"/>
              <a:gd name="connsiteX41" fmla="*/ 3554361 w 7167716"/>
              <a:gd name="connsiteY41" fmla="*/ 2684206 h 3480619"/>
              <a:gd name="connsiteX42" fmla="*/ 3193025 w 7167716"/>
              <a:gd name="connsiteY42" fmla="*/ 2890684 h 3480619"/>
              <a:gd name="connsiteX43" fmla="*/ 3126658 w 7167716"/>
              <a:gd name="connsiteY43" fmla="*/ 2905432 h 3480619"/>
              <a:gd name="connsiteX44" fmla="*/ 3104535 w 7167716"/>
              <a:gd name="connsiteY44" fmla="*/ 2920180 h 3480619"/>
              <a:gd name="connsiteX45" fmla="*/ 3082413 w 7167716"/>
              <a:gd name="connsiteY45" fmla="*/ 2927555 h 3480619"/>
              <a:gd name="connsiteX46" fmla="*/ 2780071 w 7167716"/>
              <a:gd name="connsiteY46" fmla="*/ 3185651 h 3480619"/>
              <a:gd name="connsiteX47" fmla="*/ 2381864 w 7167716"/>
              <a:gd name="connsiteY47" fmla="*/ 3436374 h 3480619"/>
              <a:gd name="connsiteX48" fmla="*/ 2145890 w 7167716"/>
              <a:gd name="connsiteY48" fmla="*/ 3480619 h 3480619"/>
              <a:gd name="connsiteX49" fmla="*/ 1961535 w 7167716"/>
              <a:gd name="connsiteY49" fmla="*/ 3473245 h 3480619"/>
              <a:gd name="connsiteX50" fmla="*/ 1806677 w 7167716"/>
              <a:gd name="connsiteY50" fmla="*/ 3362632 h 3480619"/>
              <a:gd name="connsiteX51" fmla="*/ 368709 w 7167716"/>
              <a:gd name="connsiteY51" fmla="*/ 1968909 h 3480619"/>
              <a:gd name="connsiteX52" fmla="*/ 36871 w 7167716"/>
              <a:gd name="connsiteY52" fmla="*/ 1747684 h 3480619"/>
              <a:gd name="connsiteX0" fmla="*/ 36871 w 7167716"/>
              <a:gd name="connsiteY0" fmla="*/ 1747684 h 3480619"/>
              <a:gd name="connsiteX1" fmla="*/ 0 w 7167716"/>
              <a:gd name="connsiteY1" fmla="*/ 1688690 h 3480619"/>
              <a:gd name="connsiteX2" fmla="*/ 88490 w 7167716"/>
              <a:gd name="connsiteY2" fmla="*/ 1592826 h 3480619"/>
              <a:gd name="connsiteX3" fmla="*/ 73742 w 7167716"/>
              <a:gd name="connsiteY3" fmla="*/ 1511709 h 3480619"/>
              <a:gd name="connsiteX4" fmla="*/ 132735 w 7167716"/>
              <a:gd name="connsiteY4" fmla="*/ 1496961 h 3480619"/>
              <a:gd name="connsiteX5" fmla="*/ 206477 w 7167716"/>
              <a:gd name="connsiteY5" fmla="*/ 1408471 h 3480619"/>
              <a:gd name="connsiteX6" fmla="*/ 390832 w 7167716"/>
              <a:gd name="connsiteY6" fmla="*/ 1401097 h 3480619"/>
              <a:gd name="connsiteX7" fmla="*/ 567813 w 7167716"/>
              <a:gd name="connsiteY7" fmla="*/ 1076632 h 3480619"/>
              <a:gd name="connsiteX8" fmla="*/ 612058 w 7167716"/>
              <a:gd name="connsiteY8" fmla="*/ 973393 h 3480619"/>
              <a:gd name="connsiteX9" fmla="*/ 1091380 w 7167716"/>
              <a:gd name="connsiteY9" fmla="*/ 766916 h 3480619"/>
              <a:gd name="connsiteX10" fmla="*/ 1504335 w 7167716"/>
              <a:gd name="connsiteY10" fmla="*/ 553064 h 3480619"/>
              <a:gd name="connsiteX11" fmla="*/ 1998406 w 7167716"/>
              <a:gd name="connsiteY11" fmla="*/ 405580 h 3480619"/>
              <a:gd name="connsiteX12" fmla="*/ 2249129 w 7167716"/>
              <a:gd name="connsiteY12" fmla="*/ 427703 h 3480619"/>
              <a:gd name="connsiteX13" fmla="*/ 2433484 w 7167716"/>
              <a:gd name="connsiteY13" fmla="*/ 501445 h 3480619"/>
              <a:gd name="connsiteX14" fmla="*/ 2588342 w 7167716"/>
              <a:gd name="connsiteY14" fmla="*/ 663677 h 3480619"/>
              <a:gd name="connsiteX15" fmla="*/ 2639961 w 7167716"/>
              <a:gd name="connsiteY15" fmla="*/ 530942 h 3480619"/>
              <a:gd name="connsiteX16" fmla="*/ 2816942 w 7167716"/>
              <a:gd name="connsiteY16" fmla="*/ 346587 h 3480619"/>
              <a:gd name="connsiteX17" fmla="*/ 3104535 w 7167716"/>
              <a:gd name="connsiteY17" fmla="*/ 206477 h 3480619"/>
              <a:gd name="connsiteX18" fmla="*/ 3561735 w 7167716"/>
              <a:gd name="connsiteY18" fmla="*/ 88490 h 3480619"/>
              <a:gd name="connsiteX19" fmla="*/ 4151671 w 7167716"/>
              <a:gd name="connsiteY19" fmla="*/ 0 h 3480619"/>
              <a:gd name="connsiteX20" fmla="*/ 4490884 w 7167716"/>
              <a:gd name="connsiteY20" fmla="*/ 51619 h 3480619"/>
              <a:gd name="connsiteX21" fmla="*/ 5279922 w 7167716"/>
              <a:gd name="connsiteY21" fmla="*/ 523568 h 3480619"/>
              <a:gd name="connsiteX22" fmla="*/ 6644148 w 7167716"/>
              <a:gd name="connsiteY22" fmla="*/ 1489587 h 3480619"/>
              <a:gd name="connsiteX23" fmla="*/ 6784258 w 7167716"/>
              <a:gd name="connsiteY23" fmla="*/ 1592826 h 3480619"/>
              <a:gd name="connsiteX24" fmla="*/ 6887496 w 7167716"/>
              <a:gd name="connsiteY24" fmla="*/ 1740309 h 3480619"/>
              <a:gd name="connsiteX25" fmla="*/ 7005484 w 7167716"/>
              <a:gd name="connsiteY25" fmla="*/ 1806677 h 3480619"/>
              <a:gd name="connsiteX26" fmla="*/ 7108722 w 7167716"/>
              <a:gd name="connsiteY26" fmla="*/ 1777180 h 3480619"/>
              <a:gd name="connsiteX27" fmla="*/ 7167716 w 7167716"/>
              <a:gd name="connsiteY27" fmla="*/ 1895168 h 3480619"/>
              <a:gd name="connsiteX28" fmla="*/ 7108722 w 7167716"/>
              <a:gd name="connsiteY28" fmla="*/ 1983658 h 3480619"/>
              <a:gd name="connsiteX29" fmla="*/ 6791632 w 7167716"/>
              <a:gd name="connsiteY29" fmla="*/ 2020529 h 3480619"/>
              <a:gd name="connsiteX30" fmla="*/ 6408174 w 7167716"/>
              <a:gd name="connsiteY30" fmla="*/ 1976284 h 3480619"/>
              <a:gd name="connsiteX31" fmla="*/ 6039464 w 7167716"/>
              <a:gd name="connsiteY31" fmla="*/ 1976284 h 3480619"/>
              <a:gd name="connsiteX32" fmla="*/ 5773993 w 7167716"/>
              <a:gd name="connsiteY32" fmla="*/ 2013155 h 3480619"/>
              <a:gd name="connsiteX33" fmla="*/ 5574890 w 7167716"/>
              <a:gd name="connsiteY33" fmla="*/ 2094271 h 3480619"/>
              <a:gd name="connsiteX34" fmla="*/ 5206180 w 7167716"/>
              <a:gd name="connsiteY34" fmla="*/ 2381864 h 3480619"/>
              <a:gd name="connsiteX35" fmla="*/ 5058696 w 7167716"/>
              <a:gd name="connsiteY35" fmla="*/ 2521974 h 3480619"/>
              <a:gd name="connsiteX36" fmla="*/ 4999703 w 7167716"/>
              <a:gd name="connsiteY36" fmla="*/ 2713703 h 3480619"/>
              <a:gd name="connsiteX37" fmla="*/ 4549877 w 7167716"/>
              <a:gd name="connsiteY37" fmla="*/ 2765322 h 3480619"/>
              <a:gd name="connsiteX38" fmla="*/ 4446638 w 7167716"/>
              <a:gd name="connsiteY38" fmla="*/ 2647335 h 3480619"/>
              <a:gd name="connsiteX39" fmla="*/ 4191384 w 7167716"/>
              <a:gd name="connsiteY39" fmla="*/ 2560766 h 3480619"/>
              <a:gd name="connsiteX40" fmla="*/ 3879287 w 7167716"/>
              <a:gd name="connsiteY40" fmla="*/ 2580506 h 3480619"/>
              <a:gd name="connsiteX41" fmla="*/ 3554361 w 7167716"/>
              <a:gd name="connsiteY41" fmla="*/ 2684206 h 3480619"/>
              <a:gd name="connsiteX42" fmla="*/ 3193025 w 7167716"/>
              <a:gd name="connsiteY42" fmla="*/ 2890684 h 3480619"/>
              <a:gd name="connsiteX43" fmla="*/ 3126658 w 7167716"/>
              <a:gd name="connsiteY43" fmla="*/ 2905432 h 3480619"/>
              <a:gd name="connsiteX44" fmla="*/ 3104535 w 7167716"/>
              <a:gd name="connsiteY44" fmla="*/ 2920180 h 3480619"/>
              <a:gd name="connsiteX45" fmla="*/ 3082413 w 7167716"/>
              <a:gd name="connsiteY45" fmla="*/ 2927555 h 3480619"/>
              <a:gd name="connsiteX46" fmla="*/ 2780071 w 7167716"/>
              <a:gd name="connsiteY46" fmla="*/ 3185651 h 3480619"/>
              <a:gd name="connsiteX47" fmla="*/ 2381864 w 7167716"/>
              <a:gd name="connsiteY47" fmla="*/ 3436374 h 3480619"/>
              <a:gd name="connsiteX48" fmla="*/ 2145890 w 7167716"/>
              <a:gd name="connsiteY48" fmla="*/ 3480619 h 3480619"/>
              <a:gd name="connsiteX49" fmla="*/ 1961535 w 7167716"/>
              <a:gd name="connsiteY49" fmla="*/ 3473245 h 3480619"/>
              <a:gd name="connsiteX50" fmla="*/ 1806677 w 7167716"/>
              <a:gd name="connsiteY50" fmla="*/ 3362632 h 3480619"/>
              <a:gd name="connsiteX51" fmla="*/ 368709 w 7167716"/>
              <a:gd name="connsiteY51" fmla="*/ 1968909 h 3480619"/>
              <a:gd name="connsiteX52" fmla="*/ 36871 w 7167716"/>
              <a:gd name="connsiteY52" fmla="*/ 1747684 h 3480619"/>
              <a:gd name="connsiteX0" fmla="*/ 36871 w 7167716"/>
              <a:gd name="connsiteY0" fmla="*/ 1747684 h 3480619"/>
              <a:gd name="connsiteX1" fmla="*/ 0 w 7167716"/>
              <a:gd name="connsiteY1" fmla="*/ 1688690 h 3480619"/>
              <a:gd name="connsiteX2" fmla="*/ 88490 w 7167716"/>
              <a:gd name="connsiteY2" fmla="*/ 1592826 h 3480619"/>
              <a:gd name="connsiteX3" fmla="*/ 73742 w 7167716"/>
              <a:gd name="connsiteY3" fmla="*/ 1511709 h 3480619"/>
              <a:gd name="connsiteX4" fmla="*/ 132735 w 7167716"/>
              <a:gd name="connsiteY4" fmla="*/ 1496961 h 3480619"/>
              <a:gd name="connsiteX5" fmla="*/ 206477 w 7167716"/>
              <a:gd name="connsiteY5" fmla="*/ 1408471 h 3480619"/>
              <a:gd name="connsiteX6" fmla="*/ 390832 w 7167716"/>
              <a:gd name="connsiteY6" fmla="*/ 1401097 h 3480619"/>
              <a:gd name="connsiteX7" fmla="*/ 567813 w 7167716"/>
              <a:gd name="connsiteY7" fmla="*/ 1076632 h 3480619"/>
              <a:gd name="connsiteX8" fmla="*/ 612058 w 7167716"/>
              <a:gd name="connsiteY8" fmla="*/ 973393 h 3480619"/>
              <a:gd name="connsiteX9" fmla="*/ 1091380 w 7167716"/>
              <a:gd name="connsiteY9" fmla="*/ 766916 h 3480619"/>
              <a:gd name="connsiteX10" fmla="*/ 1504335 w 7167716"/>
              <a:gd name="connsiteY10" fmla="*/ 553064 h 3480619"/>
              <a:gd name="connsiteX11" fmla="*/ 1998406 w 7167716"/>
              <a:gd name="connsiteY11" fmla="*/ 405580 h 3480619"/>
              <a:gd name="connsiteX12" fmla="*/ 2249129 w 7167716"/>
              <a:gd name="connsiteY12" fmla="*/ 427703 h 3480619"/>
              <a:gd name="connsiteX13" fmla="*/ 2433484 w 7167716"/>
              <a:gd name="connsiteY13" fmla="*/ 501445 h 3480619"/>
              <a:gd name="connsiteX14" fmla="*/ 2588342 w 7167716"/>
              <a:gd name="connsiteY14" fmla="*/ 663677 h 3480619"/>
              <a:gd name="connsiteX15" fmla="*/ 2639961 w 7167716"/>
              <a:gd name="connsiteY15" fmla="*/ 530942 h 3480619"/>
              <a:gd name="connsiteX16" fmla="*/ 2816942 w 7167716"/>
              <a:gd name="connsiteY16" fmla="*/ 346587 h 3480619"/>
              <a:gd name="connsiteX17" fmla="*/ 3104535 w 7167716"/>
              <a:gd name="connsiteY17" fmla="*/ 206477 h 3480619"/>
              <a:gd name="connsiteX18" fmla="*/ 3561735 w 7167716"/>
              <a:gd name="connsiteY18" fmla="*/ 88490 h 3480619"/>
              <a:gd name="connsiteX19" fmla="*/ 4151671 w 7167716"/>
              <a:gd name="connsiteY19" fmla="*/ 0 h 3480619"/>
              <a:gd name="connsiteX20" fmla="*/ 4490884 w 7167716"/>
              <a:gd name="connsiteY20" fmla="*/ 51619 h 3480619"/>
              <a:gd name="connsiteX21" fmla="*/ 5279922 w 7167716"/>
              <a:gd name="connsiteY21" fmla="*/ 523568 h 3480619"/>
              <a:gd name="connsiteX22" fmla="*/ 6644148 w 7167716"/>
              <a:gd name="connsiteY22" fmla="*/ 1489587 h 3480619"/>
              <a:gd name="connsiteX23" fmla="*/ 6784258 w 7167716"/>
              <a:gd name="connsiteY23" fmla="*/ 1592826 h 3480619"/>
              <a:gd name="connsiteX24" fmla="*/ 6887496 w 7167716"/>
              <a:gd name="connsiteY24" fmla="*/ 1740309 h 3480619"/>
              <a:gd name="connsiteX25" fmla="*/ 7005484 w 7167716"/>
              <a:gd name="connsiteY25" fmla="*/ 1806677 h 3480619"/>
              <a:gd name="connsiteX26" fmla="*/ 7108722 w 7167716"/>
              <a:gd name="connsiteY26" fmla="*/ 1777180 h 3480619"/>
              <a:gd name="connsiteX27" fmla="*/ 7167716 w 7167716"/>
              <a:gd name="connsiteY27" fmla="*/ 1895168 h 3480619"/>
              <a:gd name="connsiteX28" fmla="*/ 7108722 w 7167716"/>
              <a:gd name="connsiteY28" fmla="*/ 1983658 h 3480619"/>
              <a:gd name="connsiteX29" fmla="*/ 6791632 w 7167716"/>
              <a:gd name="connsiteY29" fmla="*/ 2020529 h 3480619"/>
              <a:gd name="connsiteX30" fmla="*/ 6408174 w 7167716"/>
              <a:gd name="connsiteY30" fmla="*/ 1976284 h 3480619"/>
              <a:gd name="connsiteX31" fmla="*/ 6039464 w 7167716"/>
              <a:gd name="connsiteY31" fmla="*/ 1976284 h 3480619"/>
              <a:gd name="connsiteX32" fmla="*/ 5773993 w 7167716"/>
              <a:gd name="connsiteY32" fmla="*/ 2013155 h 3480619"/>
              <a:gd name="connsiteX33" fmla="*/ 5574890 w 7167716"/>
              <a:gd name="connsiteY33" fmla="*/ 2094271 h 3480619"/>
              <a:gd name="connsiteX34" fmla="*/ 5206180 w 7167716"/>
              <a:gd name="connsiteY34" fmla="*/ 2381864 h 3480619"/>
              <a:gd name="connsiteX35" fmla="*/ 5058696 w 7167716"/>
              <a:gd name="connsiteY35" fmla="*/ 2521974 h 3480619"/>
              <a:gd name="connsiteX36" fmla="*/ 4999703 w 7167716"/>
              <a:gd name="connsiteY36" fmla="*/ 2713703 h 3480619"/>
              <a:gd name="connsiteX37" fmla="*/ 4549877 w 7167716"/>
              <a:gd name="connsiteY37" fmla="*/ 2765322 h 3480619"/>
              <a:gd name="connsiteX38" fmla="*/ 4446638 w 7167716"/>
              <a:gd name="connsiteY38" fmla="*/ 2647335 h 3480619"/>
              <a:gd name="connsiteX39" fmla="*/ 4191384 w 7167716"/>
              <a:gd name="connsiteY39" fmla="*/ 2560766 h 3480619"/>
              <a:gd name="connsiteX40" fmla="*/ 3879287 w 7167716"/>
              <a:gd name="connsiteY40" fmla="*/ 2580506 h 3480619"/>
              <a:gd name="connsiteX41" fmla="*/ 3551980 w 7167716"/>
              <a:gd name="connsiteY41" fmla="*/ 2703256 h 3480619"/>
              <a:gd name="connsiteX42" fmla="*/ 3193025 w 7167716"/>
              <a:gd name="connsiteY42" fmla="*/ 2890684 h 3480619"/>
              <a:gd name="connsiteX43" fmla="*/ 3126658 w 7167716"/>
              <a:gd name="connsiteY43" fmla="*/ 2905432 h 3480619"/>
              <a:gd name="connsiteX44" fmla="*/ 3104535 w 7167716"/>
              <a:gd name="connsiteY44" fmla="*/ 2920180 h 3480619"/>
              <a:gd name="connsiteX45" fmla="*/ 3082413 w 7167716"/>
              <a:gd name="connsiteY45" fmla="*/ 2927555 h 3480619"/>
              <a:gd name="connsiteX46" fmla="*/ 2780071 w 7167716"/>
              <a:gd name="connsiteY46" fmla="*/ 3185651 h 3480619"/>
              <a:gd name="connsiteX47" fmla="*/ 2381864 w 7167716"/>
              <a:gd name="connsiteY47" fmla="*/ 3436374 h 3480619"/>
              <a:gd name="connsiteX48" fmla="*/ 2145890 w 7167716"/>
              <a:gd name="connsiteY48" fmla="*/ 3480619 h 3480619"/>
              <a:gd name="connsiteX49" fmla="*/ 1961535 w 7167716"/>
              <a:gd name="connsiteY49" fmla="*/ 3473245 h 3480619"/>
              <a:gd name="connsiteX50" fmla="*/ 1806677 w 7167716"/>
              <a:gd name="connsiteY50" fmla="*/ 3362632 h 3480619"/>
              <a:gd name="connsiteX51" fmla="*/ 368709 w 7167716"/>
              <a:gd name="connsiteY51" fmla="*/ 1968909 h 3480619"/>
              <a:gd name="connsiteX52" fmla="*/ 36871 w 7167716"/>
              <a:gd name="connsiteY52" fmla="*/ 1747684 h 3480619"/>
              <a:gd name="connsiteX0" fmla="*/ 36871 w 7167716"/>
              <a:gd name="connsiteY0" fmla="*/ 1747684 h 3480619"/>
              <a:gd name="connsiteX1" fmla="*/ 0 w 7167716"/>
              <a:gd name="connsiteY1" fmla="*/ 1688690 h 3480619"/>
              <a:gd name="connsiteX2" fmla="*/ 88490 w 7167716"/>
              <a:gd name="connsiteY2" fmla="*/ 1592826 h 3480619"/>
              <a:gd name="connsiteX3" fmla="*/ 73742 w 7167716"/>
              <a:gd name="connsiteY3" fmla="*/ 1511709 h 3480619"/>
              <a:gd name="connsiteX4" fmla="*/ 132735 w 7167716"/>
              <a:gd name="connsiteY4" fmla="*/ 1496961 h 3480619"/>
              <a:gd name="connsiteX5" fmla="*/ 206477 w 7167716"/>
              <a:gd name="connsiteY5" fmla="*/ 1408471 h 3480619"/>
              <a:gd name="connsiteX6" fmla="*/ 390832 w 7167716"/>
              <a:gd name="connsiteY6" fmla="*/ 1401097 h 3480619"/>
              <a:gd name="connsiteX7" fmla="*/ 567813 w 7167716"/>
              <a:gd name="connsiteY7" fmla="*/ 1076632 h 3480619"/>
              <a:gd name="connsiteX8" fmla="*/ 612058 w 7167716"/>
              <a:gd name="connsiteY8" fmla="*/ 973393 h 3480619"/>
              <a:gd name="connsiteX9" fmla="*/ 1091380 w 7167716"/>
              <a:gd name="connsiteY9" fmla="*/ 766916 h 3480619"/>
              <a:gd name="connsiteX10" fmla="*/ 1504335 w 7167716"/>
              <a:gd name="connsiteY10" fmla="*/ 553064 h 3480619"/>
              <a:gd name="connsiteX11" fmla="*/ 1998406 w 7167716"/>
              <a:gd name="connsiteY11" fmla="*/ 405580 h 3480619"/>
              <a:gd name="connsiteX12" fmla="*/ 2249129 w 7167716"/>
              <a:gd name="connsiteY12" fmla="*/ 427703 h 3480619"/>
              <a:gd name="connsiteX13" fmla="*/ 2433484 w 7167716"/>
              <a:gd name="connsiteY13" fmla="*/ 501445 h 3480619"/>
              <a:gd name="connsiteX14" fmla="*/ 2588342 w 7167716"/>
              <a:gd name="connsiteY14" fmla="*/ 663677 h 3480619"/>
              <a:gd name="connsiteX15" fmla="*/ 2639961 w 7167716"/>
              <a:gd name="connsiteY15" fmla="*/ 530942 h 3480619"/>
              <a:gd name="connsiteX16" fmla="*/ 2816942 w 7167716"/>
              <a:gd name="connsiteY16" fmla="*/ 346587 h 3480619"/>
              <a:gd name="connsiteX17" fmla="*/ 3104535 w 7167716"/>
              <a:gd name="connsiteY17" fmla="*/ 206477 h 3480619"/>
              <a:gd name="connsiteX18" fmla="*/ 3561735 w 7167716"/>
              <a:gd name="connsiteY18" fmla="*/ 88490 h 3480619"/>
              <a:gd name="connsiteX19" fmla="*/ 4151671 w 7167716"/>
              <a:gd name="connsiteY19" fmla="*/ 0 h 3480619"/>
              <a:gd name="connsiteX20" fmla="*/ 4490884 w 7167716"/>
              <a:gd name="connsiteY20" fmla="*/ 51619 h 3480619"/>
              <a:gd name="connsiteX21" fmla="*/ 5279922 w 7167716"/>
              <a:gd name="connsiteY21" fmla="*/ 523568 h 3480619"/>
              <a:gd name="connsiteX22" fmla="*/ 6644148 w 7167716"/>
              <a:gd name="connsiteY22" fmla="*/ 1489587 h 3480619"/>
              <a:gd name="connsiteX23" fmla="*/ 6784258 w 7167716"/>
              <a:gd name="connsiteY23" fmla="*/ 1592826 h 3480619"/>
              <a:gd name="connsiteX24" fmla="*/ 6887496 w 7167716"/>
              <a:gd name="connsiteY24" fmla="*/ 1740309 h 3480619"/>
              <a:gd name="connsiteX25" fmla="*/ 7005484 w 7167716"/>
              <a:gd name="connsiteY25" fmla="*/ 1806677 h 3480619"/>
              <a:gd name="connsiteX26" fmla="*/ 7108722 w 7167716"/>
              <a:gd name="connsiteY26" fmla="*/ 1777180 h 3480619"/>
              <a:gd name="connsiteX27" fmla="*/ 7167716 w 7167716"/>
              <a:gd name="connsiteY27" fmla="*/ 1895168 h 3480619"/>
              <a:gd name="connsiteX28" fmla="*/ 7108722 w 7167716"/>
              <a:gd name="connsiteY28" fmla="*/ 1983658 h 3480619"/>
              <a:gd name="connsiteX29" fmla="*/ 6791632 w 7167716"/>
              <a:gd name="connsiteY29" fmla="*/ 2020529 h 3480619"/>
              <a:gd name="connsiteX30" fmla="*/ 6408174 w 7167716"/>
              <a:gd name="connsiteY30" fmla="*/ 1976284 h 3480619"/>
              <a:gd name="connsiteX31" fmla="*/ 6039464 w 7167716"/>
              <a:gd name="connsiteY31" fmla="*/ 1976284 h 3480619"/>
              <a:gd name="connsiteX32" fmla="*/ 5773993 w 7167716"/>
              <a:gd name="connsiteY32" fmla="*/ 2013155 h 3480619"/>
              <a:gd name="connsiteX33" fmla="*/ 5574890 w 7167716"/>
              <a:gd name="connsiteY33" fmla="*/ 2094271 h 3480619"/>
              <a:gd name="connsiteX34" fmla="*/ 5206180 w 7167716"/>
              <a:gd name="connsiteY34" fmla="*/ 2381864 h 3480619"/>
              <a:gd name="connsiteX35" fmla="*/ 5058696 w 7167716"/>
              <a:gd name="connsiteY35" fmla="*/ 2521974 h 3480619"/>
              <a:gd name="connsiteX36" fmla="*/ 5002084 w 7167716"/>
              <a:gd name="connsiteY36" fmla="*/ 2639884 h 3480619"/>
              <a:gd name="connsiteX37" fmla="*/ 4549877 w 7167716"/>
              <a:gd name="connsiteY37" fmla="*/ 2765322 h 3480619"/>
              <a:gd name="connsiteX38" fmla="*/ 4446638 w 7167716"/>
              <a:gd name="connsiteY38" fmla="*/ 2647335 h 3480619"/>
              <a:gd name="connsiteX39" fmla="*/ 4191384 w 7167716"/>
              <a:gd name="connsiteY39" fmla="*/ 2560766 h 3480619"/>
              <a:gd name="connsiteX40" fmla="*/ 3879287 w 7167716"/>
              <a:gd name="connsiteY40" fmla="*/ 2580506 h 3480619"/>
              <a:gd name="connsiteX41" fmla="*/ 3551980 w 7167716"/>
              <a:gd name="connsiteY41" fmla="*/ 2703256 h 3480619"/>
              <a:gd name="connsiteX42" fmla="*/ 3193025 w 7167716"/>
              <a:gd name="connsiteY42" fmla="*/ 2890684 h 3480619"/>
              <a:gd name="connsiteX43" fmla="*/ 3126658 w 7167716"/>
              <a:gd name="connsiteY43" fmla="*/ 2905432 h 3480619"/>
              <a:gd name="connsiteX44" fmla="*/ 3104535 w 7167716"/>
              <a:gd name="connsiteY44" fmla="*/ 2920180 h 3480619"/>
              <a:gd name="connsiteX45" fmla="*/ 3082413 w 7167716"/>
              <a:gd name="connsiteY45" fmla="*/ 2927555 h 3480619"/>
              <a:gd name="connsiteX46" fmla="*/ 2780071 w 7167716"/>
              <a:gd name="connsiteY46" fmla="*/ 3185651 h 3480619"/>
              <a:gd name="connsiteX47" fmla="*/ 2381864 w 7167716"/>
              <a:gd name="connsiteY47" fmla="*/ 3436374 h 3480619"/>
              <a:gd name="connsiteX48" fmla="*/ 2145890 w 7167716"/>
              <a:gd name="connsiteY48" fmla="*/ 3480619 h 3480619"/>
              <a:gd name="connsiteX49" fmla="*/ 1961535 w 7167716"/>
              <a:gd name="connsiteY49" fmla="*/ 3473245 h 3480619"/>
              <a:gd name="connsiteX50" fmla="*/ 1806677 w 7167716"/>
              <a:gd name="connsiteY50" fmla="*/ 3362632 h 3480619"/>
              <a:gd name="connsiteX51" fmla="*/ 368709 w 7167716"/>
              <a:gd name="connsiteY51" fmla="*/ 1968909 h 3480619"/>
              <a:gd name="connsiteX52" fmla="*/ 36871 w 7167716"/>
              <a:gd name="connsiteY52" fmla="*/ 1747684 h 3480619"/>
              <a:gd name="connsiteX0" fmla="*/ 36871 w 7167716"/>
              <a:gd name="connsiteY0" fmla="*/ 1747684 h 3480619"/>
              <a:gd name="connsiteX1" fmla="*/ 0 w 7167716"/>
              <a:gd name="connsiteY1" fmla="*/ 1688690 h 3480619"/>
              <a:gd name="connsiteX2" fmla="*/ 88490 w 7167716"/>
              <a:gd name="connsiteY2" fmla="*/ 1592826 h 3480619"/>
              <a:gd name="connsiteX3" fmla="*/ 73742 w 7167716"/>
              <a:gd name="connsiteY3" fmla="*/ 1511709 h 3480619"/>
              <a:gd name="connsiteX4" fmla="*/ 132735 w 7167716"/>
              <a:gd name="connsiteY4" fmla="*/ 1496961 h 3480619"/>
              <a:gd name="connsiteX5" fmla="*/ 206477 w 7167716"/>
              <a:gd name="connsiteY5" fmla="*/ 1408471 h 3480619"/>
              <a:gd name="connsiteX6" fmla="*/ 390832 w 7167716"/>
              <a:gd name="connsiteY6" fmla="*/ 1401097 h 3480619"/>
              <a:gd name="connsiteX7" fmla="*/ 567813 w 7167716"/>
              <a:gd name="connsiteY7" fmla="*/ 1076632 h 3480619"/>
              <a:gd name="connsiteX8" fmla="*/ 612058 w 7167716"/>
              <a:gd name="connsiteY8" fmla="*/ 973393 h 3480619"/>
              <a:gd name="connsiteX9" fmla="*/ 1091380 w 7167716"/>
              <a:gd name="connsiteY9" fmla="*/ 766916 h 3480619"/>
              <a:gd name="connsiteX10" fmla="*/ 1504335 w 7167716"/>
              <a:gd name="connsiteY10" fmla="*/ 553064 h 3480619"/>
              <a:gd name="connsiteX11" fmla="*/ 1998406 w 7167716"/>
              <a:gd name="connsiteY11" fmla="*/ 405580 h 3480619"/>
              <a:gd name="connsiteX12" fmla="*/ 2249129 w 7167716"/>
              <a:gd name="connsiteY12" fmla="*/ 427703 h 3480619"/>
              <a:gd name="connsiteX13" fmla="*/ 2433484 w 7167716"/>
              <a:gd name="connsiteY13" fmla="*/ 501445 h 3480619"/>
              <a:gd name="connsiteX14" fmla="*/ 2588342 w 7167716"/>
              <a:gd name="connsiteY14" fmla="*/ 663677 h 3480619"/>
              <a:gd name="connsiteX15" fmla="*/ 2639961 w 7167716"/>
              <a:gd name="connsiteY15" fmla="*/ 530942 h 3480619"/>
              <a:gd name="connsiteX16" fmla="*/ 2816942 w 7167716"/>
              <a:gd name="connsiteY16" fmla="*/ 346587 h 3480619"/>
              <a:gd name="connsiteX17" fmla="*/ 3104535 w 7167716"/>
              <a:gd name="connsiteY17" fmla="*/ 206477 h 3480619"/>
              <a:gd name="connsiteX18" fmla="*/ 3561735 w 7167716"/>
              <a:gd name="connsiteY18" fmla="*/ 88490 h 3480619"/>
              <a:gd name="connsiteX19" fmla="*/ 4151671 w 7167716"/>
              <a:gd name="connsiteY19" fmla="*/ 0 h 3480619"/>
              <a:gd name="connsiteX20" fmla="*/ 4490884 w 7167716"/>
              <a:gd name="connsiteY20" fmla="*/ 51619 h 3480619"/>
              <a:gd name="connsiteX21" fmla="*/ 5279922 w 7167716"/>
              <a:gd name="connsiteY21" fmla="*/ 523568 h 3480619"/>
              <a:gd name="connsiteX22" fmla="*/ 6644148 w 7167716"/>
              <a:gd name="connsiteY22" fmla="*/ 1489587 h 3480619"/>
              <a:gd name="connsiteX23" fmla="*/ 6784258 w 7167716"/>
              <a:gd name="connsiteY23" fmla="*/ 1592826 h 3480619"/>
              <a:gd name="connsiteX24" fmla="*/ 6887496 w 7167716"/>
              <a:gd name="connsiteY24" fmla="*/ 1740309 h 3480619"/>
              <a:gd name="connsiteX25" fmla="*/ 7005484 w 7167716"/>
              <a:gd name="connsiteY25" fmla="*/ 1806677 h 3480619"/>
              <a:gd name="connsiteX26" fmla="*/ 7108722 w 7167716"/>
              <a:gd name="connsiteY26" fmla="*/ 1777180 h 3480619"/>
              <a:gd name="connsiteX27" fmla="*/ 7167716 w 7167716"/>
              <a:gd name="connsiteY27" fmla="*/ 1895168 h 3480619"/>
              <a:gd name="connsiteX28" fmla="*/ 7108722 w 7167716"/>
              <a:gd name="connsiteY28" fmla="*/ 1983658 h 3480619"/>
              <a:gd name="connsiteX29" fmla="*/ 6791632 w 7167716"/>
              <a:gd name="connsiteY29" fmla="*/ 2020529 h 3480619"/>
              <a:gd name="connsiteX30" fmla="*/ 6408174 w 7167716"/>
              <a:gd name="connsiteY30" fmla="*/ 1976284 h 3480619"/>
              <a:gd name="connsiteX31" fmla="*/ 6039464 w 7167716"/>
              <a:gd name="connsiteY31" fmla="*/ 1976284 h 3480619"/>
              <a:gd name="connsiteX32" fmla="*/ 5773993 w 7167716"/>
              <a:gd name="connsiteY32" fmla="*/ 2013155 h 3480619"/>
              <a:gd name="connsiteX33" fmla="*/ 5574890 w 7167716"/>
              <a:gd name="connsiteY33" fmla="*/ 2094271 h 3480619"/>
              <a:gd name="connsiteX34" fmla="*/ 5206180 w 7167716"/>
              <a:gd name="connsiteY34" fmla="*/ 2381864 h 3480619"/>
              <a:gd name="connsiteX35" fmla="*/ 5058696 w 7167716"/>
              <a:gd name="connsiteY35" fmla="*/ 2521974 h 3480619"/>
              <a:gd name="connsiteX36" fmla="*/ 5002084 w 7167716"/>
              <a:gd name="connsiteY36" fmla="*/ 2639884 h 3480619"/>
              <a:gd name="connsiteX37" fmla="*/ 4549877 w 7167716"/>
              <a:gd name="connsiteY37" fmla="*/ 2765322 h 3480619"/>
              <a:gd name="connsiteX38" fmla="*/ 4446638 w 7167716"/>
              <a:gd name="connsiteY38" fmla="*/ 2647335 h 3480619"/>
              <a:gd name="connsiteX39" fmla="*/ 4191384 w 7167716"/>
              <a:gd name="connsiteY39" fmla="*/ 2560766 h 3480619"/>
              <a:gd name="connsiteX40" fmla="*/ 3879287 w 7167716"/>
              <a:gd name="connsiteY40" fmla="*/ 2580506 h 3480619"/>
              <a:gd name="connsiteX41" fmla="*/ 3551980 w 7167716"/>
              <a:gd name="connsiteY41" fmla="*/ 2703256 h 3480619"/>
              <a:gd name="connsiteX42" fmla="*/ 3193025 w 7167716"/>
              <a:gd name="connsiteY42" fmla="*/ 2890684 h 3480619"/>
              <a:gd name="connsiteX43" fmla="*/ 3126658 w 7167716"/>
              <a:gd name="connsiteY43" fmla="*/ 2905432 h 3480619"/>
              <a:gd name="connsiteX44" fmla="*/ 3104535 w 7167716"/>
              <a:gd name="connsiteY44" fmla="*/ 2920180 h 3480619"/>
              <a:gd name="connsiteX45" fmla="*/ 3082413 w 7167716"/>
              <a:gd name="connsiteY45" fmla="*/ 2927555 h 3480619"/>
              <a:gd name="connsiteX46" fmla="*/ 2780071 w 7167716"/>
              <a:gd name="connsiteY46" fmla="*/ 3185651 h 3480619"/>
              <a:gd name="connsiteX47" fmla="*/ 2381864 w 7167716"/>
              <a:gd name="connsiteY47" fmla="*/ 3436374 h 3480619"/>
              <a:gd name="connsiteX48" fmla="*/ 2145890 w 7167716"/>
              <a:gd name="connsiteY48" fmla="*/ 3480619 h 3480619"/>
              <a:gd name="connsiteX49" fmla="*/ 1961535 w 7167716"/>
              <a:gd name="connsiteY49" fmla="*/ 3473245 h 3480619"/>
              <a:gd name="connsiteX50" fmla="*/ 1806677 w 7167716"/>
              <a:gd name="connsiteY50" fmla="*/ 3362632 h 3480619"/>
              <a:gd name="connsiteX51" fmla="*/ 368709 w 7167716"/>
              <a:gd name="connsiteY51" fmla="*/ 1968909 h 3480619"/>
              <a:gd name="connsiteX52" fmla="*/ 36871 w 7167716"/>
              <a:gd name="connsiteY52" fmla="*/ 1747684 h 3480619"/>
              <a:gd name="connsiteX0" fmla="*/ 36871 w 7167716"/>
              <a:gd name="connsiteY0" fmla="*/ 1747684 h 3480619"/>
              <a:gd name="connsiteX1" fmla="*/ 0 w 7167716"/>
              <a:gd name="connsiteY1" fmla="*/ 1688690 h 3480619"/>
              <a:gd name="connsiteX2" fmla="*/ 88490 w 7167716"/>
              <a:gd name="connsiteY2" fmla="*/ 1592826 h 3480619"/>
              <a:gd name="connsiteX3" fmla="*/ 73742 w 7167716"/>
              <a:gd name="connsiteY3" fmla="*/ 1511709 h 3480619"/>
              <a:gd name="connsiteX4" fmla="*/ 132735 w 7167716"/>
              <a:gd name="connsiteY4" fmla="*/ 1496961 h 3480619"/>
              <a:gd name="connsiteX5" fmla="*/ 206477 w 7167716"/>
              <a:gd name="connsiteY5" fmla="*/ 1408471 h 3480619"/>
              <a:gd name="connsiteX6" fmla="*/ 390832 w 7167716"/>
              <a:gd name="connsiteY6" fmla="*/ 1401097 h 3480619"/>
              <a:gd name="connsiteX7" fmla="*/ 567813 w 7167716"/>
              <a:gd name="connsiteY7" fmla="*/ 1076632 h 3480619"/>
              <a:gd name="connsiteX8" fmla="*/ 612058 w 7167716"/>
              <a:gd name="connsiteY8" fmla="*/ 973393 h 3480619"/>
              <a:gd name="connsiteX9" fmla="*/ 1091380 w 7167716"/>
              <a:gd name="connsiteY9" fmla="*/ 766916 h 3480619"/>
              <a:gd name="connsiteX10" fmla="*/ 1504335 w 7167716"/>
              <a:gd name="connsiteY10" fmla="*/ 553064 h 3480619"/>
              <a:gd name="connsiteX11" fmla="*/ 1998406 w 7167716"/>
              <a:gd name="connsiteY11" fmla="*/ 405580 h 3480619"/>
              <a:gd name="connsiteX12" fmla="*/ 2249129 w 7167716"/>
              <a:gd name="connsiteY12" fmla="*/ 427703 h 3480619"/>
              <a:gd name="connsiteX13" fmla="*/ 2433484 w 7167716"/>
              <a:gd name="connsiteY13" fmla="*/ 501445 h 3480619"/>
              <a:gd name="connsiteX14" fmla="*/ 2588342 w 7167716"/>
              <a:gd name="connsiteY14" fmla="*/ 663677 h 3480619"/>
              <a:gd name="connsiteX15" fmla="*/ 2639961 w 7167716"/>
              <a:gd name="connsiteY15" fmla="*/ 530942 h 3480619"/>
              <a:gd name="connsiteX16" fmla="*/ 2816942 w 7167716"/>
              <a:gd name="connsiteY16" fmla="*/ 346587 h 3480619"/>
              <a:gd name="connsiteX17" fmla="*/ 3104535 w 7167716"/>
              <a:gd name="connsiteY17" fmla="*/ 206477 h 3480619"/>
              <a:gd name="connsiteX18" fmla="*/ 3561735 w 7167716"/>
              <a:gd name="connsiteY18" fmla="*/ 88490 h 3480619"/>
              <a:gd name="connsiteX19" fmla="*/ 4151671 w 7167716"/>
              <a:gd name="connsiteY19" fmla="*/ 0 h 3480619"/>
              <a:gd name="connsiteX20" fmla="*/ 4490884 w 7167716"/>
              <a:gd name="connsiteY20" fmla="*/ 51619 h 3480619"/>
              <a:gd name="connsiteX21" fmla="*/ 5279922 w 7167716"/>
              <a:gd name="connsiteY21" fmla="*/ 523568 h 3480619"/>
              <a:gd name="connsiteX22" fmla="*/ 6644148 w 7167716"/>
              <a:gd name="connsiteY22" fmla="*/ 1489587 h 3480619"/>
              <a:gd name="connsiteX23" fmla="*/ 6784258 w 7167716"/>
              <a:gd name="connsiteY23" fmla="*/ 1592826 h 3480619"/>
              <a:gd name="connsiteX24" fmla="*/ 6887496 w 7167716"/>
              <a:gd name="connsiteY24" fmla="*/ 1740309 h 3480619"/>
              <a:gd name="connsiteX25" fmla="*/ 7005484 w 7167716"/>
              <a:gd name="connsiteY25" fmla="*/ 1806677 h 3480619"/>
              <a:gd name="connsiteX26" fmla="*/ 7108722 w 7167716"/>
              <a:gd name="connsiteY26" fmla="*/ 1777180 h 3480619"/>
              <a:gd name="connsiteX27" fmla="*/ 7167716 w 7167716"/>
              <a:gd name="connsiteY27" fmla="*/ 1895168 h 3480619"/>
              <a:gd name="connsiteX28" fmla="*/ 7108722 w 7167716"/>
              <a:gd name="connsiteY28" fmla="*/ 1983658 h 3480619"/>
              <a:gd name="connsiteX29" fmla="*/ 6791632 w 7167716"/>
              <a:gd name="connsiteY29" fmla="*/ 2020529 h 3480619"/>
              <a:gd name="connsiteX30" fmla="*/ 6408174 w 7167716"/>
              <a:gd name="connsiteY30" fmla="*/ 1976284 h 3480619"/>
              <a:gd name="connsiteX31" fmla="*/ 6039464 w 7167716"/>
              <a:gd name="connsiteY31" fmla="*/ 1976284 h 3480619"/>
              <a:gd name="connsiteX32" fmla="*/ 5773993 w 7167716"/>
              <a:gd name="connsiteY32" fmla="*/ 2013155 h 3480619"/>
              <a:gd name="connsiteX33" fmla="*/ 5574890 w 7167716"/>
              <a:gd name="connsiteY33" fmla="*/ 2094271 h 3480619"/>
              <a:gd name="connsiteX34" fmla="*/ 5206180 w 7167716"/>
              <a:gd name="connsiteY34" fmla="*/ 2381864 h 3480619"/>
              <a:gd name="connsiteX35" fmla="*/ 5058696 w 7167716"/>
              <a:gd name="connsiteY35" fmla="*/ 2521974 h 3480619"/>
              <a:gd name="connsiteX36" fmla="*/ 5002084 w 7167716"/>
              <a:gd name="connsiteY36" fmla="*/ 2639884 h 3480619"/>
              <a:gd name="connsiteX37" fmla="*/ 4549877 w 7167716"/>
              <a:gd name="connsiteY37" fmla="*/ 2765322 h 3480619"/>
              <a:gd name="connsiteX38" fmla="*/ 4446638 w 7167716"/>
              <a:gd name="connsiteY38" fmla="*/ 2647335 h 3480619"/>
              <a:gd name="connsiteX39" fmla="*/ 4191384 w 7167716"/>
              <a:gd name="connsiteY39" fmla="*/ 2560766 h 3480619"/>
              <a:gd name="connsiteX40" fmla="*/ 3879287 w 7167716"/>
              <a:gd name="connsiteY40" fmla="*/ 2580506 h 3480619"/>
              <a:gd name="connsiteX41" fmla="*/ 3551980 w 7167716"/>
              <a:gd name="connsiteY41" fmla="*/ 2703256 h 3480619"/>
              <a:gd name="connsiteX42" fmla="*/ 3193025 w 7167716"/>
              <a:gd name="connsiteY42" fmla="*/ 2890684 h 3480619"/>
              <a:gd name="connsiteX43" fmla="*/ 3126658 w 7167716"/>
              <a:gd name="connsiteY43" fmla="*/ 2905432 h 3480619"/>
              <a:gd name="connsiteX44" fmla="*/ 3104535 w 7167716"/>
              <a:gd name="connsiteY44" fmla="*/ 2920180 h 3480619"/>
              <a:gd name="connsiteX45" fmla="*/ 3082413 w 7167716"/>
              <a:gd name="connsiteY45" fmla="*/ 2927555 h 3480619"/>
              <a:gd name="connsiteX46" fmla="*/ 2780071 w 7167716"/>
              <a:gd name="connsiteY46" fmla="*/ 3185651 h 3480619"/>
              <a:gd name="connsiteX47" fmla="*/ 2381864 w 7167716"/>
              <a:gd name="connsiteY47" fmla="*/ 3436374 h 3480619"/>
              <a:gd name="connsiteX48" fmla="*/ 2145890 w 7167716"/>
              <a:gd name="connsiteY48" fmla="*/ 3480619 h 3480619"/>
              <a:gd name="connsiteX49" fmla="*/ 1961535 w 7167716"/>
              <a:gd name="connsiteY49" fmla="*/ 3473245 h 3480619"/>
              <a:gd name="connsiteX50" fmla="*/ 1806677 w 7167716"/>
              <a:gd name="connsiteY50" fmla="*/ 3362632 h 3480619"/>
              <a:gd name="connsiteX51" fmla="*/ 368709 w 7167716"/>
              <a:gd name="connsiteY51" fmla="*/ 1968909 h 3480619"/>
              <a:gd name="connsiteX52" fmla="*/ 36871 w 7167716"/>
              <a:gd name="connsiteY52" fmla="*/ 1747684 h 3480619"/>
              <a:gd name="connsiteX0" fmla="*/ 36871 w 7167716"/>
              <a:gd name="connsiteY0" fmla="*/ 1747684 h 3480619"/>
              <a:gd name="connsiteX1" fmla="*/ 0 w 7167716"/>
              <a:gd name="connsiteY1" fmla="*/ 1688690 h 3480619"/>
              <a:gd name="connsiteX2" fmla="*/ 88490 w 7167716"/>
              <a:gd name="connsiteY2" fmla="*/ 1592826 h 3480619"/>
              <a:gd name="connsiteX3" fmla="*/ 73742 w 7167716"/>
              <a:gd name="connsiteY3" fmla="*/ 1511709 h 3480619"/>
              <a:gd name="connsiteX4" fmla="*/ 132735 w 7167716"/>
              <a:gd name="connsiteY4" fmla="*/ 1496961 h 3480619"/>
              <a:gd name="connsiteX5" fmla="*/ 206477 w 7167716"/>
              <a:gd name="connsiteY5" fmla="*/ 1408471 h 3480619"/>
              <a:gd name="connsiteX6" fmla="*/ 390832 w 7167716"/>
              <a:gd name="connsiteY6" fmla="*/ 1401097 h 3480619"/>
              <a:gd name="connsiteX7" fmla="*/ 567813 w 7167716"/>
              <a:gd name="connsiteY7" fmla="*/ 1076632 h 3480619"/>
              <a:gd name="connsiteX8" fmla="*/ 612058 w 7167716"/>
              <a:gd name="connsiteY8" fmla="*/ 973393 h 3480619"/>
              <a:gd name="connsiteX9" fmla="*/ 1091380 w 7167716"/>
              <a:gd name="connsiteY9" fmla="*/ 766916 h 3480619"/>
              <a:gd name="connsiteX10" fmla="*/ 1504335 w 7167716"/>
              <a:gd name="connsiteY10" fmla="*/ 553064 h 3480619"/>
              <a:gd name="connsiteX11" fmla="*/ 1998406 w 7167716"/>
              <a:gd name="connsiteY11" fmla="*/ 405580 h 3480619"/>
              <a:gd name="connsiteX12" fmla="*/ 2249129 w 7167716"/>
              <a:gd name="connsiteY12" fmla="*/ 427703 h 3480619"/>
              <a:gd name="connsiteX13" fmla="*/ 2433484 w 7167716"/>
              <a:gd name="connsiteY13" fmla="*/ 501445 h 3480619"/>
              <a:gd name="connsiteX14" fmla="*/ 2588342 w 7167716"/>
              <a:gd name="connsiteY14" fmla="*/ 663677 h 3480619"/>
              <a:gd name="connsiteX15" fmla="*/ 2639961 w 7167716"/>
              <a:gd name="connsiteY15" fmla="*/ 530942 h 3480619"/>
              <a:gd name="connsiteX16" fmla="*/ 2816942 w 7167716"/>
              <a:gd name="connsiteY16" fmla="*/ 346587 h 3480619"/>
              <a:gd name="connsiteX17" fmla="*/ 3104535 w 7167716"/>
              <a:gd name="connsiteY17" fmla="*/ 206477 h 3480619"/>
              <a:gd name="connsiteX18" fmla="*/ 3561735 w 7167716"/>
              <a:gd name="connsiteY18" fmla="*/ 88490 h 3480619"/>
              <a:gd name="connsiteX19" fmla="*/ 4151671 w 7167716"/>
              <a:gd name="connsiteY19" fmla="*/ 0 h 3480619"/>
              <a:gd name="connsiteX20" fmla="*/ 4490884 w 7167716"/>
              <a:gd name="connsiteY20" fmla="*/ 51619 h 3480619"/>
              <a:gd name="connsiteX21" fmla="*/ 5279922 w 7167716"/>
              <a:gd name="connsiteY21" fmla="*/ 523568 h 3480619"/>
              <a:gd name="connsiteX22" fmla="*/ 6644148 w 7167716"/>
              <a:gd name="connsiteY22" fmla="*/ 1489587 h 3480619"/>
              <a:gd name="connsiteX23" fmla="*/ 6784258 w 7167716"/>
              <a:gd name="connsiteY23" fmla="*/ 1592826 h 3480619"/>
              <a:gd name="connsiteX24" fmla="*/ 6887496 w 7167716"/>
              <a:gd name="connsiteY24" fmla="*/ 1740309 h 3480619"/>
              <a:gd name="connsiteX25" fmla="*/ 7005484 w 7167716"/>
              <a:gd name="connsiteY25" fmla="*/ 1806677 h 3480619"/>
              <a:gd name="connsiteX26" fmla="*/ 7108722 w 7167716"/>
              <a:gd name="connsiteY26" fmla="*/ 1777180 h 3480619"/>
              <a:gd name="connsiteX27" fmla="*/ 7167716 w 7167716"/>
              <a:gd name="connsiteY27" fmla="*/ 1895168 h 3480619"/>
              <a:gd name="connsiteX28" fmla="*/ 7108722 w 7167716"/>
              <a:gd name="connsiteY28" fmla="*/ 1983658 h 3480619"/>
              <a:gd name="connsiteX29" fmla="*/ 6791632 w 7167716"/>
              <a:gd name="connsiteY29" fmla="*/ 2020529 h 3480619"/>
              <a:gd name="connsiteX30" fmla="*/ 6408174 w 7167716"/>
              <a:gd name="connsiteY30" fmla="*/ 1976284 h 3480619"/>
              <a:gd name="connsiteX31" fmla="*/ 6039464 w 7167716"/>
              <a:gd name="connsiteY31" fmla="*/ 1976284 h 3480619"/>
              <a:gd name="connsiteX32" fmla="*/ 5773993 w 7167716"/>
              <a:gd name="connsiteY32" fmla="*/ 2013155 h 3480619"/>
              <a:gd name="connsiteX33" fmla="*/ 5574890 w 7167716"/>
              <a:gd name="connsiteY33" fmla="*/ 2094271 h 3480619"/>
              <a:gd name="connsiteX34" fmla="*/ 5206180 w 7167716"/>
              <a:gd name="connsiteY34" fmla="*/ 2381864 h 3480619"/>
              <a:gd name="connsiteX35" fmla="*/ 5058696 w 7167716"/>
              <a:gd name="connsiteY35" fmla="*/ 2521974 h 3480619"/>
              <a:gd name="connsiteX36" fmla="*/ 5002084 w 7167716"/>
              <a:gd name="connsiteY36" fmla="*/ 2639884 h 3480619"/>
              <a:gd name="connsiteX37" fmla="*/ 4549877 w 7167716"/>
              <a:gd name="connsiteY37" fmla="*/ 2765322 h 3480619"/>
              <a:gd name="connsiteX38" fmla="*/ 4446638 w 7167716"/>
              <a:gd name="connsiteY38" fmla="*/ 2647335 h 3480619"/>
              <a:gd name="connsiteX39" fmla="*/ 4191384 w 7167716"/>
              <a:gd name="connsiteY39" fmla="*/ 2560766 h 3480619"/>
              <a:gd name="connsiteX40" fmla="*/ 3879287 w 7167716"/>
              <a:gd name="connsiteY40" fmla="*/ 2580506 h 3480619"/>
              <a:gd name="connsiteX41" fmla="*/ 3551980 w 7167716"/>
              <a:gd name="connsiteY41" fmla="*/ 2703256 h 3480619"/>
              <a:gd name="connsiteX42" fmla="*/ 3193025 w 7167716"/>
              <a:gd name="connsiteY42" fmla="*/ 2890684 h 3480619"/>
              <a:gd name="connsiteX43" fmla="*/ 3126658 w 7167716"/>
              <a:gd name="connsiteY43" fmla="*/ 2905432 h 3480619"/>
              <a:gd name="connsiteX44" fmla="*/ 3104535 w 7167716"/>
              <a:gd name="connsiteY44" fmla="*/ 2920180 h 3480619"/>
              <a:gd name="connsiteX45" fmla="*/ 3082413 w 7167716"/>
              <a:gd name="connsiteY45" fmla="*/ 2927555 h 3480619"/>
              <a:gd name="connsiteX46" fmla="*/ 2780071 w 7167716"/>
              <a:gd name="connsiteY46" fmla="*/ 3185651 h 3480619"/>
              <a:gd name="connsiteX47" fmla="*/ 2381864 w 7167716"/>
              <a:gd name="connsiteY47" fmla="*/ 3436374 h 3480619"/>
              <a:gd name="connsiteX48" fmla="*/ 2145890 w 7167716"/>
              <a:gd name="connsiteY48" fmla="*/ 3480619 h 3480619"/>
              <a:gd name="connsiteX49" fmla="*/ 1961535 w 7167716"/>
              <a:gd name="connsiteY49" fmla="*/ 3473245 h 3480619"/>
              <a:gd name="connsiteX50" fmla="*/ 1806677 w 7167716"/>
              <a:gd name="connsiteY50" fmla="*/ 3362632 h 3480619"/>
              <a:gd name="connsiteX51" fmla="*/ 368709 w 7167716"/>
              <a:gd name="connsiteY51" fmla="*/ 1968909 h 3480619"/>
              <a:gd name="connsiteX52" fmla="*/ 36871 w 7167716"/>
              <a:gd name="connsiteY52" fmla="*/ 1747684 h 3480619"/>
              <a:gd name="connsiteX0" fmla="*/ 36871 w 7167716"/>
              <a:gd name="connsiteY0" fmla="*/ 1747684 h 3480619"/>
              <a:gd name="connsiteX1" fmla="*/ 0 w 7167716"/>
              <a:gd name="connsiteY1" fmla="*/ 1688690 h 3480619"/>
              <a:gd name="connsiteX2" fmla="*/ 88490 w 7167716"/>
              <a:gd name="connsiteY2" fmla="*/ 1592826 h 3480619"/>
              <a:gd name="connsiteX3" fmla="*/ 73742 w 7167716"/>
              <a:gd name="connsiteY3" fmla="*/ 1511709 h 3480619"/>
              <a:gd name="connsiteX4" fmla="*/ 132735 w 7167716"/>
              <a:gd name="connsiteY4" fmla="*/ 1496961 h 3480619"/>
              <a:gd name="connsiteX5" fmla="*/ 206477 w 7167716"/>
              <a:gd name="connsiteY5" fmla="*/ 1408471 h 3480619"/>
              <a:gd name="connsiteX6" fmla="*/ 390832 w 7167716"/>
              <a:gd name="connsiteY6" fmla="*/ 1401097 h 3480619"/>
              <a:gd name="connsiteX7" fmla="*/ 567813 w 7167716"/>
              <a:gd name="connsiteY7" fmla="*/ 1076632 h 3480619"/>
              <a:gd name="connsiteX8" fmla="*/ 612058 w 7167716"/>
              <a:gd name="connsiteY8" fmla="*/ 973393 h 3480619"/>
              <a:gd name="connsiteX9" fmla="*/ 1091380 w 7167716"/>
              <a:gd name="connsiteY9" fmla="*/ 766916 h 3480619"/>
              <a:gd name="connsiteX10" fmla="*/ 1504335 w 7167716"/>
              <a:gd name="connsiteY10" fmla="*/ 553064 h 3480619"/>
              <a:gd name="connsiteX11" fmla="*/ 1998406 w 7167716"/>
              <a:gd name="connsiteY11" fmla="*/ 405580 h 3480619"/>
              <a:gd name="connsiteX12" fmla="*/ 2249129 w 7167716"/>
              <a:gd name="connsiteY12" fmla="*/ 427703 h 3480619"/>
              <a:gd name="connsiteX13" fmla="*/ 2433484 w 7167716"/>
              <a:gd name="connsiteY13" fmla="*/ 501445 h 3480619"/>
              <a:gd name="connsiteX14" fmla="*/ 2588342 w 7167716"/>
              <a:gd name="connsiteY14" fmla="*/ 663677 h 3480619"/>
              <a:gd name="connsiteX15" fmla="*/ 2639961 w 7167716"/>
              <a:gd name="connsiteY15" fmla="*/ 530942 h 3480619"/>
              <a:gd name="connsiteX16" fmla="*/ 2816942 w 7167716"/>
              <a:gd name="connsiteY16" fmla="*/ 346587 h 3480619"/>
              <a:gd name="connsiteX17" fmla="*/ 3104535 w 7167716"/>
              <a:gd name="connsiteY17" fmla="*/ 206477 h 3480619"/>
              <a:gd name="connsiteX18" fmla="*/ 3561735 w 7167716"/>
              <a:gd name="connsiteY18" fmla="*/ 88490 h 3480619"/>
              <a:gd name="connsiteX19" fmla="*/ 4151671 w 7167716"/>
              <a:gd name="connsiteY19" fmla="*/ 0 h 3480619"/>
              <a:gd name="connsiteX20" fmla="*/ 4490884 w 7167716"/>
              <a:gd name="connsiteY20" fmla="*/ 51619 h 3480619"/>
              <a:gd name="connsiteX21" fmla="*/ 5279922 w 7167716"/>
              <a:gd name="connsiteY21" fmla="*/ 523568 h 3480619"/>
              <a:gd name="connsiteX22" fmla="*/ 6644148 w 7167716"/>
              <a:gd name="connsiteY22" fmla="*/ 1489587 h 3480619"/>
              <a:gd name="connsiteX23" fmla="*/ 6784258 w 7167716"/>
              <a:gd name="connsiteY23" fmla="*/ 1592826 h 3480619"/>
              <a:gd name="connsiteX24" fmla="*/ 6887496 w 7167716"/>
              <a:gd name="connsiteY24" fmla="*/ 1740309 h 3480619"/>
              <a:gd name="connsiteX25" fmla="*/ 7005484 w 7167716"/>
              <a:gd name="connsiteY25" fmla="*/ 1806677 h 3480619"/>
              <a:gd name="connsiteX26" fmla="*/ 7108722 w 7167716"/>
              <a:gd name="connsiteY26" fmla="*/ 1777180 h 3480619"/>
              <a:gd name="connsiteX27" fmla="*/ 7167716 w 7167716"/>
              <a:gd name="connsiteY27" fmla="*/ 1895168 h 3480619"/>
              <a:gd name="connsiteX28" fmla="*/ 7108722 w 7167716"/>
              <a:gd name="connsiteY28" fmla="*/ 1983658 h 3480619"/>
              <a:gd name="connsiteX29" fmla="*/ 6791632 w 7167716"/>
              <a:gd name="connsiteY29" fmla="*/ 2020529 h 3480619"/>
              <a:gd name="connsiteX30" fmla="*/ 6408174 w 7167716"/>
              <a:gd name="connsiteY30" fmla="*/ 1976284 h 3480619"/>
              <a:gd name="connsiteX31" fmla="*/ 6039464 w 7167716"/>
              <a:gd name="connsiteY31" fmla="*/ 1976284 h 3480619"/>
              <a:gd name="connsiteX32" fmla="*/ 5773993 w 7167716"/>
              <a:gd name="connsiteY32" fmla="*/ 2013155 h 3480619"/>
              <a:gd name="connsiteX33" fmla="*/ 5574890 w 7167716"/>
              <a:gd name="connsiteY33" fmla="*/ 2094271 h 3480619"/>
              <a:gd name="connsiteX34" fmla="*/ 5206180 w 7167716"/>
              <a:gd name="connsiteY34" fmla="*/ 2381864 h 3480619"/>
              <a:gd name="connsiteX35" fmla="*/ 5058696 w 7167716"/>
              <a:gd name="connsiteY35" fmla="*/ 2521974 h 3480619"/>
              <a:gd name="connsiteX36" fmla="*/ 5002084 w 7167716"/>
              <a:gd name="connsiteY36" fmla="*/ 2639884 h 3480619"/>
              <a:gd name="connsiteX37" fmla="*/ 4549877 w 7167716"/>
              <a:gd name="connsiteY37" fmla="*/ 2765322 h 3480619"/>
              <a:gd name="connsiteX38" fmla="*/ 4446638 w 7167716"/>
              <a:gd name="connsiteY38" fmla="*/ 2647335 h 3480619"/>
              <a:gd name="connsiteX39" fmla="*/ 4191384 w 7167716"/>
              <a:gd name="connsiteY39" fmla="*/ 2560766 h 3480619"/>
              <a:gd name="connsiteX40" fmla="*/ 3879287 w 7167716"/>
              <a:gd name="connsiteY40" fmla="*/ 2580506 h 3480619"/>
              <a:gd name="connsiteX41" fmla="*/ 3551980 w 7167716"/>
              <a:gd name="connsiteY41" fmla="*/ 2703256 h 3480619"/>
              <a:gd name="connsiteX42" fmla="*/ 3193025 w 7167716"/>
              <a:gd name="connsiteY42" fmla="*/ 2890684 h 3480619"/>
              <a:gd name="connsiteX43" fmla="*/ 3126658 w 7167716"/>
              <a:gd name="connsiteY43" fmla="*/ 2905432 h 3480619"/>
              <a:gd name="connsiteX44" fmla="*/ 3104535 w 7167716"/>
              <a:gd name="connsiteY44" fmla="*/ 2920180 h 3480619"/>
              <a:gd name="connsiteX45" fmla="*/ 3082413 w 7167716"/>
              <a:gd name="connsiteY45" fmla="*/ 2927555 h 3480619"/>
              <a:gd name="connsiteX46" fmla="*/ 2780071 w 7167716"/>
              <a:gd name="connsiteY46" fmla="*/ 3185651 h 3480619"/>
              <a:gd name="connsiteX47" fmla="*/ 2381864 w 7167716"/>
              <a:gd name="connsiteY47" fmla="*/ 3436374 h 3480619"/>
              <a:gd name="connsiteX48" fmla="*/ 2145890 w 7167716"/>
              <a:gd name="connsiteY48" fmla="*/ 3480619 h 3480619"/>
              <a:gd name="connsiteX49" fmla="*/ 1961535 w 7167716"/>
              <a:gd name="connsiteY49" fmla="*/ 3473245 h 3480619"/>
              <a:gd name="connsiteX50" fmla="*/ 1806677 w 7167716"/>
              <a:gd name="connsiteY50" fmla="*/ 3362632 h 3480619"/>
              <a:gd name="connsiteX51" fmla="*/ 368709 w 7167716"/>
              <a:gd name="connsiteY51" fmla="*/ 1968909 h 3480619"/>
              <a:gd name="connsiteX52" fmla="*/ 36871 w 7167716"/>
              <a:gd name="connsiteY52" fmla="*/ 1747684 h 3480619"/>
              <a:gd name="connsiteX0" fmla="*/ 36871 w 7167716"/>
              <a:gd name="connsiteY0" fmla="*/ 1747684 h 3480619"/>
              <a:gd name="connsiteX1" fmla="*/ 0 w 7167716"/>
              <a:gd name="connsiteY1" fmla="*/ 1688690 h 3480619"/>
              <a:gd name="connsiteX2" fmla="*/ 88490 w 7167716"/>
              <a:gd name="connsiteY2" fmla="*/ 1592826 h 3480619"/>
              <a:gd name="connsiteX3" fmla="*/ 73742 w 7167716"/>
              <a:gd name="connsiteY3" fmla="*/ 1511709 h 3480619"/>
              <a:gd name="connsiteX4" fmla="*/ 132735 w 7167716"/>
              <a:gd name="connsiteY4" fmla="*/ 1496961 h 3480619"/>
              <a:gd name="connsiteX5" fmla="*/ 206477 w 7167716"/>
              <a:gd name="connsiteY5" fmla="*/ 1408471 h 3480619"/>
              <a:gd name="connsiteX6" fmla="*/ 390832 w 7167716"/>
              <a:gd name="connsiteY6" fmla="*/ 1401097 h 3480619"/>
              <a:gd name="connsiteX7" fmla="*/ 567813 w 7167716"/>
              <a:gd name="connsiteY7" fmla="*/ 1076632 h 3480619"/>
              <a:gd name="connsiteX8" fmla="*/ 612058 w 7167716"/>
              <a:gd name="connsiteY8" fmla="*/ 973393 h 3480619"/>
              <a:gd name="connsiteX9" fmla="*/ 1091380 w 7167716"/>
              <a:gd name="connsiteY9" fmla="*/ 766916 h 3480619"/>
              <a:gd name="connsiteX10" fmla="*/ 1504335 w 7167716"/>
              <a:gd name="connsiteY10" fmla="*/ 553064 h 3480619"/>
              <a:gd name="connsiteX11" fmla="*/ 1998406 w 7167716"/>
              <a:gd name="connsiteY11" fmla="*/ 405580 h 3480619"/>
              <a:gd name="connsiteX12" fmla="*/ 2249129 w 7167716"/>
              <a:gd name="connsiteY12" fmla="*/ 427703 h 3480619"/>
              <a:gd name="connsiteX13" fmla="*/ 2433484 w 7167716"/>
              <a:gd name="connsiteY13" fmla="*/ 501445 h 3480619"/>
              <a:gd name="connsiteX14" fmla="*/ 2588342 w 7167716"/>
              <a:gd name="connsiteY14" fmla="*/ 663677 h 3480619"/>
              <a:gd name="connsiteX15" fmla="*/ 2639961 w 7167716"/>
              <a:gd name="connsiteY15" fmla="*/ 530942 h 3480619"/>
              <a:gd name="connsiteX16" fmla="*/ 2816942 w 7167716"/>
              <a:gd name="connsiteY16" fmla="*/ 346587 h 3480619"/>
              <a:gd name="connsiteX17" fmla="*/ 3104535 w 7167716"/>
              <a:gd name="connsiteY17" fmla="*/ 206477 h 3480619"/>
              <a:gd name="connsiteX18" fmla="*/ 3561735 w 7167716"/>
              <a:gd name="connsiteY18" fmla="*/ 88490 h 3480619"/>
              <a:gd name="connsiteX19" fmla="*/ 4151671 w 7167716"/>
              <a:gd name="connsiteY19" fmla="*/ 0 h 3480619"/>
              <a:gd name="connsiteX20" fmla="*/ 4490884 w 7167716"/>
              <a:gd name="connsiteY20" fmla="*/ 51619 h 3480619"/>
              <a:gd name="connsiteX21" fmla="*/ 5279922 w 7167716"/>
              <a:gd name="connsiteY21" fmla="*/ 523568 h 3480619"/>
              <a:gd name="connsiteX22" fmla="*/ 6644148 w 7167716"/>
              <a:gd name="connsiteY22" fmla="*/ 1489587 h 3480619"/>
              <a:gd name="connsiteX23" fmla="*/ 6784258 w 7167716"/>
              <a:gd name="connsiteY23" fmla="*/ 1592826 h 3480619"/>
              <a:gd name="connsiteX24" fmla="*/ 6887496 w 7167716"/>
              <a:gd name="connsiteY24" fmla="*/ 1740309 h 3480619"/>
              <a:gd name="connsiteX25" fmla="*/ 7005484 w 7167716"/>
              <a:gd name="connsiteY25" fmla="*/ 1806677 h 3480619"/>
              <a:gd name="connsiteX26" fmla="*/ 7108722 w 7167716"/>
              <a:gd name="connsiteY26" fmla="*/ 1777180 h 3480619"/>
              <a:gd name="connsiteX27" fmla="*/ 7167716 w 7167716"/>
              <a:gd name="connsiteY27" fmla="*/ 1895168 h 3480619"/>
              <a:gd name="connsiteX28" fmla="*/ 7108722 w 7167716"/>
              <a:gd name="connsiteY28" fmla="*/ 1983658 h 3480619"/>
              <a:gd name="connsiteX29" fmla="*/ 6791632 w 7167716"/>
              <a:gd name="connsiteY29" fmla="*/ 2020529 h 3480619"/>
              <a:gd name="connsiteX30" fmla="*/ 6408174 w 7167716"/>
              <a:gd name="connsiteY30" fmla="*/ 1976284 h 3480619"/>
              <a:gd name="connsiteX31" fmla="*/ 6039464 w 7167716"/>
              <a:gd name="connsiteY31" fmla="*/ 1976284 h 3480619"/>
              <a:gd name="connsiteX32" fmla="*/ 5773993 w 7167716"/>
              <a:gd name="connsiteY32" fmla="*/ 2013155 h 3480619"/>
              <a:gd name="connsiteX33" fmla="*/ 5574890 w 7167716"/>
              <a:gd name="connsiteY33" fmla="*/ 2094271 h 3480619"/>
              <a:gd name="connsiteX34" fmla="*/ 5206180 w 7167716"/>
              <a:gd name="connsiteY34" fmla="*/ 2381864 h 3480619"/>
              <a:gd name="connsiteX35" fmla="*/ 5058696 w 7167716"/>
              <a:gd name="connsiteY35" fmla="*/ 2521974 h 3480619"/>
              <a:gd name="connsiteX36" fmla="*/ 5002084 w 7167716"/>
              <a:gd name="connsiteY36" fmla="*/ 2639884 h 3480619"/>
              <a:gd name="connsiteX37" fmla="*/ 4549877 w 7167716"/>
              <a:gd name="connsiteY37" fmla="*/ 2765322 h 3480619"/>
              <a:gd name="connsiteX38" fmla="*/ 4446638 w 7167716"/>
              <a:gd name="connsiteY38" fmla="*/ 2647335 h 3480619"/>
              <a:gd name="connsiteX39" fmla="*/ 4191384 w 7167716"/>
              <a:gd name="connsiteY39" fmla="*/ 2560766 h 3480619"/>
              <a:gd name="connsiteX40" fmla="*/ 3879287 w 7167716"/>
              <a:gd name="connsiteY40" fmla="*/ 2580506 h 3480619"/>
              <a:gd name="connsiteX41" fmla="*/ 3551980 w 7167716"/>
              <a:gd name="connsiteY41" fmla="*/ 2703256 h 3480619"/>
              <a:gd name="connsiteX42" fmla="*/ 3193025 w 7167716"/>
              <a:gd name="connsiteY42" fmla="*/ 2890684 h 3480619"/>
              <a:gd name="connsiteX43" fmla="*/ 3126658 w 7167716"/>
              <a:gd name="connsiteY43" fmla="*/ 2905432 h 3480619"/>
              <a:gd name="connsiteX44" fmla="*/ 3104535 w 7167716"/>
              <a:gd name="connsiteY44" fmla="*/ 2920180 h 3480619"/>
              <a:gd name="connsiteX45" fmla="*/ 3082413 w 7167716"/>
              <a:gd name="connsiteY45" fmla="*/ 2927555 h 3480619"/>
              <a:gd name="connsiteX46" fmla="*/ 2780071 w 7167716"/>
              <a:gd name="connsiteY46" fmla="*/ 3185651 h 3480619"/>
              <a:gd name="connsiteX47" fmla="*/ 2381864 w 7167716"/>
              <a:gd name="connsiteY47" fmla="*/ 3436374 h 3480619"/>
              <a:gd name="connsiteX48" fmla="*/ 2145890 w 7167716"/>
              <a:gd name="connsiteY48" fmla="*/ 3480619 h 3480619"/>
              <a:gd name="connsiteX49" fmla="*/ 1961535 w 7167716"/>
              <a:gd name="connsiteY49" fmla="*/ 3473245 h 3480619"/>
              <a:gd name="connsiteX50" fmla="*/ 1806677 w 7167716"/>
              <a:gd name="connsiteY50" fmla="*/ 3362632 h 3480619"/>
              <a:gd name="connsiteX51" fmla="*/ 368709 w 7167716"/>
              <a:gd name="connsiteY51" fmla="*/ 1968909 h 3480619"/>
              <a:gd name="connsiteX52" fmla="*/ 36871 w 7167716"/>
              <a:gd name="connsiteY52" fmla="*/ 1747684 h 3480619"/>
              <a:gd name="connsiteX0" fmla="*/ 36871 w 7167716"/>
              <a:gd name="connsiteY0" fmla="*/ 1747684 h 3480619"/>
              <a:gd name="connsiteX1" fmla="*/ 0 w 7167716"/>
              <a:gd name="connsiteY1" fmla="*/ 1688690 h 3480619"/>
              <a:gd name="connsiteX2" fmla="*/ 88490 w 7167716"/>
              <a:gd name="connsiteY2" fmla="*/ 1592826 h 3480619"/>
              <a:gd name="connsiteX3" fmla="*/ 73742 w 7167716"/>
              <a:gd name="connsiteY3" fmla="*/ 1511709 h 3480619"/>
              <a:gd name="connsiteX4" fmla="*/ 132735 w 7167716"/>
              <a:gd name="connsiteY4" fmla="*/ 1496961 h 3480619"/>
              <a:gd name="connsiteX5" fmla="*/ 206477 w 7167716"/>
              <a:gd name="connsiteY5" fmla="*/ 1408471 h 3480619"/>
              <a:gd name="connsiteX6" fmla="*/ 390832 w 7167716"/>
              <a:gd name="connsiteY6" fmla="*/ 1401097 h 3480619"/>
              <a:gd name="connsiteX7" fmla="*/ 567813 w 7167716"/>
              <a:gd name="connsiteY7" fmla="*/ 1076632 h 3480619"/>
              <a:gd name="connsiteX8" fmla="*/ 612058 w 7167716"/>
              <a:gd name="connsiteY8" fmla="*/ 973393 h 3480619"/>
              <a:gd name="connsiteX9" fmla="*/ 1091380 w 7167716"/>
              <a:gd name="connsiteY9" fmla="*/ 766916 h 3480619"/>
              <a:gd name="connsiteX10" fmla="*/ 1504335 w 7167716"/>
              <a:gd name="connsiteY10" fmla="*/ 553064 h 3480619"/>
              <a:gd name="connsiteX11" fmla="*/ 1998406 w 7167716"/>
              <a:gd name="connsiteY11" fmla="*/ 405580 h 3480619"/>
              <a:gd name="connsiteX12" fmla="*/ 2249129 w 7167716"/>
              <a:gd name="connsiteY12" fmla="*/ 427703 h 3480619"/>
              <a:gd name="connsiteX13" fmla="*/ 2433484 w 7167716"/>
              <a:gd name="connsiteY13" fmla="*/ 501445 h 3480619"/>
              <a:gd name="connsiteX14" fmla="*/ 2588342 w 7167716"/>
              <a:gd name="connsiteY14" fmla="*/ 663677 h 3480619"/>
              <a:gd name="connsiteX15" fmla="*/ 2639961 w 7167716"/>
              <a:gd name="connsiteY15" fmla="*/ 530942 h 3480619"/>
              <a:gd name="connsiteX16" fmla="*/ 2816942 w 7167716"/>
              <a:gd name="connsiteY16" fmla="*/ 346587 h 3480619"/>
              <a:gd name="connsiteX17" fmla="*/ 3104535 w 7167716"/>
              <a:gd name="connsiteY17" fmla="*/ 206477 h 3480619"/>
              <a:gd name="connsiteX18" fmla="*/ 3561735 w 7167716"/>
              <a:gd name="connsiteY18" fmla="*/ 88490 h 3480619"/>
              <a:gd name="connsiteX19" fmla="*/ 4151671 w 7167716"/>
              <a:gd name="connsiteY19" fmla="*/ 0 h 3480619"/>
              <a:gd name="connsiteX20" fmla="*/ 4490884 w 7167716"/>
              <a:gd name="connsiteY20" fmla="*/ 51619 h 3480619"/>
              <a:gd name="connsiteX21" fmla="*/ 5279922 w 7167716"/>
              <a:gd name="connsiteY21" fmla="*/ 523568 h 3480619"/>
              <a:gd name="connsiteX22" fmla="*/ 6644148 w 7167716"/>
              <a:gd name="connsiteY22" fmla="*/ 1489587 h 3480619"/>
              <a:gd name="connsiteX23" fmla="*/ 6784258 w 7167716"/>
              <a:gd name="connsiteY23" fmla="*/ 1592826 h 3480619"/>
              <a:gd name="connsiteX24" fmla="*/ 6887496 w 7167716"/>
              <a:gd name="connsiteY24" fmla="*/ 1740309 h 3480619"/>
              <a:gd name="connsiteX25" fmla="*/ 7005484 w 7167716"/>
              <a:gd name="connsiteY25" fmla="*/ 1806677 h 3480619"/>
              <a:gd name="connsiteX26" fmla="*/ 7108722 w 7167716"/>
              <a:gd name="connsiteY26" fmla="*/ 1777180 h 3480619"/>
              <a:gd name="connsiteX27" fmla="*/ 7167716 w 7167716"/>
              <a:gd name="connsiteY27" fmla="*/ 1895168 h 3480619"/>
              <a:gd name="connsiteX28" fmla="*/ 7108722 w 7167716"/>
              <a:gd name="connsiteY28" fmla="*/ 1983658 h 3480619"/>
              <a:gd name="connsiteX29" fmla="*/ 6808301 w 7167716"/>
              <a:gd name="connsiteY29" fmla="*/ 1991954 h 3480619"/>
              <a:gd name="connsiteX30" fmla="*/ 6408174 w 7167716"/>
              <a:gd name="connsiteY30" fmla="*/ 1976284 h 3480619"/>
              <a:gd name="connsiteX31" fmla="*/ 6039464 w 7167716"/>
              <a:gd name="connsiteY31" fmla="*/ 1976284 h 3480619"/>
              <a:gd name="connsiteX32" fmla="*/ 5773993 w 7167716"/>
              <a:gd name="connsiteY32" fmla="*/ 2013155 h 3480619"/>
              <a:gd name="connsiteX33" fmla="*/ 5574890 w 7167716"/>
              <a:gd name="connsiteY33" fmla="*/ 2094271 h 3480619"/>
              <a:gd name="connsiteX34" fmla="*/ 5206180 w 7167716"/>
              <a:gd name="connsiteY34" fmla="*/ 2381864 h 3480619"/>
              <a:gd name="connsiteX35" fmla="*/ 5058696 w 7167716"/>
              <a:gd name="connsiteY35" fmla="*/ 2521974 h 3480619"/>
              <a:gd name="connsiteX36" fmla="*/ 5002084 w 7167716"/>
              <a:gd name="connsiteY36" fmla="*/ 2639884 h 3480619"/>
              <a:gd name="connsiteX37" fmla="*/ 4549877 w 7167716"/>
              <a:gd name="connsiteY37" fmla="*/ 2765322 h 3480619"/>
              <a:gd name="connsiteX38" fmla="*/ 4446638 w 7167716"/>
              <a:gd name="connsiteY38" fmla="*/ 2647335 h 3480619"/>
              <a:gd name="connsiteX39" fmla="*/ 4191384 w 7167716"/>
              <a:gd name="connsiteY39" fmla="*/ 2560766 h 3480619"/>
              <a:gd name="connsiteX40" fmla="*/ 3879287 w 7167716"/>
              <a:gd name="connsiteY40" fmla="*/ 2580506 h 3480619"/>
              <a:gd name="connsiteX41" fmla="*/ 3551980 w 7167716"/>
              <a:gd name="connsiteY41" fmla="*/ 2703256 h 3480619"/>
              <a:gd name="connsiteX42" fmla="*/ 3193025 w 7167716"/>
              <a:gd name="connsiteY42" fmla="*/ 2890684 h 3480619"/>
              <a:gd name="connsiteX43" fmla="*/ 3126658 w 7167716"/>
              <a:gd name="connsiteY43" fmla="*/ 2905432 h 3480619"/>
              <a:gd name="connsiteX44" fmla="*/ 3104535 w 7167716"/>
              <a:gd name="connsiteY44" fmla="*/ 2920180 h 3480619"/>
              <a:gd name="connsiteX45" fmla="*/ 3082413 w 7167716"/>
              <a:gd name="connsiteY45" fmla="*/ 2927555 h 3480619"/>
              <a:gd name="connsiteX46" fmla="*/ 2780071 w 7167716"/>
              <a:gd name="connsiteY46" fmla="*/ 3185651 h 3480619"/>
              <a:gd name="connsiteX47" fmla="*/ 2381864 w 7167716"/>
              <a:gd name="connsiteY47" fmla="*/ 3436374 h 3480619"/>
              <a:gd name="connsiteX48" fmla="*/ 2145890 w 7167716"/>
              <a:gd name="connsiteY48" fmla="*/ 3480619 h 3480619"/>
              <a:gd name="connsiteX49" fmla="*/ 1961535 w 7167716"/>
              <a:gd name="connsiteY49" fmla="*/ 3473245 h 3480619"/>
              <a:gd name="connsiteX50" fmla="*/ 1806677 w 7167716"/>
              <a:gd name="connsiteY50" fmla="*/ 3362632 h 3480619"/>
              <a:gd name="connsiteX51" fmla="*/ 368709 w 7167716"/>
              <a:gd name="connsiteY51" fmla="*/ 1968909 h 3480619"/>
              <a:gd name="connsiteX52" fmla="*/ 36871 w 7167716"/>
              <a:gd name="connsiteY52" fmla="*/ 1747684 h 3480619"/>
              <a:gd name="connsiteX0" fmla="*/ 36871 w 7167716"/>
              <a:gd name="connsiteY0" fmla="*/ 1747684 h 3480619"/>
              <a:gd name="connsiteX1" fmla="*/ 0 w 7167716"/>
              <a:gd name="connsiteY1" fmla="*/ 1688690 h 3480619"/>
              <a:gd name="connsiteX2" fmla="*/ 88490 w 7167716"/>
              <a:gd name="connsiteY2" fmla="*/ 1592826 h 3480619"/>
              <a:gd name="connsiteX3" fmla="*/ 73742 w 7167716"/>
              <a:gd name="connsiteY3" fmla="*/ 1511709 h 3480619"/>
              <a:gd name="connsiteX4" fmla="*/ 132735 w 7167716"/>
              <a:gd name="connsiteY4" fmla="*/ 1496961 h 3480619"/>
              <a:gd name="connsiteX5" fmla="*/ 206477 w 7167716"/>
              <a:gd name="connsiteY5" fmla="*/ 1408471 h 3480619"/>
              <a:gd name="connsiteX6" fmla="*/ 390832 w 7167716"/>
              <a:gd name="connsiteY6" fmla="*/ 1401097 h 3480619"/>
              <a:gd name="connsiteX7" fmla="*/ 567813 w 7167716"/>
              <a:gd name="connsiteY7" fmla="*/ 1076632 h 3480619"/>
              <a:gd name="connsiteX8" fmla="*/ 612058 w 7167716"/>
              <a:gd name="connsiteY8" fmla="*/ 973393 h 3480619"/>
              <a:gd name="connsiteX9" fmla="*/ 1091380 w 7167716"/>
              <a:gd name="connsiteY9" fmla="*/ 766916 h 3480619"/>
              <a:gd name="connsiteX10" fmla="*/ 1504335 w 7167716"/>
              <a:gd name="connsiteY10" fmla="*/ 553064 h 3480619"/>
              <a:gd name="connsiteX11" fmla="*/ 1998406 w 7167716"/>
              <a:gd name="connsiteY11" fmla="*/ 405580 h 3480619"/>
              <a:gd name="connsiteX12" fmla="*/ 2249129 w 7167716"/>
              <a:gd name="connsiteY12" fmla="*/ 427703 h 3480619"/>
              <a:gd name="connsiteX13" fmla="*/ 2433484 w 7167716"/>
              <a:gd name="connsiteY13" fmla="*/ 501445 h 3480619"/>
              <a:gd name="connsiteX14" fmla="*/ 2588342 w 7167716"/>
              <a:gd name="connsiteY14" fmla="*/ 663677 h 3480619"/>
              <a:gd name="connsiteX15" fmla="*/ 2639961 w 7167716"/>
              <a:gd name="connsiteY15" fmla="*/ 530942 h 3480619"/>
              <a:gd name="connsiteX16" fmla="*/ 2816942 w 7167716"/>
              <a:gd name="connsiteY16" fmla="*/ 346587 h 3480619"/>
              <a:gd name="connsiteX17" fmla="*/ 3104535 w 7167716"/>
              <a:gd name="connsiteY17" fmla="*/ 206477 h 3480619"/>
              <a:gd name="connsiteX18" fmla="*/ 3561735 w 7167716"/>
              <a:gd name="connsiteY18" fmla="*/ 88490 h 3480619"/>
              <a:gd name="connsiteX19" fmla="*/ 4151671 w 7167716"/>
              <a:gd name="connsiteY19" fmla="*/ 0 h 3480619"/>
              <a:gd name="connsiteX20" fmla="*/ 4490884 w 7167716"/>
              <a:gd name="connsiteY20" fmla="*/ 51619 h 3480619"/>
              <a:gd name="connsiteX21" fmla="*/ 5279922 w 7167716"/>
              <a:gd name="connsiteY21" fmla="*/ 523568 h 3480619"/>
              <a:gd name="connsiteX22" fmla="*/ 6644148 w 7167716"/>
              <a:gd name="connsiteY22" fmla="*/ 1489587 h 3480619"/>
              <a:gd name="connsiteX23" fmla="*/ 6784258 w 7167716"/>
              <a:gd name="connsiteY23" fmla="*/ 1592826 h 3480619"/>
              <a:gd name="connsiteX24" fmla="*/ 6887496 w 7167716"/>
              <a:gd name="connsiteY24" fmla="*/ 1740309 h 3480619"/>
              <a:gd name="connsiteX25" fmla="*/ 7005484 w 7167716"/>
              <a:gd name="connsiteY25" fmla="*/ 1806677 h 3480619"/>
              <a:gd name="connsiteX26" fmla="*/ 7108722 w 7167716"/>
              <a:gd name="connsiteY26" fmla="*/ 1777180 h 3480619"/>
              <a:gd name="connsiteX27" fmla="*/ 7167716 w 7167716"/>
              <a:gd name="connsiteY27" fmla="*/ 1895168 h 3480619"/>
              <a:gd name="connsiteX28" fmla="*/ 7108722 w 7167716"/>
              <a:gd name="connsiteY28" fmla="*/ 1983658 h 3480619"/>
              <a:gd name="connsiteX29" fmla="*/ 6808301 w 7167716"/>
              <a:gd name="connsiteY29" fmla="*/ 1991954 h 3480619"/>
              <a:gd name="connsiteX30" fmla="*/ 6408174 w 7167716"/>
              <a:gd name="connsiteY30" fmla="*/ 1976284 h 3480619"/>
              <a:gd name="connsiteX31" fmla="*/ 6039464 w 7167716"/>
              <a:gd name="connsiteY31" fmla="*/ 1976284 h 3480619"/>
              <a:gd name="connsiteX32" fmla="*/ 5773993 w 7167716"/>
              <a:gd name="connsiteY32" fmla="*/ 2013155 h 3480619"/>
              <a:gd name="connsiteX33" fmla="*/ 5574890 w 7167716"/>
              <a:gd name="connsiteY33" fmla="*/ 2094271 h 3480619"/>
              <a:gd name="connsiteX34" fmla="*/ 5206180 w 7167716"/>
              <a:gd name="connsiteY34" fmla="*/ 2381864 h 3480619"/>
              <a:gd name="connsiteX35" fmla="*/ 5058696 w 7167716"/>
              <a:gd name="connsiteY35" fmla="*/ 2521974 h 3480619"/>
              <a:gd name="connsiteX36" fmla="*/ 5002084 w 7167716"/>
              <a:gd name="connsiteY36" fmla="*/ 2639884 h 3480619"/>
              <a:gd name="connsiteX37" fmla="*/ 4549877 w 7167716"/>
              <a:gd name="connsiteY37" fmla="*/ 2765322 h 3480619"/>
              <a:gd name="connsiteX38" fmla="*/ 4446638 w 7167716"/>
              <a:gd name="connsiteY38" fmla="*/ 2647335 h 3480619"/>
              <a:gd name="connsiteX39" fmla="*/ 4191384 w 7167716"/>
              <a:gd name="connsiteY39" fmla="*/ 2560766 h 3480619"/>
              <a:gd name="connsiteX40" fmla="*/ 3879287 w 7167716"/>
              <a:gd name="connsiteY40" fmla="*/ 2580506 h 3480619"/>
              <a:gd name="connsiteX41" fmla="*/ 3551980 w 7167716"/>
              <a:gd name="connsiteY41" fmla="*/ 2703256 h 3480619"/>
              <a:gd name="connsiteX42" fmla="*/ 3193025 w 7167716"/>
              <a:gd name="connsiteY42" fmla="*/ 2890684 h 3480619"/>
              <a:gd name="connsiteX43" fmla="*/ 3126658 w 7167716"/>
              <a:gd name="connsiteY43" fmla="*/ 2905432 h 3480619"/>
              <a:gd name="connsiteX44" fmla="*/ 3104535 w 7167716"/>
              <a:gd name="connsiteY44" fmla="*/ 2920180 h 3480619"/>
              <a:gd name="connsiteX45" fmla="*/ 3082413 w 7167716"/>
              <a:gd name="connsiteY45" fmla="*/ 2927555 h 3480619"/>
              <a:gd name="connsiteX46" fmla="*/ 2780071 w 7167716"/>
              <a:gd name="connsiteY46" fmla="*/ 3185651 h 3480619"/>
              <a:gd name="connsiteX47" fmla="*/ 2381864 w 7167716"/>
              <a:gd name="connsiteY47" fmla="*/ 3436374 h 3480619"/>
              <a:gd name="connsiteX48" fmla="*/ 2145890 w 7167716"/>
              <a:gd name="connsiteY48" fmla="*/ 3480619 h 3480619"/>
              <a:gd name="connsiteX49" fmla="*/ 1961535 w 7167716"/>
              <a:gd name="connsiteY49" fmla="*/ 3473245 h 3480619"/>
              <a:gd name="connsiteX50" fmla="*/ 1806677 w 7167716"/>
              <a:gd name="connsiteY50" fmla="*/ 3362632 h 3480619"/>
              <a:gd name="connsiteX51" fmla="*/ 368709 w 7167716"/>
              <a:gd name="connsiteY51" fmla="*/ 1968909 h 3480619"/>
              <a:gd name="connsiteX52" fmla="*/ 36871 w 7167716"/>
              <a:gd name="connsiteY52" fmla="*/ 1747684 h 3480619"/>
              <a:gd name="connsiteX0" fmla="*/ 36871 w 7167716"/>
              <a:gd name="connsiteY0" fmla="*/ 1747684 h 3480619"/>
              <a:gd name="connsiteX1" fmla="*/ 0 w 7167716"/>
              <a:gd name="connsiteY1" fmla="*/ 1688690 h 3480619"/>
              <a:gd name="connsiteX2" fmla="*/ 88490 w 7167716"/>
              <a:gd name="connsiteY2" fmla="*/ 1592826 h 3480619"/>
              <a:gd name="connsiteX3" fmla="*/ 73742 w 7167716"/>
              <a:gd name="connsiteY3" fmla="*/ 1511709 h 3480619"/>
              <a:gd name="connsiteX4" fmla="*/ 132735 w 7167716"/>
              <a:gd name="connsiteY4" fmla="*/ 1496961 h 3480619"/>
              <a:gd name="connsiteX5" fmla="*/ 206477 w 7167716"/>
              <a:gd name="connsiteY5" fmla="*/ 1408471 h 3480619"/>
              <a:gd name="connsiteX6" fmla="*/ 390832 w 7167716"/>
              <a:gd name="connsiteY6" fmla="*/ 1401097 h 3480619"/>
              <a:gd name="connsiteX7" fmla="*/ 567813 w 7167716"/>
              <a:gd name="connsiteY7" fmla="*/ 1076632 h 3480619"/>
              <a:gd name="connsiteX8" fmla="*/ 612058 w 7167716"/>
              <a:gd name="connsiteY8" fmla="*/ 973393 h 3480619"/>
              <a:gd name="connsiteX9" fmla="*/ 1091380 w 7167716"/>
              <a:gd name="connsiteY9" fmla="*/ 766916 h 3480619"/>
              <a:gd name="connsiteX10" fmla="*/ 1504335 w 7167716"/>
              <a:gd name="connsiteY10" fmla="*/ 553064 h 3480619"/>
              <a:gd name="connsiteX11" fmla="*/ 1998406 w 7167716"/>
              <a:gd name="connsiteY11" fmla="*/ 405580 h 3480619"/>
              <a:gd name="connsiteX12" fmla="*/ 2249129 w 7167716"/>
              <a:gd name="connsiteY12" fmla="*/ 427703 h 3480619"/>
              <a:gd name="connsiteX13" fmla="*/ 2433484 w 7167716"/>
              <a:gd name="connsiteY13" fmla="*/ 501445 h 3480619"/>
              <a:gd name="connsiteX14" fmla="*/ 2588342 w 7167716"/>
              <a:gd name="connsiteY14" fmla="*/ 663677 h 3480619"/>
              <a:gd name="connsiteX15" fmla="*/ 2639961 w 7167716"/>
              <a:gd name="connsiteY15" fmla="*/ 530942 h 3480619"/>
              <a:gd name="connsiteX16" fmla="*/ 2816942 w 7167716"/>
              <a:gd name="connsiteY16" fmla="*/ 346587 h 3480619"/>
              <a:gd name="connsiteX17" fmla="*/ 3104535 w 7167716"/>
              <a:gd name="connsiteY17" fmla="*/ 206477 h 3480619"/>
              <a:gd name="connsiteX18" fmla="*/ 3561735 w 7167716"/>
              <a:gd name="connsiteY18" fmla="*/ 88490 h 3480619"/>
              <a:gd name="connsiteX19" fmla="*/ 4151671 w 7167716"/>
              <a:gd name="connsiteY19" fmla="*/ 0 h 3480619"/>
              <a:gd name="connsiteX20" fmla="*/ 4490884 w 7167716"/>
              <a:gd name="connsiteY20" fmla="*/ 51619 h 3480619"/>
              <a:gd name="connsiteX21" fmla="*/ 5279922 w 7167716"/>
              <a:gd name="connsiteY21" fmla="*/ 523568 h 3480619"/>
              <a:gd name="connsiteX22" fmla="*/ 6644148 w 7167716"/>
              <a:gd name="connsiteY22" fmla="*/ 1489587 h 3480619"/>
              <a:gd name="connsiteX23" fmla="*/ 6784258 w 7167716"/>
              <a:gd name="connsiteY23" fmla="*/ 1592826 h 3480619"/>
              <a:gd name="connsiteX24" fmla="*/ 6887496 w 7167716"/>
              <a:gd name="connsiteY24" fmla="*/ 1740309 h 3480619"/>
              <a:gd name="connsiteX25" fmla="*/ 7005484 w 7167716"/>
              <a:gd name="connsiteY25" fmla="*/ 1806677 h 3480619"/>
              <a:gd name="connsiteX26" fmla="*/ 7108722 w 7167716"/>
              <a:gd name="connsiteY26" fmla="*/ 1777180 h 3480619"/>
              <a:gd name="connsiteX27" fmla="*/ 7167716 w 7167716"/>
              <a:gd name="connsiteY27" fmla="*/ 1895168 h 3480619"/>
              <a:gd name="connsiteX28" fmla="*/ 7092053 w 7167716"/>
              <a:gd name="connsiteY28" fmla="*/ 1983658 h 3480619"/>
              <a:gd name="connsiteX29" fmla="*/ 6808301 w 7167716"/>
              <a:gd name="connsiteY29" fmla="*/ 1991954 h 3480619"/>
              <a:gd name="connsiteX30" fmla="*/ 6408174 w 7167716"/>
              <a:gd name="connsiteY30" fmla="*/ 1976284 h 3480619"/>
              <a:gd name="connsiteX31" fmla="*/ 6039464 w 7167716"/>
              <a:gd name="connsiteY31" fmla="*/ 1976284 h 3480619"/>
              <a:gd name="connsiteX32" fmla="*/ 5773993 w 7167716"/>
              <a:gd name="connsiteY32" fmla="*/ 2013155 h 3480619"/>
              <a:gd name="connsiteX33" fmla="*/ 5574890 w 7167716"/>
              <a:gd name="connsiteY33" fmla="*/ 2094271 h 3480619"/>
              <a:gd name="connsiteX34" fmla="*/ 5206180 w 7167716"/>
              <a:gd name="connsiteY34" fmla="*/ 2381864 h 3480619"/>
              <a:gd name="connsiteX35" fmla="*/ 5058696 w 7167716"/>
              <a:gd name="connsiteY35" fmla="*/ 2521974 h 3480619"/>
              <a:gd name="connsiteX36" fmla="*/ 5002084 w 7167716"/>
              <a:gd name="connsiteY36" fmla="*/ 2639884 h 3480619"/>
              <a:gd name="connsiteX37" fmla="*/ 4549877 w 7167716"/>
              <a:gd name="connsiteY37" fmla="*/ 2765322 h 3480619"/>
              <a:gd name="connsiteX38" fmla="*/ 4446638 w 7167716"/>
              <a:gd name="connsiteY38" fmla="*/ 2647335 h 3480619"/>
              <a:gd name="connsiteX39" fmla="*/ 4191384 w 7167716"/>
              <a:gd name="connsiteY39" fmla="*/ 2560766 h 3480619"/>
              <a:gd name="connsiteX40" fmla="*/ 3879287 w 7167716"/>
              <a:gd name="connsiteY40" fmla="*/ 2580506 h 3480619"/>
              <a:gd name="connsiteX41" fmla="*/ 3551980 w 7167716"/>
              <a:gd name="connsiteY41" fmla="*/ 2703256 h 3480619"/>
              <a:gd name="connsiteX42" fmla="*/ 3193025 w 7167716"/>
              <a:gd name="connsiteY42" fmla="*/ 2890684 h 3480619"/>
              <a:gd name="connsiteX43" fmla="*/ 3126658 w 7167716"/>
              <a:gd name="connsiteY43" fmla="*/ 2905432 h 3480619"/>
              <a:gd name="connsiteX44" fmla="*/ 3104535 w 7167716"/>
              <a:gd name="connsiteY44" fmla="*/ 2920180 h 3480619"/>
              <a:gd name="connsiteX45" fmla="*/ 3082413 w 7167716"/>
              <a:gd name="connsiteY45" fmla="*/ 2927555 h 3480619"/>
              <a:gd name="connsiteX46" fmla="*/ 2780071 w 7167716"/>
              <a:gd name="connsiteY46" fmla="*/ 3185651 h 3480619"/>
              <a:gd name="connsiteX47" fmla="*/ 2381864 w 7167716"/>
              <a:gd name="connsiteY47" fmla="*/ 3436374 h 3480619"/>
              <a:gd name="connsiteX48" fmla="*/ 2145890 w 7167716"/>
              <a:gd name="connsiteY48" fmla="*/ 3480619 h 3480619"/>
              <a:gd name="connsiteX49" fmla="*/ 1961535 w 7167716"/>
              <a:gd name="connsiteY49" fmla="*/ 3473245 h 3480619"/>
              <a:gd name="connsiteX50" fmla="*/ 1806677 w 7167716"/>
              <a:gd name="connsiteY50" fmla="*/ 3362632 h 3480619"/>
              <a:gd name="connsiteX51" fmla="*/ 368709 w 7167716"/>
              <a:gd name="connsiteY51" fmla="*/ 1968909 h 3480619"/>
              <a:gd name="connsiteX52" fmla="*/ 36871 w 7167716"/>
              <a:gd name="connsiteY52" fmla="*/ 1747684 h 3480619"/>
              <a:gd name="connsiteX0" fmla="*/ 36871 w 7167716"/>
              <a:gd name="connsiteY0" fmla="*/ 1747684 h 3480619"/>
              <a:gd name="connsiteX1" fmla="*/ 0 w 7167716"/>
              <a:gd name="connsiteY1" fmla="*/ 1688690 h 3480619"/>
              <a:gd name="connsiteX2" fmla="*/ 88490 w 7167716"/>
              <a:gd name="connsiteY2" fmla="*/ 1592826 h 3480619"/>
              <a:gd name="connsiteX3" fmla="*/ 73742 w 7167716"/>
              <a:gd name="connsiteY3" fmla="*/ 1511709 h 3480619"/>
              <a:gd name="connsiteX4" fmla="*/ 132735 w 7167716"/>
              <a:gd name="connsiteY4" fmla="*/ 1496961 h 3480619"/>
              <a:gd name="connsiteX5" fmla="*/ 206477 w 7167716"/>
              <a:gd name="connsiteY5" fmla="*/ 1408471 h 3480619"/>
              <a:gd name="connsiteX6" fmla="*/ 390832 w 7167716"/>
              <a:gd name="connsiteY6" fmla="*/ 1401097 h 3480619"/>
              <a:gd name="connsiteX7" fmla="*/ 567813 w 7167716"/>
              <a:gd name="connsiteY7" fmla="*/ 1076632 h 3480619"/>
              <a:gd name="connsiteX8" fmla="*/ 612058 w 7167716"/>
              <a:gd name="connsiteY8" fmla="*/ 973393 h 3480619"/>
              <a:gd name="connsiteX9" fmla="*/ 1091380 w 7167716"/>
              <a:gd name="connsiteY9" fmla="*/ 766916 h 3480619"/>
              <a:gd name="connsiteX10" fmla="*/ 1504335 w 7167716"/>
              <a:gd name="connsiteY10" fmla="*/ 553064 h 3480619"/>
              <a:gd name="connsiteX11" fmla="*/ 1998406 w 7167716"/>
              <a:gd name="connsiteY11" fmla="*/ 405580 h 3480619"/>
              <a:gd name="connsiteX12" fmla="*/ 2249129 w 7167716"/>
              <a:gd name="connsiteY12" fmla="*/ 427703 h 3480619"/>
              <a:gd name="connsiteX13" fmla="*/ 2433484 w 7167716"/>
              <a:gd name="connsiteY13" fmla="*/ 501445 h 3480619"/>
              <a:gd name="connsiteX14" fmla="*/ 2588342 w 7167716"/>
              <a:gd name="connsiteY14" fmla="*/ 663677 h 3480619"/>
              <a:gd name="connsiteX15" fmla="*/ 2639961 w 7167716"/>
              <a:gd name="connsiteY15" fmla="*/ 530942 h 3480619"/>
              <a:gd name="connsiteX16" fmla="*/ 2816942 w 7167716"/>
              <a:gd name="connsiteY16" fmla="*/ 346587 h 3480619"/>
              <a:gd name="connsiteX17" fmla="*/ 3104535 w 7167716"/>
              <a:gd name="connsiteY17" fmla="*/ 206477 h 3480619"/>
              <a:gd name="connsiteX18" fmla="*/ 3561735 w 7167716"/>
              <a:gd name="connsiteY18" fmla="*/ 88490 h 3480619"/>
              <a:gd name="connsiteX19" fmla="*/ 4151671 w 7167716"/>
              <a:gd name="connsiteY19" fmla="*/ 0 h 3480619"/>
              <a:gd name="connsiteX20" fmla="*/ 4490884 w 7167716"/>
              <a:gd name="connsiteY20" fmla="*/ 51619 h 3480619"/>
              <a:gd name="connsiteX21" fmla="*/ 5279922 w 7167716"/>
              <a:gd name="connsiteY21" fmla="*/ 523568 h 3480619"/>
              <a:gd name="connsiteX22" fmla="*/ 6644148 w 7167716"/>
              <a:gd name="connsiteY22" fmla="*/ 1489587 h 3480619"/>
              <a:gd name="connsiteX23" fmla="*/ 6784258 w 7167716"/>
              <a:gd name="connsiteY23" fmla="*/ 1592826 h 3480619"/>
              <a:gd name="connsiteX24" fmla="*/ 6887496 w 7167716"/>
              <a:gd name="connsiteY24" fmla="*/ 1740309 h 3480619"/>
              <a:gd name="connsiteX25" fmla="*/ 7005484 w 7167716"/>
              <a:gd name="connsiteY25" fmla="*/ 1806677 h 3480619"/>
              <a:gd name="connsiteX26" fmla="*/ 7108722 w 7167716"/>
              <a:gd name="connsiteY26" fmla="*/ 1777180 h 3480619"/>
              <a:gd name="connsiteX27" fmla="*/ 7167716 w 7167716"/>
              <a:gd name="connsiteY27" fmla="*/ 1895168 h 3480619"/>
              <a:gd name="connsiteX28" fmla="*/ 7092053 w 7167716"/>
              <a:gd name="connsiteY28" fmla="*/ 1983658 h 3480619"/>
              <a:gd name="connsiteX29" fmla="*/ 6808301 w 7167716"/>
              <a:gd name="connsiteY29" fmla="*/ 1991954 h 3480619"/>
              <a:gd name="connsiteX30" fmla="*/ 6408174 w 7167716"/>
              <a:gd name="connsiteY30" fmla="*/ 1976284 h 3480619"/>
              <a:gd name="connsiteX31" fmla="*/ 6039464 w 7167716"/>
              <a:gd name="connsiteY31" fmla="*/ 1976284 h 3480619"/>
              <a:gd name="connsiteX32" fmla="*/ 5773993 w 7167716"/>
              <a:gd name="connsiteY32" fmla="*/ 2013155 h 3480619"/>
              <a:gd name="connsiteX33" fmla="*/ 5574890 w 7167716"/>
              <a:gd name="connsiteY33" fmla="*/ 2094271 h 3480619"/>
              <a:gd name="connsiteX34" fmla="*/ 5206180 w 7167716"/>
              <a:gd name="connsiteY34" fmla="*/ 2381864 h 3480619"/>
              <a:gd name="connsiteX35" fmla="*/ 5058696 w 7167716"/>
              <a:gd name="connsiteY35" fmla="*/ 2521974 h 3480619"/>
              <a:gd name="connsiteX36" fmla="*/ 5002084 w 7167716"/>
              <a:gd name="connsiteY36" fmla="*/ 2639884 h 3480619"/>
              <a:gd name="connsiteX37" fmla="*/ 4549877 w 7167716"/>
              <a:gd name="connsiteY37" fmla="*/ 2765322 h 3480619"/>
              <a:gd name="connsiteX38" fmla="*/ 4446638 w 7167716"/>
              <a:gd name="connsiteY38" fmla="*/ 2647335 h 3480619"/>
              <a:gd name="connsiteX39" fmla="*/ 4191384 w 7167716"/>
              <a:gd name="connsiteY39" fmla="*/ 2560766 h 3480619"/>
              <a:gd name="connsiteX40" fmla="*/ 3879287 w 7167716"/>
              <a:gd name="connsiteY40" fmla="*/ 2580506 h 3480619"/>
              <a:gd name="connsiteX41" fmla="*/ 3551980 w 7167716"/>
              <a:gd name="connsiteY41" fmla="*/ 2703256 h 3480619"/>
              <a:gd name="connsiteX42" fmla="*/ 3193025 w 7167716"/>
              <a:gd name="connsiteY42" fmla="*/ 2890684 h 3480619"/>
              <a:gd name="connsiteX43" fmla="*/ 3126658 w 7167716"/>
              <a:gd name="connsiteY43" fmla="*/ 2905432 h 3480619"/>
              <a:gd name="connsiteX44" fmla="*/ 3104535 w 7167716"/>
              <a:gd name="connsiteY44" fmla="*/ 2920180 h 3480619"/>
              <a:gd name="connsiteX45" fmla="*/ 3082413 w 7167716"/>
              <a:gd name="connsiteY45" fmla="*/ 2927555 h 3480619"/>
              <a:gd name="connsiteX46" fmla="*/ 2780071 w 7167716"/>
              <a:gd name="connsiteY46" fmla="*/ 3185651 h 3480619"/>
              <a:gd name="connsiteX47" fmla="*/ 2381864 w 7167716"/>
              <a:gd name="connsiteY47" fmla="*/ 3436374 h 3480619"/>
              <a:gd name="connsiteX48" fmla="*/ 2145890 w 7167716"/>
              <a:gd name="connsiteY48" fmla="*/ 3480619 h 3480619"/>
              <a:gd name="connsiteX49" fmla="*/ 1961535 w 7167716"/>
              <a:gd name="connsiteY49" fmla="*/ 3473245 h 3480619"/>
              <a:gd name="connsiteX50" fmla="*/ 1806677 w 7167716"/>
              <a:gd name="connsiteY50" fmla="*/ 3362632 h 3480619"/>
              <a:gd name="connsiteX51" fmla="*/ 368709 w 7167716"/>
              <a:gd name="connsiteY51" fmla="*/ 1968909 h 3480619"/>
              <a:gd name="connsiteX52" fmla="*/ 36871 w 7167716"/>
              <a:gd name="connsiteY52" fmla="*/ 1747684 h 3480619"/>
              <a:gd name="connsiteX0" fmla="*/ 36871 w 7167716"/>
              <a:gd name="connsiteY0" fmla="*/ 1747684 h 3480619"/>
              <a:gd name="connsiteX1" fmla="*/ 0 w 7167716"/>
              <a:gd name="connsiteY1" fmla="*/ 1688690 h 3480619"/>
              <a:gd name="connsiteX2" fmla="*/ 88490 w 7167716"/>
              <a:gd name="connsiteY2" fmla="*/ 1592826 h 3480619"/>
              <a:gd name="connsiteX3" fmla="*/ 73742 w 7167716"/>
              <a:gd name="connsiteY3" fmla="*/ 1511709 h 3480619"/>
              <a:gd name="connsiteX4" fmla="*/ 132735 w 7167716"/>
              <a:gd name="connsiteY4" fmla="*/ 1496961 h 3480619"/>
              <a:gd name="connsiteX5" fmla="*/ 206477 w 7167716"/>
              <a:gd name="connsiteY5" fmla="*/ 1408471 h 3480619"/>
              <a:gd name="connsiteX6" fmla="*/ 390832 w 7167716"/>
              <a:gd name="connsiteY6" fmla="*/ 1401097 h 3480619"/>
              <a:gd name="connsiteX7" fmla="*/ 567813 w 7167716"/>
              <a:gd name="connsiteY7" fmla="*/ 1076632 h 3480619"/>
              <a:gd name="connsiteX8" fmla="*/ 612058 w 7167716"/>
              <a:gd name="connsiteY8" fmla="*/ 973393 h 3480619"/>
              <a:gd name="connsiteX9" fmla="*/ 1091380 w 7167716"/>
              <a:gd name="connsiteY9" fmla="*/ 766916 h 3480619"/>
              <a:gd name="connsiteX10" fmla="*/ 1504335 w 7167716"/>
              <a:gd name="connsiteY10" fmla="*/ 553064 h 3480619"/>
              <a:gd name="connsiteX11" fmla="*/ 1998406 w 7167716"/>
              <a:gd name="connsiteY11" fmla="*/ 405580 h 3480619"/>
              <a:gd name="connsiteX12" fmla="*/ 2249129 w 7167716"/>
              <a:gd name="connsiteY12" fmla="*/ 427703 h 3480619"/>
              <a:gd name="connsiteX13" fmla="*/ 2433484 w 7167716"/>
              <a:gd name="connsiteY13" fmla="*/ 501445 h 3480619"/>
              <a:gd name="connsiteX14" fmla="*/ 2588342 w 7167716"/>
              <a:gd name="connsiteY14" fmla="*/ 663677 h 3480619"/>
              <a:gd name="connsiteX15" fmla="*/ 2639961 w 7167716"/>
              <a:gd name="connsiteY15" fmla="*/ 530942 h 3480619"/>
              <a:gd name="connsiteX16" fmla="*/ 2816942 w 7167716"/>
              <a:gd name="connsiteY16" fmla="*/ 346587 h 3480619"/>
              <a:gd name="connsiteX17" fmla="*/ 3104535 w 7167716"/>
              <a:gd name="connsiteY17" fmla="*/ 206477 h 3480619"/>
              <a:gd name="connsiteX18" fmla="*/ 3561735 w 7167716"/>
              <a:gd name="connsiteY18" fmla="*/ 88490 h 3480619"/>
              <a:gd name="connsiteX19" fmla="*/ 4151671 w 7167716"/>
              <a:gd name="connsiteY19" fmla="*/ 0 h 3480619"/>
              <a:gd name="connsiteX20" fmla="*/ 4490884 w 7167716"/>
              <a:gd name="connsiteY20" fmla="*/ 51619 h 3480619"/>
              <a:gd name="connsiteX21" fmla="*/ 5279922 w 7167716"/>
              <a:gd name="connsiteY21" fmla="*/ 523568 h 3480619"/>
              <a:gd name="connsiteX22" fmla="*/ 6644148 w 7167716"/>
              <a:gd name="connsiteY22" fmla="*/ 1489587 h 3480619"/>
              <a:gd name="connsiteX23" fmla="*/ 6784258 w 7167716"/>
              <a:gd name="connsiteY23" fmla="*/ 1592826 h 3480619"/>
              <a:gd name="connsiteX24" fmla="*/ 6887496 w 7167716"/>
              <a:gd name="connsiteY24" fmla="*/ 1740309 h 3480619"/>
              <a:gd name="connsiteX25" fmla="*/ 7005484 w 7167716"/>
              <a:gd name="connsiteY25" fmla="*/ 1806677 h 3480619"/>
              <a:gd name="connsiteX26" fmla="*/ 7108722 w 7167716"/>
              <a:gd name="connsiteY26" fmla="*/ 1777180 h 3480619"/>
              <a:gd name="connsiteX27" fmla="*/ 7167716 w 7167716"/>
              <a:gd name="connsiteY27" fmla="*/ 1895168 h 3480619"/>
              <a:gd name="connsiteX28" fmla="*/ 7092053 w 7167716"/>
              <a:gd name="connsiteY28" fmla="*/ 1983658 h 3480619"/>
              <a:gd name="connsiteX29" fmla="*/ 6808301 w 7167716"/>
              <a:gd name="connsiteY29" fmla="*/ 1991954 h 3480619"/>
              <a:gd name="connsiteX30" fmla="*/ 6408174 w 7167716"/>
              <a:gd name="connsiteY30" fmla="*/ 1976284 h 3480619"/>
              <a:gd name="connsiteX31" fmla="*/ 6039464 w 7167716"/>
              <a:gd name="connsiteY31" fmla="*/ 1976284 h 3480619"/>
              <a:gd name="connsiteX32" fmla="*/ 5773993 w 7167716"/>
              <a:gd name="connsiteY32" fmla="*/ 2013155 h 3480619"/>
              <a:gd name="connsiteX33" fmla="*/ 5574890 w 7167716"/>
              <a:gd name="connsiteY33" fmla="*/ 2094271 h 3480619"/>
              <a:gd name="connsiteX34" fmla="*/ 5206180 w 7167716"/>
              <a:gd name="connsiteY34" fmla="*/ 2381864 h 3480619"/>
              <a:gd name="connsiteX35" fmla="*/ 5058696 w 7167716"/>
              <a:gd name="connsiteY35" fmla="*/ 2521974 h 3480619"/>
              <a:gd name="connsiteX36" fmla="*/ 5002084 w 7167716"/>
              <a:gd name="connsiteY36" fmla="*/ 2639884 h 3480619"/>
              <a:gd name="connsiteX37" fmla="*/ 4549877 w 7167716"/>
              <a:gd name="connsiteY37" fmla="*/ 2765322 h 3480619"/>
              <a:gd name="connsiteX38" fmla="*/ 4446638 w 7167716"/>
              <a:gd name="connsiteY38" fmla="*/ 2647335 h 3480619"/>
              <a:gd name="connsiteX39" fmla="*/ 4191384 w 7167716"/>
              <a:gd name="connsiteY39" fmla="*/ 2560766 h 3480619"/>
              <a:gd name="connsiteX40" fmla="*/ 3879287 w 7167716"/>
              <a:gd name="connsiteY40" fmla="*/ 2580506 h 3480619"/>
              <a:gd name="connsiteX41" fmla="*/ 3551980 w 7167716"/>
              <a:gd name="connsiteY41" fmla="*/ 2703256 h 3480619"/>
              <a:gd name="connsiteX42" fmla="*/ 3193025 w 7167716"/>
              <a:gd name="connsiteY42" fmla="*/ 2890684 h 3480619"/>
              <a:gd name="connsiteX43" fmla="*/ 3126658 w 7167716"/>
              <a:gd name="connsiteY43" fmla="*/ 2905432 h 3480619"/>
              <a:gd name="connsiteX44" fmla="*/ 3104535 w 7167716"/>
              <a:gd name="connsiteY44" fmla="*/ 2920180 h 3480619"/>
              <a:gd name="connsiteX45" fmla="*/ 3082413 w 7167716"/>
              <a:gd name="connsiteY45" fmla="*/ 2927555 h 3480619"/>
              <a:gd name="connsiteX46" fmla="*/ 2780071 w 7167716"/>
              <a:gd name="connsiteY46" fmla="*/ 3185651 h 3480619"/>
              <a:gd name="connsiteX47" fmla="*/ 2381864 w 7167716"/>
              <a:gd name="connsiteY47" fmla="*/ 3436374 h 3480619"/>
              <a:gd name="connsiteX48" fmla="*/ 2145890 w 7167716"/>
              <a:gd name="connsiteY48" fmla="*/ 3480619 h 3480619"/>
              <a:gd name="connsiteX49" fmla="*/ 1961535 w 7167716"/>
              <a:gd name="connsiteY49" fmla="*/ 3473245 h 3480619"/>
              <a:gd name="connsiteX50" fmla="*/ 1806677 w 7167716"/>
              <a:gd name="connsiteY50" fmla="*/ 3362632 h 3480619"/>
              <a:gd name="connsiteX51" fmla="*/ 368709 w 7167716"/>
              <a:gd name="connsiteY51" fmla="*/ 1968909 h 3480619"/>
              <a:gd name="connsiteX52" fmla="*/ 36871 w 7167716"/>
              <a:gd name="connsiteY52" fmla="*/ 1747684 h 3480619"/>
              <a:gd name="connsiteX0" fmla="*/ 36871 w 7167716"/>
              <a:gd name="connsiteY0" fmla="*/ 1747684 h 3480619"/>
              <a:gd name="connsiteX1" fmla="*/ 0 w 7167716"/>
              <a:gd name="connsiteY1" fmla="*/ 1688690 h 3480619"/>
              <a:gd name="connsiteX2" fmla="*/ 88490 w 7167716"/>
              <a:gd name="connsiteY2" fmla="*/ 1592826 h 3480619"/>
              <a:gd name="connsiteX3" fmla="*/ 73742 w 7167716"/>
              <a:gd name="connsiteY3" fmla="*/ 1511709 h 3480619"/>
              <a:gd name="connsiteX4" fmla="*/ 132735 w 7167716"/>
              <a:gd name="connsiteY4" fmla="*/ 1496961 h 3480619"/>
              <a:gd name="connsiteX5" fmla="*/ 206477 w 7167716"/>
              <a:gd name="connsiteY5" fmla="*/ 1408471 h 3480619"/>
              <a:gd name="connsiteX6" fmla="*/ 390832 w 7167716"/>
              <a:gd name="connsiteY6" fmla="*/ 1401097 h 3480619"/>
              <a:gd name="connsiteX7" fmla="*/ 567813 w 7167716"/>
              <a:gd name="connsiteY7" fmla="*/ 1076632 h 3480619"/>
              <a:gd name="connsiteX8" fmla="*/ 612058 w 7167716"/>
              <a:gd name="connsiteY8" fmla="*/ 973393 h 3480619"/>
              <a:gd name="connsiteX9" fmla="*/ 1091380 w 7167716"/>
              <a:gd name="connsiteY9" fmla="*/ 766916 h 3480619"/>
              <a:gd name="connsiteX10" fmla="*/ 1504335 w 7167716"/>
              <a:gd name="connsiteY10" fmla="*/ 553064 h 3480619"/>
              <a:gd name="connsiteX11" fmla="*/ 1998406 w 7167716"/>
              <a:gd name="connsiteY11" fmla="*/ 405580 h 3480619"/>
              <a:gd name="connsiteX12" fmla="*/ 2249129 w 7167716"/>
              <a:gd name="connsiteY12" fmla="*/ 427703 h 3480619"/>
              <a:gd name="connsiteX13" fmla="*/ 2433484 w 7167716"/>
              <a:gd name="connsiteY13" fmla="*/ 501445 h 3480619"/>
              <a:gd name="connsiteX14" fmla="*/ 2588342 w 7167716"/>
              <a:gd name="connsiteY14" fmla="*/ 663677 h 3480619"/>
              <a:gd name="connsiteX15" fmla="*/ 2639961 w 7167716"/>
              <a:gd name="connsiteY15" fmla="*/ 530942 h 3480619"/>
              <a:gd name="connsiteX16" fmla="*/ 2816942 w 7167716"/>
              <a:gd name="connsiteY16" fmla="*/ 346587 h 3480619"/>
              <a:gd name="connsiteX17" fmla="*/ 3104535 w 7167716"/>
              <a:gd name="connsiteY17" fmla="*/ 206477 h 3480619"/>
              <a:gd name="connsiteX18" fmla="*/ 3561735 w 7167716"/>
              <a:gd name="connsiteY18" fmla="*/ 88490 h 3480619"/>
              <a:gd name="connsiteX19" fmla="*/ 4151671 w 7167716"/>
              <a:gd name="connsiteY19" fmla="*/ 0 h 3480619"/>
              <a:gd name="connsiteX20" fmla="*/ 4490884 w 7167716"/>
              <a:gd name="connsiteY20" fmla="*/ 51619 h 3480619"/>
              <a:gd name="connsiteX21" fmla="*/ 5279922 w 7167716"/>
              <a:gd name="connsiteY21" fmla="*/ 523568 h 3480619"/>
              <a:gd name="connsiteX22" fmla="*/ 6644148 w 7167716"/>
              <a:gd name="connsiteY22" fmla="*/ 1489587 h 3480619"/>
              <a:gd name="connsiteX23" fmla="*/ 6784258 w 7167716"/>
              <a:gd name="connsiteY23" fmla="*/ 1592826 h 3480619"/>
              <a:gd name="connsiteX24" fmla="*/ 6887496 w 7167716"/>
              <a:gd name="connsiteY24" fmla="*/ 1740309 h 3480619"/>
              <a:gd name="connsiteX25" fmla="*/ 7012628 w 7167716"/>
              <a:gd name="connsiteY25" fmla="*/ 1756670 h 3480619"/>
              <a:gd name="connsiteX26" fmla="*/ 7108722 w 7167716"/>
              <a:gd name="connsiteY26" fmla="*/ 1777180 h 3480619"/>
              <a:gd name="connsiteX27" fmla="*/ 7167716 w 7167716"/>
              <a:gd name="connsiteY27" fmla="*/ 1895168 h 3480619"/>
              <a:gd name="connsiteX28" fmla="*/ 7092053 w 7167716"/>
              <a:gd name="connsiteY28" fmla="*/ 1983658 h 3480619"/>
              <a:gd name="connsiteX29" fmla="*/ 6808301 w 7167716"/>
              <a:gd name="connsiteY29" fmla="*/ 1991954 h 3480619"/>
              <a:gd name="connsiteX30" fmla="*/ 6408174 w 7167716"/>
              <a:gd name="connsiteY30" fmla="*/ 1976284 h 3480619"/>
              <a:gd name="connsiteX31" fmla="*/ 6039464 w 7167716"/>
              <a:gd name="connsiteY31" fmla="*/ 1976284 h 3480619"/>
              <a:gd name="connsiteX32" fmla="*/ 5773993 w 7167716"/>
              <a:gd name="connsiteY32" fmla="*/ 2013155 h 3480619"/>
              <a:gd name="connsiteX33" fmla="*/ 5574890 w 7167716"/>
              <a:gd name="connsiteY33" fmla="*/ 2094271 h 3480619"/>
              <a:gd name="connsiteX34" fmla="*/ 5206180 w 7167716"/>
              <a:gd name="connsiteY34" fmla="*/ 2381864 h 3480619"/>
              <a:gd name="connsiteX35" fmla="*/ 5058696 w 7167716"/>
              <a:gd name="connsiteY35" fmla="*/ 2521974 h 3480619"/>
              <a:gd name="connsiteX36" fmla="*/ 5002084 w 7167716"/>
              <a:gd name="connsiteY36" fmla="*/ 2639884 h 3480619"/>
              <a:gd name="connsiteX37" fmla="*/ 4549877 w 7167716"/>
              <a:gd name="connsiteY37" fmla="*/ 2765322 h 3480619"/>
              <a:gd name="connsiteX38" fmla="*/ 4446638 w 7167716"/>
              <a:gd name="connsiteY38" fmla="*/ 2647335 h 3480619"/>
              <a:gd name="connsiteX39" fmla="*/ 4191384 w 7167716"/>
              <a:gd name="connsiteY39" fmla="*/ 2560766 h 3480619"/>
              <a:gd name="connsiteX40" fmla="*/ 3879287 w 7167716"/>
              <a:gd name="connsiteY40" fmla="*/ 2580506 h 3480619"/>
              <a:gd name="connsiteX41" fmla="*/ 3551980 w 7167716"/>
              <a:gd name="connsiteY41" fmla="*/ 2703256 h 3480619"/>
              <a:gd name="connsiteX42" fmla="*/ 3193025 w 7167716"/>
              <a:gd name="connsiteY42" fmla="*/ 2890684 h 3480619"/>
              <a:gd name="connsiteX43" fmla="*/ 3126658 w 7167716"/>
              <a:gd name="connsiteY43" fmla="*/ 2905432 h 3480619"/>
              <a:gd name="connsiteX44" fmla="*/ 3104535 w 7167716"/>
              <a:gd name="connsiteY44" fmla="*/ 2920180 h 3480619"/>
              <a:gd name="connsiteX45" fmla="*/ 3082413 w 7167716"/>
              <a:gd name="connsiteY45" fmla="*/ 2927555 h 3480619"/>
              <a:gd name="connsiteX46" fmla="*/ 2780071 w 7167716"/>
              <a:gd name="connsiteY46" fmla="*/ 3185651 h 3480619"/>
              <a:gd name="connsiteX47" fmla="*/ 2381864 w 7167716"/>
              <a:gd name="connsiteY47" fmla="*/ 3436374 h 3480619"/>
              <a:gd name="connsiteX48" fmla="*/ 2145890 w 7167716"/>
              <a:gd name="connsiteY48" fmla="*/ 3480619 h 3480619"/>
              <a:gd name="connsiteX49" fmla="*/ 1961535 w 7167716"/>
              <a:gd name="connsiteY49" fmla="*/ 3473245 h 3480619"/>
              <a:gd name="connsiteX50" fmla="*/ 1806677 w 7167716"/>
              <a:gd name="connsiteY50" fmla="*/ 3362632 h 3480619"/>
              <a:gd name="connsiteX51" fmla="*/ 368709 w 7167716"/>
              <a:gd name="connsiteY51" fmla="*/ 1968909 h 3480619"/>
              <a:gd name="connsiteX52" fmla="*/ 36871 w 7167716"/>
              <a:gd name="connsiteY52" fmla="*/ 1747684 h 3480619"/>
              <a:gd name="connsiteX0" fmla="*/ 36871 w 7167716"/>
              <a:gd name="connsiteY0" fmla="*/ 1747684 h 3480619"/>
              <a:gd name="connsiteX1" fmla="*/ 0 w 7167716"/>
              <a:gd name="connsiteY1" fmla="*/ 1688690 h 3480619"/>
              <a:gd name="connsiteX2" fmla="*/ 88490 w 7167716"/>
              <a:gd name="connsiteY2" fmla="*/ 1592826 h 3480619"/>
              <a:gd name="connsiteX3" fmla="*/ 73742 w 7167716"/>
              <a:gd name="connsiteY3" fmla="*/ 1511709 h 3480619"/>
              <a:gd name="connsiteX4" fmla="*/ 132735 w 7167716"/>
              <a:gd name="connsiteY4" fmla="*/ 1496961 h 3480619"/>
              <a:gd name="connsiteX5" fmla="*/ 206477 w 7167716"/>
              <a:gd name="connsiteY5" fmla="*/ 1408471 h 3480619"/>
              <a:gd name="connsiteX6" fmla="*/ 390832 w 7167716"/>
              <a:gd name="connsiteY6" fmla="*/ 1401097 h 3480619"/>
              <a:gd name="connsiteX7" fmla="*/ 567813 w 7167716"/>
              <a:gd name="connsiteY7" fmla="*/ 1076632 h 3480619"/>
              <a:gd name="connsiteX8" fmla="*/ 612058 w 7167716"/>
              <a:gd name="connsiteY8" fmla="*/ 973393 h 3480619"/>
              <a:gd name="connsiteX9" fmla="*/ 1091380 w 7167716"/>
              <a:gd name="connsiteY9" fmla="*/ 766916 h 3480619"/>
              <a:gd name="connsiteX10" fmla="*/ 1504335 w 7167716"/>
              <a:gd name="connsiteY10" fmla="*/ 553064 h 3480619"/>
              <a:gd name="connsiteX11" fmla="*/ 1998406 w 7167716"/>
              <a:gd name="connsiteY11" fmla="*/ 405580 h 3480619"/>
              <a:gd name="connsiteX12" fmla="*/ 2249129 w 7167716"/>
              <a:gd name="connsiteY12" fmla="*/ 427703 h 3480619"/>
              <a:gd name="connsiteX13" fmla="*/ 2433484 w 7167716"/>
              <a:gd name="connsiteY13" fmla="*/ 501445 h 3480619"/>
              <a:gd name="connsiteX14" fmla="*/ 2588342 w 7167716"/>
              <a:gd name="connsiteY14" fmla="*/ 663677 h 3480619"/>
              <a:gd name="connsiteX15" fmla="*/ 2639961 w 7167716"/>
              <a:gd name="connsiteY15" fmla="*/ 530942 h 3480619"/>
              <a:gd name="connsiteX16" fmla="*/ 2816942 w 7167716"/>
              <a:gd name="connsiteY16" fmla="*/ 346587 h 3480619"/>
              <a:gd name="connsiteX17" fmla="*/ 3104535 w 7167716"/>
              <a:gd name="connsiteY17" fmla="*/ 206477 h 3480619"/>
              <a:gd name="connsiteX18" fmla="*/ 3561735 w 7167716"/>
              <a:gd name="connsiteY18" fmla="*/ 88490 h 3480619"/>
              <a:gd name="connsiteX19" fmla="*/ 4151671 w 7167716"/>
              <a:gd name="connsiteY19" fmla="*/ 0 h 3480619"/>
              <a:gd name="connsiteX20" fmla="*/ 4490884 w 7167716"/>
              <a:gd name="connsiteY20" fmla="*/ 51619 h 3480619"/>
              <a:gd name="connsiteX21" fmla="*/ 5279922 w 7167716"/>
              <a:gd name="connsiteY21" fmla="*/ 523568 h 3480619"/>
              <a:gd name="connsiteX22" fmla="*/ 6644148 w 7167716"/>
              <a:gd name="connsiteY22" fmla="*/ 1489587 h 3480619"/>
              <a:gd name="connsiteX23" fmla="*/ 6784258 w 7167716"/>
              <a:gd name="connsiteY23" fmla="*/ 1592826 h 3480619"/>
              <a:gd name="connsiteX24" fmla="*/ 6911309 w 7167716"/>
              <a:gd name="connsiteY24" fmla="*/ 1699828 h 3480619"/>
              <a:gd name="connsiteX25" fmla="*/ 7012628 w 7167716"/>
              <a:gd name="connsiteY25" fmla="*/ 1756670 h 3480619"/>
              <a:gd name="connsiteX26" fmla="*/ 7108722 w 7167716"/>
              <a:gd name="connsiteY26" fmla="*/ 1777180 h 3480619"/>
              <a:gd name="connsiteX27" fmla="*/ 7167716 w 7167716"/>
              <a:gd name="connsiteY27" fmla="*/ 1895168 h 3480619"/>
              <a:gd name="connsiteX28" fmla="*/ 7092053 w 7167716"/>
              <a:gd name="connsiteY28" fmla="*/ 1983658 h 3480619"/>
              <a:gd name="connsiteX29" fmla="*/ 6808301 w 7167716"/>
              <a:gd name="connsiteY29" fmla="*/ 1991954 h 3480619"/>
              <a:gd name="connsiteX30" fmla="*/ 6408174 w 7167716"/>
              <a:gd name="connsiteY30" fmla="*/ 1976284 h 3480619"/>
              <a:gd name="connsiteX31" fmla="*/ 6039464 w 7167716"/>
              <a:gd name="connsiteY31" fmla="*/ 1976284 h 3480619"/>
              <a:gd name="connsiteX32" fmla="*/ 5773993 w 7167716"/>
              <a:gd name="connsiteY32" fmla="*/ 2013155 h 3480619"/>
              <a:gd name="connsiteX33" fmla="*/ 5574890 w 7167716"/>
              <a:gd name="connsiteY33" fmla="*/ 2094271 h 3480619"/>
              <a:gd name="connsiteX34" fmla="*/ 5206180 w 7167716"/>
              <a:gd name="connsiteY34" fmla="*/ 2381864 h 3480619"/>
              <a:gd name="connsiteX35" fmla="*/ 5058696 w 7167716"/>
              <a:gd name="connsiteY35" fmla="*/ 2521974 h 3480619"/>
              <a:gd name="connsiteX36" fmla="*/ 5002084 w 7167716"/>
              <a:gd name="connsiteY36" fmla="*/ 2639884 h 3480619"/>
              <a:gd name="connsiteX37" fmla="*/ 4549877 w 7167716"/>
              <a:gd name="connsiteY37" fmla="*/ 2765322 h 3480619"/>
              <a:gd name="connsiteX38" fmla="*/ 4446638 w 7167716"/>
              <a:gd name="connsiteY38" fmla="*/ 2647335 h 3480619"/>
              <a:gd name="connsiteX39" fmla="*/ 4191384 w 7167716"/>
              <a:gd name="connsiteY39" fmla="*/ 2560766 h 3480619"/>
              <a:gd name="connsiteX40" fmla="*/ 3879287 w 7167716"/>
              <a:gd name="connsiteY40" fmla="*/ 2580506 h 3480619"/>
              <a:gd name="connsiteX41" fmla="*/ 3551980 w 7167716"/>
              <a:gd name="connsiteY41" fmla="*/ 2703256 h 3480619"/>
              <a:gd name="connsiteX42" fmla="*/ 3193025 w 7167716"/>
              <a:gd name="connsiteY42" fmla="*/ 2890684 h 3480619"/>
              <a:gd name="connsiteX43" fmla="*/ 3126658 w 7167716"/>
              <a:gd name="connsiteY43" fmla="*/ 2905432 h 3480619"/>
              <a:gd name="connsiteX44" fmla="*/ 3104535 w 7167716"/>
              <a:gd name="connsiteY44" fmla="*/ 2920180 h 3480619"/>
              <a:gd name="connsiteX45" fmla="*/ 3082413 w 7167716"/>
              <a:gd name="connsiteY45" fmla="*/ 2927555 h 3480619"/>
              <a:gd name="connsiteX46" fmla="*/ 2780071 w 7167716"/>
              <a:gd name="connsiteY46" fmla="*/ 3185651 h 3480619"/>
              <a:gd name="connsiteX47" fmla="*/ 2381864 w 7167716"/>
              <a:gd name="connsiteY47" fmla="*/ 3436374 h 3480619"/>
              <a:gd name="connsiteX48" fmla="*/ 2145890 w 7167716"/>
              <a:gd name="connsiteY48" fmla="*/ 3480619 h 3480619"/>
              <a:gd name="connsiteX49" fmla="*/ 1961535 w 7167716"/>
              <a:gd name="connsiteY49" fmla="*/ 3473245 h 3480619"/>
              <a:gd name="connsiteX50" fmla="*/ 1806677 w 7167716"/>
              <a:gd name="connsiteY50" fmla="*/ 3362632 h 3480619"/>
              <a:gd name="connsiteX51" fmla="*/ 368709 w 7167716"/>
              <a:gd name="connsiteY51" fmla="*/ 1968909 h 3480619"/>
              <a:gd name="connsiteX52" fmla="*/ 36871 w 7167716"/>
              <a:gd name="connsiteY52" fmla="*/ 1747684 h 3480619"/>
              <a:gd name="connsiteX0" fmla="*/ 36871 w 7167716"/>
              <a:gd name="connsiteY0" fmla="*/ 1747684 h 3480619"/>
              <a:gd name="connsiteX1" fmla="*/ 0 w 7167716"/>
              <a:gd name="connsiteY1" fmla="*/ 1688690 h 3480619"/>
              <a:gd name="connsiteX2" fmla="*/ 88490 w 7167716"/>
              <a:gd name="connsiteY2" fmla="*/ 1592826 h 3480619"/>
              <a:gd name="connsiteX3" fmla="*/ 73742 w 7167716"/>
              <a:gd name="connsiteY3" fmla="*/ 1511709 h 3480619"/>
              <a:gd name="connsiteX4" fmla="*/ 132735 w 7167716"/>
              <a:gd name="connsiteY4" fmla="*/ 1496961 h 3480619"/>
              <a:gd name="connsiteX5" fmla="*/ 206477 w 7167716"/>
              <a:gd name="connsiteY5" fmla="*/ 1408471 h 3480619"/>
              <a:gd name="connsiteX6" fmla="*/ 390832 w 7167716"/>
              <a:gd name="connsiteY6" fmla="*/ 1401097 h 3480619"/>
              <a:gd name="connsiteX7" fmla="*/ 567813 w 7167716"/>
              <a:gd name="connsiteY7" fmla="*/ 1076632 h 3480619"/>
              <a:gd name="connsiteX8" fmla="*/ 612058 w 7167716"/>
              <a:gd name="connsiteY8" fmla="*/ 973393 h 3480619"/>
              <a:gd name="connsiteX9" fmla="*/ 1091380 w 7167716"/>
              <a:gd name="connsiteY9" fmla="*/ 766916 h 3480619"/>
              <a:gd name="connsiteX10" fmla="*/ 1504335 w 7167716"/>
              <a:gd name="connsiteY10" fmla="*/ 553064 h 3480619"/>
              <a:gd name="connsiteX11" fmla="*/ 1998406 w 7167716"/>
              <a:gd name="connsiteY11" fmla="*/ 405580 h 3480619"/>
              <a:gd name="connsiteX12" fmla="*/ 2249129 w 7167716"/>
              <a:gd name="connsiteY12" fmla="*/ 427703 h 3480619"/>
              <a:gd name="connsiteX13" fmla="*/ 2433484 w 7167716"/>
              <a:gd name="connsiteY13" fmla="*/ 501445 h 3480619"/>
              <a:gd name="connsiteX14" fmla="*/ 2588342 w 7167716"/>
              <a:gd name="connsiteY14" fmla="*/ 663677 h 3480619"/>
              <a:gd name="connsiteX15" fmla="*/ 2639961 w 7167716"/>
              <a:gd name="connsiteY15" fmla="*/ 530942 h 3480619"/>
              <a:gd name="connsiteX16" fmla="*/ 2816942 w 7167716"/>
              <a:gd name="connsiteY16" fmla="*/ 346587 h 3480619"/>
              <a:gd name="connsiteX17" fmla="*/ 3104535 w 7167716"/>
              <a:gd name="connsiteY17" fmla="*/ 206477 h 3480619"/>
              <a:gd name="connsiteX18" fmla="*/ 3561735 w 7167716"/>
              <a:gd name="connsiteY18" fmla="*/ 88490 h 3480619"/>
              <a:gd name="connsiteX19" fmla="*/ 4151671 w 7167716"/>
              <a:gd name="connsiteY19" fmla="*/ 0 h 3480619"/>
              <a:gd name="connsiteX20" fmla="*/ 4490884 w 7167716"/>
              <a:gd name="connsiteY20" fmla="*/ 51619 h 3480619"/>
              <a:gd name="connsiteX21" fmla="*/ 5279922 w 7167716"/>
              <a:gd name="connsiteY21" fmla="*/ 523568 h 3480619"/>
              <a:gd name="connsiteX22" fmla="*/ 6644148 w 7167716"/>
              <a:gd name="connsiteY22" fmla="*/ 1489587 h 3480619"/>
              <a:gd name="connsiteX23" fmla="*/ 6772352 w 7167716"/>
              <a:gd name="connsiteY23" fmla="*/ 1595207 h 3480619"/>
              <a:gd name="connsiteX24" fmla="*/ 6911309 w 7167716"/>
              <a:gd name="connsiteY24" fmla="*/ 1699828 h 3480619"/>
              <a:gd name="connsiteX25" fmla="*/ 7012628 w 7167716"/>
              <a:gd name="connsiteY25" fmla="*/ 1756670 h 3480619"/>
              <a:gd name="connsiteX26" fmla="*/ 7108722 w 7167716"/>
              <a:gd name="connsiteY26" fmla="*/ 1777180 h 3480619"/>
              <a:gd name="connsiteX27" fmla="*/ 7167716 w 7167716"/>
              <a:gd name="connsiteY27" fmla="*/ 1895168 h 3480619"/>
              <a:gd name="connsiteX28" fmla="*/ 7092053 w 7167716"/>
              <a:gd name="connsiteY28" fmla="*/ 1983658 h 3480619"/>
              <a:gd name="connsiteX29" fmla="*/ 6808301 w 7167716"/>
              <a:gd name="connsiteY29" fmla="*/ 1991954 h 3480619"/>
              <a:gd name="connsiteX30" fmla="*/ 6408174 w 7167716"/>
              <a:gd name="connsiteY30" fmla="*/ 1976284 h 3480619"/>
              <a:gd name="connsiteX31" fmla="*/ 6039464 w 7167716"/>
              <a:gd name="connsiteY31" fmla="*/ 1976284 h 3480619"/>
              <a:gd name="connsiteX32" fmla="*/ 5773993 w 7167716"/>
              <a:gd name="connsiteY32" fmla="*/ 2013155 h 3480619"/>
              <a:gd name="connsiteX33" fmla="*/ 5574890 w 7167716"/>
              <a:gd name="connsiteY33" fmla="*/ 2094271 h 3480619"/>
              <a:gd name="connsiteX34" fmla="*/ 5206180 w 7167716"/>
              <a:gd name="connsiteY34" fmla="*/ 2381864 h 3480619"/>
              <a:gd name="connsiteX35" fmla="*/ 5058696 w 7167716"/>
              <a:gd name="connsiteY35" fmla="*/ 2521974 h 3480619"/>
              <a:gd name="connsiteX36" fmla="*/ 5002084 w 7167716"/>
              <a:gd name="connsiteY36" fmla="*/ 2639884 h 3480619"/>
              <a:gd name="connsiteX37" fmla="*/ 4549877 w 7167716"/>
              <a:gd name="connsiteY37" fmla="*/ 2765322 h 3480619"/>
              <a:gd name="connsiteX38" fmla="*/ 4446638 w 7167716"/>
              <a:gd name="connsiteY38" fmla="*/ 2647335 h 3480619"/>
              <a:gd name="connsiteX39" fmla="*/ 4191384 w 7167716"/>
              <a:gd name="connsiteY39" fmla="*/ 2560766 h 3480619"/>
              <a:gd name="connsiteX40" fmla="*/ 3879287 w 7167716"/>
              <a:gd name="connsiteY40" fmla="*/ 2580506 h 3480619"/>
              <a:gd name="connsiteX41" fmla="*/ 3551980 w 7167716"/>
              <a:gd name="connsiteY41" fmla="*/ 2703256 h 3480619"/>
              <a:gd name="connsiteX42" fmla="*/ 3193025 w 7167716"/>
              <a:gd name="connsiteY42" fmla="*/ 2890684 h 3480619"/>
              <a:gd name="connsiteX43" fmla="*/ 3126658 w 7167716"/>
              <a:gd name="connsiteY43" fmla="*/ 2905432 h 3480619"/>
              <a:gd name="connsiteX44" fmla="*/ 3104535 w 7167716"/>
              <a:gd name="connsiteY44" fmla="*/ 2920180 h 3480619"/>
              <a:gd name="connsiteX45" fmla="*/ 3082413 w 7167716"/>
              <a:gd name="connsiteY45" fmla="*/ 2927555 h 3480619"/>
              <a:gd name="connsiteX46" fmla="*/ 2780071 w 7167716"/>
              <a:gd name="connsiteY46" fmla="*/ 3185651 h 3480619"/>
              <a:gd name="connsiteX47" fmla="*/ 2381864 w 7167716"/>
              <a:gd name="connsiteY47" fmla="*/ 3436374 h 3480619"/>
              <a:gd name="connsiteX48" fmla="*/ 2145890 w 7167716"/>
              <a:gd name="connsiteY48" fmla="*/ 3480619 h 3480619"/>
              <a:gd name="connsiteX49" fmla="*/ 1961535 w 7167716"/>
              <a:gd name="connsiteY49" fmla="*/ 3473245 h 3480619"/>
              <a:gd name="connsiteX50" fmla="*/ 1806677 w 7167716"/>
              <a:gd name="connsiteY50" fmla="*/ 3362632 h 3480619"/>
              <a:gd name="connsiteX51" fmla="*/ 368709 w 7167716"/>
              <a:gd name="connsiteY51" fmla="*/ 1968909 h 3480619"/>
              <a:gd name="connsiteX52" fmla="*/ 36871 w 7167716"/>
              <a:gd name="connsiteY52" fmla="*/ 1747684 h 3480619"/>
              <a:gd name="connsiteX0" fmla="*/ 36871 w 7167716"/>
              <a:gd name="connsiteY0" fmla="*/ 1747684 h 3480619"/>
              <a:gd name="connsiteX1" fmla="*/ 0 w 7167716"/>
              <a:gd name="connsiteY1" fmla="*/ 1688690 h 3480619"/>
              <a:gd name="connsiteX2" fmla="*/ 88490 w 7167716"/>
              <a:gd name="connsiteY2" fmla="*/ 1592826 h 3480619"/>
              <a:gd name="connsiteX3" fmla="*/ 73742 w 7167716"/>
              <a:gd name="connsiteY3" fmla="*/ 1511709 h 3480619"/>
              <a:gd name="connsiteX4" fmla="*/ 132735 w 7167716"/>
              <a:gd name="connsiteY4" fmla="*/ 1496961 h 3480619"/>
              <a:gd name="connsiteX5" fmla="*/ 206477 w 7167716"/>
              <a:gd name="connsiteY5" fmla="*/ 1408471 h 3480619"/>
              <a:gd name="connsiteX6" fmla="*/ 390832 w 7167716"/>
              <a:gd name="connsiteY6" fmla="*/ 1401097 h 3480619"/>
              <a:gd name="connsiteX7" fmla="*/ 567813 w 7167716"/>
              <a:gd name="connsiteY7" fmla="*/ 1076632 h 3480619"/>
              <a:gd name="connsiteX8" fmla="*/ 612058 w 7167716"/>
              <a:gd name="connsiteY8" fmla="*/ 973393 h 3480619"/>
              <a:gd name="connsiteX9" fmla="*/ 1091380 w 7167716"/>
              <a:gd name="connsiteY9" fmla="*/ 766916 h 3480619"/>
              <a:gd name="connsiteX10" fmla="*/ 1504335 w 7167716"/>
              <a:gd name="connsiteY10" fmla="*/ 553064 h 3480619"/>
              <a:gd name="connsiteX11" fmla="*/ 1998406 w 7167716"/>
              <a:gd name="connsiteY11" fmla="*/ 405580 h 3480619"/>
              <a:gd name="connsiteX12" fmla="*/ 2249129 w 7167716"/>
              <a:gd name="connsiteY12" fmla="*/ 427703 h 3480619"/>
              <a:gd name="connsiteX13" fmla="*/ 2433484 w 7167716"/>
              <a:gd name="connsiteY13" fmla="*/ 501445 h 3480619"/>
              <a:gd name="connsiteX14" fmla="*/ 2588342 w 7167716"/>
              <a:gd name="connsiteY14" fmla="*/ 663677 h 3480619"/>
              <a:gd name="connsiteX15" fmla="*/ 2639961 w 7167716"/>
              <a:gd name="connsiteY15" fmla="*/ 530942 h 3480619"/>
              <a:gd name="connsiteX16" fmla="*/ 2816942 w 7167716"/>
              <a:gd name="connsiteY16" fmla="*/ 346587 h 3480619"/>
              <a:gd name="connsiteX17" fmla="*/ 3104535 w 7167716"/>
              <a:gd name="connsiteY17" fmla="*/ 206477 h 3480619"/>
              <a:gd name="connsiteX18" fmla="*/ 3561735 w 7167716"/>
              <a:gd name="connsiteY18" fmla="*/ 88490 h 3480619"/>
              <a:gd name="connsiteX19" fmla="*/ 4151671 w 7167716"/>
              <a:gd name="connsiteY19" fmla="*/ 0 h 3480619"/>
              <a:gd name="connsiteX20" fmla="*/ 4490884 w 7167716"/>
              <a:gd name="connsiteY20" fmla="*/ 51619 h 3480619"/>
              <a:gd name="connsiteX21" fmla="*/ 5279922 w 7167716"/>
              <a:gd name="connsiteY21" fmla="*/ 523568 h 3480619"/>
              <a:gd name="connsiteX22" fmla="*/ 6644148 w 7167716"/>
              <a:gd name="connsiteY22" fmla="*/ 1489587 h 3480619"/>
              <a:gd name="connsiteX23" fmla="*/ 6772352 w 7167716"/>
              <a:gd name="connsiteY23" fmla="*/ 1595207 h 3480619"/>
              <a:gd name="connsiteX24" fmla="*/ 6911309 w 7167716"/>
              <a:gd name="connsiteY24" fmla="*/ 1699828 h 3480619"/>
              <a:gd name="connsiteX25" fmla="*/ 6998341 w 7167716"/>
              <a:gd name="connsiteY25" fmla="*/ 1766195 h 3480619"/>
              <a:gd name="connsiteX26" fmla="*/ 7108722 w 7167716"/>
              <a:gd name="connsiteY26" fmla="*/ 1777180 h 3480619"/>
              <a:gd name="connsiteX27" fmla="*/ 7167716 w 7167716"/>
              <a:gd name="connsiteY27" fmla="*/ 1895168 h 3480619"/>
              <a:gd name="connsiteX28" fmla="*/ 7092053 w 7167716"/>
              <a:gd name="connsiteY28" fmla="*/ 1983658 h 3480619"/>
              <a:gd name="connsiteX29" fmla="*/ 6808301 w 7167716"/>
              <a:gd name="connsiteY29" fmla="*/ 1991954 h 3480619"/>
              <a:gd name="connsiteX30" fmla="*/ 6408174 w 7167716"/>
              <a:gd name="connsiteY30" fmla="*/ 1976284 h 3480619"/>
              <a:gd name="connsiteX31" fmla="*/ 6039464 w 7167716"/>
              <a:gd name="connsiteY31" fmla="*/ 1976284 h 3480619"/>
              <a:gd name="connsiteX32" fmla="*/ 5773993 w 7167716"/>
              <a:gd name="connsiteY32" fmla="*/ 2013155 h 3480619"/>
              <a:gd name="connsiteX33" fmla="*/ 5574890 w 7167716"/>
              <a:gd name="connsiteY33" fmla="*/ 2094271 h 3480619"/>
              <a:gd name="connsiteX34" fmla="*/ 5206180 w 7167716"/>
              <a:gd name="connsiteY34" fmla="*/ 2381864 h 3480619"/>
              <a:gd name="connsiteX35" fmla="*/ 5058696 w 7167716"/>
              <a:gd name="connsiteY35" fmla="*/ 2521974 h 3480619"/>
              <a:gd name="connsiteX36" fmla="*/ 5002084 w 7167716"/>
              <a:gd name="connsiteY36" fmla="*/ 2639884 h 3480619"/>
              <a:gd name="connsiteX37" fmla="*/ 4549877 w 7167716"/>
              <a:gd name="connsiteY37" fmla="*/ 2765322 h 3480619"/>
              <a:gd name="connsiteX38" fmla="*/ 4446638 w 7167716"/>
              <a:gd name="connsiteY38" fmla="*/ 2647335 h 3480619"/>
              <a:gd name="connsiteX39" fmla="*/ 4191384 w 7167716"/>
              <a:gd name="connsiteY39" fmla="*/ 2560766 h 3480619"/>
              <a:gd name="connsiteX40" fmla="*/ 3879287 w 7167716"/>
              <a:gd name="connsiteY40" fmla="*/ 2580506 h 3480619"/>
              <a:gd name="connsiteX41" fmla="*/ 3551980 w 7167716"/>
              <a:gd name="connsiteY41" fmla="*/ 2703256 h 3480619"/>
              <a:gd name="connsiteX42" fmla="*/ 3193025 w 7167716"/>
              <a:gd name="connsiteY42" fmla="*/ 2890684 h 3480619"/>
              <a:gd name="connsiteX43" fmla="*/ 3126658 w 7167716"/>
              <a:gd name="connsiteY43" fmla="*/ 2905432 h 3480619"/>
              <a:gd name="connsiteX44" fmla="*/ 3104535 w 7167716"/>
              <a:gd name="connsiteY44" fmla="*/ 2920180 h 3480619"/>
              <a:gd name="connsiteX45" fmla="*/ 3082413 w 7167716"/>
              <a:gd name="connsiteY45" fmla="*/ 2927555 h 3480619"/>
              <a:gd name="connsiteX46" fmla="*/ 2780071 w 7167716"/>
              <a:gd name="connsiteY46" fmla="*/ 3185651 h 3480619"/>
              <a:gd name="connsiteX47" fmla="*/ 2381864 w 7167716"/>
              <a:gd name="connsiteY47" fmla="*/ 3436374 h 3480619"/>
              <a:gd name="connsiteX48" fmla="*/ 2145890 w 7167716"/>
              <a:gd name="connsiteY48" fmla="*/ 3480619 h 3480619"/>
              <a:gd name="connsiteX49" fmla="*/ 1961535 w 7167716"/>
              <a:gd name="connsiteY49" fmla="*/ 3473245 h 3480619"/>
              <a:gd name="connsiteX50" fmla="*/ 1806677 w 7167716"/>
              <a:gd name="connsiteY50" fmla="*/ 3362632 h 3480619"/>
              <a:gd name="connsiteX51" fmla="*/ 368709 w 7167716"/>
              <a:gd name="connsiteY51" fmla="*/ 1968909 h 3480619"/>
              <a:gd name="connsiteX52" fmla="*/ 36871 w 7167716"/>
              <a:gd name="connsiteY52" fmla="*/ 1747684 h 3480619"/>
              <a:gd name="connsiteX0" fmla="*/ 36871 w 7167716"/>
              <a:gd name="connsiteY0" fmla="*/ 1747684 h 3480619"/>
              <a:gd name="connsiteX1" fmla="*/ 0 w 7167716"/>
              <a:gd name="connsiteY1" fmla="*/ 1688690 h 3480619"/>
              <a:gd name="connsiteX2" fmla="*/ 88490 w 7167716"/>
              <a:gd name="connsiteY2" fmla="*/ 1592826 h 3480619"/>
              <a:gd name="connsiteX3" fmla="*/ 73742 w 7167716"/>
              <a:gd name="connsiteY3" fmla="*/ 1511709 h 3480619"/>
              <a:gd name="connsiteX4" fmla="*/ 132735 w 7167716"/>
              <a:gd name="connsiteY4" fmla="*/ 1496961 h 3480619"/>
              <a:gd name="connsiteX5" fmla="*/ 206477 w 7167716"/>
              <a:gd name="connsiteY5" fmla="*/ 1408471 h 3480619"/>
              <a:gd name="connsiteX6" fmla="*/ 390832 w 7167716"/>
              <a:gd name="connsiteY6" fmla="*/ 1401097 h 3480619"/>
              <a:gd name="connsiteX7" fmla="*/ 567813 w 7167716"/>
              <a:gd name="connsiteY7" fmla="*/ 1076632 h 3480619"/>
              <a:gd name="connsiteX8" fmla="*/ 612058 w 7167716"/>
              <a:gd name="connsiteY8" fmla="*/ 973393 h 3480619"/>
              <a:gd name="connsiteX9" fmla="*/ 1091380 w 7167716"/>
              <a:gd name="connsiteY9" fmla="*/ 766916 h 3480619"/>
              <a:gd name="connsiteX10" fmla="*/ 1504335 w 7167716"/>
              <a:gd name="connsiteY10" fmla="*/ 553064 h 3480619"/>
              <a:gd name="connsiteX11" fmla="*/ 1998406 w 7167716"/>
              <a:gd name="connsiteY11" fmla="*/ 405580 h 3480619"/>
              <a:gd name="connsiteX12" fmla="*/ 2249129 w 7167716"/>
              <a:gd name="connsiteY12" fmla="*/ 427703 h 3480619"/>
              <a:gd name="connsiteX13" fmla="*/ 2433484 w 7167716"/>
              <a:gd name="connsiteY13" fmla="*/ 501445 h 3480619"/>
              <a:gd name="connsiteX14" fmla="*/ 2588342 w 7167716"/>
              <a:gd name="connsiteY14" fmla="*/ 663677 h 3480619"/>
              <a:gd name="connsiteX15" fmla="*/ 2639961 w 7167716"/>
              <a:gd name="connsiteY15" fmla="*/ 530942 h 3480619"/>
              <a:gd name="connsiteX16" fmla="*/ 2816942 w 7167716"/>
              <a:gd name="connsiteY16" fmla="*/ 346587 h 3480619"/>
              <a:gd name="connsiteX17" fmla="*/ 3104535 w 7167716"/>
              <a:gd name="connsiteY17" fmla="*/ 206477 h 3480619"/>
              <a:gd name="connsiteX18" fmla="*/ 3561735 w 7167716"/>
              <a:gd name="connsiteY18" fmla="*/ 88490 h 3480619"/>
              <a:gd name="connsiteX19" fmla="*/ 4151671 w 7167716"/>
              <a:gd name="connsiteY19" fmla="*/ 0 h 3480619"/>
              <a:gd name="connsiteX20" fmla="*/ 4490884 w 7167716"/>
              <a:gd name="connsiteY20" fmla="*/ 51619 h 3480619"/>
              <a:gd name="connsiteX21" fmla="*/ 5279922 w 7167716"/>
              <a:gd name="connsiteY21" fmla="*/ 523568 h 3480619"/>
              <a:gd name="connsiteX22" fmla="*/ 6644148 w 7167716"/>
              <a:gd name="connsiteY22" fmla="*/ 1489587 h 3480619"/>
              <a:gd name="connsiteX23" fmla="*/ 6772352 w 7167716"/>
              <a:gd name="connsiteY23" fmla="*/ 1595207 h 3480619"/>
              <a:gd name="connsiteX24" fmla="*/ 6911309 w 7167716"/>
              <a:gd name="connsiteY24" fmla="*/ 1699828 h 3480619"/>
              <a:gd name="connsiteX25" fmla="*/ 6998341 w 7167716"/>
              <a:gd name="connsiteY25" fmla="*/ 1766195 h 3480619"/>
              <a:gd name="connsiteX26" fmla="*/ 7108722 w 7167716"/>
              <a:gd name="connsiteY26" fmla="*/ 1777180 h 3480619"/>
              <a:gd name="connsiteX27" fmla="*/ 7167716 w 7167716"/>
              <a:gd name="connsiteY27" fmla="*/ 1895168 h 3480619"/>
              <a:gd name="connsiteX28" fmla="*/ 7092053 w 7167716"/>
              <a:gd name="connsiteY28" fmla="*/ 1983658 h 3480619"/>
              <a:gd name="connsiteX29" fmla="*/ 6808301 w 7167716"/>
              <a:gd name="connsiteY29" fmla="*/ 1991954 h 3480619"/>
              <a:gd name="connsiteX30" fmla="*/ 6408174 w 7167716"/>
              <a:gd name="connsiteY30" fmla="*/ 1976284 h 3480619"/>
              <a:gd name="connsiteX31" fmla="*/ 6039464 w 7167716"/>
              <a:gd name="connsiteY31" fmla="*/ 1976284 h 3480619"/>
              <a:gd name="connsiteX32" fmla="*/ 5773993 w 7167716"/>
              <a:gd name="connsiteY32" fmla="*/ 2013155 h 3480619"/>
              <a:gd name="connsiteX33" fmla="*/ 5574890 w 7167716"/>
              <a:gd name="connsiteY33" fmla="*/ 2094271 h 3480619"/>
              <a:gd name="connsiteX34" fmla="*/ 5206180 w 7167716"/>
              <a:gd name="connsiteY34" fmla="*/ 2381864 h 3480619"/>
              <a:gd name="connsiteX35" fmla="*/ 5058696 w 7167716"/>
              <a:gd name="connsiteY35" fmla="*/ 2521974 h 3480619"/>
              <a:gd name="connsiteX36" fmla="*/ 5002084 w 7167716"/>
              <a:gd name="connsiteY36" fmla="*/ 2639884 h 3480619"/>
              <a:gd name="connsiteX37" fmla="*/ 4549877 w 7167716"/>
              <a:gd name="connsiteY37" fmla="*/ 2765322 h 3480619"/>
              <a:gd name="connsiteX38" fmla="*/ 4446638 w 7167716"/>
              <a:gd name="connsiteY38" fmla="*/ 2647335 h 3480619"/>
              <a:gd name="connsiteX39" fmla="*/ 4191384 w 7167716"/>
              <a:gd name="connsiteY39" fmla="*/ 2560766 h 3480619"/>
              <a:gd name="connsiteX40" fmla="*/ 3879287 w 7167716"/>
              <a:gd name="connsiteY40" fmla="*/ 2580506 h 3480619"/>
              <a:gd name="connsiteX41" fmla="*/ 3551980 w 7167716"/>
              <a:gd name="connsiteY41" fmla="*/ 2703256 h 3480619"/>
              <a:gd name="connsiteX42" fmla="*/ 3193025 w 7167716"/>
              <a:gd name="connsiteY42" fmla="*/ 2890684 h 3480619"/>
              <a:gd name="connsiteX43" fmla="*/ 3126658 w 7167716"/>
              <a:gd name="connsiteY43" fmla="*/ 2905432 h 3480619"/>
              <a:gd name="connsiteX44" fmla="*/ 3104535 w 7167716"/>
              <a:gd name="connsiteY44" fmla="*/ 2920180 h 3480619"/>
              <a:gd name="connsiteX45" fmla="*/ 3082413 w 7167716"/>
              <a:gd name="connsiteY45" fmla="*/ 2927555 h 3480619"/>
              <a:gd name="connsiteX46" fmla="*/ 2780071 w 7167716"/>
              <a:gd name="connsiteY46" fmla="*/ 3185651 h 3480619"/>
              <a:gd name="connsiteX47" fmla="*/ 2381864 w 7167716"/>
              <a:gd name="connsiteY47" fmla="*/ 3436374 h 3480619"/>
              <a:gd name="connsiteX48" fmla="*/ 2145890 w 7167716"/>
              <a:gd name="connsiteY48" fmla="*/ 3480619 h 3480619"/>
              <a:gd name="connsiteX49" fmla="*/ 1961535 w 7167716"/>
              <a:gd name="connsiteY49" fmla="*/ 3473245 h 3480619"/>
              <a:gd name="connsiteX50" fmla="*/ 1806677 w 7167716"/>
              <a:gd name="connsiteY50" fmla="*/ 3362632 h 3480619"/>
              <a:gd name="connsiteX51" fmla="*/ 368709 w 7167716"/>
              <a:gd name="connsiteY51" fmla="*/ 1968909 h 3480619"/>
              <a:gd name="connsiteX52" fmla="*/ 36871 w 7167716"/>
              <a:gd name="connsiteY52" fmla="*/ 1747684 h 3480619"/>
              <a:gd name="connsiteX0" fmla="*/ 36871 w 7167716"/>
              <a:gd name="connsiteY0" fmla="*/ 1747684 h 3480619"/>
              <a:gd name="connsiteX1" fmla="*/ 0 w 7167716"/>
              <a:gd name="connsiteY1" fmla="*/ 1688690 h 3480619"/>
              <a:gd name="connsiteX2" fmla="*/ 88490 w 7167716"/>
              <a:gd name="connsiteY2" fmla="*/ 1592826 h 3480619"/>
              <a:gd name="connsiteX3" fmla="*/ 73742 w 7167716"/>
              <a:gd name="connsiteY3" fmla="*/ 1511709 h 3480619"/>
              <a:gd name="connsiteX4" fmla="*/ 132735 w 7167716"/>
              <a:gd name="connsiteY4" fmla="*/ 1496961 h 3480619"/>
              <a:gd name="connsiteX5" fmla="*/ 206477 w 7167716"/>
              <a:gd name="connsiteY5" fmla="*/ 1408471 h 3480619"/>
              <a:gd name="connsiteX6" fmla="*/ 390832 w 7167716"/>
              <a:gd name="connsiteY6" fmla="*/ 1401097 h 3480619"/>
              <a:gd name="connsiteX7" fmla="*/ 567813 w 7167716"/>
              <a:gd name="connsiteY7" fmla="*/ 1076632 h 3480619"/>
              <a:gd name="connsiteX8" fmla="*/ 612058 w 7167716"/>
              <a:gd name="connsiteY8" fmla="*/ 973393 h 3480619"/>
              <a:gd name="connsiteX9" fmla="*/ 1091380 w 7167716"/>
              <a:gd name="connsiteY9" fmla="*/ 766916 h 3480619"/>
              <a:gd name="connsiteX10" fmla="*/ 1504335 w 7167716"/>
              <a:gd name="connsiteY10" fmla="*/ 553064 h 3480619"/>
              <a:gd name="connsiteX11" fmla="*/ 1998406 w 7167716"/>
              <a:gd name="connsiteY11" fmla="*/ 405580 h 3480619"/>
              <a:gd name="connsiteX12" fmla="*/ 2249129 w 7167716"/>
              <a:gd name="connsiteY12" fmla="*/ 427703 h 3480619"/>
              <a:gd name="connsiteX13" fmla="*/ 2433484 w 7167716"/>
              <a:gd name="connsiteY13" fmla="*/ 501445 h 3480619"/>
              <a:gd name="connsiteX14" fmla="*/ 2588342 w 7167716"/>
              <a:gd name="connsiteY14" fmla="*/ 663677 h 3480619"/>
              <a:gd name="connsiteX15" fmla="*/ 2639961 w 7167716"/>
              <a:gd name="connsiteY15" fmla="*/ 530942 h 3480619"/>
              <a:gd name="connsiteX16" fmla="*/ 2816942 w 7167716"/>
              <a:gd name="connsiteY16" fmla="*/ 346587 h 3480619"/>
              <a:gd name="connsiteX17" fmla="*/ 3104535 w 7167716"/>
              <a:gd name="connsiteY17" fmla="*/ 206477 h 3480619"/>
              <a:gd name="connsiteX18" fmla="*/ 3561735 w 7167716"/>
              <a:gd name="connsiteY18" fmla="*/ 88490 h 3480619"/>
              <a:gd name="connsiteX19" fmla="*/ 4151671 w 7167716"/>
              <a:gd name="connsiteY19" fmla="*/ 0 h 3480619"/>
              <a:gd name="connsiteX20" fmla="*/ 4490884 w 7167716"/>
              <a:gd name="connsiteY20" fmla="*/ 51619 h 3480619"/>
              <a:gd name="connsiteX21" fmla="*/ 5279922 w 7167716"/>
              <a:gd name="connsiteY21" fmla="*/ 523568 h 3480619"/>
              <a:gd name="connsiteX22" fmla="*/ 6644148 w 7167716"/>
              <a:gd name="connsiteY22" fmla="*/ 1489587 h 3480619"/>
              <a:gd name="connsiteX23" fmla="*/ 6772352 w 7167716"/>
              <a:gd name="connsiteY23" fmla="*/ 1595207 h 3480619"/>
              <a:gd name="connsiteX24" fmla="*/ 6911309 w 7167716"/>
              <a:gd name="connsiteY24" fmla="*/ 1699828 h 3480619"/>
              <a:gd name="connsiteX25" fmla="*/ 6998341 w 7167716"/>
              <a:gd name="connsiteY25" fmla="*/ 1766195 h 3480619"/>
              <a:gd name="connsiteX26" fmla="*/ 7108722 w 7167716"/>
              <a:gd name="connsiteY26" fmla="*/ 1777180 h 3480619"/>
              <a:gd name="connsiteX27" fmla="*/ 7167716 w 7167716"/>
              <a:gd name="connsiteY27" fmla="*/ 1895168 h 3480619"/>
              <a:gd name="connsiteX28" fmla="*/ 7092053 w 7167716"/>
              <a:gd name="connsiteY28" fmla="*/ 1983658 h 3480619"/>
              <a:gd name="connsiteX29" fmla="*/ 6808301 w 7167716"/>
              <a:gd name="connsiteY29" fmla="*/ 1991954 h 3480619"/>
              <a:gd name="connsiteX30" fmla="*/ 6408174 w 7167716"/>
              <a:gd name="connsiteY30" fmla="*/ 1976284 h 3480619"/>
              <a:gd name="connsiteX31" fmla="*/ 6039464 w 7167716"/>
              <a:gd name="connsiteY31" fmla="*/ 1976284 h 3480619"/>
              <a:gd name="connsiteX32" fmla="*/ 5773993 w 7167716"/>
              <a:gd name="connsiteY32" fmla="*/ 2013155 h 3480619"/>
              <a:gd name="connsiteX33" fmla="*/ 5574890 w 7167716"/>
              <a:gd name="connsiteY33" fmla="*/ 2094271 h 3480619"/>
              <a:gd name="connsiteX34" fmla="*/ 5206180 w 7167716"/>
              <a:gd name="connsiteY34" fmla="*/ 2381864 h 3480619"/>
              <a:gd name="connsiteX35" fmla="*/ 5058696 w 7167716"/>
              <a:gd name="connsiteY35" fmla="*/ 2521974 h 3480619"/>
              <a:gd name="connsiteX36" fmla="*/ 5002084 w 7167716"/>
              <a:gd name="connsiteY36" fmla="*/ 2639884 h 3480619"/>
              <a:gd name="connsiteX37" fmla="*/ 4549877 w 7167716"/>
              <a:gd name="connsiteY37" fmla="*/ 2765322 h 3480619"/>
              <a:gd name="connsiteX38" fmla="*/ 4446638 w 7167716"/>
              <a:gd name="connsiteY38" fmla="*/ 2647335 h 3480619"/>
              <a:gd name="connsiteX39" fmla="*/ 4191384 w 7167716"/>
              <a:gd name="connsiteY39" fmla="*/ 2560766 h 3480619"/>
              <a:gd name="connsiteX40" fmla="*/ 3879287 w 7167716"/>
              <a:gd name="connsiteY40" fmla="*/ 2580506 h 3480619"/>
              <a:gd name="connsiteX41" fmla="*/ 3551980 w 7167716"/>
              <a:gd name="connsiteY41" fmla="*/ 2703256 h 3480619"/>
              <a:gd name="connsiteX42" fmla="*/ 3193025 w 7167716"/>
              <a:gd name="connsiteY42" fmla="*/ 2890684 h 3480619"/>
              <a:gd name="connsiteX43" fmla="*/ 3126658 w 7167716"/>
              <a:gd name="connsiteY43" fmla="*/ 2905432 h 3480619"/>
              <a:gd name="connsiteX44" fmla="*/ 3104535 w 7167716"/>
              <a:gd name="connsiteY44" fmla="*/ 2920180 h 3480619"/>
              <a:gd name="connsiteX45" fmla="*/ 3082413 w 7167716"/>
              <a:gd name="connsiteY45" fmla="*/ 2927555 h 3480619"/>
              <a:gd name="connsiteX46" fmla="*/ 2780071 w 7167716"/>
              <a:gd name="connsiteY46" fmla="*/ 3185651 h 3480619"/>
              <a:gd name="connsiteX47" fmla="*/ 2381864 w 7167716"/>
              <a:gd name="connsiteY47" fmla="*/ 3436374 h 3480619"/>
              <a:gd name="connsiteX48" fmla="*/ 2145890 w 7167716"/>
              <a:gd name="connsiteY48" fmla="*/ 3480619 h 3480619"/>
              <a:gd name="connsiteX49" fmla="*/ 1961535 w 7167716"/>
              <a:gd name="connsiteY49" fmla="*/ 3473245 h 3480619"/>
              <a:gd name="connsiteX50" fmla="*/ 1806677 w 7167716"/>
              <a:gd name="connsiteY50" fmla="*/ 3362632 h 3480619"/>
              <a:gd name="connsiteX51" fmla="*/ 368709 w 7167716"/>
              <a:gd name="connsiteY51" fmla="*/ 1968909 h 3480619"/>
              <a:gd name="connsiteX52" fmla="*/ 36871 w 7167716"/>
              <a:gd name="connsiteY52" fmla="*/ 1747684 h 3480619"/>
              <a:gd name="connsiteX0" fmla="*/ 36871 w 7167716"/>
              <a:gd name="connsiteY0" fmla="*/ 1747684 h 3480619"/>
              <a:gd name="connsiteX1" fmla="*/ 0 w 7167716"/>
              <a:gd name="connsiteY1" fmla="*/ 1688690 h 3480619"/>
              <a:gd name="connsiteX2" fmla="*/ 88490 w 7167716"/>
              <a:gd name="connsiteY2" fmla="*/ 1592826 h 3480619"/>
              <a:gd name="connsiteX3" fmla="*/ 73742 w 7167716"/>
              <a:gd name="connsiteY3" fmla="*/ 1511709 h 3480619"/>
              <a:gd name="connsiteX4" fmla="*/ 132735 w 7167716"/>
              <a:gd name="connsiteY4" fmla="*/ 1496961 h 3480619"/>
              <a:gd name="connsiteX5" fmla="*/ 206477 w 7167716"/>
              <a:gd name="connsiteY5" fmla="*/ 1408471 h 3480619"/>
              <a:gd name="connsiteX6" fmla="*/ 390832 w 7167716"/>
              <a:gd name="connsiteY6" fmla="*/ 1401097 h 3480619"/>
              <a:gd name="connsiteX7" fmla="*/ 567813 w 7167716"/>
              <a:gd name="connsiteY7" fmla="*/ 1076632 h 3480619"/>
              <a:gd name="connsiteX8" fmla="*/ 612058 w 7167716"/>
              <a:gd name="connsiteY8" fmla="*/ 973393 h 3480619"/>
              <a:gd name="connsiteX9" fmla="*/ 1091380 w 7167716"/>
              <a:gd name="connsiteY9" fmla="*/ 766916 h 3480619"/>
              <a:gd name="connsiteX10" fmla="*/ 1504335 w 7167716"/>
              <a:gd name="connsiteY10" fmla="*/ 553064 h 3480619"/>
              <a:gd name="connsiteX11" fmla="*/ 1998406 w 7167716"/>
              <a:gd name="connsiteY11" fmla="*/ 405580 h 3480619"/>
              <a:gd name="connsiteX12" fmla="*/ 2249129 w 7167716"/>
              <a:gd name="connsiteY12" fmla="*/ 427703 h 3480619"/>
              <a:gd name="connsiteX13" fmla="*/ 2433484 w 7167716"/>
              <a:gd name="connsiteY13" fmla="*/ 501445 h 3480619"/>
              <a:gd name="connsiteX14" fmla="*/ 2588342 w 7167716"/>
              <a:gd name="connsiteY14" fmla="*/ 663677 h 3480619"/>
              <a:gd name="connsiteX15" fmla="*/ 2639961 w 7167716"/>
              <a:gd name="connsiteY15" fmla="*/ 530942 h 3480619"/>
              <a:gd name="connsiteX16" fmla="*/ 2816942 w 7167716"/>
              <a:gd name="connsiteY16" fmla="*/ 346587 h 3480619"/>
              <a:gd name="connsiteX17" fmla="*/ 3104535 w 7167716"/>
              <a:gd name="connsiteY17" fmla="*/ 206477 h 3480619"/>
              <a:gd name="connsiteX18" fmla="*/ 3561735 w 7167716"/>
              <a:gd name="connsiteY18" fmla="*/ 88490 h 3480619"/>
              <a:gd name="connsiteX19" fmla="*/ 4151671 w 7167716"/>
              <a:gd name="connsiteY19" fmla="*/ 0 h 3480619"/>
              <a:gd name="connsiteX20" fmla="*/ 4490884 w 7167716"/>
              <a:gd name="connsiteY20" fmla="*/ 51619 h 3480619"/>
              <a:gd name="connsiteX21" fmla="*/ 5248966 w 7167716"/>
              <a:gd name="connsiteY21" fmla="*/ 542618 h 3480619"/>
              <a:gd name="connsiteX22" fmla="*/ 6644148 w 7167716"/>
              <a:gd name="connsiteY22" fmla="*/ 1489587 h 3480619"/>
              <a:gd name="connsiteX23" fmla="*/ 6772352 w 7167716"/>
              <a:gd name="connsiteY23" fmla="*/ 1595207 h 3480619"/>
              <a:gd name="connsiteX24" fmla="*/ 6911309 w 7167716"/>
              <a:gd name="connsiteY24" fmla="*/ 1699828 h 3480619"/>
              <a:gd name="connsiteX25" fmla="*/ 6998341 w 7167716"/>
              <a:gd name="connsiteY25" fmla="*/ 1766195 h 3480619"/>
              <a:gd name="connsiteX26" fmla="*/ 7108722 w 7167716"/>
              <a:gd name="connsiteY26" fmla="*/ 1777180 h 3480619"/>
              <a:gd name="connsiteX27" fmla="*/ 7167716 w 7167716"/>
              <a:gd name="connsiteY27" fmla="*/ 1895168 h 3480619"/>
              <a:gd name="connsiteX28" fmla="*/ 7092053 w 7167716"/>
              <a:gd name="connsiteY28" fmla="*/ 1983658 h 3480619"/>
              <a:gd name="connsiteX29" fmla="*/ 6808301 w 7167716"/>
              <a:gd name="connsiteY29" fmla="*/ 1991954 h 3480619"/>
              <a:gd name="connsiteX30" fmla="*/ 6408174 w 7167716"/>
              <a:gd name="connsiteY30" fmla="*/ 1976284 h 3480619"/>
              <a:gd name="connsiteX31" fmla="*/ 6039464 w 7167716"/>
              <a:gd name="connsiteY31" fmla="*/ 1976284 h 3480619"/>
              <a:gd name="connsiteX32" fmla="*/ 5773993 w 7167716"/>
              <a:gd name="connsiteY32" fmla="*/ 2013155 h 3480619"/>
              <a:gd name="connsiteX33" fmla="*/ 5574890 w 7167716"/>
              <a:gd name="connsiteY33" fmla="*/ 2094271 h 3480619"/>
              <a:gd name="connsiteX34" fmla="*/ 5206180 w 7167716"/>
              <a:gd name="connsiteY34" fmla="*/ 2381864 h 3480619"/>
              <a:gd name="connsiteX35" fmla="*/ 5058696 w 7167716"/>
              <a:gd name="connsiteY35" fmla="*/ 2521974 h 3480619"/>
              <a:gd name="connsiteX36" fmla="*/ 5002084 w 7167716"/>
              <a:gd name="connsiteY36" fmla="*/ 2639884 h 3480619"/>
              <a:gd name="connsiteX37" fmla="*/ 4549877 w 7167716"/>
              <a:gd name="connsiteY37" fmla="*/ 2765322 h 3480619"/>
              <a:gd name="connsiteX38" fmla="*/ 4446638 w 7167716"/>
              <a:gd name="connsiteY38" fmla="*/ 2647335 h 3480619"/>
              <a:gd name="connsiteX39" fmla="*/ 4191384 w 7167716"/>
              <a:gd name="connsiteY39" fmla="*/ 2560766 h 3480619"/>
              <a:gd name="connsiteX40" fmla="*/ 3879287 w 7167716"/>
              <a:gd name="connsiteY40" fmla="*/ 2580506 h 3480619"/>
              <a:gd name="connsiteX41" fmla="*/ 3551980 w 7167716"/>
              <a:gd name="connsiteY41" fmla="*/ 2703256 h 3480619"/>
              <a:gd name="connsiteX42" fmla="*/ 3193025 w 7167716"/>
              <a:gd name="connsiteY42" fmla="*/ 2890684 h 3480619"/>
              <a:gd name="connsiteX43" fmla="*/ 3126658 w 7167716"/>
              <a:gd name="connsiteY43" fmla="*/ 2905432 h 3480619"/>
              <a:gd name="connsiteX44" fmla="*/ 3104535 w 7167716"/>
              <a:gd name="connsiteY44" fmla="*/ 2920180 h 3480619"/>
              <a:gd name="connsiteX45" fmla="*/ 3082413 w 7167716"/>
              <a:gd name="connsiteY45" fmla="*/ 2927555 h 3480619"/>
              <a:gd name="connsiteX46" fmla="*/ 2780071 w 7167716"/>
              <a:gd name="connsiteY46" fmla="*/ 3185651 h 3480619"/>
              <a:gd name="connsiteX47" fmla="*/ 2381864 w 7167716"/>
              <a:gd name="connsiteY47" fmla="*/ 3436374 h 3480619"/>
              <a:gd name="connsiteX48" fmla="*/ 2145890 w 7167716"/>
              <a:gd name="connsiteY48" fmla="*/ 3480619 h 3480619"/>
              <a:gd name="connsiteX49" fmla="*/ 1961535 w 7167716"/>
              <a:gd name="connsiteY49" fmla="*/ 3473245 h 3480619"/>
              <a:gd name="connsiteX50" fmla="*/ 1806677 w 7167716"/>
              <a:gd name="connsiteY50" fmla="*/ 3362632 h 3480619"/>
              <a:gd name="connsiteX51" fmla="*/ 368709 w 7167716"/>
              <a:gd name="connsiteY51" fmla="*/ 1968909 h 3480619"/>
              <a:gd name="connsiteX52" fmla="*/ 36871 w 7167716"/>
              <a:gd name="connsiteY52" fmla="*/ 1747684 h 3480619"/>
              <a:gd name="connsiteX0" fmla="*/ 36871 w 7167716"/>
              <a:gd name="connsiteY0" fmla="*/ 1747684 h 3480619"/>
              <a:gd name="connsiteX1" fmla="*/ 0 w 7167716"/>
              <a:gd name="connsiteY1" fmla="*/ 1688690 h 3480619"/>
              <a:gd name="connsiteX2" fmla="*/ 88490 w 7167716"/>
              <a:gd name="connsiteY2" fmla="*/ 1592826 h 3480619"/>
              <a:gd name="connsiteX3" fmla="*/ 73742 w 7167716"/>
              <a:gd name="connsiteY3" fmla="*/ 1511709 h 3480619"/>
              <a:gd name="connsiteX4" fmla="*/ 132735 w 7167716"/>
              <a:gd name="connsiteY4" fmla="*/ 1496961 h 3480619"/>
              <a:gd name="connsiteX5" fmla="*/ 206477 w 7167716"/>
              <a:gd name="connsiteY5" fmla="*/ 1408471 h 3480619"/>
              <a:gd name="connsiteX6" fmla="*/ 390832 w 7167716"/>
              <a:gd name="connsiteY6" fmla="*/ 1401097 h 3480619"/>
              <a:gd name="connsiteX7" fmla="*/ 567813 w 7167716"/>
              <a:gd name="connsiteY7" fmla="*/ 1076632 h 3480619"/>
              <a:gd name="connsiteX8" fmla="*/ 612058 w 7167716"/>
              <a:gd name="connsiteY8" fmla="*/ 973393 h 3480619"/>
              <a:gd name="connsiteX9" fmla="*/ 1091380 w 7167716"/>
              <a:gd name="connsiteY9" fmla="*/ 766916 h 3480619"/>
              <a:gd name="connsiteX10" fmla="*/ 1504335 w 7167716"/>
              <a:gd name="connsiteY10" fmla="*/ 553064 h 3480619"/>
              <a:gd name="connsiteX11" fmla="*/ 1998406 w 7167716"/>
              <a:gd name="connsiteY11" fmla="*/ 405580 h 3480619"/>
              <a:gd name="connsiteX12" fmla="*/ 2249129 w 7167716"/>
              <a:gd name="connsiteY12" fmla="*/ 427703 h 3480619"/>
              <a:gd name="connsiteX13" fmla="*/ 2433484 w 7167716"/>
              <a:gd name="connsiteY13" fmla="*/ 501445 h 3480619"/>
              <a:gd name="connsiteX14" fmla="*/ 2588342 w 7167716"/>
              <a:gd name="connsiteY14" fmla="*/ 663677 h 3480619"/>
              <a:gd name="connsiteX15" fmla="*/ 2639961 w 7167716"/>
              <a:gd name="connsiteY15" fmla="*/ 530942 h 3480619"/>
              <a:gd name="connsiteX16" fmla="*/ 2816942 w 7167716"/>
              <a:gd name="connsiteY16" fmla="*/ 346587 h 3480619"/>
              <a:gd name="connsiteX17" fmla="*/ 3104535 w 7167716"/>
              <a:gd name="connsiteY17" fmla="*/ 206477 h 3480619"/>
              <a:gd name="connsiteX18" fmla="*/ 3561735 w 7167716"/>
              <a:gd name="connsiteY18" fmla="*/ 88490 h 3480619"/>
              <a:gd name="connsiteX19" fmla="*/ 4151671 w 7167716"/>
              <a:gd name="connsiteY19" fmla="*/ 0 h 3480619"/>
              <a:gd name="connsiteX20" fmla="*/ 4490884 w 7167716"/>
              <a:gd name="connsiteY20" fmla="*/ 51619 h 3480619"/>
              <a:gd name="connsiteX21" fmla="*/ 5248966 w 7167716"/>
              <a:gd name="connsiteY21" fmla="*/ 542618 h 3480619"/>
              <a:gd name="connsiteX22" fmla="*/ 5941603 w 7167716"/>
              <a:gd name="connsiteY22" fmla="*/ 1031312 h 3480619"/>
              <a:gd name="connsiteX23" fmla="*/ 6644148 w 7167716"/>
              <a:gd name="connsiteY23" fmla="*/ 1489587 h 3480619"/>
              <a:gd name="connsiteX24" fmla="*/ 6772352 w 7167716"/>
              <a:gd name="connsiteY24" fmla="*/ 1595207 h 3480619"/>
              <a:gd name="connsiteX25" fmla="*/ 6911309 w 7167716"/>
              <a:gd name="connsiteY25" fmla="*/ 1699828 h 3480619"/>
              <a:gd name="connsiteX26" fmla="*/ 6998341 w 7167716"/>
              <a:gd name="connsiteY26" fmla="*/ 1766195 h 3480619"/>
              <a:gd name="connsiteX27" fmla="*/ 7108722 w 7167716"/>
              <a:gd name="connsiteY27" fmla="*/ 1777180 h 3480619"/>
              <a:gd name="connsiteX28" fmla="*/ 7167716 w 7167716"/>
              <a:gd name="connsiteY28" fmla="*/ 1895168 h 3480619"/>
              <a:gd name="connsiteX29" fmla="*/ 7092053 w 7167716"/>
              <a:gd name="connsiteY29" fmla="*/ 1983658 h 3480619"/>
              <a:gd name="connsiteX30" fmla="*/ 6808301 w 7167716"/>
              <a:gd name="connsiteY30" fmla="*/ 1991954 h 3480619"/>
              <a:gd name="connsiteX31" fmla="*/ 6408174 w 7167716"/>
              <a:gd name="connsiteY31" fmla="*/ 1976284 h 3480619"/>
              <a:gd name="connsiteX32" fmla="*/ 6039464 w 7167716"/>
              <a:gd name="connsiteY32" fmla="*/ 1976284 h 3480619"/>
              <a:gd name="connsiteX33" fmla="*/ 5773993 w 7167716"/>
              <a:gd name="connsiteY33" fmla="*/ 2013155 h 3480619"/>
              <a:gd name="connsiteX34" fmla="*/ 5574890 w 7167716"/>
              <a:gd name="connsiteY34" fmla="*/ 2094271 h 3480619"/>
              <a:gd name="connsiteX35" fmla="*/ 5206180 w 7167716"/>
              <a:gd name="connsiteY35" fmla="*/ 2381864 h 3480619"/>
              <a:gd name="connsiteX36" fmla="*/ 5058696 w 7167716"/>
              <a:gd name="connsiteY36" fmla="*/ 2521974 h 3480619"/>
              <a:gd name="connsiteX37" fmla="*/ 5002084 w 7167716"/>
              <a:gd name="connsiteY37" fmla="*/ 2639884 h 3480619"/>
              <a:gd name="connsiteX38" fmla="*/ 4549877 w 7167716"/>
              <a:gd name="connsiteY38" fmla="*/ 2765322 h 3480619"/>
              <a:gd name="connsiteX39" fmla="*/ 4446638 w 7167716"/>
              <a:gd name="connsiteY39" fmla="*/ 2647335 h 3480619"/>
              <a:gd name="connsiteX40" fmla="*/ 4191384 w 7167716"/>
              <a:gd name="connsiteY40" fmla="*/ 2560766 h 3480619"/>
              <a:gd name="connsiteX41" fmla="*/ 3879287 w 7167716"/>
              <a:gd name="connsiteY41" fmla="*/ 2580506 h 3480619"/>
              <a:gd name="connsiteX42" fmla="*/ 3551980 w 7167716"/>
              <a:gd name="connsiteY42" fmla="*/ 2703256 h 3480619"/>
              <a:gd name="connsiteX43" fmla="*/ 3193025 w 7167716"/>
              <a:gd name="connsiteY43" fmla="*/ 2890684 h 3480619"/>
              <a:gd name="connsiteX44" fmla="*/ 3126658 w 7167716"/>
              <a:gd name="connsiteY44" fmla="*/ 2905432 h 3480619"/>
              <a:gd name="connsiteX45" fmla="*/ 3104535 w 7167716"/>
              <a:gd name="connsiteY45" fmla="*/ 2920180 h 3480619"/>
              <a:gd name="connsiteX46" fmla="*/ 3082413 w 7167716"/>
              <a:gd name="connsiteY46" fmla="*/ 2927555 h 3480619"/>
              <a:gd name="connsiteX47" fmla="*/ 2780071 w 7167716"/>
              <a:gd name="connsiteY47" fmla="*/ 3185651 h 3480619"/>
              <a:gd name="connsiteX48" fmla="*/ 2381864 w 7167716"/>
              <a:gd name="connsiteY48" fmla="*/ 3436374 h 3480619"/>
              <a:gd name="connsiteX49" fmla="*/ 2145890 w 7167716"/>
              <a:gd name="connsiteY49" fmla="*/ 3480619 h 3480619"/>
              <a:gd name="connsiteX50" fmla="*/ 1961535 w 7167716"/>
              <a:gd name="connsiteY50" fmla="*/ 3473245 h 3480619"/>
              <a:gd name="connsiteX51" fmla="*/ 1806677 w 7167716"/>
              <a:gd name="connsiteY51" fmla="*/ 3362632 h 3480619"/>
              <a:gd name="connsiteX52" fmla="*/ 368709 w 7167716"/>
              <a:gd name="connsiteY52" fmla="*/ 1968909 h 3480619"/>
              <a:gd name="connsiteX53" fmla="*/ 36871 w 7167716"/>
              <a:gd name="connsiteY53" fmla="*/ 1747684 h 3480619"/>
              <a:gd name="connsiteX0" fmla="*/ 36871 w 7167716"/>
              <a:gd name="connsiteY0" fmla="*/ 1747684 h 3480619"/>
              <a:gd name="connsiteX1" fmla="*/ 0 w 7167716"/>
              <a:gd name="connsiteY1" fmla="*/ 1688690 h 3480619"/>
              <a:gd name="connsiteX2" fmla="*/ 88490 w 7167716"/>
              <a:gd name="connsiteY2" fmla="*/ 1592826 h 3480619"/>
              <a:gd name="connsiteX3" fmla="*/ 73742 w 7167716"/>
              <a:gd name="connsiteY3" fmla="*/ 1511709 h 3480619"/>
              <a:gd name="connsiteX4" fmla="*/ 132735 w 7167716"/>
              <a:gd name="connsiteY4" fmla="*/ 1496961 h 3480619"/>
              <a:gd name="connsiteX5" fmla="*/ 206477 w 7167716"/>
              <a:gd name="connsiteY5" fmla="*/ 1408471 h 3480619"/>
              <a:gd name="connsiteX6" fmla="*/ 390832 w 7167716"/>
              <a:gd name="connsiteY6" fmla="*/ 1401097 h 3480619"/>
              <a:gd name="connsiteX7" fmla="*/ 567813 w 7167716"/>
              <a:gd name="connsiteY7" fmla="*/ 1076632 h 3480619"/>
              <a:gd name="connsiteX8" fmla="*/ 612058 w 7167716"/>
              <a:gd name="connsiteY8" fmla="*/ 973393 h 3480619"/>
              <a:gd name="connsiteX9" fmla="*/ 1091380 w 7167716"/>
              <a:gd name="connsiteY9" fmla="*/ 766916 h 3480619"/>
              <a:gd name="connsiteX10" fmla="*/ 1504335 w 7167716"/>
              <a:gd name="connsiteY10" fmla="*/ 553064 h 3480619"/>
              <a:gd name="connsiteX11" fmla="*/ 1998406 w 7167716"/>
              <a:gd name="connsiteY11" fmla="*/ 405580 h 3480619"/>
              <a:gd name="connsiteX12" fmla="*/ 2249129 w 7167716"/>
              <a:gd name="connsiteY12" fmla="*/ 427703 h 3480619"/>
              <a:gd name="connsiteX13" fmla="*/ 2433484 w 7167716"/>
              <a:gd name="connsiteY13" fmla="*/ 501445 h 3480619"/>
              <a:gd name="connsiteX14" fmla="*/ 2588342 w 7167716"/>
              <a:gd name="connsiteY14" fmla="*/ 663677 h 3480619"/>
              <a:gd name="connsiteX15" fmla="*/ 2639961 w 7167716"/>
              <a:gd name="connsiteY15" fmla="*/ 530942 h 3480619"/>
              <a:gd name="connsiteX16" fmla="*/ 2816942 w 7167716"/>
              <a:gd name="connsiteY16" fmla="*/ 346587 h 3480619"/>
              <a:gd name="connsiteX17" fmla="*/ 3104535 w 7167716"/>
              <a:gd name="connsiteY17" fmla="*/ 206477 h 3480619"/>
              <a:gd name="connsiteX18" fmla="*/ 3561735 w 7167716"/>
              <a:gd name="connsiteY18" fmla="*/ 88490 h 3480619"/>
              <a:gd name="connsiteX19" fmla="*/ 4151671 w 7167716"/>
              <a:gd name="connsiteY19" fmla="*/ 0 h 3480619"/>
              <a:gd name="connsiteX20" fmla="*/ 4490884 w 7167716"/>
              <a:gd name="connsiteY20" fmla="*/ 51619 h 3480619"/>
              <a:gd name="connsiteX21" fmla="*/ 5248966 w 7167716"/>
              <a:gd name="connsiteY21" fmla="*/ 542618 h 3480619"/>
              <a:gd name="connsiteX22" fmla="*/ 5941603 w 7167716"/>
              <a:gd name="connsiteY22" fmla="*/ 1031312 h 3480619"/>
              <a:gd name="connsiteX23" fmla="*/ 6644148 w 7167716"/>
              <a:gd name="connsiteY23" fmla="*/ 1489587 h 3480619"/>
              <a:gd name="connsiteX24" fmla="*/ 6772352 w 7167716"/>
              <a:gd name="connsiteY24" fmla="*/ 1595207 h 3480619"/>
              <a:gd name="connsiteX25" fmla="*/ 6911309 w 7167716"/>
              <a:gd name="connsiteY25" fmla="*/ 1699828 h 3480619"/>
              <a:gd name="connsiteX26" fmla="*/ 6998341 w 7167716"/>
              <a:gd name="connsiteY26" fmla="*/ 1766195 h 3480619"/>
              <a:gd name="connsiteX27" fmla="*/ 7108722 w 7167716"/>
              <a:gd name="connsiteY27" fmla="*/ 1777180 h 3480619"/>
              <a:gd name="connsiteX28" fmla="*/ 7167716 w 7167716"/>
              <a:gd name="connsiteY28" fmla="*/ 1895168 h 3480619"/>
              <a:gd name="connsiteX29" fmla="*/ 7092053 w 7167716"/>
              <a:gd name="connsiteY29" fmla="*/ 1983658 h 3480619"/>
              <a:gd name="connsiteX30" fmla="*/ 6808301 w 7167716"/>
              <a:gd name="connsiteY30" fmla="*/ 1991954 h 3480619"/>
              <a:gd name="connsiteX31" fmla="*/ 6408174 w 7167716"/>
              <a:gd name="connsiteY31" fmla="*/ 1976284 h 3480619"/>
              <a:gd name="connsiteX32" fmla="*/ 6039464 w 7167716"/>
              <a:gd name="connsiteY32" fmla="*/ 1976284 h 3480619"/>
              <a:gd name="connsiteX33" fmla="*/ 5773993 w 7167716"/>
              <a:gd name="connsiteY33" fmla="*/ 2013155 h 3480619"/>
              <a:gd name="connsiteX34" fmla="*/ 5574890 w 7167716"/>
              <a:gd name="connsiteY34" fmla="*/ 2094271 h 3480619"/>
              <a:gd name="connsiteX35" fmla="*/ 5206180 w 7167716"/>
              <a:gd name="connsiteY35" fmla="*/ 2381864 h 3480619"/>
              <a:gd name="connsiteX36" fmla="*/ 5058696 w 7167716"/>
              <a:gd name="connsiteY36" fmla="*/ 2521974 h 3480619"/>
              <a:gd name="connsiteX37" fmla="*/ 5002084 w 7167716"/>
              <a:gd name="connsiteY37" fmla="*/ 2639884 h 3480619"/>
              <a:gd name="connsiteX38" fmla="*/ 4549877 w 7167716"/>
              <a:gd name="connsiteY38" fmla="*/ 2765322 h 3480619"/>
              <a:gd name="connsiteX39" fmla="*/ 4446638 w 7167716"/>
              <a:gd name="connsiteY39" fmla="*/ 2647335 h 3480619"/>
              <a:gd name="connsiteX40" fmla="*/ 4191384 w 7167716"/>
              <a:gd name="connsiteY40" fmla="*/ 2560766 h 3480619"/>
              <a:gd name="connsiteX41" fmla="*/ 3879287 w 7167716"/>
              <a:gd name="connsiteY41" fmla="*/ 2580506 h 3480619"/>
              <a:gd name="connsiteX42" fmla="*/ 3551980 w 7167716"/>
              <a:gd name="connsiteY42" fmla="*/ 2703256 h 3480619"/>
              <a:gd name="connsiteX43" fmla="*/ 3193025 w 7167716"/>
              <a:gd name="connsiteY43" fmla="*/ 2890684 h 3480619"/>
              <a:gd name="connsiteX44" fmla="*/ 3126658 w 7167716"/>
              <a:gd name="connsiteY44" fmla="*/ 2905432 h 3480619"/>
              <a:gd name="connsiteX45" fmla="*/ 3104535 w 7167716"/>
              <a:gd name="connsiteY45" fmla="*/ 2920180 h 3480619"/>
              <a:gd name="connsiteX46" fmla="*/ 3082413 w 7167716"/>
              <a:gd name="connsiteY46" fmla="*/ 2927555 h 3480619"/>
              <a:gd name="connsiteX47" fmla="*/ 2780071 w 7167716"/>
              <a:gd name="connsiteY47" fmla="*/ 3185651 h 3480619"/>
              <a:gd name="connsiteX48" fmla="*/ 2381864 w 7167716"/>
              <a:gd name="connsiteY48" fmla="*/ 3436374 h 3480619"/>
              <a:gd name="connsiteX49" fmla="*/ 2145890 w 7167716"/>
              <a:gd name="connsiteY49" fmla="*/ 3480619 h 3480619"/>
              <a:gd name="connsiteX50" fmla="*/ 1961535 w 7167716"/>
              <a:gd name="connsiteY50" fmla="*/ 3473245 h 3480619"/>
              <a:gd name="connsiteX51" fmla="*/ 1806677 w 7167716"/>
              <a:gd name="connsiteY51" fmla="*/ 3362632 h 3480619"/>
              <a:gd name="connsiteX52" fmla="*/ 368709 w 7167716"/>
              <a:gd name="connsiteY52" fmla="*/ 1968909 h 3480619"/>
              <a:gd name="connsiteX53" fmla="*/ 36871 w 7167716"/>
              <a:gd name="connsiteY53" fmla="*/ 1747684 h 3480619"/>
              <a:gd name="connsiteX0" fmla="*/ 36871 w 7167716"/>
              <a:gd name="connsiteY0" fmla="*/ 1747684 h 3480619"/>
              <a:gd name="connsiteX1" fmla="*/ 0 w 7167716"/>
              <a:gd name="connsiteY1" fmla="*/ 1688690 h 3480619"/>
              <a:gd name="connsiteX2" fmla="*/ 88490 w 7167716"/>
              <a:gd name="connsiteY2" fmla="*/ 1592826 h 3480619"/>
              <a:gd name="connsiteX3" fmla="*/ 73742 w 7167716"/>
              <a:gd name="connsiteY3" fmla="*/ 1511709 h 3480619"/>
              <a:gd name="connsiteX4" fmla="*/ 132735 w 7167716"/>
              <a:gd name="connsiteY4" fmla="*/ 1496961 h 3480619"/>
              <a:gd name="connsiteX5" fmla="*/ 206477 w 7167716"/>
              <a:gd name="connsiteY5" fmla="*/ 1408471 h 3480619"/>
              <a:gd name="connsiteX6" fmla="*/ 390832 w 7167716"/>
              <a:gd name="connsiteY6" fmla="*/ 1401097 h 3480619"/>
              <a:gd name="connsiteX7" fmla="*/ 567813 w 7167716"/>
              <a:gd name="connsiteY7" fmla="*/ 1076632 h 3480619"/>
              <a:gd name="connsiteX8" fmla="*/ 612058 w 7167716"/>
              <a:gd name="connsiteY8" fmla="*/ 973393 h 3480619"/>
              <a:gd name="connsiteX9" fmla="*/ 1091380 w 7167716"/>
              <a:gd name="connsiteY9" fmla="*/ 766916 h 3480619"/>
              <a:gd name="connsiteX10" fmla="*/ 1504335 w 7167716"/>
              <a:gd name="connsiteY10" fmla="*/ 553064 h 3480619"/>
              <a:gd name="connsiteX11" fmla="*/ 1998406 w 7167716"/>
              <a:gd name="connsiteY11" fmla="*/ 405580 h 3480619"/>
              <a:gd name="connsiteX12" fmla="*/ 2249129 w 7167716"/>
              <a:gd name="connsiteY12" fmla="*/ 427703 h 3480619"/>
              <a:gd name="connsiteX13" fmla="*/ 2433484 w 7167716"/>
              <a:gd name="connsiteY13" fmla="*/ 501445 h 3480619"/>
              <a:gd name="connsiteX14" fmla="*/ 2588342 w 7167716"/>
              <a:gd name="connsiteY14" fmla="*/ 663677 h 3480619"/>
              <a:gd name="connsiteX15" fmla="*/ 2639961 w 7167716"/>
              <a:gd name="connsiteY15" fmla="*/ 530942 h 3480619"/>
              <a:gd name="connsiteX16" fmla="*/ 2816942 w 7167716"/>
              <a:gd name="connsiteY16" fmla="*/ 346587 h 3480619"/>
              <a:gd name="connsiteX17" fmla="*/ 3104535 w 7167716"/>
              <a:gd name="connsiteY17" fmla="*/ 206477 h 3480619"/>
              <a:gd name="connsiteX18" fmla="*/ 3561735 w 7167716"/>
              <a:gd name="connsiteY18" fmla="*/ 88490 h 3480619"/>
              <a:gd name="connsiteX19" fmla="*/ 4151671 w 7167716"/>
              <a:gd name="connsiteY19" fmla="*/ 0 h 3480619"/>
              <a:gd name="connsiteX20" fmla="*/ 4490884 w 7167716"/>
              <a:gd name="connsiteY20" fmla="*/ 51619 h 3480619"/>
              <a:gd name="connsiteX21" fmla="*/ 5248966 w 7167716"/>
              <a:gd name="connsiteY21" fmla="*/ 542618 h 3480619"/>
              <a:gd name="connsiteX22" fmla="*/ 5941603 w 7167716"/>
              <a:gd name="connsiteY22" fmla="*/ 1031312 h 3480619"/>
              <a:gd name="connsiteX23" fmla="*/ 6644148 w 7167716"/>
              <a:gd name="connsiteY23" fmla="*/ 1489587 h 3480619"/>
              <a:gd name="connsiteX24" fmla="*/ 6772352 w 7167716"/>
              <a:gd name="connsiteY24" fmla="*/ 1595207 h 3480619"/>
              <a:gd name="connsiteX25" fmla="*/ 6911309 w 7167716"/>
              <a:gd name="connsiteY25" fmla="*/ 1699828 h 3480619"/>
              <a:gd name="connsiteX26" fmla="*/ 6998341 w 7167716"/>
              <a:gd name="connsiteY26" fmla="*/ 1766195 h 3480619"/>
              <a:gd name="connsiteX27" fmla="*/ 7108722 w 7167716"/>
              <a:gd name="connsiteY27" fmla="*/ 1777180 h 3480619"/>
              <a:gd name="connsiteX28" fmla="*/ 7167716 w 7167716"/>
              <a:gd name="connsiteY28" fmla="*/ 1895168 h 3480619"/>
              <a:gd name="connsiteX29" fmla="*/ 7092053 w 7167716"/>
              <a:gd name="connsiteY29" fmla="*/ 1983658 h 3480619"/>
              <a:gd name="connsiteX30" fmla="*/ 6808301 w 7167716"/>
              <a:gd name="connsiteY30" fmla="*/ 1991954 h 3480619"/>
              <a:gd name="connsiteX31" fmla="*/ 6408174 w 7167716"/>
              <a:gd name="connsiteY31" fmla="*/ 1976284 h 3480619"/>
              <a:gd name="connsiteX32" fmla="*/ 6039464 w 7167716"/>
              <a:gd name="connsiteY32" fmla="*/ 1976284 h 3480619"/>
              <a:gd name="connsiteX33" fmla="*/ 5773993 w 7167716"/>
              <a:gd name="connsiteY33" fmla="*/ 2013155 h 3480619"/>
              <a:gd name="connsiteX34" fmla="*/ 5574890 w 7167716"/>
              <a:gd name="connsiteY34" fmla="*/ 2094271 h 3480619"/>
              <a:gd name="connsiteX35" fmla="*/ 5206180 w 7167716"/>
              <a:gd name="connsiteY35" fmla="*/ 2381864 h 3480619"/>
              <a:gd name="connsiteX36" fmla="*/ 5058696 w 7167716"/>
              <a:gd name="connsiteY36" fmla="*/ 2521974 h 3480619"/>
              <a:gd name="connsiteX37" fmla="*/ 5002084 w 7167716"/>
              <a:gd name="connsiteY37" fmla="*/ 2639884 h 3480619"/>
              <a:gd name="connsiteX38" fmla="*/ 4549877 w 7167716"/>
              <a:gd name="connsiteY38" fmla="*/ 2765322 h 3480619"/>
              <a:gd name="connsiteX39" fmla="*/ 4446638 w 7167716"/>
              <a:gd name="connsiteY39" fmla="*/ 2647335 h 3480619"/>
              <a:gd name="connsiteX40" fmla="*/ 4191384 w 7167716"/>
              <a:gd name="connsiteY40" fmla="*/ 2560766 h 3480619"/>
              <a:gd name="connsiteX41" fmla="*/ 3879287 w 7167716"/>
              <a:gd name="connsiteY41" fmla="*/ 2580506 h 3480619"/>
              <a:gd name="connsiteX42" fmla="*/ 3551980 w 7167716"/>
              <a:gd name="connsiteY42" fmla="*/ 2703256 h 3480619"/>
              <a:gd name="connsiteX43" fmla="*/ 3193025 w 7167716"/>
              <a:gd name="connsiteY43" fmla="*/ 2890684 h 3480619"/>
              <a:gd name="connsiteX44" fmla="*/ 3126658 w 7167716"/>
              <a:gd name="connsiteY44" fmla="*/ 2905432 h 3480619"/>
              <a:gd name="connsiteX45" fmla="*/ 3104535 w 7167716"/>
              <a:gd name="connsiteY45" fmla="*/ 2920180 h 3480619"/>
              <a:gd name="connsiteX46" fmla="*/ 3082413 w 7167716"/>
              <a:gd name="connsiteY46" fmla="*/ 2927555 h 3480619"/>
              <a:gd name="connsiteX47" fmla="*/ 2780071 w 7167716"/>
              <a:gd name="connsiteY47" fmla="*/ 3185651 h 3480619"/>
              <a:gd name="connsiteX48" fmla="*/ 2381864 w 7167716"/>
              <a:gd name="connsiteY48" fmla="*/ 3436374 h 3480619"/>
              <a:gd name="connsiteX49" fmla="*/ 2145890 w 7167716"/>
              <a:gd name="connsiteY49" fmla="*/ 3480619 h 3480619"/>
              <a:gd name="connsiteX50" fmla="*/ 1961535 w 7167716"/>
              <a:gd name="connsiteY50" fmla="*/ 3473245 h 3480619"/>
              <a:gd name="connsiteX51" fmla="*/ 1806677 w 7167716"/>
              <a:gd name="connsiteY51" fmla="*/ 3362632 h 3480619"/>
              <a:gd name="connsiteX52" fmla="*/ 368709 w 7167716"/>
              <a:gd name="connsiteY52" fmla="*/ 1968909 h 3480619"/>
              <a:gd name="connsiteX53" fmla="*/ 36871 w 7167716"/>
              <a:gd name="connsiteY53" fmla="*/ 1747684 h 3480619"/>
              <a:gd name="connsiteX0" fmla="*/ 36871 w 7167716"/>
              <a:gd name="connsiteY0" fmla="*/ 1747684 h 3480619"/>
              <a:gd name="connsiteX1" fmla="*/ 0 w 7167716"/>
              <a:gd name="connsiteY1" fmla="*/ 1688690 h 3480619"/>
              <a:gd name="connsiteX2" fmla="*/ 88490 w 7167716"/>
              <a:gd name="connsiteY2" fmla="*/ 1592826 h 3480619"/>
              <a:gd name="connsiteX3" fmla="*/ 73742 w 7167716"/>
              <a:gd name="connsiteY3" fmla="*/ 1511709 h 3480619"/>
              <a:gd name="connsiteX4" fmla="*/ 132735 w 7167716"/>
              <a:gd name="connsiteY4" fmla="*/ 1496961 h 3480619"/>
              <a:gd name="connsiteX5" fmla="*/ 206477 w 7167716"/>
              <a:gd name="connsiteY5" fmla="*/ 1408471 h 3480619"/>
              <a:gd name="connsiteX6" fmla="*/ 390832 w 7167716"/>
              <a:gd name="connsiteY6" fmla="*/ 1401097 h 3480619"/>
              <a:gd name="connsiteX7" fmla="*/ 567813 w 7167716"/>
              <a:gd name="connsiteY7" fmla="*/ 1076632 h 3480619"/>
              <a:gd name="connsiteX8" fmla="*/ 612058 w 7167716"/>
              <a:gd name="connsiteY8" fmla="*/ 973393 h 3480619"/>
              <a:gd name="connsiteX9" fmla="*/ 1091380 w 7167716"/>
              <a:gd name="connsiteY9" fmla="*/ 766916 h 3480619"/>
              <a:gd name="connsiteX10" fmla="*/ 1504335 w 7167716"/>
              <a:gd name="connsiteY10" fmla="*/ 553064 h 3480619"/>
              <a:gd name="connsiteX11" fmla="*/ 1998406 w 7167716"/>
              <a:gd name="connsiteY11" fmla="*/ 405580 h 3480619"/>
              <a:gd name="connsiteX12" fmla="*/ 2249129 w 7167716"/>
              <a:gd name="connsiteY12" fmla="*/ 427703 h 3480619"/>
              <a:gd name="connsiteX13" fmla="*/ 2433484 w 7167716"/>
              <a:gd name="connsiteY13" fmla="*/ 501445 h 3480619"/>
              <a:gd name="connsiteX14" fmla="*/ 2588342 w 7167716"/>
              <a:gd name="connsiteY14" fmla="*/ 663677 h 3480619"/>
              <a:gd name="connsiteX15" fmla="*/ 2639961 w 7167716"/>
              <a:gd name="connsiteY15" fmla="*/ 530942 h 3480619"/>
              <a:gd name="connsiteX16" fmla="*/ 2816942 w 7167716"/>
              <a:gd name="connsiteY16" fmla="*/ 346587 h 3480619"/>
              <a:gd name="connsiteX17" fmla="*/ 3104535 w 7167716"/>
              <a:gd name="connsiteY17" fmla="*/ 206477 h 3480619"/>
              <a:gd name="connsiteX18" fmla="*/ 3561735 w 7167716"/>
              <a:gd name="connsiteY18" fmla="*/ 88490 h 3480619"/>
              <a:gd name="connsiteX19" fmla="*/ 4151671 w 7167716"/>
              <a:gd name="connsiteY19" fmla="*/ 0 h 3480619"/>
              <a:gd name="connsiteX20" fmla="*/ 4557559 w 7167716"/>
              <a:gd name="connsiteY20" fmla="*/ 80194 h 3480619"/>
              <a:gd name="connsiteX21" fmla="*/ 5248966 w 7167716"/>
              <a:gd name="connsiteY21" fmla="*/ 542618 h 3480619"/>
              <a:gd name="connsiteX22" fmla="*/ 5941603 w 7167716"/>
              <a:gd name="connsiteY22" fmla="*/ 1031312 h 3480619"/>
              <a:gd name="connsiteX23" fmla="*/ 6644148 w 7167716"/>
              <a:gd name="connsiteY23" fmla="*/ 1489587 h 3480619"/>
              <a:gd name="connsiteX24" fmla="*/ 6772352 w 7167716"/>
              <a:gd name="connsiteY24" fmla="*/ 1595207 h 3480619"/>
              <a:gd name="connsiteX25" fmla="*/ 6911309 w 7167716"/>
              <a:gd name="connsiteY25" fmla="*/ 1699828 h 3480619"/>
              <a:gd name="connsiteX26" fmla="*/ 6998341 w 7167716"/>
              <a:gd name="connsiteY26" fmla="*/ 1766195 h 3480619"/>
              <a:gd name="connsiteX27" fmla="*/ 7108722 w 7167716"/>
              <a:gd name="connsiteY27" fmla="*/ 1777180 h 3480619"/>
              <a:gd name="connsiteX28" fmla="*/ 7167716 w 7167716"/>
              <a:gd name="connsiteY28" fmla="*/ 1895168 h 3480619"/>
              <a:gd name="connsiteX29" fmla="*/ 7092053 w 7167716"/>
              <a:gd name="connsiteY29" fmla="*/ 1983658 h 3480619"/>
              <a:gd name="connsiteX30" fmla="*/ 6808301 w 7167716"/>
              <a:gd name="connsiteY30" fmla="*/ 1991954 h 3480619"/>
              <a:gd name="connsiteX31" fmla="*/ 6408174 w 7167716"/>
              <a:gd name="connsiteY31" fmla="*/ 1976284 h 3480619"/>
              <a:gd name="connsiteX32" fmla="*/ 6039464 w 7167716"/>
              <a:gd name="connsiteY32" fmla="*/ 1976284 h 3480619"/>
              <a:gd name="connsiteX33" fmla="*/ 5773993 w 7167716"/>
              <a:gd name="connsiteY33" fmla="*/ 2013155 h 3480619"/>
              <a:gd name="connsiteX34" fmla="*/ 5574890 w 7167716"/>
              <a:gd name="connsiteY34" fmla="*/ 2094271 h 3480619"/>
              <a:gd name="connsiteX35" fmla="*/ 5206180 w 7167716"/>
              <a:gd name="connsiteY35" fmla="*/ 2381864 h 3480619"/>
              <a:gd name="connsiteX36" fmla="*/ 5058696 w 7167716"/>
              <a:gd name="connsiteY36" fmla="*/ 2521974 h 3480619"/>
              <a:gd name="connsiteX37" fmla="*/ 5002084 w 7167716"/>
              <a:gd name="connsiteY37" fmla="*/ 2639884 h 3480619"/>
              <a:gd name="connsiteX38" fmla="*/ 4549877 w 7167716"/>
              <a:gd name="connsiteY38" fmla="*/ 2765322 h 3480619"/>
              <a:gd name="connsiteX39" fmla="*/ 4446638 w 7167716"/>
              <a:gd name="connsiteY39" fmla="*/ 2647335 h 3480619"/>
              <a:gd name="connsiteX40" fmla="*/ 4191384 w 7167716"/>
              <a:gd name="connsiteY40" fmla="*/ 2560766 h 3480619"/>
              <a:gd name="connsiteX41" fmla="*/ 3879287 w 7167716"/>
              <a:gd name="connsiteY41" fmla="*/ 2580506 h 3480619"/>
              <a:gd name="connsiteX42" fmla="*/ 3551980 w 7167716"/>
              <a:gd name="connsiteY42" fmla="*/ 2703256 h 3480619"/>
              <a:gd name="connsiteX43" fmla="*/ 3193025 w 7167716"/>
              <a:gd name="connsiteY43" fmla="*/ 2890684 h 3480619"/>
              <a:gd name="connsiteX44" fmla="*/ 3126658 w 7167716"/>
              <a:gd name="connsiteY44" fmla="*/ 2905432 h 3480619"/>
              <a:gd name="connsiteX45" fmla="*/ 3104535 w 7167716"/>
              <a:gd name="connsiteY45" fmla="*/ 2920180 h 3480619"/>
              <a:gd name="connsiteX46" fmla="*/ 3082413 w 7167716"/>
              <a:gd name="connsiteY46" fmla="*/ 2927555 h 3480619"/>
              <a:gd name="connsiteX47" fmla="*/ 2780071 w 7167716"/>
              <a:gd name="connsiteY47" fmla="*/ 3185651 h 3480619"/>
              <a:gd name="connsiteX48" fmla="*/ 2381864 w 7167716"/>
              <a:gd name="connsiteY48" fmla="*/ 3436374 h 3480619"/>
              <a:gd name="connsiteX49" fmla="*/ 2145890 w 7167716"/>
              <a:gd name="connsiteY49" fmla="*/ 3480619 h 3480619"/>
              <a:gd name="connsiteX50" fmla="*/ 1961535 w 7167716"/>
              <a:gd name="connsiteY50" fmla="*/ 3473245 h 3480619"/>
              <a:gd name="connsiteX51" fmla="*/ 1806677 w 7167716"/>
              <a:gd name="connsiteY51" fmla="*/ 3362632 h 3480619"/>
              <a:gd name="connsiteX52" fmla="*/ 368709 w 7167716"/>
              <a:gd name="connsiteY52" fmla="*/ 1968909 h 3480619"/>
              <a:gd name="connsiteX53" fmla="*/ 36871 w 7167716"/>
              <a:gd name="connsiteY53" fmla="*/ 1747684 h 3480619"/>
              <a:gd name="connsiteX0" fmla="*/ 36871 w 7167716"/>
              <a:gd name="connsiteY0" fmla="*/ 1714347 h 3447282"/>
              <a:gd name="connsiteX1" fmla="*/ 0 w 7167716"/>
              <a:gd name="connsiteY1" fmla="*/ 1655353 h 3447282"/>
              <a:gd name="connsiteX2" fmla="*/ 88490 w 7167716"/>
              <a:gd name="connsiteY2" fmla="*/ 1559489 h 3447282"/>
              <a:gd name="connsiteX3" fmla="*/ 73742 w 7167716"/>
              <a:gd name="connsiteY3" fmla="*/ 1478372 h 3447282"/>
              <a:gd name="connsiteX4" fmla="*/ 132735 w 7167716"/>
              <a:gd name="connsiteY4" fmla="*/ 1463624 h 3447282"/>
              <a:gd name="connsiteX5" fmla="*/ 206477 w 7167716"/>
              <a:gd name="connsiteY5" fmla="*/ 1375134 h 3447282"/>
              <a:gd name="connsiteX6" fmla="*/ 390832 w 7167716"/>
              <a:gd name="connsiteY6" fmla="*/ 1367760 h 3447282"/>
              <a:gd name="connsiteX7" fmla="*/ 567813 w 7167716"/>
              <a:gd name="connsiteY7" fmla="*/ 1043295 h 3447282"/>
              <a:gd name="connsiteX8" fmla="*/ 612058 w 7167716"/>
              <a:gd name="connsiteY8" fmla="*/ 940056 h 3447282"/>
              <a:gd name="connsiteX9" fmla="*/ 1091380 w 7167716"/>
              <a:gd name="connsiteY9" fmla="*/ 733579 h 3447282"/>
              <a:gd name="connsiteX10" fmla="*/ 1504335 w 7167716"/>
              <a:gd name="connsiteY10" fmla="*/ 519727 h 3447282"/>
              <a:gd name="connsiteX11" fmla="*/ 1998406 w 7167716"/>
              <a:gd name="connsiteY11" fmla="*/ 372243 h 3447282"/>
              <a:gd name="connsiteX12" fmla="*/ 2249129 w 7167716"/>
              <a:gd name="connsiteY12" fmla="*/ 394366 h 3447282"/>
              <a:gd name="connsiteX13" fmla="*/ 2433484 w 7167716"/>
              <a:gd name="connsiteY13" fmla="*/ 468108 h 3447282"/>
              <a:gd name="connsiteX14" fmla="*/ 2588342 w 7167716"/>
              <a:gd name="connsiteY14" fmla="*/ 630340 h 3447282"/>
              <a:gd name="connsiteX15" fmla="*/ 2639961 w 7167716"/>
              <a:gd name="connsiteY15" fmla="*/ 497605 h 3447282"/>
              <a:gd name="connsiteX16" fmla="*/ 2816942 w 7167716"/>
              <a:gd name="connsiteY16" fmla="*/ 313250 h 3447282"/>
              <a:gd name="connsiteX17" fmla="*/ 3104535 w 7167716"/>
              <a:gd name="connsiteY17" fmla="*/ 173140 h 3447282"/>
              <a:gd name="connsiteX18" fmla="*/ 3561735 w 7167716"/>
              <a:gd name="connsiteY18" fmla="*/ 55153 h 3447282"/>
              <a:gd name="connsiteX19" fmla="*/ 4192152 w 7167716"/>
              <a:gd name="connsiteY19" fmla="*/ 0 h 3447282"/>
              <a:gd name="connsiteX20" fmla="*/ 4557559 w 7167716"/>
              <a:gd name="connsiteY20" fmla="*/ 46857 h 3447282"/>
              <a:gd name="connsiteX21" fmla="*/ 5248966 w 7167716"/>
              <a:gd name="connsiteY21" fmla="*/ 509281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88490 w 7167716"/>
              <a:gd name="connsiteY2" fmla="*/ 1559489 h 3447282"/>
              <a:gd name="connsiteX3" fmla="*/ 73742 w 7167716"/>
              <a:gd name="connsiteY3" fmla="*/ 1478372 h 3447282"/>
              <a:gd name="connsiteX4" fmla="*/ 132735 w 7167716"/>
              <a:gd name="connsiteY4" fmla="*/ 1463624 h 3447282"/>
              <a:gd name="connsiteX5" fmla="*/ 206477 w 7167716"/>
              <a:gd name="connsiteY5" fmla="*/ 1375134 h 3447282"/>
              <a:gd name="connsiteX6" fmla="*/ 390832 w 7167716"/>
              <a:gd name="connsiteY6" fmla="*/ 1367760 h 3447282"/>
              <a:gd name="connsiteX7" fmla="*/ 567813 w 7167716"/>
              <a:gd name="connsiteY7" fmla="*/ 1043295 h 3447282"/>
              <a:gd name="connsiteX8" fmla="*/ 612058 w 7167716"/>
              <a:gd name="connsiteY8" fmla="*/ 940056 h 3447282"/>
              <a:gd name="connsiteX9" fmla="*/ 1091380 w 7167716"/>
              <a:gd name="connsiteY9" fmla="*/ 733579 h 3447282"/>
              <a:gd name="connsiteX10" fmla="*/ 1504335 w 7167716"/>
              <a:gd name="connsiteY10" fmla="*/ 519727 h 3447282"/>
              <a:gd name="connsiteX11" fmla="*/ 1998406 w 7167716"/>
              <a:gd name="connsiteY11" fmla="*/ 372243 h 3447282"/>
              <a:gd name="connsiteX12" fmla="*/ 2249129 w 7167716"/>
              <a:gd name="connsiteY12" fmla="*/ 394366 h 3447282"/>
              <a:gd name="connsiteX13" fmla="*/ 2433484 w 7167716"/>
              <a:gd name="connsiteY13" fmla="*/ 468108 h 3447282"/>
              <a:gd name="connsiteX14" fmla="*/ 2588342 w 7167716"/>
              <a:gd name="connsiteY14" fmla="*/ 630340 h 3447282"/>
              <a:gd name="connsiteX15" fmla="*/ 2639961 w 7167716"/>
              <a:gd name="connsiteY15" fmla="*/ 497605 h 3447282"/>
              <a:gd name="connsiteX16" fmla="*/ 2816942 w 7167716"/>
              <a:gd name="connsiteY16" fmla="*/ 313250 h 3447282"/>
              <a:gd name="connsiteX17" fmla="*/ 3104535 w 7167716"/>
              <a:gd name="connsiteY17" fmla="*/ 173140 h 3447282"/>
              <a:gd name="connsiteX18" fmla="*/ 3561735 w 7167716"/>
              <a:gd name="connsiteY18" fmla="*/ 55153 h 3447282"/>
              <a:gd name="connsiteX19" fmla="*/ 4192152 w 7167716"/>
              <a:gd name="connsiteY19" fmla="*/ 0 h 3447282"/>
              <a:gd name="connsiteX20" fmla="*/ 4557559 w 7167716"/>
              <a:gd name="connsiteY20" fmla="*/ 46857 h 3447282"/>
              <a:gd name="connsiteX21" fmla="*/ 5248966 w 7167716"/>
              <a:gd name="connsiteY21" fmla="*/ 509281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88490 w 7167716"/>
              <a:gd name="connsiteY2" fmla="*/ 1559489 h 3447282"/>
              <a:gd name="connsiteX3" fmla="*/ 73742 w 7167716"/>
              <a:gd name="connsiteY3" fmla="*/ 1478372 h 3447282"/>
              <a:gd name="connsiteX4" fmla="*/ 132735 w 7167716"/>
              <a:gd name="connsiteY4" fmla="*/ 1463624 h 3447282"/>
              <a:gd name="connsiteX5" fmla="*/ 206477 w 7167716"/>
              <a:gd name="connsiteY5" fmla="*/ 1375134 h 3447282"/>
              <a:gd name="connsiteX6" fmla="*/ 390832 w 7167716"/>
              <a:gd name="connsiteY6" fmla="*/ 1367760 h 3447282"/>
              <a:gd name="connsiteX7" fmla="*/ 567813 w 7167716"/>
              <a:gd name="connsiteY7" fmla="*/ 1043295 h 3447282"/>
              <a:gd name="connsiteX8" fmla="*/ 612058 w 7167716"/>
              <a:gd name="connsiteY8" fmla="*/ 940056 h 3447282"/>
              <a:gd name="connsiteX9" fmla="*/ 1091380 w 7167716"/>
              <a:gd name="connsiteY9" fmla="*/ 733579 h 3447282"/>
              <a:gd name="connsiteX10" fmla="*/ 1504335 w 7167716"/>
              <a:gd name="connsiteY10" fmla="*/ 519727 h 3447282"/>
              <a:gd name="connsiteX11" fmla="*/ 1998406 w 7167716"/>
              <a:gd name="connsiteY11" fmla="*/ 372243 h 3447282"/>
              <a:gd name="connsiteX12" fmla="*/ 2249129 w 7167716"/>
              <a:gd name="connsiteY12" fmla="*/ 394366 h 3447282"/>
              <a:gd name="connsiteX13" fmla="*/ 2433484 w 7167716"/>
              <a:gd name="connsiteY13" fmla="*/ 468108 h 3447282"/>
              <a:gd name="connsiteX14" fmla="*/ 2588342 w 7167716"/>
              <a:gd name="connsiteY14" fmla="*/ 630340 h 3447282"/>
              <a:gd name="connsiteX15" fmla="*/ 2639961 w 7167716"/>
              <a:gd name="connsiteY15" fmla="*/ 497605 h 3447282"/>
              <a:gd name="connsiteX16" fmla="*/ 2816942 w 7167716"/>
              <a:gd name="connsiteY16" fmla="*/ 313250 h 3447282"/>
              <a:gd name="connsiteX17" fmla="*/ 3104535 w 7167716"/>
              <a:gd name="connsiteY17" fmla="*/ 173140 h 3447282"/>
              <a:gd name="connsiteX18" fmla="*/ 3561735 w 7167716"/>
              <a:gd name="connsiteY18" fmla="*/ 55153 h 3447282"/>
              <a:gd name="connsiteX19" fmla="*/ 4192152 w 7167716"/>
              <a:gd name="connsiteY19" fmla="*/ 0 h 3447282"/>
              <a:gd name="connsiteX20" fmla="*/ 4550415 w 7167716"/>
              <a:gd name="connsiteY20" fmla="*/ 68288 h 3447282"/>
              <a:gd name="connsiteX21" fmla="*/ 5248966 w 7167716"/>
              <a:gd name="connsiteY21" fmla="*/ 509281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88490 w 7167716"/>
              <a:gd name="connsiteY2" fmla="*/ 1559489 h 3447282"/>
              <a:gd name="connsiteX3" fmla="*/ 73742 w 7167716"/>
              <a:gd name="connsiteY3" fmla="*/ 1478372 h 3447282"/>
              <a:gd name="connsiteX4" fmla="*/ 132735 w 7167716"/>
              <a:gd name="connsiteY4" fmla="*/ 1463624 h 3447282"/>
              <a:gd name="connsiteX5" fmla="*/ 206477 w 7167716"/>
              <a:gd name="connsiteY5" fmla="*/ 1375134 h 3447282"/>
              <a:gd name="connsiteX6" fmla="*/ 390832 w 7167716"/>
              <a:gd name="connsiteY6" fmla="*/ 1367760 h 3447282"/>
              <a:gd name="connsiteX7" fmla="*/ 567813 w 7167716"/>
              <a:gd name="connsiteY7" fmla="*/ 1043295 h 3447282"/>
              <a:gd name="connsiteX8" fmla="*/ 612058 w 7167716"/>
              <a:gd name="connsiteY8" fmla="*/ 940056 h 3447282"/>
              <a:gd name="connsiteX9" fmla="*/ 1091380 w 7167716"/>
              <a:gd name="connsiteY9" fmla="*/ 733579 h 3447282"/>
              <a:gd name="connsiteX10" fmla="*/ 1504335 w 7167716"/>
              <a:gd name="connsiteY10" fmla="*/ 519727 h 3447282"/>
              <a:gd name="connsiteX11" fmla="*/ 1998406 w 7167716"/>
              <a:gd name="connsiteY11" fmla="*/ 372243 h 3447282"/>
              <a:gd name="connsiteX12" fmla="*/ 2249129 w 7167716"/>
              <a:gd name="connsiteY12" fmla="*/ 394366 h 3447282"/>
              <a:gd name="connsiteX13" fmla="*/ 2433484 w 7167716"/>
              <a:gd name="connsiteY13" fmla="*/ 468108 h 3447282"/>
              <a:gd name="connsiteX14" fmla="*/ 2588342 w 7167716"/>
              <a:gd name="connsiteY14" fmla="*/ 630340 h 3447282"/>
              <a:gd name="connsiteX15" fmla="*/ 2639961 w 7167716"/>
              <a:gd name="connsiteY15" fmla="*/ 497605 h 3447282"/>
              <a:gd name="connsiteX16" fmla="*/ 2816942 w 7167716"/>
              <a:gd name="connsiteY16" fmla="*/ 313250 h 3447282"/>
              <a:gd name="connsiteX17" fmla="*/ 3104535 w 7167716"/>
              <a:gd name="connsiteY17" fmla="*/ 173140 h 3447282"/>
              <a:gd name="connsiteX18" fmla="*/ 3561735 w 7167716"/>
              <a:gd name="connsiteY18" fmla="*/ 55153 h 3447282"/>
              <a:gd name="connsiteX19" fmla="*/ 4192152 w 7167716"/>
              <a:gd name="connsiteY19" fmla="*/ 0 h 3447282"/>
              <a:gd name="connsiteX20" fmla="*/ 4550415 w 7167716"/>
              <a:gd name="connsiteY20" fmla="*/ 68288 h 3447282"/>
              <a:gd name="connsiteX21" fmla="*/ 5248966 w 7167716"/>
              <a:gd name="connsiteY21" fmla="*/ 509281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88490 w 7167716"/>
              <a:gd name="connsiteY2" fmla="*/ 1559489 h 3447282"/>
              <a:gd name="connsiteX3" fmla="*/ 73742 w 7167716"/>
              <a:gd name="connsiteY3" fmla="*/ 1478372 h 3447282"/>
              <a:gd name="connsiteX4" fmla="*/ 132735 w 7167716"/>
              <a:gd name="connsiteY4" fmla="*/ 1463624 h 3447282"/>
              <a:gd name="connsiteX5" fmla="*/ 206477 w 7167716"/>
              <a:gd name="connsiteY5" fmla="*/ 1375134 h 3447282"/>
              <a:gd name="connsiteX6" fmla="*/ 390832 w 7167716"/>
              <a:gd name="connsiteY6" fmla="*/ 1367760 h 3447282"/>
              <a:gd name="connsiteX7" fmla="*/ 567813 w 7167716"/>
              <a:gd name="connsiteY7" fmla="*/ 1043295 h 3447282"/>
              <a:gd name="connsiteX8" fmla="*/ 612058 w 7167716"/>
              <a:gd name="connsiteY8" fmla="*/ 940056 h 3447282"/>
              <a:gd name="connsiteX9" fmla="*/ 1091380 w 7167716"/>
              <a:gd name="connsiteY9" fmla="*/ 733579 h 3447282"/>
              <a:gd name="connsiteX10" fmla="*/ 1504335 w 7167716"/>
              <a:gd name="connsiteY10" fmla="*/ 519727 h 3447282"/>
              <a:gd name="connsiteX11" fmla="*/ 1998406 w 7167716"/>
              <a:gd name="connsiteY11" fmla="*/ 372243 h 3447282"/>
              <a:gd name="connsiteX12" fmla="*/ 2249129 w 7167716"/>
              <a:gd name="connsiteY12" fmla="*/ 394366 h 3447282"/>
              <a:gd name="connsiteX13" fmla="*/ 2433484 w 7167716"/>
              <a:gd name="connsiteY13" fmla="*/ 468108 h 3447282"/>
              <a:gd name="connsiteX14" fmla="*/ 2588342 w 7167716"/>
              <a:gd name="connsiteY14" fmla="*/ 630340 h 3447282"/>
              <a:gd name="connsiteX15" fmla="*/ 2639961 w 7167716"/>
              <a:gd name="connsiteY15" fmla="*/ 497605 h 3447282"/>
              <a:gd name="connsiteX16" fmla="*/ 2816942 w 7167716"/>
              <a:gd name="connsiteY16" fmla="*/ 313250 h 3447282"/>
              <a:gd name="connsiteX17" fmla="*/ 3104535 w 7167716"/>
              <a:gd name="connsiteY17" fmla="*/ 173140 h 3447282"/>
              <a:gd name="connsiteX18" fmla="*/ 3561735 w 7167716"/>
              <a:gd name="connsiteY18" fmla="*/ 55153 h 3447282"/>
              <a:gd name="connsiteX19" fmla="*/ 4192152 w 7167716"/>
              <a:gd name="connsiteY19" fmla="*/ 0 h 3447282"/>
              <a:gd name="connsiteX20" fmla="*/ 4550415 w 7167716"/>
              <a:gd name="connsiteY20" fmla="*/ 68288 h 3447282"/>
              <a:gd name="connsiteX21" fmla="*/ 5248966 w 7167716"/>
              <a:gd name="connsiteY21" fmla="*/ 509281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88490 w 7167716"/>
              <a:gd name="connsiteY2" fmla="*/ 1559489 h 3447282"/>
              <a:gd name="connsiteX3" fmla="*/ 73742 w 7167716"/>
              <a:gd name="connsiteY3" fmla="*/ 1478372 h 3447282"/>
              <a:gd name="connsiteX4" fmla="*/ 132735 w 7167716"/>
              <a:gd name="connsiteY4" fmla="*/ 1463624 h 3447282"/>
              <a:gd name="connsiteX5" fmla="*/ 206477 w 7167716"/>
              <a:gd name="connsiteY5" fmla="*/ 1375134 h 3447282"/>
              <a:gd name="connsiteX6" fmla="*/ 390832 w 7167716"/>
              <a:gd name="connsiteY6" fmla="*/ 1367760 h 3447282"/>
              <a:gd name="connsiteX7" fmla="*/ 567813 w 7167716"/>
              <a:gd name="connsiteY7" fmla="*/ 1043295 h 3447282"/>
              <a:gd name="connsiteX8" fmla="*/ 612058 w 7167716"/>
              <a:gd name="connsiteY8" fmla="*/ 940056 h 3447282"/>
              <a:gd name="connsiteX9" fmla="*/ 1091380 w 7167716"/>
              <a:gd name="connsiteY9" fmla="*/ 733579 h 3447282"/>
              <a:gd name="connsiteX10" fmla="*/ 1504335 w 7167716"/>
              <a:gd name="connsiteY10" fmla="*/ 519727 h 3447282"/>
              <a:gd name="connsiteX11" fmla="*/ 1998406 w 7167716"/>
              <a:gd name="connsiteY11" fmla="*/ 372243 h 3447282"/>
              <a:gd name="connsiteX12" fmla="*/ 2249129 w 7167716"/>
              <a:gd name="connsiteY12" fmla="*/ 394366 h 3447282"/>
              <a:gd name="connsiteX13" fmla="*/ 2433484 w 7167716"/>
              <a:gd name="connsiteY13" fmla="*/ 468108 h 3447282"/>
              <a:gd name="connsiteX14" fmla="*/ 2588342 w 7167716"/>
              <a:gd name="connsiteY14" fmla="*/ 630340 h 3447282"/>
              <a:gd name="connsiteX15" fmla="*/ 2639961 w 7167716"/>
              <a:gd name="connsiteY15" fmla="*/ 497605 h 3447282"/>
              <a:gd name="connsiteX16" fmla="*/ 2816942 w 7167716"/>
              <a:gd name="connsiteY16" fmla="*/ 313250 h 3447282"/>
              <a:gd name="connsiteX17" fmla="*/ 3104535 w 7167716"/>
              <a:gd name="connsiteY17" fmla="*/ 173140 h 3447282"/>
              <a:gd name="connsiteX18" fmla="*/ 3561735 w 7167716"/>
              <a:gd name="connsiteY18" fmla="*/ 55153 h 3447282"/>
              <a:gd name="connsiteX19" fmla="*/ 4192152 w 7167716"/>
              <a:gd name="connsiteY19" fmla="*/ 0 h 3447282"/>
              <a:gd name="connsiteX20" fmla="*/ 4550415 w 7167716"/>
              <a:gd name="connsiteY20" fmla="*/ 68288 h 3447282"/>
              <a:gd name="connsiteX21" fmla="*/ 5232297 w 7167716"/>
              <a:gd name="connsiteY21" fmla="*/ 511662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88490 w 7167716"/>
              <a:gd name="connsiteY2" fmla="*/ 1559489 h 3447282"/>
              <a:gd name="connsiteX3" fmla="*/ 73742 w 7167716"/>
              <a:gd name="connsiteY3" fmla="*/ 1478372 h 3447282"/>
              <a:gd name="connsiteX4" fmla="*/ 132735 w 7167716"/>
              <a:gd name="connsiteY4" fmla="*/ 1463624 h 3447282"/>
              <a:gd name="connsiteX5" fmla="*/ 206477 w 7167716"/>
              <a:gd name="connsiteY5" fmla="*/ 1375134 h 3447282"/>
              <a:gd name="connsiteX6" fmla="*/ 390832 w 7167716"/>
              <a:gd name="connsiteY6" fmla="*/ 1367760 h 3447282"/>
              <a:gd name="connsiteX7" fmla="*/ 567813 w 7167716"/>
              <a:gd name="connsiteY7" fmla="*/ 1043295 h 3447282"/>
              <a:gd name="connsiteX8" fmla="*/ 612058 w 7167716"/>
              <a:gd name="connsiteY8" fmla="*/ 940056 h 3447282"/>
              <a:gd name="connsiteX9" fmla="*/ 1091380 w 7167716"/>
              <a:gd name="connsiteY9" fmla="*/ 733579 h 3447282"/>
              <a:gd name="connsiteX10" fmla="*/ 1504335 w 7167716"/>
              <a:gd name="connsiteY10" fmla="*/ 519727 h 3447282"/>
              <a:gd name="connsiteX11" fmla="*/ 1998406 w 7167716"/>
              <a:gd name="connsiteY11" fmla="*/ 372243 h 3447282"/>
              <a:gd name="connsiteX12" fmla="*/ 2249129 w 7167716"/>
              <a:gd name="connsiteY12" fmla="*/ 394366 h 3447282"/>
              <a:gd name="connsiteX13" fmla="*/ 2433484 w 7167716"/>
              <a:gd name="connsiteY13" fmla="*/ 468108 h 3447282"/>
              <a:gd name="connsiteX14" fmla="*/ 2588342 w 7167716"/>
              <a:gd name="connsiteY14" fmla="*/ 630340 h 3447282"/>
              <a:gd name="connsiteX15" fmla="*/ 2639961 w 7167716"/>
              <a:gd name="connsiteY15" fmla="*/ 497605 h 3447282"/>
              <a:gd name="connsiteX16" fmla="*/ 2816942 w 7167716"/>
              <a:gd name="connsiteY16" fmla="*/ 313250 h 3447282"/>
              <a:gd name="connsiteX17" fmla="*/ 3104535 w 7167716"/>
              <a:gd name="connsiteY17" fmla="*/ 173140 h 3447282"/>
              <a:gd name="connsiteX18" fmla="*/ 3561735 w 7167716"/>
              <a:gd name="connsiteY18" fmla="*/ 55153 h 3447282"/>
              <a:gd name="connsiteX19" fmla="*/ 4192152 w 7167716"/>
              <a:gd name="connsiteY19" fmla="*/ 0 h 3447282"/>
              <a:gd name="connsiteX20" fmla="*/ 4550415 w 7167716"/>
              <a:gd name="connsiteY20" fmla="*/ 68288 h 3447282"/>
              <a:gd name="connsiteX21" fmla="*/ 5232297 w 7167716"/>
              <a:gd name="connsiteY21" fmla="*/ 511662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88490 w 7167716"/>
              <a:gd name="connsiteY2" fmla="*/ 1559489 h 3447282"/>
              <a:gd name="connsiteX3" fmla="*/ 73742 w 7167716"/>
              <a:gd name="connsiteY3" fmla="*/ 1478372 h 3447282"/>
              <a:gd name="connsiteX4" fmla="*/ 132735 w 7167716"/>
              <a:gd name="connsiteY4" fmla="*/ 1463624 h 3447282"/>
              <a:gd name="connsiteX5" fmla="*/ 206477 w 7167716"/>
              <a:gd name="connsiteY5" fmla="*/ 1375134 h 3447282"/>
              <a:gd name="connsiteX6" fmla="*/ 390832 w 7167716"/>
              <a:gd name="connsiteY6" fmla="*/ 1367760 h 3447282"/>
              <a:gd name="connsiteX7" fmla="*/ 567813 w 7167716"/>
              <a:gd name="connsiteY7" fmla="*/ 1043295 h 3447282"/>
              <a:gd name="connsiteX8" fmla="*/ 612058 w 7167716"/>
              <a:gd name="connsiteY8" fmla="*/ 940056 h 3447282"/>
              <a:gd name="connsiteX9" fmla="*/ 1091380 w 7167716"/>
              <a:gd name="connsiteY9" fmla="*/ 733579 h 3447282"/>
              <a:gd name="connsiteX10" fmla="*/ 1504335 w 7167716"/>
              <a:gd name="connsiteY10" fmla="*/ 519727 h 3447282"/>
              <a:gd name="connsiteX11" fmla="*/ 1998406 w 7167716"/>
              <a:gd name="connsiteY11" fmla="*/ 372243 h 3447282"/>
              <a:gd name="connsiteX12" fmla="*/ 2249129 w 7167716"/>
              <a:gd name="connsiteY12" fmla="*/ 394366 h 3447282"/>
              <a:gd name="connsiteX13" fmla="*/ 2433484 w 7167716"/>
              <a:gd name="connsiteY13" fmla="*/ 468108 h 3447282"/>
              <a:gd name="connsiteX14" fmla="*/ 2588342 w 7167716"/>
              <a:gd name="connsiteY14" fmla="*/ 630340 h 3447282"/>
              <a:gd name="connsiteX15" fmla="*/ 2639961 w 7167716"/>
              <a:gd name="connsiteY15" fmla="*/ 497605 h 3447282"/>
              <a:gd name="connsiteX16" fmla="*/ 2816942 w 7167716"/>
              <a:gd name="connsiteY16" fmla="*/ 313250 h 3447282"/>
              <a:gd name="connsiteX17" fmla="*/ 3104535 w 7167716"/>
              <a:gd name="connsiteY17" fmla="*/ 173140 h 3447282"/>
              <a:gd name="connsiteX18" fmla="*/ 3561735 w 7167716"/>
              <a:gd name="connsiteY18" fmla="*/ 55153 h 3447282"/>
              <a:gd name="connsiteX19" fmla="*/ 4192152 w 7167716"/>
              <a:gd name="connsiteY19" fmla="*/ 0 h 3447282"/>
              <a:gd name="connsiteX20" fmla="*/ 4550415 w 7167716"/>
              <a:gd name="connsiteY20" fmla="*/ 68288 h 3447282"/>
              <a:gd name="connsiteX21" fmla="*/ 5232297 w 7167716"/>
              <a:gd name="connsiteY21" fmla="*/ 511662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88490 w 7167716"/>
              <a:gd name="connsiteY2" fmla="*/ 1559489 h 3447282"/>
              <a:gd name="connsiteX3" fmla="*/ 73742 w 7167716"/>
              <a:gd name="connsiteY3" fmla="*/ 1478372 h 3447282"/>
              <a:gd name="connsiteX4" fmla="*/ 132735 w 7167716"/>
              <a:gd name="connsiteY4" fmla="*/ 1463624 h 3447282"/>
              <a:gd name="connsiteX5" fmla="*/ 206477 w 7167716"/>
              <a:gd name="connsiteY5" fmla="*/ 1375134 h 3447282"/>
              <a:gd name="connsiteX6" fmla="*/ 390832 w 7167716"/>
              <a:gd name="connsiteY6" fmla="*/ 1367760 h 3447282"/>
              <a:gd name="connsiteX7" fmla="*/ 567813 w 7167716"/>
              <a:gd name="connsiteY7" fmla="*/ 1043295 h 3447282"/>
              <a:gd name="connsiteX8" fmla="*/ 612058 w 7167716"/>
              <a:gd name="connsiteY8" fmla="*/ 940056 h 3447282"/>
              <a:gd name="connsiteX9" fmla="*/ 1091380 w 7167716"/>
              <a:gd name="connsiteY9" fmla="*/ 733579 h 3447282"/>
              <a:gd name="connsiteX10" fmla="*/ 1504335 w 7167716"/>
              <a:gd name="connsiteY10" fmla="*/ 519727 h 3447282"/>
              <a:gd name="connsiteX11" fmla="*/ 1998406 w 7167716"/>
              <a:gd name="connsiteY11" fmla="*/ 372243 h 3447282"/>
              <a:gd name="connsiteX12" fmla="*/ 2249129 w 7167716"/>
              <a:gd name="connsiteY12" fmla="*/ 394366 h 3447282"/>
              <a:gd name="connsiteX13" fmla="*/ 2433484 w 7167716"/>
              <a:gd name="connsiteY13" fmla="*/ 468108 h 3447282"/>
              <a:gd name="connsiteX14" fmla="*/ 2588342 w 7167716"/>
              <a:gd name="connsiteY14" fmla="*/ 630340 h 3447282"/>
              <a:gd name="connsiteX15" fmla="*/ 2639961 w 7167716"/>
              <a:gd name="connsiteY15" fmla="*/ 497605 h 3447282"/>
              <a:gd name="connsiteX16" fmla="*/ 2816942 w 7167716"/>
              <a:gd name="connsiteY16" fmla="*/ 313250 h 3447282"/>
              <a:gd name="connsiteX17" fmla="*/ 3104535 w 7167716"/>
              <a:gd name="connsiteY17" fmla="*/ 173140 h 3447282"/>
              <a:gd name="connsiteX18" fmla="*/ 3559354 w 7167716"/>
              <a:gd name="connsiteY18" fmla="*/ 45628 h 3447282"/>
              <a:gd name="connsiteX19" fmla="*/ 4192152 w 7167716"/>
              <a:gd name="connsiteY19" fmla="*/ 0 h 3447282"/>
              <a:gd name="connsiteX20" fmla="*/ 4550415 w 7167716"/>
              <a:gd name="connsiteY20" fmla="*/ 68288 h 3447282"/>
              <a:gd name="connsiteX21" fmla="*/ 5232297 w 7167716"/>
              <a:gd name="connsiteY21" fmla="*/ 511662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88490 w 7167716"/>
              <a:gd name="connsiteY2" fmla="*/ 1559489 h 3447282"/>
              <a:gd name="connsiteX3" fmla="*/ 73742 w 7167716"/>
              <a:gd name="connsiteY3" fmla="*/ 1478372 h 3447282"/>
              <a:gd name="connsiteX4" fmla="*/ 132735 w 7167716"/>
              <a:gd name="connsiteY4" fmla="*/ 1463624 h 3447282"/>
              <a:gd name="connsiteX5" fmla="*/ 206477 w 7167716"/>
              <a:gd name="connsiteY5" fmla="*/ 1375134 h 3447282"/>
              <a:gd name="connsiteX6" fmla="*/ 390832 w 7167716"/>
              <a:gd name="connsiteY6" fmla="*/ 1367760 h 3447282"/>
              <a:gd name="connsiteX7" fmla="*/ 567813 w 7167716"/>
              <a:gd name="connsiteY7" fmla="*/ 1043295 h 3447282"/>
              <a:gd name="connsiteX8" fmla="*/ 612058 w 7167716"/>
              <a:gd name="connsiteY8" fmla="*/ 940056 h 3447282"/>
              <a:gd name="connsiteX9" fmla="*/ 1091380 w 7167716"/>
              <a:gd name="connsiteY9" fmla="*/ 733579 h 3447282"/>
              <a:gd name="connsiteX10" fmla="*/ 1504335 w 7167716"/>
              <a:gd name="connsiteY10" fmla="*/ 519727 h 3447282"/>
              <a:gd name="connsiteX11" fmla="*/ 1998406 w 7167716"/>
              <a:gd name="connsiteY11" fmla="*/ 372243 h 3447282"/>
              <a:gd name="connsiteX12" fmla="*/ 2249129 w 7167716"/>
              <a:gd name="connsiteY12" fmla="*/ 394366 h 3447282"/>
              <a:gd name="connsiteX13" fmla="*/ 2433484 w 7167716"/>
              <a:gd name="connsiteY13" fmla="*/ 468108 h 3447282"/>
              <a:gd name="connsiteX14" fmla="*/ 2588342 w 7167716"/>
              <a:gd name="connsiteY14" fmla="*/ 630340 h 3447282"/>
              <a:gd name="connsiteX15" fmla="*/ 2639961 w 7167716"/>
              <a:gd name="connsiteY15" fmla="*/ 497605 h 3447282"/>
              <a:gd name="connsiteX16" fmla="*/ 2816942 w 7167716"/>
              <a:gd name="connsiteY16" fmla="*/ 313250 h 3447282"/>
              <a:gd name="connsiteX17" fmla="*/ 3104535 w 7167716"/>
              <a:gd name="connsiteY17" fmla="*/ 173140 h 3447282"/>
              <a:gd name="connsiteX18" fmla="*/ 3559354 w 7167716"/>
              <a:gd name="connsiteY18" fmla="*/ 45628 h 3447282"/>
              <a:gd name="connsiteX19" fmla="*/ 4192152 w 7167716"/>
              <a:gd name="connsiteY19" fmla="*/ 0 h 3447282"/>
              <a:gd name="connsiteX20" fmla="*/ 4550415 w 7167716"/>
              <a:gd name="connsiteY20" fmla="*/ 68288 h 3447282"/>
              <a:gd name="connsiteX21" fmla="*/ 5232297 w 7167716"/>
              <a:gd name="connsiteY21" fmla="*/ 511662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88490 w 7167716"/>
              <a:gd name="connsiteY2" fmla="*/ 1559489 h 3447282"/>
              <a:gd name="connsiteX3" fmla="*/ 73742 w 7167716"/>
              <a:gd name="connsiteY3" fmla="*/ 1478372 h 3447282"/>
              <a:gd name="connsiteX4" fmla="*/ 132735 w 7167716"/>
              <a:gd name="connsiteY4" fmla="*/ 1463624 h 3447282"/>
              <a:gd name="connsiteX5" fmla="*/ 206477 w 7167716"/>
              <a:gd name="connsiteY5" fmla="*/ 1375134 h 3447282"/>
              <a:gd name="connsiteX6" fmla="*/ 390832 w 7167716"/>
              <a:gd name="connsiteY6" fmla="*/ 1367760 h 3447282"/>
              <a:gd name="connsiteX7" fmla="*/ 567813 w 7167716"/>
              <a:gd name="connsiteY7" fmla="*/ 1043295 h 3447282"/>
              <a:gd name="connsiteX8" fmla="*/ 612058 w 7167716"/>
              <a:gd name="connsiteY8" fmla="*/ 940056 h 3447282"/>
              <a:gd name="connsiteX9" fmla="*/ 1091380 w 7167716"/>
              <a:gd name="connsiteY9" fmla="*/ 733579 h 3447282"/>
              <a:gd name="connsiteX10" fmla="*/ 1504335 w 7167716"/>
              <a:gd name="connsiteY10" fmla="*/ 519727 h 3447282"/>
              <a:gd name="connsiteX11" fmla="*/ 1998406 w 7167716"/>
              <a:gd name="connsiteY11" fmla="*/ 372243 h 3447282"/>
              <a:gd name="connsiteX12" fmla="*/ 2249129 w 7167716"/>
              <a:gd name="connsiteY12" fmla="*/ 394366 h 3447282"/>
              <a:gd name="connsiteX13" fmla="*/ 2433484 w 7167716"/>
              <a:gd name="connsiteY13" fmla="*/ 468108 h 3447282"/>
              <a:gd name="connsiteX14" fmla="*/ 2588342 w 7167716"/>
              <a:gd name="connsiteY14" fmla="*/ 630340 h 3447282"/>
              <a:gd name="connsiteX15" fmla="*/ 2639961 w 7167716"/>
              <a:gd name="connsiteY15" fmla="*/ 497605 h 3447282"/>
              <a:gd name="connsiteX16" fmla="*/ 2816942 w 7167716"/>
              <a:gd name="connsiteY16" fmla="*/ 313250 h 3447282"/>
              <a:gd name="connsiteX17" fmla="*/ 3104535 w 7167716"/>
              <a:gd name="connsiteY17" fmla="*/ 173140 h 3447282"/>
              <a:gd name="connsiteX18" fmla="*/ 3559354 w 7167716"/>
              <a:gd name="connsiteY18" fmla="*/ 45628 h 3447282"/>
              <a:gd name="connsiteX19" fmla="*/ 4192152 w 7167716"/>
              <a:gd name="connsiteY19" fmla="*/ 0 h 3447282"/>
              <a:gd name="connsiteX20" fmla="*/ 4550415 w 7167716"/>
              <a:gd name="connsiteY20" fmla="*/ 68288 h 3447282"/>
              <a:gd name="connsiteX21" fmla="*/ 5232297 w 7167716"/>
              <a:gd name="connsiteY21" fmla="*/ 511662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88490 w 7167716"/>
              <a:gd name="connsiteY2" fmla="*/ 1559489 h 3447282"/>
              <a:gd name="connsiteX3" fmla="*/ 73742 w 7167716"/>
              <a:gd name="connsiteY3" fmla="*/ 1478372 h 3447282"/>
              <a:gd name="connsiteX4" fmla="*/ 132735 w 7167716"/>
              <a:gd name="connsiteY4" fmla="*/ 1463624 h 3447282"/>
              <a:gd name="connsiteX5" fmla="*/ 206477 w 7167716"/>
              <a:gd name="connsiteY5" fmla="*/ 1375134 h 3447282"/>
              <a:gd name="connsiteX6" fmla="*/ 390832 w 7167716"/>
              <a:gd name="connsiteY6" fmla="*/ 1367760 h 3447282"/>
              <a:gd name="connsiteX7" fmla="*/ 567813 w 7167716"/>
              <a:gd name="connsiteY7" fmla="*/ 1043295 h 3447282"/>
              <a:gd name="connsiteX8" fmla="*/ 612058 w 7167716"/>
              <a:gd name="connsiteY8" fmla="*/ 940056 h 3447282"/>
              <a:gd name="connsiteX9" fmla="*/ 1091380 w 7167716"/>
              <a:gd name="connsiteY9" fmla="*/ 733579 h 3447282"/>
              <a:gd name="connsiteX10" fmla="*/ 1504335 w 7167716"/>
              <a:gd name="connsiteY10" fmla="*/ 519727 h 3447282"/>
              <a:gd name="connsiteX11" fmla="*/ 1998406 w 7167716"/>
              <a:gd name="connsiteY11" fmla="*/ 372243 h 3447282"/>
              <a:gd name="connsiteX12" fmla="*/ 2249129 w 7167716"/>
              <a:gd name="connsiteY12" fmla="*/ 394366 h 3447282"/>
              <a:gd name="connsiteX13" fmla="*/ 2433484 w 7167716"/>
              <a:gd name="connsiteY13" fmla="*/ 468108 h 3447282"/>
              <a:gd name="connsiteX14" fmla="*/ 2588342 w 7167716"/>
              <a:gd name="connsiteY14" fmla="*/ 630340 h 3447282"/>
              <a:gd name="connsiteX15" fmla="*/ 2639961 w 7167716"/>
              <a:gd name="connsiteY15" fmla="*/ 497605 h 3447282"/>
              <a:gd name="connsiteX16" fmla="*/ 2816942 w 7167716"/>
              <a:gd name="connsiteY16" fmla="*/ 313250 h 3447282"/>
              <a:gd name="connsiteX17" fmla="*/ 3104535 w 7167716"/>
              <a:gd name="connsiteY17" fmla="*/ 173140 h 3447282"/>
              <a:gd name="connsiteX18" fmla="*/ 3559354 w 7167716"/>
              <a:gd name="connsiteY18" fmla="*/ 45628 h 3447282"/>
              <a:gd name="connsiteX19" fmla="*/ 4192152 w 7167716"/>
              <a:gd name="connsiteY19" fmla="*/ 0 h 3447282"/>
              <a:gd name="connsiteX20" fmla="*/ 4550415 w 7167716"/>
              <a:gd name="connsiteY20" fmla="*/ 68288 h 3447282"/>
              <a:gd name="connsiteX21" fmla="*/ 5232297 w 7167716"/>
              <a:gd name="connsiteY21" fmla="*/ 511662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88490 w 7167716"/>
              <a:gd name="connsiteY2" fmla="*/ 1559489 h 3447282"/>
              <a:gd name="connsiteX3" fmla="*/ 73742 w 7167716"/>
              <a:gd name="connsiteY3" fmla="*/ 1478372 h 3447282"/>
              <a:gd name="connsiteX4" fmla="*/ 132735 w 7167716"/>
              <a:gd name="connsiteY4" fmla="*/ 1463624 h 3447282"/>
              <a:gd name="connsiteX5" fmla="*/ 206477 w 7167716"/>
              <a:gd name="connsiteY5" fmla="*/ 1375134 h 3447282"/>
              <a:gd name="connsiteX6" fmla="*/ 390832 w 7167716"/>
              <a:gd name="connsiteY6" fmla="*/ 1367760 h 3447282"/>
              <a:gd name="connsiteX7" fmla="*/ 567813 w 7167716"/>
              <a:gd name="connsiteY7" fmla="*/ 1043295 h 3447282"/>
              <a:gd name="connsiteX8" fmla="*/ 612058 w 7167716"/>
              <a:gd name="connsiteY8" fmla="*/ 940056 h 3447282"/>
              <a:gd name="connsiteX9" fmla="*/ 1091380 w 7167716"/>
              <a:gd name="connsiteY9" fmla="*/ 733579 h 3447282"/>
              <a:gd name="connsiteX10" fmla="*/ 1504335 w 7167716"/>
              <a:gd name="connsiteY10" fmla="*/ 519727 h 3447282"/>
              <a:gd name="connsiteX11" fmla="*/ 1998406 w 7167716"/>
              <a:gd name="connsiteY11" fmla="*/ 372243 h 3447282"/>
              <a:gd name="connsiteX12" fmla="*/ 2249129 w 7167716"/>
              <a:gd name="connsiteY12" fmla="*/ 394366 h 3447282"/>
              <a:gd name="connsiteX13" fmla="*/ 2433484 w 7167716"/>
              <a:gd name="connsiteY13" fmla="*/ 468108 h 3447282"/>
              <a:gd name="connsiteX14" fmla="*/ 2588342 w 7167716"/>
              <a:gd name="connsiteY14" fmla="*/ 630340 h 3447282"/>
              <a:gd name="connsiteX15" fmla="*/ 2639961 w 7167716"/>
              <a:gd name="connsiteY15" fmla="*/ 497605 h 3447282"/>
              <a:gd name="connsiteX16" fmla="*/ 2816942 w 7167716"/>
              <a:gd name="connsiteY16" fmla="*/ 313250 h 3447282"/>
              <a:gd name="connsiteX17" fmla="*/ 3104535 w 7167716"/>
              <a:gd name="connsiteY17" fmla="*/ 173140 h 3447282"/>
              <a:gd name="connsiteX18" fmla="*/ 3559354 w 7167716"/>
              <a:gd name="connsiteY18" fmla="*/ 45628 h 3447282"/>
              <a:gd name="connsiteX19" fmla="*/ 4192152 w 7167716"/>
              <a:gd name="connsiteY19" fmla="*/ 0 h 3447282"/>
              <a:gd name="connsiteX20" fmla="*/ 4550415 w 7167716"/>
              <a:gd name="connsiteY20" fmla="*/ 68288 h 3447282"/>
              <a:gd name="connsiteX21" fmla="*/ 5232297 w 7167716"/>
              <a:gd name="connsiteY21" fmla="*/ 511662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88490 w 7167716"/>
              <a:gd name="connsiteY2" fmla="*/ 1559489 h 3447282"/>
              <a:gd name="connsiteX3" fmla="*/ 73742 w 7167716"/>
              <a:gd name="connsiteY3" fmla="*/ 1478372 h 3447282"/>
              <a:gd name="connsiteX4" fmla="*/ 132735 w 7167716"/>
              <a:gd name="connsiteY4" fmla="*/ 1463624 h 3447282"/>
              <a:gd name="connsiteX5" fmla="*/ 206477 w 7167716"/>
              <a:gd name="connsiteY5" fmla="*/ 1375134 h 3447282"/>
              <a:gd name="connsiteX6" fmla="*/ 390832 w 7167716"/>
              <a:gd name="connsiteY6" fmla="*/ 1367760 h 3447282"/>
              <a:gd name="connsiteX7" fmla="*/ 567813 w 7167716"/>
              <a:gd name="connsiteY7" fmla="*/ 1043295 h 3447282"/>
              <a:gd name="connsiteX8" fmla="*/ 612058 w 7167716"/>
              <a:gd name="connsiteY8" fmla="*/ 940056 h 3447282"/>
              <a:gd name="connsiteX9" fmla="*/ 1091380 w 7167716"/>
              <a:gd name="connsiteY9" fmla="*/ 733579 h 3447282"/>
              <a:gd name="connsiteX10" fmla="*/ 1504335 w 7167716"/>
              <a:gd name="connsiteY10" fmla="*/ 519727 h 3447282"/>
              <a:gd name="connsiteX11" fmla="*/ 1998406 w 7167716"/>
              <a:gd name="connsiteY11" fmla="*/ 372243 h 3447282"/>
              <a:gd name="connsiteX12" fmla="*/ 2249129 w 7167716"/>
              <a:gd name="connsiteY12" fmla="*/ 394366 h 3447282"/>
              <a:gd name="connsiteX13" fmla="*/ 2433484 w 7167716"/>
              <a:gd name="connsiteY13" fmla="*/ 468108 h 3447282"/>
              <a:gd name="connsiteX14" fmla="*/ 2571673 w 7167716"/>
              <a:gd name="connsiteY14" fmla="*/ 635103 h 3447282"/>
              <a:gd name="connsiteX15" fmla="*/ 2639961 w 7167716"/>
              <a:gd name="connsiteY15" fmla="*/ 497605 h 3447282"/>
              <a:gd name="connsiteX16" fmla="*/ 2816942 w 7167716"/>
              <a:gd name="connsiteY16" fmla="*/ 313250 h 3447282"/>
              <a:gd name="connsiteX17" fmla="*/ 3104535 w 7167716"/>
              <a:gd name="connsiteY17" fmla="*/ 173140 h 3447282"/>
              <a:gd name="connsiteX18" fmla="*/ 3559354 w 7167716"/>
              <a:gd name="connsiteY18" fmla="*/ 45628 h 3447282"/>
              <a:gd name="connsiteX19" fmla="*/ 4192152 w 7167716"/>
              <a:gd name="connsiteY19" fmla="*/ 0 h 3447282"/>
              <a:gd name="connsiteX20" fmla="*/ 4550415 w 7167716"/>
              <a:gd name="connsiteY20" fmla="*/ 68288 h 3447282"/>
              <a:gd name="connsiteX21" fmla="*/ 5232297 w 7167716"/>
              <a:gd name="connsiteY21" fmla="*/ 511662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88490 w 7167716"/>
              <a:gd name="connsiteY2" fmla="*/ 1559489 h 3447282"/>
              <a:gd name="connsiteX3" fmla="*/ 73742 w 7167716"/>
              <a:gd name="connsiteY3" fmla="*/ 1478372 h 3447282"/>
              <a:gd name="connsiteX4" fmla="*/ 132735 w 7167716"/>
              <a:gd name="connsiteY4" fmla="*/ 1463624 h 3447282"/>
              <a:gd name="connsiteX5" fmla="*/ 206477 w 7167716"/>
              <a:gd name="connsiteY5" fmla="*/ 1375134 h 3447282"/>
              <a:gd name="connsiteX6" fmla="*/ 390832 w 7167716"/>
              <a:gd name="connsiteY6" fmla="*/ 1367760 h 3447282"/>
              <a:gd name="connsiteX7" fmla="*/ 567813 w 7167716"/>
              <a:gd name="connsiteY7" fmla="*/ 1043295 h 3447282"/>
              <a:gd name="connsiteX8" fmla="*/ 612058 w 7167716"/>
              <a:gd name="connsiteY8" fmla="*/ 940056 h 3447282"/>
              <a:gd name="connsiteX9" fmla="*/ 1091380 w 7167716"/>
              <a:gd name="connsiteY9" fmla="*/ 733579 h 3447282"/>
              <a:gd name="connsiteX10" fmla="*/ 1504335 w 7167716"/>
              <a:gd name="connsiteY10" fmla="*/ 519727 h 3447282"/>
              <a:gd name="connsiteX11" fmla="*/ 1998406 w 7167716"/>
              <a:gd name="connsiteY11" fmla="*/ 372243 h 3447282"/>
              <a:gd name="connsiteX12" fmla="*/ 2249129 w 7167716"/>
              <a:gd name="connsiteY12" fmla="*/ 394366 h 3447282"/>
              <a:gd name="connsiteX13" fmla="*/ 2433484 w 7167716"/>
              <a:gd name="connsiteY13" fmla="*/ 468108 h 3447282"/>
              <a:gd name="connsiteX14" fmla="*/ 2571673 w 7167716"/>
              <a:gd name="connsiteY14" fmla="*/ 635103 h 3447282"/>
              <a:gd name="connsiteX15" fmla="*/ 2630436 w 7167716"/>
              <a:gd name="connsiteY15" fmla="*/ 490461 h 3447282"/>
              <a:gd name="connsiteX16" fmla="*/ 2816942 w 7167716"/>
              <a:gd name="connsiteY16" fmla="*/ 313250 h 3447282"/>
              <a:gd name="connsiteX17" fmla="*/ 3104535 w 7167716"/>
              <a:gd name="connsiteY17" fmla="*/ 173140 h 3447282"/>
              <a:gd name="connsiteX18" fmla="*/ 3559354 w 7167716"/>
              <a:gd name="connsiteY18" fmla="*/ 45628 h 3447282"/>
              <a:gd name="connsiteX19" fmla="*/ 4192152 w 7167716"/>
              <a:gd name="connsiteY19" fmla="*/ 0 h 3447282"/>
              <a:gd name="connsiteX20" fmla="*/ 4550415 w 7167716"/>
              <a:gd name="connsiteY20" fmla="*/ 68288 h 3447282"/>
              <a:gd name="connsiteX21" fmla="*/ 5232297 w 7167716"/>
              <a:gd name="connsiteY21" fmla="*/ 511662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88490 w 7167716"/>
              <a:gd name="connsiteY2" fmla="*/ 1559489 h 3447282"/>
              <a:gd name="connsiteX3" fmla="*/ 73742 w 7167716"/>
              <a:gd name="connsiteY3" fmla="*/ 1478372 h 3447282"/>
              <a:gd name="connsiteX4" fmla="*/ 132735 w 7167716"/>
              <a:gd name="connsiteY4" fmla="*/ 1463624 h 3447282"/>
              <a:gd name="connsiteX5" fmla="*/ 206477 w 7167716"/>
              <a:gd name="connsiteY5" fmla="*/ 1375134 h 3447282"/>
              <a:gd name="connsiteX6" fmla="*/ 390832 w 7167716"/>
              <a:gd name="connsiteY6" fmla="*/ 1367760 h 3447282"/>
              <a:gd name="connsiteX7" fmla="*/ 567813 w 7167716"/>
              <a:gd name="connsiteY7" fmla="*/ 1043295 h 3447282"/>
              <a:gd name="connsiteX8" fmla="*/ 612058 w 7167716"/>
              <a:gd name="connsiteY8" fmla="*/ 940056 h 3447282"/>
              <a:gd name="connsiteX9" fmla="*/ 1091380 w 7167716"/>
              <a:gd name="connsiteY9" fmla="*/ 733579 h 3447282"/>
              <a:gd name="connsiteX10" fmla="*/ 1504335 w 7167716"/>
              <a:gd name="connsiteY10" fmla="*/ 519727 h 3447282"/>
              <a:gd name="connsiteX11" fmla="*/ 1998406 w 7167716"/>
              <a:gd name="connsiteY11" fmla="*/ 372243 h 3447282"/>
              <a:gd name="connsiteX12" fmla="*/ 2249129 w 7167716"/>
              <a:gd name="connsiteY12" fmla="*/ 394366 h 3447282"/>
              <a:gd name="connsiteX13" fmla="*/ 2433484 w 7167716"/>
              <a:gd name="connsiteY13" fmla="*/ 468108 h 3447282"/>
              <a:gd name="connsiteX14" fmla="*/ 2571673 w 7167716"/>
              <a:gd name="connsiteY14" fmla="*/ 635103 h 3447282"/>
              <a:gd name="connsiteX15" fmla="*/ 2630436 w 7167716"/>
              <a:gd name="connsiteY15" fmla="*/ 490461 h 3447282"/>
              <a:gd name="connsiteX16" fmla="*/ 2816942 w 7167716"/>
              <a:gd name="connsiteY16" fmla="*/ 313250 h 3447282"/>
              <a:gd name="connsiteX17" fmla="*/ 3104535 w 7167716"/>
              <a:gd name="connsiteY17" fmla="*/ 173140 h 3447282"/>
              <a:gd name="connsiteX18" fmla="*/ 3559354 w 7167716"/>
              <a:gd name="connsiteY18" fmla="*/ 45628 h 3447282"/>
              <a:gd name="connsiteX19" fmla="*/ 4192152 w 7167716"/>
              <a:gd name="connsiteY19" fmla="*/ 0 h 3447282"/>
              <a:gd name="connsiteX20" fmla="*/ 4550415 w 7167716"/>
              <a:gd name="connsiteY20" fmla="*/ 68288 h 3447282"/>
              <a:gd name="connsiteX21" fmla="*/ 5232297 w 7167716"/>
              <a:gd name="connsiteY21" fmla="*/ 511662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88490 w 7167716"/>
              <a:gd name="connsiteY2" fmla="*/ 1559489 h 3447282"/>
              <a:gd name="connsiteX3" fmla="*/ 73742 w 7167716"/>
              <a:gd name="connsiteY3" fmla="*/ 1478372 h 3447282"/>
              <a:gd name="connsiteX4" fmla="*/ 132735 w 7167716"/>
              <a:gd name="connsiteY4" fmla="*/ 1463624 h 3447282"/>
              <a:gd name="connsiteX5" fmla="*/ 206477 w 7167716"/>
              <a:gd name="connsiteY5" fmla="*/ 1375134 h 3447282"/>
              <a:gd name="connsiteX6" fmla="*/ 390832 w 7167716"/>
              <a:gd name="connsiteY6" fmla="*/ 1367760 h 3447282"/>
              <a:gd name="connsiteX7" fmla="*/ 567813 w 7167716"/>
              <a:gd name="connsiteY7" fmla="*/ 1043295 h 3447282"/>
              <a:gd name="connsiteX8" fmla="*/ 612058 w 7167716"/>
              <a:gd name="connsiteY8" fmla="*/ 940056 h 3447282"/>
              <a:gd name="connsiteX9" fmla="*/ 1091380 w 7167716"/>
              <a:gd name="connsiteY9" fmla="*/ 733579 h 3447282"/>
              <a:gd name="connsiteX10" fmla="*/ 1504335 w 7167716"/>
              <a:gd name="connsiteY10" fmla="*/ 519727 h 3447282"/>
              <a:gd name="connsiteX11" fmla="*/ 1998406 w 7167716"/>
              <a:gd name="connsiteY11" fmla="*/ 372243 h 3447282"/>
              <a:gd name="connsiteX12" fmla="*/ 2249129 w 7167716"/>
              <a:gd name="connsiteY12" fmla="*/ 394366 h 3447282"/>
              <a:gd name="connsiteX13" fmla="*/ 2433484 w 7167716"/>
              <a:gd name="connsiteY13" fmla="*/ 468108 h 3447282"/>
              <a:gd name="connsiteX14" fmla="*/ 2571673 w 7167716"/>
              <a:gd name="connsiteY14" fmla="*/ 635103 h 3447282"/>
              <a:gd name="connsiteX15" fmla="*/ 2630436 w 7167716"/>
              <a:gd name="connsiteY15" fmla="*/ 490461 h 3447282"/>
              <a:gd name="connsiteX16" fmla="*/ 2816942 w 7167716"/>
              <a:gd name="connsiteY16" fmla="*/ 313250 h 3447282"/>
              <a:gd name="connsiteX17" fmla="*/ 3137872 w 7167716"/>
              <a:gd name="connsiteY17" fmla="*/ 158853 h 3447282"/>
              <a:gd name="connsiteX18" fmla="*/ 3559354 w 7167716"/>
              <a:gd name="connsiteY18" fmla="*/ 45628 h 3447282"/>
              <a:gd name="connsiteX19" fmla="*/ 4192152 w 7167716"/>
              <a:gd name="connsiteY19" fmla="*/ 0 h 3447282"/>
              <a:gd name="connsiteX20" fmla="*/ 4550415 w 7167716"/>
              <a:gd name="connsiteY20" fmla="*/ 68288 h 3447282"/>
              <a:gd name="connsiteX21" fmla="*/ 5232297 w 7167716"/>
              <a:gd name="connsiteY21" fmla="*/ 511662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88490 w 7167716"/>
              <a:gd name="connsiteY2" fmla="*/ 1559489 h 3447282"/>
              <a:gd name="connsiteX3" fmla="*/ 73742 w 7167716"/>
              <a:gd name="connsiteY3" fmla="*/ 1478372 h 3447282"/>
              <a:gd name="connsiteX4" fmla="*/ 132735 w 7167716"/>
              <a:gd name="connsiteY4" fmla="*/ 1463624 h 3447282"/>
              <a:gd name="connsiteX5" fmla="*/ 206477 w 7167716"/>
              <a:gd name="connsiteY5" fmla="*/ 1375134 h 3447282"/>
              <a:gd name="connsiteX6" fmla="*/ 390832 w 7167716"/>
              <a:gd name="connsiteY6" fmla="*/ 1367760 h 3447282"/>
              <a:gd name="connsiteX7" fmla="*/ 567813 w 7167716"/>
              <a:gd name="connsiteY7" fmla="*/ 1043295 h 3447282"/>
              <a:gd name="connsiteX8" fmla="*/ 612058 w 7167716"/>
              <a:gd name="connsiteY8" fmla="*/ 940056 h 3447282"/>
              <a:gd name="connsiteX9" fmla="*/ 1091380 w 7167716"/>
              <a:gd name="connsiteY9" fmla="*/ 733579 h 3447282"/>
              <a:gd name="connsiteX10" fmla="*/ 1504335 w 7167716"/>
              <a:gd name="connsiteY10" fmla="*/ 519727 h 3447282"/>
              <a:gd name="connsiteX11" fmla="*/ 1998406 w 7167716"/>
              <a:gd name="connsiteY11" fmla="*/ 372243 h 3447282"/>
              <a:gd name="connsiteX12" fmla="*/ 2249129 w 7167716"/>
              <a:gd name="connsiteY12" fmla="*/ 394366 h 3447282"/>
              <a:gd name="connsiteX13" fmla="*/ 2433484 w 7167716"/>
              <a:gd name="connsiteY13" fmla="*/ 468108 h 3447282"/>
              <a:gd name="connsiteX14" fmla="*/ 2571673 w 7167716"/>
              <a:gd name="connsiteY14" fmla="*/ 635103 h 3447282"/>
              <a:gd name="connsiteX15" fmla="*/ 2630436 w 7167716"/>
              <a:gd name="connsiteY15" fmla="*/ 490461 h 3447282"/>
              <a:gd name="connsiteX16" fmla="*/ 2816942 w 7167716"/>
              <a:gd name="connsiteY16" fmla="*/ 313250 h 3447282"/>
              <a:gd name="connsiteX17" fmla="*/ 3137872 w 7167716"/>
              <a:gd name="connsiteY17" fmla="*/ 158853 h 3447282"/>
              <a:gd name="connsiteX18" fmla="*/ 3559354 w 7167716"/>
              <a:gd name="connsiteY18" fmla="*/ 45628 h 3447282"/>
              <a:gd name="connsiteX19" fmla="*/ 4192152 w 7167716"/>
              <a:gd name="connsiteY19" fmla="*/ 0 h 3447282"/>
              <a:gd name="connsiteX20" fmla="*/ 4550415 w 7167716"/>
              <a:gd name="connsiteY20" fmla="*/ 68288 h 3447282"/>
              <a:gd name="connsiteX21" fmla="*/ 5232297 w 7167716"/>
              <a:gd name="connsiteY21" fmla="*/ 511662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88490 w 7167716"/>
              <a:gd name="connsiteY2" fmla="*/ 1559489 h 3447282"/>
              <a:gd name="connsiteX3" fmla="*/ 73742 w 7167716"/>
              <a:gd name="connsiteY3" fmla="*/ 1478372 h 3447282"/>
              <a:gd name="connsiteX4" fmla="*/ 132735 w 7167716"/>
              <a:gd name="connsiteY4" fmla="*/ 1463624 h 3447282"/>
              <a:gd name="connsiteX5" fmla="*/ 206477 w 7167716"/>
              <a:gd name="connsiteY5" fmla="*/ 1375134 h 3447282"/>
              <a:gd name="connsiteX6" fmla="*/ 390832 w 7167716"/>
              <a:gd name="connsiteY6" fmla="*/ 1367760 h 3447282"/>
              <a:gd name="connsiteX7" fmla="*/ 567813 w 7167716"/>
              <a:gd name="connsiteY7" fmla="*/ 1043295 h 3447282"/>
              <a:gd name="connsiteX8" fmla="*/ 612058 w 7167716"/>
              <a:gd name="connsiteY8" fmla="*/ 940056 h 3447282"/>
              <a:gd name="connsiteX9" fmla="*/ 1091380 w 7167716"/>
              <a:gd name="connsiteY9" fmla="*/ 733579 h 3447282"/>
              <a:gd name="connsiteX10" fmla="*/ 1504335 w 7167716"/>
              <a:gd name="connsiteY10" fmla="*/ 519727 h 3447282"/>
              <a:gd name="connsiteX11" fmla="*/ 1998406 w 7167716"/>
              <a:gd name="connsiteY11" fmla="*/ 372243 h 3447282"/>
              <a:gd name="connsiteX12" fmla="*/ 2249129 w 7167716"/>
              <a:gd name="connsiteY12" fmla="*/ 394366 h 3447282"/>
              <a:gd name="connsiteX13" fmla="*/ 2433484 w 7167716"/>
              <a:gd name="connsiteY13" fmla="*/ 468108 h 3447282"/>
              <a:gd name="connsiteX14" fmla="*/ 2571673 w 7167716"/>
              <a:gd name="connsiteY14" fmla="*/ 635103 h 3447282"/>
              <a:gd name="connsiteX15" fmla="*/ 2630436 w 7167716"/>
              <a:gd name="connsiteY15" fmla="*/ 490461 h 3447282"/>
              <a:gd name="connsiteX16" fmla="*/ 2816942 w 7167716"/>
              <a:gd name="connsiteY16" fmla="*/ 313250 h 3447282"/>
              <a:gd name="connsiteX17" fmla="*/ 3137872 w 7167716"/>
              <a:gd name="connsiteY17" fmla="*/ 158853 h 3447282"/>
              <a:gd name="connsiteX18" fmla="*/ 3559354 w 7167716"/>
              <a:gd name="connsiteY18" fmla="*/ 45628 h 3447282"/>
              <a:gd name="connsiteX19" fmla="*/ 4192152 w 7167716"/>
              <a:gd name="connsiteY19" fmla="*/ 0 h 3447282"/>
              <a:gd name="connsiteX20" fmla="*/ 4550415 w 7167716"/>
              <a:gd name="connsiteY20" fmla="*/ 68288 h 3447282"/>
              <a:gd name="connsiteX21" fmla="*/ 5232297 w 7167716"/>
              <a:gd name="connsiteY21" fmla="*/ 511662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88490 w 7167716"/>
              <a:gd name="connsiteY2" fmla="*/ 1559489 h 3447282"/>
              <a:gd name="connsiteX3" fmla="*/ 73742 w 7167716"/>
              <a:gd name="connsiteY3" fmla="*/ 1478372 h 3447282"/>
              <a:gd name="connsiteX4" fmla="*/ 132735 w 7167716"/>
              <a:gd name="connsiteY4" fmla="*/ 1463624 h 3447282"/>
              <a:gd name="connsiteX5" fmla="*/ 206477 w 7167716"/>
              <a:gd name="connsiteY5" fmla="*/ 1375134 h 3447282"/>
              <a:gd name="connsiteX6" fmla="*/ 390832 w 7167716"/>
              <a:gd name="connsiteY6" fmla="*/ 1367760 h 3447282"/>
              <a:gd name="connsiteX7" fmla="*/ 567813 w 7167716"/>
              <a:gd name="connsiteY7" fmla="*/ 1043295 h 3447282"/>
              <a:gd name="connsiteX8" fmla="*/ 612058 w 7167716"/>
              <a:gd name="connsiteY8" fmla="*/ 940056 h 3447282"/>
              <a:gd name="connsiteX9" fmla="*/ 1091380 w 7167716"/>
              <a:gd name="connsiteY9" fmla="*/ 733579 h 3447282"/>
              <a:gd name="connsiteX10" fmla="*/ 1504335 w 7167716"/>
              <a:gd name="connsiteY10" fmla="*/ 519727 h 3447282"/>
              <a:gd name="connsiteX11" fmla="*/ 1998406 w 7167716"/>
              <a:gd name="connsiteY11" fmla="*/ 372243 h 3447282"/>
              <a:gd name="connsiteX12" fmla="*/ 2249129 w 7167716"/>
              <a:gd name="connsiteY12" fmla="*/ 394366 h 3447282"/>
              <a:gd name="connsiteX13" fmla="*/ 2433484 w 7167716"/>
              <a:gd name="connsiteY13" fmla="*/ 468108 h 3447282"/>
              <a:gd name="connsiteX14" fmla="*/ 2571673 w 7167716"/>
              <a:gd name="connsiteY14" fmla="*/ 635103 h 3447282"/>
              <a:gd name="connsiteX15" fmla="*/ 2630436 w 7167716"/>
              <a:gd name="connsiteY15" fmla="*/ 490461 h 3447282"/>
              <a:gd name="connsiteX16" fmla="*/ 2816942 w 7167716"/>
              <a:gd name="connsiteY16" fmla="*/ 313250 h 3447282"/>
              <a:gd name="connsiteX17" fmla="*/ 3137872 w 7167716"/>
              <a:gd name="connsiteY17" fmla="*/ 158853 h 3447282"/>
              <a:gd name="connsiteX18" fmla="*/ 3559354 w 7167716"/>
              <a:gd name="connsiteY18" fmla="*/ 45628 h 3447282"/>
              <a:gd name="connsiteX19" fmla="*/ 4192152 w 7167716"/>
              <a:gd name="connsiteY19" fmla="*/ 0 h 3447282"/>
              <a:gd name="connsiteX20" fmla="*/ 4550415 w 7167716"/>
              <a:gd name="connsiteY20" fmla="*/ 68288 h 3447282"/>
              <a:gd name="connsiteX21" fmla="*/ 5232297 w 7167716"/>
              <a:gd name="connsiteY21" fmla="*/ 511662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88490 w 7167716"/>
              <a:gd name="connsiteY2" fmla="*/ 1559489 h 3447282"/>
              <a:gd name="connsiteX3" fmla="*/ 73742 w 7167716"/>
              <a:gd name="connsiteY3" fmla="*/ 1478372 h 3447282"/>
              <a:gd name="connsiteX4" fmla="*/ 132735 w 7167716"/>
              <a:gd name="connsiteY4" fmla="*/ 1463624 h 3447282"/>
              <a:gd name="connsiteX5" fmla="*/ 206477 w 7167716"/>
              <a:gd name="connsiteY5" fmla="*/ 1375134 h 3447282"/>
              <a:gd name="connsiteX6" fmla="*/ 390832 w 7167716"/>
              <a:gd name="connsiteY6" fmla="*/ 1367760 h 3447282"/>
              <a:gd name="connsiteX7" fmla="*/ 567813 w 7167716"/>
              <a:gd name="connsiteY7" fmla="*/ 1043295 h 3447282"/>
              <a:gd name="connsiteX8" fmla="*/ 612058 w 7167716"/>
              <a:gd name="connsiteY8" fmla="*/ 940056 h 3447282"/>
              <a:gd name="connsiteX9" fmla="*/ 1091380 w 7167716"/>
              <a:gd name="connsiteY9" fmla="*/ 733579 h 3447282"/>
              <a:gd name="connsiteX10" fmla="*/ 1504335 w 7167716"/>
              <a:gd name="connsiteY10" fmla="*/ 519727 h 3447282"/>
              <a:gd name="connsiteX11" fmla="*/ 1998406 w 7167716"/>
              <a:gd name="connsiteY11" fmla="*/ 372243 h 3447282"/>
              <a:gd name="connsiteX12" fmla="*/ 2249129 w 7167716"/>
              <a:gd name="connsiteY12" fmla="*/ 394366 h 3447282"/>
              <a:gd name="connsiteX13" fmla="*/ 2414434 w 7167716"/>
              <a:gd name="connsiteY13" fmla="*/ 494302 h 3447282"/>
              <a:gd name="connsiteX14" fmla="*/ 2571673 w 7167716"/>
              <a:gd name="connsiteY14" fmla="*/ 635103 h 3447282"/>
              <a:gd name="connsiteX15" fmla="*/ 2630436 w 7167716"/>
              <a:gd name="connsiteY15" fmla="*/ 490461 h 3447282"/>
              <a:gd name="connsiteX16" fmla="*/ 2816942 w 7167716"/>
              <a:gd name="connsiteY16" fmla="*/ 313250 h 3447282"/>
              <a:gd name="connsiteX17" fmla="*/ 3137872 w 7167716"/>
              <a:gd name="connsiteY17" fmla="*/ 158853 h 3447282"/>
              <a:gd name="connsiteX18" fmla="*/ 3559354 w 7167716"/>
              <a:gd name="connsiteY18" fmla="*/ 45628 h 3447282"/>
              <a:gd name="connsiteX19" fmla="*/ 4192152 w 7167716"/>
              <a:gd name="connsiteY19" fmla="*/ 0 h 3447282"/>
              <a:gd name="connsiteX20" fmla="*/ 4550415 w 7167716"/>
              <a:gd name="connsiteY20" fmla="*/ 68288 h 3447282"/>
              <a:gd name="connsiteX21" fmla="*/ 5232297 w 7167716"/>
              <a:gd name="connsiteY21" fmla="*/ 511662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88490 w 7167716"/>
              <a:gd name="connsiteY2" fmla="*/ 1559489 h 3447282"/>
              <a:gd name="connsiteX3" fmla="*/ 73742 w 7167716"/>
              <a:gd name="connsiteY3" fmla="*/ 1478372 h 3447282"/>
              <a:gd name="connsiteX4" fmla="*/ 132735 w 7167716"/>
              <a:gd name="connsiteY4" fmla="*/ 1463624 h 3447282"/>
              <a:gd name="connsiteX5" fmla="*/ 206477 w 7167716"/>
              <a:gd name="connsiteY5" fmla="*/ 1375134 h 3447282"/>
              <a:gd name="connsiteX6" fmla="*/ 390832 w 7167716"/>
              <a:gd name="connsiteY6" fmla="*/ 1367760 h 3447282"/>
              <a:gd name="connsiteX7" fmla="*/ 567813 w 7167716"/>
              <a:gd name="connsiteY7" fmla="*/ 1043295 h 3447282"/>
              <a:gd name="connsiteX8" fmla="*/ 612058 w 7167716"/>
              <a:gd name="connsiteY8" fmla="*/ 940056 h 3447282"/>
              <a:gd name="connsiteX9" fmla="*/ 1091380 w 7167716"/>
              <a:gd name="connsiteY9" fmla="*/ 733579 h 3447282"/>
              <a:gd name="connsiteX10" fmla="*/ 1504335 w 7167716"/>
              <a:gd name="connsiteY10" fmla="*/ 519727 h 3447282"/>
              <a:gd name="connsiteX11" fmla="*/ 1998406 w 7167716"/>
              <a:gd name="connsiteY11" fmla="*/ 372243 h 3447282"/>
              <a:gd name="connsiteX12" fmla="*/ 2246748 w 7167716"/>
              <a:gd name="connsiteY12" fmla="*/ 394366 h 3447282"/>
              <a:gd name="connsiteX13" fmla="*/ 2414434 w 7167716"/>
              <a:gd name="connsiteY13" fmla="*/ 494302 h 3447282"/>
              <a:gd name="connsiteX14" fmla="*/ 2571673 w 7167716"/>
              <a:gd name="connsiteY14" fmla="*/ 635103 h 3447282"/>
              <a:gd name="connsiteX15" fmla="*/ 2630436 w 7167716"/>
              <a:gd name="connsiteY15" fmla="*/ 490461 h 3447282"/>
              <a:gd name="connsiteX16" fmla="*/ 2816942 w 7167716"/>
              <a:gd name="connsiteY16" fmla="*/ 313250 h 3447282"/>
              <a:gd name="connsiteX17" fmla="*/ 3137872 w 7167716"/>
              <a:gd name="connsiteY17" fmla="*/ 158853 h 3447282"/>
              <a:gd name="connsiteX18" fmla="*/ 3559354 w 7167716"/>
              <a:gd name="connsiteY18" fmla="*/ 45628 h 3447282"/>
              <a:gd name="connsiteX19" fmla="*/ 4192152 w 7167716"/>
              <a:gd name="connsiteY19" fmla="*/ 0 h 3447282"/>
              <a:gd name="connsiteX20" fmla="*/ 4550415 w 7167716"/>
              <a:gd name="connsiteY20" fmla="*/ 68288 h 3447282"/>
              <a:gd name="connsiteX21" fmla="*/ 5232297 w 7167716"/>
              <a:gd name="connsiteY21" fmla="*/ 511662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88490 w 7167716"/>
              <a:gd name="connsiteY2" fmla="*/ 1559489 h 3447282"/>
              <a:gd name="connsiteX3" fmla="*/ 73742 w 7167716"/>
              <a:gd name="connsiteY3" fmla="*/ 1478372 h 3447282"/>
              <a:gd name="connsiteX4" fmla="*/ 132735 w 7167716"/>
              <a:gd name="connsiteY4" fmla="*/ 1463624 h 3447282"/>
              <a:gd name="connsiteX5" fmla="*/ 206477 w 7167716"/>
              <a:gd name="connsiteY5" fmla="*/ 1375134 h 3447282"/>
              <a:gd name="connsiteX6" fmla="*/ 390832 w 7167716"/>
              <a:gd name="connsiteY6" fmla="*/ 1367760 h 3447282"/>
              <a:gd name="connsiteX7" fmla="*/ 567813 w 7167716"/>
              <a:gd name="connsiteY7" fmla="*/ 1043295 h 3447282"/>
              <a:gd name="connsiteX8" fmla="*/ 612058 w 7167716"/>
              <a:gd name="connsiteY8" fmla="*/ 940056 h 3447282"/>
              <a:gd name="connsiteX9" fmla="*/ 1091380 w 7167716"/>
              <a:gd name="connsiteY9" fmla="*/ 733579 h 3447282"/>
              <a:gd name="connsiteX10" fmla="*/ 1504335 w 7167716"/>
              <a:gd name="connsiteY10" fmla="*/ 519727 h 3447282"/>
              <a:gd name="connsiteX11" fmla="*/ 1998406 w 7167716"/>
              <a:gd name="connsiteY11" fmla="*/ 372243 h 3447282"/>
              <a:gd name="connsiteX12" fmla="*/ 2246748 w 7167716"/>
              <a:gd name="connsiteY12" fmla="*/ 394366 h 3447282"/>
              <a:gd name="connsiteX13" fmla="*/ 2414434 w 7167716"/>
              <a:gd name="connsiteY13" fmla="*/ 494302 h 3447282"/>
              <a:gd name="connsiteX14" fmla="*/ 2571673 w 7167716"/>
              <a:gd name="connsiteY14" fmla="*/ 635103 h 3447282"/>
              <a:gd name="connsiteX15" fmla="*/ 2630436 w 7167716"/>
              <a:gd name="connsiteY15" fmla="*/ 490461 h 3447282"/>
              <a:gd name="connsiteX16" fmla="*/ 2816942 w 7167716"/>
              <a:gd name="connsiteY16" fmla="*/ 313250 h 3447282"/>
              <a:gd name="connsiteX17" fmla="*/ 3137872 w 7167716"/>
              <a:gd name="connsiteY17" fmla="*/ 158853 h 3447282"/>
              <a:gd name="connsiteX18" fmla="*/ 3559354 w 7167716"/>
              <a:gd name="connsiteY18" fmla="*/ 45628 h 3447282"/>
              <a:gd name="connsiteX19" fmla="*/ 4192152 w 7167716"/>
              <a:gd name="connsiteY19" fmla="*/ 0 h 3447282"/>
              <a:gd name="connsiteX20" fmla="*/ 4550415 w 7167716"/>
              <a:gd name="connsiteY20" fmla="*/ 68288 h 3447282"/>
              <a:gd name="connsiteX21" fmla="*/ 5232297 w 7167716"/>
              <a:gd name="connsiteY21" fmla="*/ 511662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88490 w 7167716"/>
              <a:gd name="connsiteY2" fmla="*/ 1559489 h 3447282"/>
              <a:gd name="connsiteX3" fmla="*/ 73742 w 7167716"/>
              <a:gd name="connsiteY3" fmla="*/ 1478372 h 3447282"/>
              <a:gd name="connsiteX4" fmla="*/ 132735 w 7167716"/>
              <a:gd name="connsiteY4" fmla="*/ 1463624 h 3447282"/>
              <a:gd name="connsiteX5" fmla="*/ 206477 w 7167716"/>
              <a:gd name="connsiteY5" fmla="*/ 1375134 h 3447282"/>
              <a:gd name="connsiteX6" fmla="*/ 390832 w 7167716"/>
              <a:gd name="connsiteY6" fmla="*/ 1367760 h 3447282"/>
              <a:gd name="connsiteX7" fmla="*/ 567813 w 7167716"/>
              <a:gd name="connsiteY7" fmla="*/ 1043295 h 3447282"/>
              <a:gd name="connsiteX8" fmla="*/ 612058 w 7167716"/>
              <a:gd name="connsiteY8" fmla="*/ 940056 h 3447282"/>
              <a:gd name="connsiteX9" fmla="*/ 1091380 w 7167716"/>
              <a:gd name="connsiteY9" fmla="*/ 733579 h 3447282"/>
              <a:gd name="connsiteX10" fmla="*/ 1504335 w 7167716"/>
              <a:gd name="connsiteY10" fmla="*/ 519727 h 3447282"/>
              <a:gd name="connsiteX11" fmla="*/ 1998406 w 7167716"/>
              <a:gd name="connsiteY11" fmla="*/ 372243 h 3447282"/>
              <a:gd name="connsiteX12" fmla="*/ 2246748 w 7167716"/>
              <a:gd name="connsiteY12" fmla="*/ 394366 h 3447282"/>
              <a:gd name="connsiteX13" fmla="*/ 2414434 w 7167716"/>
              <a:gd name="connsiteY13" fmla="*/ 494302 h 3447282"/>
              <a:gd name="connsiteX14" fmla="*/ 2571673 w 7167716"/>
              <a:gd name="connsiteY14" fmla="*/ 635103 h 3447282"/>
              <a:gd name="connsiteX15" fmla="*/ 2630436 w 7167716"/>
              <a:gd name="connsiteY15" fmla="*/ 490461 h 3447282"/>
              <a:gd name="connsiteX16" fmla="*/ 2816942 w 7167716"/>
              <a:gd name="connsiteY16" fmla="*/ 313250 h 3447282"/>
              <a:gd name="connsiteX17" fmla="*/ 3137872 w 7167716"/>
              <a:gd name="connsiteY17" fmla="*/ 158853 h 3447282"/>
              <a:gd name="connsiteX18" fmla="*/ 3559354 w 7167716"/>
              <a:gd name="connsiteY18" fmla="*/ 45628 h 3447282"/>
              <a:gd name="connsiteX19" fmla="*/ 4192152 w 7167716"/>
              <a:gd name="connsiteY19" fmla="*/ 0 h 3447282"/>
              <a:gd name="connsiteX20" fmla="*/ 4550415 w 7167716"/>
              <a:gd name="connsiteY20" fmla="*/ 68288 h 3447282"/>
              <a:gd name="connsiteX21" fmla="*/ 5232297 w 7167716"/>
              <a:gd name="connsiteY21" fmla="*/ 511662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88490 w 7167716"/>
              <a:gd name="connsiteY2" fmla="*/ 1559489 h 3447282"/>
              <a:gd name="connsiteX3" fmla="*/ 73742 w 7167716"/>
              <a:gd name="connsiteY3" fmla="*/ 1478372 h 3447282"/>
              <a:gd name="connsiteX4" fmla="*/ 132735 w 7167716"/>
              <a:gd name="connsiteY4" fmla="*/ 1463624 h 3447282"/>
              <a:gd name="connsiteX5" fmla="*/ 206477 w 7167716"/>
              <a:gd name="connsiteY5" fmla="*/ 1375134 h 3447282"/>
              <a:gd name="connsiteX6" fmla="*/ 390832 w 7167716"/>
              <a:gd name="connsiteY6" fmla="*/ 1367760 h 3447282"/>
              <a:gd name="connsiteX7" fmla="*/ 567813 w 7167716"/>
              <a:gd name="connsiteY7" fmla="*/ 1043295 h 3447282"/>
              <a:gd name="connsiteX8" fmla="*/ 612058 w 7167716"/>
              <a:gd name="connsiteY8" fmla="*/ 940056 h 3447282"/>
              <a:gd name="connsiteX9" fmla="*/ 1091380 w 7167716"/>
              <a:gd name="connsiteY9" fmla="*/ 733579 h 3447282"/>
              <a:gd name="connsiteX10" fmla="*/ 1504335 w 7167716"/>
              <a:gd name="connsiteY10" fmla="*/ 519727 h 3447282"/>
              <a:gd name="connsiteX11" fmla="*/ 1998406 w 7167716"/>
              <a:gd name="connsiteY11" fmla="*/ 372243 h 3447282"/>
              <a:gd name="connsiteX12" fmla="*/ 2246748 w 7167716"/>
              <a:gd name="connsiteY12" fmla="*/ 394366 h 3447282"/>
              <a:gd name="connsiteX13" fmla="*/ 2414434 w 7167716"/>
              <a:gd name="connsiteY13" fmla="*/ 494302 h 3447282"/>
              <a:gd name="connsiteX14" fmla="*/ 2571673 w 7167716"/>
              <a:gd name="connsiteY14" fmla="*/ 635103 h 3447282"/>
              <a:gd name="connsiteX15" fmla="*/ 2630436 w 7167716"/>
              <a:gd name="connsiteY15" fmla="*/ 490461 h 3447282"/>
              <a:gd name="connsiteX16" fmla="*/ 2816942 w 7167716"/>
              <a:gd name="connsiteY16" fmla="*/ 313250 h 3447282"/>
              <a:gd name="connsiteX17" fmla="*/ 3137872 w 7167716"/>
              <a:gd name="connsiteY17" fmla="*/ 158853 h 3447282"/>
              <a:gd name="connsiteX18" fmla="*/ 3559354 w 7167716"/>
              <a:gd name="connsiteY18" fmla="*/ 45628 h 3447282"/>
              <a:gd name="connsiteX19" fmla="*/ 4192152 w 7167716"/>
              <a:gd name="connsiteY19" fmla="*/ 0 h 3447282"/>
              <a:gd name="connsiteX20" fmla="*/ 4550415 w 7167716"/>
              <a:gd name="connsiteY20" fmla="*/ 68288 h 3447282"/>
              <a:gd name="connsiteX21" fmla="*/ 5232297 w 7167716"/>
              <a:gd name="connsiteY21" fmla="*/ 511662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88490 w 7167716"/>
              <a:gd name="connsiteY2" fmla="*/ 1559489 h 3447282"/>
              <a:gd name="connsiteX3" fmla="*/ 73742 w 7167716"/>
              <a:gd name="connsiteY3" fmla="*/ 1478372 h 3447282"/>
              <a:gd name="connsiteX4" fmla="*/ 132735 w 7167716"/>
              <a:gd name="connsiteY4" fmla="*/ 1463624 h 3447282"/>
              <a:gd name="connsiteX5" fmla="*/ 206477 w 7167716"/>
              <a:gd name="connsiteY5" fmla="*/ 1375134 h 3447282"/>
              <a:gd name="connsiteX6" fmla="*/ 390832 w 7167716"/>
              <a:gd name="connsiteY6" fmla="*/ 1367760 h 3447282"/>
              <a:gd name="connsiteX7" fmla="*/ 567813 w 7167716"/>
              <a:gd name="connsiteY7" fmla="*/ 1043295 h 3447282"/>
              <a:gd name="connsiteX8" fmla="*/ 612058 w 7167716"/>
              <a:gd name="connsiteY8" fmla="*/ 940056 h 3447282"/>
              <a:gd name="connsiteX9" fmla="*/ 1091380 w 7167716"/>
              <a:gd name="connsiteY9" fmla="*/ 733579 h 3447282"/>
              <a:gd name="connsiteX10" fmla="*/ 1504335 w 7167716"/>
              <a:gd name="connsiteY10" fmla="*/ 519727 h 3447282"/>
              <a:gd name="connsiteX11" fmla="*/ 1998406 w 7167716"/>
              <a:gd name="connsiteY11" fmla="*/ 372243 h 3447282"/>
              <a:gd name="connsiteX12" fmla="*/ 2246748 w 7167716"/>
              <a:gd name="connsiteY12" fmla="*/ 394366 h 3447282"/>
              <a:gd name="connsiteX13" fmla="*/ 2414434 w 7167716"/>
              <a:gd name="connsiteY13" fmla="*/ 494302 h 3447282"/>
              <a:gd name="connsiteX14" fmla="*/ 2571673 w 7167716"/>
              <a:gd name="connsiteY14" fmla="*/ 635103 h 3447282"/>
              <a:gd name="connsiteX15" fmla="*/ 2630436 w 7167716"/>
              <a:gd name="connsiteY15" fmla="*/ 490461 h 3447282"/>
              <a:gd name="connsiteX16" fmla="*/ 2816942 w 7167716"/>
              <a:gd name="connsiteY16" fmla="*/ 313250 h 3447282"/>
              <a:gd name="connsiteX17" fmla="*/ 3137872 w 7167716"/>
              <a:gd name="connsiteY17" fmla="*/ 158853 h 3447282"/>
              <a:gd name="connsiteX18" fmla="*/ 3559354 w 7167716"/>
              <a:gd name="connsiteY18" fmla="*/ 45628 h 3447282"/>
              <a:gd name="connsiteX19" fmla="*/ 4192152 w 7167716"/>
              <a:gd name="connsiteY19" fmla="*/ 0 h 3447282"/>
              <a:gd name="connsiteX20" fmla="*/ 4550415 w 7167716"/>
              <a:gd name="connsiteY20" fmla="*/ 68288 h 3447282"/>
              <a:gd name="connsiteX21" fmla="*/ 5232297 w 7167716"/>
              <a:gd name="connsiteY21" fmla="*/ 511662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88490 w 7167716"/>
              <a:gd name="connsiteY2" fmla="*/ 1559489 h 3447282"/>
              <a:gd name="connsiteX3" fmla="*/ 73742 w 7167716"/>
              <a:gd name="connsiteY3" fmla="*/ 1478372 h 3447282"/>
              <a:gd name="connsiteX4" fmla="*/ 132735 w 7167716"/>
              <a:gd name="connsiteY4" fmla="*/ 1463624 h 3447282"/>
              <a:gd name="connsiteX5" fmla="*/ 206477 w 7167716"/>
              <a:gd name="connsiteY5" fmla="*/ 1375134 h 3447282"/>
              <a:gd name="connsiteX6" fmla="*/ 390832 w 7167716"/>
              <a:gd name="connsiteY6" fmla="*/ 1367760 h 3447282"/>
              <a:gd name="connsiteX7" fmla="*/ 567813 w 7167716"/>
              <a:gd name="connsiteY7" fmla="*/ 1043295 h 3447282"/>
              <a:gd name="connsiteX8" fmla="*/ 612058 w 7167716"/>
              <a:gd name="connsiteY8" fmla="*/ 940056 h 3447282"/>
              <a:gd name="connsiteX9" fmla="*/ 1091380 w 7167716"/>
              <a:gd name="connsiteY9" fmla="*/ 733579 h 3447282"/>
              <a:gd name="connsiteX10" fmla="*/ 1506716 w 7167716"/>
              <a:gd name="connsiteY10" fmla="*/ 529252 h 3447282"/>
              <a:gd name="connsiteX11" fmla="*/ 1998406 w 7167716"/>
              <a:gd name="connsiteY11" fmla="*/ 372243 h 3447282"/>
              <a:gd name="connsiteX12" fmla="*/ 2246748 w 7167716"/>
              <a:gd name="connsiteY12" fmla="*/ 394366 h 3447282"/>
              <a:gd name="connsiteX13" fmla="*/ 2414434 w 7167716"/>
              <a:gd name="connsiteY13" fmla="*/ 494302 h 3447282"/>
              <a:gd name="connsiteX14" fmla="*/ 2571673 w 7167716"/>
              <a:gd name="connsiteY14" fmla="*/ 635103 h 3447282"/>
              <a:gd name="connsiteX15" fmla="*/ 2630436 w 7167716"/>
              <a:gd name="connsiteY15" fmla="*/ 490461 h 3447282"/>
              <a:gd name="connsiteX16" fmla="*/ 2816942 w 7167716"/>
              <a:gd name="connsiteY16" fmla="*/ 313250 h 3447282"/>
              <a:gd name="connsiteX17" fmla="*/ 3137872 w 7167716"/>
              <a:gd name="connsiteY17" fmla="*/ 158853 h 3447282"/>
              <a:gd name="connsiteX18" fmla="*/ 3559354 w 7167716"/>
              <a:gd name="connsiteY18" fmla="*/ 45628 h 3447282"/>
              <a:gd name="connsiteX19" fmla="*/ 4192152 w 7167716"/>
              <a:gd name="connsiteY19" fmla="*/ 0 h 3447282"/>
              <a:gd name="connsiteX20" fmla="*/ 4550415 w 7167716"/>
              <a:gd name="connsiteY20" fmla="*/ 68288 h 3447282"/>
              <a:gd name="connsiteX21" fmla="*/ 5232297 w 7167716"/>
              <a:gd name="connsiteY21" fmla="*/ 511662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88490 w 7167716"/>
              <a:gd name="connsiteY2" fmla="*/ 1559489 h 3447282"/>
              <a:gd name="connsiteX3" fmla="*/ 73742 w 7167716"/>
              <a:gd name="connsiteY3" fmla="*/ 1478372 h 3447282"/>
              <a:gd name="connsiteX4" fmla="*/ 132735 w 7167716"/>
              <a:gd name="connsiteY4" fmla="*/ 1463624 h 3447282"/>
              <a:gd name="connsiteX5" fmla="*/ 206477 w 7167716"/>
              <a:gd name="connsiteY5" fmla="*/ 1375134 h 3447282"/>
              <a:gd name="connsiteX6" fmla="*/ 390832 w 7167716"/>
              <a:gd name="connsiteY6" fmla="*/ 1367760 h 3447282"/>
              <a:gd name="connsiteX7" fmla="*/ 567813 w 7167716"/>
              <a:gd name="connsiteY7" fmla="*/ 1043295 h 3447282"/>
              <a:gd name="connsiteX8" fmla="*/ 612058 w 7167716"/>
              <a:gd name="connsiteY8" fmla="*/ 940056 h 3447282"/>
              <a:gd name="connsiteX9" fmla="*/ 1091380 w 7167716"/>
              <a:gd name="connsiteY9" fmla="*/ 733579 h 3447282"/>
              <a:gd name="connsiteX10" fmla="*/ 1506716 w 7167716"/>
              <a:gd name="connsiteY10" fmla="*/ 529252 h 3447282"/>
              <a:gd name="connsiteX11" fmla="*/ 1998406 w 7167716"/>
              <a:gd name="connsiteY11" fmla="*/ 372243 h 3447282"/>
              <a:gd name="connsiteX12" fmla="*/ 2246748 w 7167716"/>
              <a:gd name="connsiteY12" fmla="*/ 394366 h 3447282"/>
              <a:gd name="connsiteX13" fmla="*/ 2414434 w 7167716"/>
              <a:gd name="connsiteY13" fmla="*/ 494302 h 3447282"/>
              <a:gd name="connsiteX14" fmla="*/ 2571673 w 7167716"/>
              <a:gd name="connsiteY14" fmla="*/ 635103 h 3447282"/>
              <a:gd name="connsiteX15" fmla="*/ 2630436 w 7167716"/>
              <a:gd name="connsiteY15" fmla="*/ 490461 h 3447282"/>
              <a:gd name="connsiteX16" fmla="*/ 2816942 w 7167716"/>
              <a:gd name="connsiteY16" fmla="*/ 313250 h 3447282"/>
              <a:gd name="connsiteX17" fmla="*/ 3137872 w 7167716"/>
              <a:gd name="connsiteY17" fmla="*/ 158853 h 3447282"/>
              <a:gd name="connsiteX18" fmla="*/ 3559354 w 7167716"/>
              <a:gd name="connsiteY18" fmla="*/ 45628 h 3447282"/>
              <a:gd name="connsiteX19" fmla="*/ 4192152 w 7167716"/>
              <a:gd name="connsiteY19" fmla="*/ 0 h 3447282"/>
              <a:gd name="connsiteX20" fmla="*/ 4550415 w 7167716"/>
              <a:gd name="connsiteY20" fmla="*/ 68288 h 3447282"/>
              <a:gd name="connsiteX21" fmla="*/ 5232297 w 7167716"/>
              <a:gd name="connsiteY21" fmla="*/ 511662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88490 w 7167716"/>
              <a:gd name="connsiteY2" fmla="*/ 1559489 h 3447282"/>
              <a:gd name="connsiteX3" fmla="*/ 73742 w 7167716"/>
              <a:gd name="connsiteY3" fmla="*/ 1478372 h 3447282"/>
              <a:gd name="connsiteX4" fmla="*/ 132735 w 7167716"/>
              <a:gd name="connsiteY4" fmla="*/ 1463624 h 3447282"/>
              <a:gd name="connsiteX5" fmla="*/ 206477 w 7167716"/>
              <a:gd name="connsiteY5" fmla="*/ 1375134 h 3447282"/>
              <a:gd name="connsiteX6" fmla="*/ 390832 w 7167716"/>
              <a:gd name="connsiteY6" fmla="*/ 1367760 h 3447282"/>
              <a:gd name="connsiteX7" fmla="*/ 567813 w 7167716"/>
              <a:gd name="connsiteY7" fmla="*/ 1043295 h 3447282"/>
              <a:gd name="connsiteX8" fmla="*/ 612058 w 7167716"/>
              <a:gd name="connsiteY8" fmla="*/ 940056 h 3447282"/>
              <a:gd name="connsiteX9" fmla="*/ 1091380 w 7167716"/>
              <a:gd name="connsiteY9" fmla="*/ 733579 h 3447282"/>
              <a:gd name="connsiteX10" fmla="*/ 1506716 w 7167716"/>
              <a:gd name="connsiteY10" fmla="*/ 529252 h 3447282"/>
              <a:gd name="connsiteX11" fmla="*/ 1998406 w 7167716"/>
              <a:gd name="connsiteY11" fmla="*/ 372243 h 3447282"/>
              <a:gd name="connsiteX12" fmla="*/ 2246748 w 7167716"/>
              <a:gd name="connsiteY12" fmla="*/ 394366 h 3447282"/>
              <a:gd name="connsiteX13" fmla="*/ 2414434 w 7167716"/>
              <a:gd name="connsiteY13" fmla="*/ 494302 h 3447282"/>
              <a:gd name="connsiteX14" fmla="*/ 2571673 w 7167716"/>
              <a:gd name="connsiteY14" fmla="*/ 635103 h 3447282"/>
              <a:gd name="connsiteX15" fmla="*/ 2630436 w 7167716"/>
              <a:gd name="connsiteY15" fmla="*/ 490461 h 3447282"/>
              <a:gd name="connsiteX16" fmla="*/ 2816942 w 7167716"/>
              <a:gd name="connsiteY16" fmla="*/ 313250 h 3447282"/>
              <a:gd name="connsiteX17" fmla="*/ 3137872 w 7167716"/>
              <a:gd name="connsiteY17" fmla="*/ 158853 h 3447282"/>
              <a:gd name="connsiteX18" fmla="*/ 3559354 w 7167716"/>
              <a:gd name="connsiteY18" fmla="*/ 45628 h 3447282"/>
              <a:gd name="connsiteX19" fmla="*/ 4192152 w 7167716"/>
              <a:gd name="connsiteY19" fmla="*/ 0 h 3447282"/>
              <a:gd name="connsiteX20" fmla="*/ 4550415 w 7167716"/>
              <a:gd name="connsiteY20" fmla="*/ 68288 h 3447282"/>
              <a:gd name="connsiteX21" fmla="*/ 5232297 w 7167716"/>
              <a:gd name="connsiteY21" fmla="*/ 511662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88490 w 7167716"/>
              <a:gd name="connsiteY2" fmla="*/ 1559489 h 3447282"/>
              <a:gd name="connsiteX3" fmla="*/ 73742 w 7167716"/>
              <a:gd name="connsiteY3" fmla="*/ 1478372 h 3447282"/>
              <a:gd name="connsiteX4" fmla="*/ 132735 w 7167716"/>
              <a:gd name="connsiteY4" fmla="*/ 1463624 h 3447282"/>
              <a:gd name="connsiteX5" fmla="*/ 206477 w 7167716"/>
              <a:gd name="connsiteY5" fmla="*/ 1375134 h 3447282"/>
              <a:gd name="connsiteX6" fmla="*/ 390832 w 7167716"/>
              <a:gd name="connsiteY6" fmla="*/ 1367760 h 3447282"/>
              <a:gd name="connsiteX7" fmla="*/ 567813 w 7167716"/>
              <a:gd name="connsiteY7" fmla="*/ 1043295 h 3447282"/>
              <a:gd name="connsiteX8" fmla="*/ 612058 w 7167716"/>
              <a:gd name="connsiteY8" fmla="*/ 940056 h 3447282"/>
              <a:gd name="connsiteX9" fmla="*/ 1084236 w 7167716"/>
              <a:gd name="connsiteY9" fmla="*/ 724054 h 3447282"/>
              <a:gd name="connsiteX10" fmla="*/ 1506716 w 7167716"/>
              <a:gd name="connsiteY10" fmla="*/ 529252 h 3447282"/>
              <a:gd name="connsiteX11" fmla="*/ 1998406 w 7167716"/>
              <a:gd name="connsiteY11" fmla="*/ 372243 h 3447282"/>
              <a:gd name="connsiteX12" fmla="*/ 2246748 w 7167716"/>
              <a:gd name="connsiteY12" fmla="*/ 394366 h 3447282"/>
              <a:gd name="connsiteX13" fmla="*/ 2414434 w 7167716"/>
              <a:gd name="connsiteY13" fmla="*/ 494302 h 3447282"/>
              <a:gd name="connsiteX14" fmla="*/ 2571673 w 7167716"/>
              <a:gd name="connsiteY14" fmla="*/ 635103 h 3447282"/>
              <a:gd name="connsiteX15" fmla="*/ 2630436 w 7167716"/>
              <a:gd name="connsiteY15" fmla="*/ 490461 h 3447282"/>
              <a:gd name="connsiteX16" fmla="*/ 2816942 w 7167716"/>
              <a:gd name="connsiteY16" fmla="*/ 313250 h 3447282"/>
              <a:gd name="connsiteX17" fmla="*/ 3137872 w 7167716"/>
              <a:gd name="connsiteY17" fmla="*/ 158853 h 3447282"/>
              <a:gd name="connsiteX18" fmla="*/ 3559354 w 7167716"/>
              <a:gd name="connsiteY18" fmla="*/ 45628 h 3447282"/>
              <a:gd name="connsiteX19" fmla="*/ 4192152 w 7167716"/>
              <a:gd name="connsiteY19" fmla="*/ 0 h 3447282"/>
              <a:gd name="connsiteX20" fmla="*/ 4550415 w 7167716"/>
              <a:gd name="connsiteY20" fmla="*/ 68288 h 3447282"/>
              <a:gd name="connsiteX21" fmla="*/ 5232297 w 7167716"/>
              <a:gd name="connsiteY21" fmla="*/ 511662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88490 w 7167716"/>
              <a:gd name="connsiteY2" fmla="*/ 1559489 h 3447282"/>
              <a:gd name="connsiteX3" fmla="*/ 73742 w 7167716"/>
              <a:gd name="connsiteY3" fmla="*/ 1478372 h 3447282"/>
              <a:gd name="connsiteX4" fmla="*/ 132735 w 7167716"/>
              <a:gd name="connsiteY4" fmla="*/ 1463624 h 3447282"/>
              <a:gd name="connsiteX5" fmla="*/ 206477 w 7167716"/>
              <a:gd name="connsiteY5" fmla="*/ 1375134 h 3447282"/>
              <a:gd name="connsiteX6" fmla="*/ 390832 w 7167716"/>
              <a:gd name="connsiteY6" fmla="*/ 1367760 h 3447282"/>
              <a:gd name="connsiteX7" fmla="*/ 510663 w 7167716"/>
              <a:gd name="connsiteY7" fmla="*/ 1052820 h 3447282"/>
              <a:gd name="connsiteX8" fmla="*/ 612058 w 7167716"/>
              <a:gd name="connsiteY8" fmla="*/ 940056 h 3447282"/>
              <a:gd name="connsiteX9" fmla="*/ 1084236 w 7167716"/>
              <a:gd name="connsiteY9" fmla="*/ 724054 h 3447282"/>
              <a:gd name="connsiteX10" fmla="*/ 1506716 w 7167716"/>
              <a:gd name="connsiteY10" fmla="*/ 529252 h 3447282"/>
              <a:gd name="connsiteX11" fmla="*/ 1998406 w 7167716"/>
              <a:gd name="connsiteY11" fmla="*/ 372243 h 3447282"/>
              <a:gd name="connsiteX12" fmla="*/ 2246748 w 7167716"/>
              <a:gd name="connsiteY12" fmla="*/ 394366 h 3447282"/>
              <a:gd name="connsiteX13" fmla="*/ 2414434 w 7167716"/>
              <a:gd name="connsiteY13" fmla="*/ 494302 h 3447282"/>
              <a:gd name="connsiteX14" fmla="*/ 2571673 w 7167716"/>
              <a:gd name="connsiteY14" fmla="*/ 635103 h 3447282"/>
              <a:gd name="connsiteX15" fmla="*/ 2630436 w 7167716"/>
              <a:gd name="connsiteY15" fmla="*/ 490461 h 3447282"/>
              <a:gd name="connsiteX16" fmla="*/ 2816942 w 7167716"/>
              <a:gd name="connsiteY16" fmla="*/ 313250 h 3447282"/>
              <a:gd name="connsiteX17" fmla="*/ 3137872 w 7167716"/>
              <a:gd name="connsiteY17" fmla="*/ 158853 h 3447282"/>
              <a:gd name="connsiteX18" fmla="*/ 3559354 w 7167716"/>
              <a:gd name="connsiteY18" fmla="*/ 45628 h 3447282"/>
              <a:gd name="connsiteX19" fmla="*/ 4192152 w 7167716"/>
              <a:gd name="connsiteY19" fmla="*/ 0 h 3447282"/>
              <a:gd name="connsiteX20" fmla="*/ 4550415 w 7167716"/>
              <a:gd name="connsiteY20" fmla="*/ 68288 h 3447282"/>
              <a:gd name="connsiteX21" fmla="*/ 5232297 w 7167716"/>
              <a:gd name="connsiteY21" fmla="*/ 511662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88490 w 7167716"/>
              <a:gd name="connsiteY2" fmla="*/ 1559489 h 3447282"/>
              <a:gd name="connsiteX3" fmla="*/ 73742 w 7167716"/>
              <a:gd name="connsiteY3" fmla="*/ 1478372 h 3447282"/>
              <a:gd name="connsiteX4" fmla="*/ 132735 w 7167716"/>
              <a:gd name="connsiteY4" fmla="*/ 1463624 h 3447282"/>
              <a:gd name="connsiteX5" fmla="*/ 206477 w 7167716"/>
              <a:gd name="connsiteY5" fmla="*/ 1375134 h 3447282"/>
              <a:gd name="connsiteX6" fmla="*/ 390832 w 7167716"/>
              <a:gd name="connsiteY6" fmla="*/ 1367760 h 3447282"/>
              <a:gd name="connsiteX7" fmla="*/ 510663 w 7167716"/>
              <a:gd name="connsiteY7" fmla="*/ 1052820 h 3447282"/>
              <a:gd name="connsiteX8" fmla="*/ 612058 w 7167716"/>
              <a:gd name="connsiteY8" fmla="*/ 940056 h 3447282"/>
              <a:gd name="connsiteX9" fmla="*/ 1084236 w 7167716"/>
              <a:gd name="connsiteY9" fmla="*/ 724054 h 3447282"/>
              <a:gd name="connsiteX10" fmla="*/ 1506716 w 7167716"/>
              <a:gd name="connsiteY10" fmla="*/ 529252 h 3447282"/>
              <a:gd name="connsiteX11" fmla="*/ 1998406 w 7167716"/>
              <a:gd name="connsiteY11" fmla="*/ 372243 h 3447282"/>
              <a:gd name="connsiteX12" fmla="*/ 2246748 w 7167716"/>
              <a:gd name="connsiteY12" fmla="*/ 394366 h 3447282"/>
              <a:gd name="connsiteX13" fmla="*/ 2414434 w 7167716"/>
              <a:gd name="connsiteY13" fmla="*/ 494302 h 3447282"/>
              <a:gd name="connsiteX14" fmla="*/ 2571673 w 7167716"/>
              <a:gd name="connsiteY14" fmla="*/ 635103 h 3447282"/>
              <a:gd name="connsiteX15" fmla="*/ 2630436 w 7167716"/>
              <a:gd name="connsiteY15" fmla="*/ 490461 h 3447282"/>
              <a:gd name="connsiteX16" fmla="*/ 2816942 w 7167716"/>
              <a:gd name="connsiteY16" fmla="*/ 313250 h 3447282"/>
              <a:gd name="connsiteX17" fmla="*/ 3137872 w 7167716"/>
              <a:gd name="connsiteY17" fmla="*/ 158853 h 3447282"/>
              <a:gd name="connsiteX18" fmla="*/ 3559354 w 7167716"/>
              <a:gd name="connsiteY18" fmla="*/ 45628 h 3447282"/>
              <a:gd name="connsiteX19" fmla="*/ 4192152 w 7167716"/>
              <a:gd name="connsiteY19" fmla="*/ 0 h 3447282"/>
              <a:gd name="connsiteX20" fmla="*/ 4550415 w 7167716"/>
              <a:gd name="connsiteY20" fmla="*/ 68288 h 3447282"/>
              <a:gd name="connsiteX21" fmla="*/ 5232297 w 7167716"/>
              <a:gd name="connsiteY21" fmla="*/ 511662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88490 w 7167716"/>
              <a:gd name="connsiteY2" fmla="*/ 1559489 h 3447282"/>
              <a:gd name="connsiteX3" fmla="*/ 73742 w 7167716"/>
              <a:gd name="connsiteY3" fmla="*/ 1478372 h 3447282"/>
              <a:gd name="connsiteX4" fmla="*/ 132735 w 7167716"/>
              <a:gd name="connsiteY4" fmla="*/ 1463624 h 3447282"/>
              <a:gd name="connsiteX5" fmla="*/ 206477 w 7167716"/>
              <a:gd name="connsiteY5" fmla="*/ 1375134 h 3447282"/>
              <a:gd name="connsiteX6" fmla="*/ 390832 w 7167716"/>
              <a:gd name="connsiteY6" fmla="*/ 1367760 h 3447282"/>
              <a:gd name="connsiteX7" fmla="*/ 510663 w 7167716"/>
              <a:gd name="connsiteY7" fmla="*/ 1052820 h 3447282"/>
              <a:gd name="connsiteX8" fmla="*/ 612058 w 7167716"/>
              <a:gd name="connsiteY8" fmla="*/ 940056 h 3447282"/>
              <a:gd name="connsiteX9" fmla="*/ 1084236 w 7167716"/>
              <a:gd name="connsiteY9" fmla="*/ 724054 h 3447282"/>
              <a:gd name="connsiteX10" fmla="*/ 1506716 w 7167716"/>
              <a:gd name="connsiteY10" fmla="*/ 529252 h 3447282"/>
              <a:gd name="connsiteX11" fmla="*/ 1998406 w 7167716"/>
              <a:gd name="connsiteY11" fmla="*/ 372243 h 3447282"/>
              <a:gd name="connsiteX12" fmla="*/ 2246748 w 7167716"/>
              <a:gd name="connsiteY12" fmla="*/ 394366 h 3447282"/>
              <a:gd name="connsiteX13" fmla="*/ 2414434 w 7167716"/>
              <a:gd name="connsiteY13" fmla="*/ 494302 h 3447282"/>
              <a:gd name="connsiteX14" fmla="*/ 2571673 w 7167716"/>
              <a:gd name="connsiteY14" fmla="*/ 635103 h 3447282"/>
              <a:gd name="connsiteX15" fmla="*/ 2630436 w 7167716"/>
              <a:gd name="connsiteY15" fmla="*/ 490461 h 3447282"/>
              <a:gd name="connsiteX16" fmla="*/ 2816942 w 7167716"/>
              <a:gd name="connsiteY16" fmla="*/ 313250 h 3447282"/>
              <a:gd name="connsiteX17" fmla="*/ 3137872 w 7167716"/>
              <a:gd name="connsiteY17" fmla="*/ 158853 h 3447282"/>
              <a:gd name="connsiteX18" fmla="*/ 3559354 w 7167716"/>
              <a:gd name="connsiteY18" fmla="*/ 45628 h 3447282"/>
              <a:gd name="connsiteX19" fmla="*/ 4192152 w 7167716"/>
              <a:gd name="connsiteY19" fmla="*/ 0 h 3447282"/>
              <a:gd name="connsiteX20" fmla="*/ 4550415 w 7167716"/>
              <a:gd name="connsiteY20" fmla="*/ 68288 h 3447282"/>
              <a:gd name="connsiteX21" fmla="*/ 5232297 w 7167716"/>
              <a:gd name="connsiteY21" fmla="*/ 511662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88490 w 7167716"/>
              <a:gd name="connsiteY2" fmla="*/ 1559489 h 3447282"/>
              <a:gd name="connsiteX3" fmla="*/ 73742 w 7167716"/>
              <a:gd name="connsiteY3" fmla="*/ 1478372 h 3447282"/>
              <a:gd name="connsiteX4" fmla="*/ 132735 w 7167716"/>
              <a:gd name="connsiteY4" fmla="*/ 1463624 h 3447282"/>
              <a:gd name="connsiteX5" fmla="*/ 206477 w 7167716"/>
              <a:gd name="connsiteY5" fmla="*/ 1375134 h 3447282"/>
              <a:gd name="connsiteX6" fmla="*/ 286057 w 7167716"/>
              <a:gd name="connsiteY6" fmla="*/ 1382047 h 3447282"/>
              <a:gd name="connsiteX7" fmla="*/ 510663 w 7167716"/>
              <a:gd name="connsiteY7" fmla="*/ 1052820 h 3447282"/>
              <a:gd name="connsiteX8" fmla="*/ 612058 w 7167716"/>
              <a:gd name="connsiteY8" fmla="*/ 940056 h 3447282"/>
              <a:gd name="connsiteX9" fmla="*/ 1084236 w 7167716"/>
              <a:gd name="connsiteY9" fmla="*/ 724054 h 3447282"/>
              <a:gd name="connsiteX10" fmla="*/ 1506716 w 7167716"/>
              <a:gd name="connsiteY10" fmla="*/ 529252 h 3447282"/>
              <a:gd name="connsiteX11" fmla="*/ 1998406 w 7167716"/>
              <a:gd name="connsiteY11" fmla="*/ 372243 h 3447282"/>
              <a:gd name="connsiteX12" fmla="*/ 2246748 w 7167716"/>
              <a:gd name="connsiteY12" fmla="*/ 394366 h 3447282"/>
              <a:gd name="connsiteX13" fmla="*/ 2414434 w 7167716"/>
              <a:gd name="connsiteY13" fmla="*/ 494302 h 3447282"/>
              <a:gd name="connsiteX14" fmla="*/ 2571673 w 7167716"/>
              <a:gd name="connsiteY14" fmla="*/ 635103 h 3447282"/>
              <a:gd name="connsiteX15" fmla="*/ 2630436 w 7167716"/>
              <a:gd name="connsiteY15" fmla="*/ 490461 h 3447282"/>
              <a:gd name="connsiteX16" fmla="*/ 2816942 w 7167716"/>
              <a:gd name="connsiteY16" fmla="*/ 313250 h 3447282"/>
              <a:gd name="connsiteX17" fmla="*/ 3137872 w 7167716"/>
              <a:gd name="connsiteY17" fmla="*/ 158853 h 3447282"/>
              <a:gd name="connsiteX18" fmla="*/ 3559354 w 7167716"/>
              <a:gd name="connsiteY18" fmla="*/ 45628 h 3447282"/>
              <a:gd name="connsiteX19" fmla="*/ 4192152 w 7167716"/>
              <a:gd name="connsiteY19" fmla="*/ 0 h 3447282"/>
              <a:gd name="connsiteX20" fmla="*/ 4550415 w 7167716"/>
              <a:gd name="connsiteY20" fmla="*/ 68288 h 3447282"/>
              <a:gd name="connsiteX21" fmla="*/ 5232297 w 7167716"/>
              <a:gd name="connsiteY21" fmla="*/ 511662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88490 w 7167716"/>
              <a:gd name="connsiteY2" fmla="*/ 1559489 h 3447282"/>
              <a:gd name="connsiteX3" fmla="*/ 73742 w 7167716"/>
              <a:gd name="connsiteY3" fmla="*/ 1478372 h 3447282"/>
              <a:gd name="connsiteX4" fmla="*/ 132735 w 7167716"/>
              <a:gd name="connsiteY4" fmla="*/ 1463624 h 3447282"/>
              <a:gd name="connsiteX5" fmla="*/ 206477 w 7167716"/>
              <a:gd name="connsiteY5" fmla="*/ 1413234 h 3447282"/>
              <a:gd name="connsiteX6" fmla="*/ 286057 w 7167716"/>
              <a:gd name="connsiteY6" fmla="*/ 1382047 h 3447282"/>
              <a:gd name="connsiteX7" fmla="*/ 510663 w 7167716"/>
              <a:gd name="connsiteY7" fmla="*/ 1052820 h 3447282"/>
              <a:gd name="connsiteX8" fmla="*/ 612058 w 7167716"/>
              <a:gd name="connsiteY8" fmla="*/ 940056 h 3447282"/>
              <a:gd name="connsiteX9" fmla="*/ 1084236 w 7167716"/>
              <a:gd name="connsiteY9" fmla="*/ 724054 h 3447282"/>
              <a:gd name="connsiteX10" fmla="*/ 1506716 w 7167716"/>
              <a:gd name="connsiteY10" fmla="*/ 529252 h 3447282"/>
              <a:gd name="connsiteX11" fmla="*/ 1998406 w 7167716"/>
              <a:gd name="connsiteY11" fmla="*/ 372243 h 3447282"/>
              <a:gd name="connsiteX12" fmla="*/ 2246748 w 7167716"/>
              <a:gd name="connsiteY12" fmla="*/ 394366 h 3447282"/>
              <a:gd name="connsiteX13" fmla="*/ 2414434 w 7167716"/>
              <a:gd name="connsiteY13" fmla="*/ 494302 h 3447282"/>
              <a:gd name="connsiteX14" fmla="*/ 2571673 w 7167716"/>
              <a:gd name="connsiteY14" fmla="*/ 635103 h 3447282"/>
              <a:gd name="connsiteX15" fmla="*/ 2630436 w 7167716"/>
              <a:gd name="connsiteY15" fmla="*/ 490461 h 3447282"/>
              <a:gd name="connsiteX16" fmla="*/ 2816942 w 7167716"/>
              <a:gd name="connsiteY16" fmla="*/ 313250 h 3447282"/>
              <a:gd name="connsiteX17" fmla="*/ 3137872 w 7167716"/>
              <a:gd name="connsiteY17" fmla="*/ 158853 h 3447282"/>
              <a:gd name="connsiteX18" fmla="*/ 3559354 w 7167716"/>
              <a:gd name="connsiteY18" fmla="*/ 45628 h 3447282"/>
              <a:gd name="connsiteX19" fmla="*/ 4192152 w 7167716"/>
              <a:gd name="connsiteY19" fmla="*/ 0 h 3447282"/>
              <a:gd name="connsiteX20" fmla="*/ 4550415 w 7167716"/>
              <a:gd name="connsiteY20" fmla="*/ 68288 h 3447282"/>
              <a:gd name="connsiteX21" fmla="*/ 5232297 w 7167716"/>
              <a:gd name="connsiteY21" fmla="*/ 511662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88490 w 7167716"/>
              <a:gd name="connsiteY2" fmla="*/ 1559489 h 3447282"/>
              <a:gd name="connsiteX3" fmla="*/ 88029 w 7167716"/>
              <a:gd name="connsiteY3" fmla="*/ 1502185 h 3447282"/>
              <a:gd name="connsiteX4" fmla="*/ 132735 w 7167716"/>
              <a:gd name="connsiteY4" fmla="*/ 1463624 h 3447282"/>
              <a:gd name="connsiteX5" fmla="*/ 206477 w 7167716"/>
              <a:gd name="connsiteY5" fmla="*/ 1413234 h 3447282"/>
              <a:gd name="connsiteX6" fmla="*/ 286057 w 7167716"/>
              <a:gd name="connsiteY6" fmla="*/ 1382047 h 3447282"/>
              <a:gd name="connsiteX7" fmla="*/ 510663 w 7167716"/>
              <a:gd name="connsiteY7" fmla="*/ 1052820 h 3447282"/>
              <a:gd name="connsiteX8" fmla="*/ 612058 w 7167716"/>
              <a:gd name="connsiteY8" fmla="*/ 940056 h 3447282"/>
              <a:gd name="connsiteX9" fmla="*/ 1084236 w 7167716"/>
              <a:gd name="connsiteY9" fmla="*/ 724054 h 3447282"/>
              <a:gd name="connsiteX10" fmla="*/ 1506716 w 7167716"/>
              <a:gd name="connsiteY10" fmla="*/ 529252 h 3447282"/>
              <a:gd name="connsiteX11" fmla="*/ 1998406 w 7167716"/>
              <a:gd name="connsiteY11" fmla="*/ 372243 h 3447282"/>
              <a:gd name="connsiteX12" fmla="*/ 2246748 w 7167716"/>
              <a:gd name="connsiteY12" fmla="*/ 394366 h 3447282"/>
              <a:gd name="connsiteX13" fmla="*/ 2414434 w 7167716"/>
              <a:gd name="connsiteY13" fmla="*/ 494302 h 3447282"/>
              <a:gd name="connsiteX14" fmla="*/ 2571673 w 7167716"/>
              <a:gd name="connsiteY14" fmla="*/ 635103 h 3447282"/>
              <a:gd name="connsiteX15" fmla="*/ 2630436 w 7167716"/>
              <a:gd name="connsiteY15" fmla="*/ 490461 h 3447282"/>
              <a:gd name="connsiteX16" fmla="*/ 2816942 w 7167716"/>
              <a:gd name="connsiteY16" fmla="*/ 313250 h 3447282"/>
              <a:gd name="connsiteX17" fmla="*/ 3137872 w 7167716"/>
              <a:gd name="connsiteY17" fmla="*/ 158853 h 3447282"/>
              <a:gd name="connsiteX18" fmla="*/ 3559354 w 7167716"/>
              <a:gd name="connsiteY18" fmla="*/ 45628 h 3447282"/>
              <a:gd name="connsiteX19" fmla="*/ 4192152 w 7167716"/>
              <a:gd name="connsiteY19" fmla="*/ 0 h 3447282"/>
              <a:gd name="connsiteX20" fmla="*/ 4550415 w 7167716"/>
              <a:gd name="connsiteY20" fmla="*/ 68288 h 3447282"/>
              <a:gd name="connsiteX21" fmla="*/ 5232297 w 7167716"/>
              <a:gd name="connsiteY21" fmla="*/ 511662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36871 w 7167716"/>
              <a:gd name="connsiteY0" fmla="*/ 1714347 h 3447282"/>
              <a:gd name="connsiteX1" fmla="*/ 0 w 7167716"/>
              <a:gd name="connsiteY1" fmla="*/ 1655353 h 3447282"/>
              <a:gd name="connsiteX2" fmla="*/ 59915 w 7167716"/>
              <a:gd name="connsiteY2" fmla="*/ 1559489 h 3447282"/>
              <a:gd name="connsiteX3" fmla="*/ 88029 w 7167716"/>
              <a:gd name="connsiteY3" fmla="*/ 1502185 h 3447282"/>
              <a:gd name="connsiteX4" fmla="*/ 132735 w 7167716"/>
              <a:gd name="connsiteY4" fmla="*/ 1463624 h 3447282"/>
              <a:gd name="connsiteX5" fmla="*/ 206477 w 7167716"/>
              <a:gd name="connsiteY5" fmla="*/ 1413234 h 3447282"/>
              <a:gd name="connsiteX6" fmla="*/ 286057 w 7167716"/>
              <a:gd name="connsiteY6" fmla="*/ 1382047 h 3447282"/>
              <a:gd name="connsiteX7" fmla="*/ 510663 w 7167716"/>
              <a:gd name="connsiteY7" fmla="*/ 1052820 h 3447282"/>
              <a:gd name="connsiteX8" fmla="*/ 612058 w 7167716"/>
              <a:gd name="connsiteY8" fmla="*/ 940056 h 3447282"/>
              <a:gd name="connsiteX9" fmla="*/ 1084236 w 7167716"/>
              <a:gd name="connsiteY9" fmla="*/ 724054 h 3447282"/>
              <a:gd name="connsiteX10" fmla="*/ 1506716 w 7167716"/>
              <a:gd name="connsiteY10" fmla="*/ 529252 h 3447282"/>
              <a:gd name="connsiteX11" fmla="*/ 1998406 w 7167716"/>
              <a:gd name="connsiteY11" fmla="*/ 372243 h 3447282"/>
              <a:gd name="connsiteX12" fmla="*/ 2246748 w 7167716"/>
              <a:gd name="connsiteY12" fmla="*/ 394366 h 3447282"/>
              <a:gd name="connsiteX13" fmla="*/ 2414434 w 7167716"/>
              <a:gd name="connsiteY13" fmla="*/ 494302 h 3447282"/>
              <a:gd name="connsiteX14" fmla="*/ 2571673 w 7167716"/>
              <a:gd name="connsiteY14" fmla="*/ 635103 h 3447282"/>
              <a:gd name="connsiteX15" fmla="*/ 2630436 w 7167716"/>
              <a:gd name="connsiteY15" fmla="*/ 490461 h 3447282"/>
              <a:gd name="connsiteX16" fmla="*/ 2816942 w 7167716"/>
              <a:gd name="connsiteY16" fmla="*/ 313250 h 3447282"/>
              <a:gd name="connsiteX17" fmla="*/ 3137872 w 7167716"/>
              <a:gd name="connsiteY17" fmla="*/ 158853 h 3447282"/>
              <a:gd name="connsiteX18" fmla="*/ 3559354 w 7167716"/>
              <a:gd name="connsiteY18" fmla="*/ 45628 h 3447282"/>
              <a:gd name="connsiteX19" fmla="*/ 4192152 w 7167716"/>
              <a:gd name="connsiteY19" fmla="*/ 0 h 3447282"/>
              <a:gd name="connsiteX20" fmla="*/ 4550415 w 7167716"/>
              <a:gd name="connsiteY20" fmla="*/ 68288 h 3447282"/>
              <a:gd name="connsiteX21" fmla="*/ 5232297 w 7167716"/>
              <a:gd name="connsiteY21" fmla="*/ 511662 h 3447282"/>
              <a:gd name="connsiteX22" fmla="*/ 5941603 w 7167716"/>
              <a:gd name="connsiteY22" fmla="*/ 997975 h 3447282"/>
              <a:gd name="connsiteX23" fmla="*/ 6644148 w 7167716"/>
              <a:gd name="connsiteY23" fmla="*/ 1456250 h 3447282"/>
              <a:gd name="connsiteX24" fmla="*/ 6772352 w 7167716"/>
              <a:gd name="connsiteY24" fmla="*/ 1561870 h 3447282"/>
              <a:gd name="connsiteX25" fmla="*/ 6911309 w 7167716"/>
              <a:gd name="connsiteY25" fmla="*/ 1666491 h 3447282"/>
              <a:gd name="connsiteX26" fmla="*/ 6998341 w 7167716"/>
              <a:gd name="connsiteY26" fmla="*/ 1732858 h 3447282"/>
              <a:gd name="connsiteX27" fmla="*/ 7108722 w 7167716"/>
              <a:gd name="connsiteY27" fmla="*/ 1743843 h 3447282"/>
              <a:gd name="connsiteX28" fmla="*/ 7167716 w 7167716"/>
              <a:gd name="connsiteY28" fmla="*/ 1861831 h 3447282"/>
              <a:gd name="connsiteX29" fmla="*/ 7092053 w 7167716"/>
              <a:gd name="connsiteY29" fmla="*/ 1950321 h 3447282"/>
              <a:gd name="connsiteX30" fmla="*/ 6808301 w 7167716"/>
              <a:gd name="connsiteY30" fmla="*/ 1958617 h 3447282"/>
              <a:gd name="connsiteX31" fmla="*/ 6408174 w 7167716"/>
              <a:gd name="connsiteY31" fmla="*/ 1942947 h 3447282"/>
              <a:gd name="connsiteX32" fmla="*/ 6039464 w 7167716"/>
              <a:gd name="connsiteY32" fmla="*/ 1942947 h 3447282"/>
              <a:gd name="connsiteX33" fmla="*/ 5773993 w 7167716"/>
              <a:gd name="connsiteY33" fmla="*/ 1979818 h 3447282"/>
              <a:gd name="connsiteX34" fmla="*/ 5574890 w 7167716"/>
              <a:gd name="connsiteY34" fmla="*/ 2060934 h 3447282"/>
              <a:gd name="connsiteX35" fmla="*/ 5206180 w 7167716"/>
              <a:gd name="connsiteY35" fmla="*/ 2348527 h 3447282"/>
              <a:gd name="connsiteX36" fmla="*/ 5058696 w 7167716"/>
              <a:gd name="connsiteY36" fmla="*/ 2488637 h 3447282"/>
              <a:gd name="connsiteX37" fmla="*/ 5002084 w 7167716"/>
              <a:gd name="connsiteY37" fmla="*/ 2606547 h 3447282"/>
              <a:gd name="connsiteX38" fmla="*/ 4549877 w 7167716"/>
              <a:gd name="connsiteY38" fmla="*/ 2731985 h 3447282"/>
              <a:gd name="connsiteX39" fmla="*/ 4446638 w 7167716"/>
              <a:gd name="connsiteY39" fmla="*/ 2613998 h 3447282"/>
              <a:gd name="connsiteX40" fmla="*/ 4191384 w 7167716"/>
              <a:gd name="connsiteY40" fmla="*/ 2527429 h 3447282"/>
              <a:gd name="connsiteX41" fmla="*/ 3879287 w 7167716"/>
              <a:gd name="connsiteY41" fmla="*/ 2547169 h 3447282"/>
              <a:gd name="connsiteX42" fmla="*/ 3551980 w 7167716"/>
              <a:gd name="connsiteY42" fmla="*/ 2669919 h 3447282"/>
              <a:gd name="connsiteX43" fmla="*/ 3193025 w 7167716"/>
              <a:gd name="connsiteY43" fmla="*/ 2857347 h 3447282"/>
              <a:gd name="connsiteX44" fmla="*/ 3126658 w 7167716"/>
              <a:gd name="connsiteY44" fmla="*/ 2872095 h 3447282"/>
              <a:gd name="connsiteX45" fmla="*/ 3104535 w 7167716"/>
              <a:gd name="connsiteY45" fmla="*/ 2886843 h 3447282"/>
              <a:gd name="connsiteX46" fmla="*/ 3082413 w 7167716"/>
              <a:gd name="connsiteY46" fmla="*/ 2894218 h 3447282"/>
              <a:gd name="connsiteX47" fmla="*/ 2780071 w 7167716"/>
              <a:gd name="connsiteY47" fmla="*/ 3152314 h 3447282"/>
              <a:gd name="connsiteX48" fmla="*/ 2381864 w 7167716"/>
              <a:gd name="connsiteY48" fmla="*/ 3403037 h 3447282"/>
              <a:gd name="connsiteX49" fmla="*/ 2145890 w 7167716"/>
              <a:gd name="connsiteY49" fmla="*/ 3447282 h 3447282"/>
              <a:gd name="connsiteX50" fmla="*/ 1961535 w 7167716"/>
              <a:gd name="connsiteY50" fmla="*/ 3439908 h 3447282"/>
              <a:gd name="connsiteX51" fmla="*/ 1806677 w 7167716"/>
              <a:gd name="connsiteY51" fmla="*/ 3329295 h 3447282"/>
              <a:gd name="connsiteX52" fmla="*/ 368709 w 7167716"/>
              <a:gd name="connsiteY52" fmla="*/ 1935572 h 3447282"/>
              <a:gd name="connsiteX53" fmla="*/ 36871 w 7167716"/>
              <a:gd name="connsiteY53" fmla="*/ 1714347 h 3447282"/>
              <a:gd name="connsiteX0" fmla="*/ 60683 w 7191528"/>
              <a:gd name="connsiteY0" fmla="*/ 1714347 h 3447282"/>
              <a:gd name="connsiteX1" fmla="*/ 0 w 7191528"/>
              <a:gd name="connsiteY1" fmla="*/ 1626778 h 3447282"/>
              <a:gd name="connsiteX2" fmla="*/ 83727 w 7191528"/>
              <a:gd name="connsiteY2" fmla="*/ 1559489 h 3447282"/>
              <a:gd name="connsiteX3" fmla="*/ 111841 w 7191528"/>
              <a:gd name="connsiteY3" fmla="*/ 1502185 h 3447282"/>
              <a:gd name="connsiteX4" fmla="*/ 156547 w 7191528"/>
              <a:gd name="connsiteY4" fmla="*/ 1463624 h 3447282"/>
              <a:gd name="connsiteX5" fmla="*/ 230289 w 7191528"/>
              <a:gd name="connsiteY5" fmla="*/ 1413234 h 3447282"/>
              <a:gd name="connsiteX6" fmla="*/ 309869 w 7191528"/>
              <a:gd name="connsiteY6" fmla="*/ 1382047 h 3447282"/>
              <a:gd name="connsiteX7" fmla="*/ 534475 w 7191528"/>
              <a:gd name="connsiteY7" fmla="*/ 1052820 h 3447282"/>
              <a:gd name="connsiteX8" fmla="*/ 635870 w 7191528"/>
              <a:gd name="connsiteY8" fmla="*/ 940056 h 3447282"/>
              <a:gd name="connsiteX9" fmla="*/ 1108048 w 7191528"/>
              <a:gd name="connsiteY9" fmla="*/ 724054 h 3447282"/>
              <a:gd name="connsiteX10" fmla="*/ 1530528 w 7191528"/>
              <a:gd name="connsiteY10" fmla="*/ 529252 h 3447282"/>
              <a:gd name="connsiteX11" fmla="*/ 2022218 w 7191528"/>
              <a:gd name="connsiteY11" fmla="*/ 372243 h 3447282"/>
              <a:gd name="connsiteX12" fmla="*/ 2270560 w 7191528"/>
              <a:gd name="connsiteY12" fmla="*/ 394366 h 3447282"/>
              <a:gd name="connsiteX13" fmla="*/ 2438246 w 7191528"/>
              <a:gd name="connsiteY13" fmla="*/ 494302 h 3447282"/>
              <a:gd name="connsiteX14" fmla="*/ 2595485 w 7191528"/>
              <a:gd name="connsiteY14" fmla="*/ 635103 h 3447282"/>
              <a:gd name="connsiteX15" fmla="*/ 2654248 w 7191528"/>
              <a:gd name="connsiteY15" fmla="*/ 490461 h 3447282"/>
              <a:gd name="connsiteX16" fmla="*/ 2840754 w 7191528"/>
              <a:gd name="connsiteY16" fmla="*/ 313250 h 3447282"/>
              <a:gd name="connsiteX17" fmla="*/ 3161684 w 7191528"/>
              <a:gd name="connsiteY17" fmla="*/ 158853 h 3447282"/>
              <a:gd name="connsiteX18" fmla="*/ 3583166 w 7191528"/>
              <a:gd name="connsiteY18" fmla="*/ 45628 h 3447282"/>
              <a:gd name="connsiteX19" fmla="*/ 4215964 w 7191528"/>
              <a:gd name="connsiteY19" fmla="*/ 0 h 3447282"/>
              <a:gd name="connsiteX20" fmla="*/ 4574227 w 7191528"/>
              <a:gd name="connsiteY20" fmla="*/ 68288 h 3447282"/>
              <a:gd name="connsiteX21" fmla="*/ 5256109 w 7191528"/>
              <a:gd name="connsiteY21" fmla="*/ 511662 h 3447282"/>
              <a:gd name="connsiteX22" fmla="*/ 5965415 w 7191528"/>
              <a:gd name="connsiteY22" fmla="*/ 997975 h 3447282"/>
              <a:gd name="connsiteX23" fmla="*/ 6667960 w 7191528"/>
              <a:gd name="connsiteY23" fmla="*/ 1456250 h 3447282"/>
              <a:gd name="connsiteX24" fmla="*/ 6796164 w 7191528"/>
              <a:gd name="connsiteY24" fmla="*/ 1561870 h 3447282"/>
              <a:gd name="connsiteX25" fmla="*/ 6935121 w 7191528"/>
              <a:gd name="connsiteY25" fmla="*/ 1666491 h 3447282"/>
              <a:gd name="connsiteX26" fmla="*/ 7022153 w 7191528"/>
              <a:gd name="connsiteY26" fmla="*/ 1732858 h 3447282"/>
              <a:gd name="connsiteX27" fmla="*/ 7132534 w 7191528"/>
              <a:gd name="connsiteY27" fmla="*/ 1743843 h 3447282"/>
              <a:gd name="connsiteX28" fmla="*/ 7191528 w 7191528"/>
              <a:gd name="connsiteY28" fmla="*/ 1861831 h 3447282"/>
              <a:gd name="connsiteX29" fmla="*/ 7115865 w 7191528"/>
              <a:gd name="connsiteY29" fmla="*/ 1950321 h 3447282"/>
              <a:gd name="connsiteX30" fmla="*/ 6832113 w 7191528"/>
              <a:gd name="connsiteY30" fmla="*/ 1958617 h 3447282"/>
              <a:gd name="connsiteX31" fmla="*/ 6431986 w 7191528"/>
              <a:gd name="connsiteY31" fmla="*/ 1942947 h 3447282"/>
              <a:gd name="connsiteX32" fmla="*/ 6063276 w 7191528"/>
              <a:gd name="connsiteY32" fmla="*/ 1942947 h 3447282"/>
              <a:gd name="connsiteX33" fmla="*/ 5797805 w 7191528"/>
              <a:gd name="connsiteY33" fmla="*/ 1979818 h 3447282"/>
              <a:gd name="connsiteX34" fmla="*/ 5598702 w 7191528"/>
              <a:gd name="connsiteY34" fmla="*/ 2060934 h 3447282"/>
              <a:gd name="connsiteX35" fmla="*/ 5229992 w 7191528"/>
              <a:gd name="connsiteY35" fmla="*/ 2348527 h 3447282"/>
              <a:gd name="connsiteX36" fmla="*/ 5082508 w 7191528"/>
              <a:gd name="connsiteY36" fmla="*/ 2488637 h 3447282"/>
              <a:gd name="connsiteX37" fmla="*/ 5025896 w 7191528"/>
              <a:gd name="connsiteY37" fmla="*/ 2606547 h 3447282"/>
              <a:gd name="connsiteX38" fmla="*/ 4573689 w 7191528"/>
              <a:gd name="connsiteY38" fmla="*/ 2731985 h 3447282"/>
              <a:gd name="connsiteX39" fmla="*/ 4470450 w 7191528"/>
              <a:gd name="connsiteY39" fmla="*/ 2613998 h 3447282"/>
              <a:gd name="connsiteX40" fmla="*/ 4215196 w 7191528"/>
              <a:gd name="connsiteY40" fmla="*/ 2527429 h 3447282"/>
              <a:gd name="connsiteX41" fmla="*/ 3903099 w 7191528"/>
              <a:gd name="connsiteY41" fmla="*/ 2547169 h 3447282"/>
              <a:gd name="connsiteX42" fmla="*/ 3575792 w 7191528"/>
              <a:gd name="connsiteY42" fmla="*/ 2669919 h 3447282"/>
              <a:gd name="connsiteX43" fmla="*/ 3216837 w 7191528"/>
              <a:gd name="connsiteY43" fmla="*/ 2857347 h 3447282"/>
              <a:gd name="connsiteX44" fmla="*/ 3150470 w 7191528"/>
              <a:gd name="connsiteY44" fmla="*/ 2872095 h 3447282"/>
              <a:gd name="connsiteX45" fmla="*/ 3128347 w 7191528"/>
              <a:gd name="connsiteY45" fmla="*/ 2886843 h 3447282"/>
              <a:gd name="connsiteX46" fmla="*/ 3106225 w 7191528"/>
              <a:gd name="connsiteY46" fmla="*/ 2894218 h 3447282"/>
              <a:gd name="connsiteX47" fmla="*/ 2803883 w 7191528"/>
              <a:gd name="connsiteY47" fmla="*/ 3152314 h 3447282"/>
              <a:gd name="connsiteX48" fmla="*/ 2405676 w 7191528"/>
              <a:gd name="connsiteY48" fmla="*/ 3403037 h 3447282"/>
              <a:gd name="connsiteX49" fmla="*/ 2169702 w 7191528"/>
              <a:gd name="connsiteY49" fmla="*/ 3447282 h 3447282"/>
              <a:gd name="connsiteX50" fmla="*/ 1985347 w 7191528"/>
              <a:gd name="connsiteY50" fmla="*/ 3439908 h 3447282"/>
              <a:gd name="connsiteX51" fmla="*/ 1830489 w 7191528"/>
              <a:gd name="connsiteY51" fmla="*/ 3329295 h 3447282"/>
              <a:gd name="connsiteX52" fmla="*/ 392521 w 7191528"/>
              <a:gd name="connsiteY52" fmla="*/ 1935572 h 3447282"/>
              <a:gd name="connsiteX53" fmla="*/ 60683 w 7191528"/>
              <a:gd name="connsiteY53" fmla="*/ 1714347 h 3447282"/>
              <a:gd name="connsiteX0" fmla="*/ 60683 w 7191528"/>
              <a:gd name="connsiteY0" fmla="*/ 1714347 h 3447282"/>
              <a:gd name="connsiteX1" fmla="*/ 0 w 7191528"/>
              <a:gd name="connsiteY1" fmla="*/ 1626778 h 3447282"/>
              <a:gd name="connsiteX2" fmla="*/ 83727 w 7191528"/>
              <a:gd name="connsiteY2" fmla="*/ 1559489 h 3447282"/>
              <a:gd name="connsiteX3" fmla="*/ 111841 w 7191528"/>
              <a:gd name="connsiteY3" fmla="*/ 1502185 h 3447282"/>
              <a:gd name="connsiteX4" fmla="*/ 156547 w 7191528"/>
              <a:gd name="connsiteY4" fmla="*/ 1463624 h 3447282"/>
              <a:gd name="connsiteX5" fmla="*/ 230289 w 7191528"/>
              <a:gd name="connsiteY5" fmla="*/ 1413234 h 3447282"/>
              <a:gd name="connsiteX6" fmla="*/ 309869 w 7191528"/>
              <a:gd name="connsiteY6" fmla="*/ 1382047 h 3447282"/>
              <a:gd name="connsiteX7" fmla="*/ 534475 w 7191528"/>
              <a:gd name="connsiteY7" fmla="*/ 1052820 h 3447282"/>
              <a:gd name="connsiteX8" fmla="*/ 635870 w 7191528"/>
              <a:gd name="connsiteY8" fmla="*/ 940056 h 3447282"/>
              <a:gd name="connsiteX9" fmla="*/ 1108048 w 7191528"/>
              <a:gd name="connsiteY9" fmla="*/ 724054 h 3447282"/>
              <a:gd name="connsiteX10" fmla="*/ 1530528 w 7191528"/>
              <a:gd name="connsiteY10" fmla="*/ 529252 h 3447282"/>
              <a:gd name="connsiteX11" fmla="*/ 2022218 w 7191528"/>
              <a:gd name="connsiteY11" fmla="*/ 372243 h 3447282"/>
              <a:gd name="connsiteX12" fmla="*/ 2270560 w 7191528"/>
              <a:gd name="connsiteY12" fmla="*/ 394366 h 3447282"/>
              <a:gd name="connsiteX13" fmla="*/ 2438246 w 7191528"/>
              <a:gd name="connsiteY13" fmla="*/ 494302 h 3447282"/>
              <a:gd name="connsiteX14" fmla="*/ 2595485 w 7191528"/>
              <a:gd name="connsiteY14" fmla="*/ 635103 h 3447282"/>
              <a:gd name="connsiteX15" fmla="*/ 2654248 w 7191528"/>
              <a:gd name="connsiteY15" fmla="*/ 490461 h 3447282"/>
              <a:gd name="connsiteX16" fmla="*/ 2840754 w 7191528"/>
              <a:gd name="connsiteY16" fmla="*/ 313250 h 3447282"/>
              <a:gd name="connsiteX17" fmla="*/ 3161684 w 7191528"/>
              <a:gd name="connsiteY17" fmla="*/ 158853 h 3447282"/>
              <a:gd name="connsiteX18" fmla="*/ 3583166 w 7191528"/>
              <a:gd name="connsiteY18" fmla="*/ 45628 h 3447282"/>
              <a:gd name="connsiteX19" fmla="*/ 4215964 w 7191528"/>
              <a:gd name="connsiteY19" fmla="*/ 0 h 3447282"/>
              <a:gd name="connsiteX20" fmla="*/ 4574227 w 7191528"/>
              <a:gd name="connsiteY20" fmla="*/ 68288 h 3447282"/>
              <a:gd name="connsiteX21" fmla="*/ 5256109 w 7191528"/>
              <a:gd name="connsiteY21" fmla="*/ 511662 h 3447282"/>
              <a:gd name="connsiteX22" fmla="*/ 5965415 w 7191528"/>
              <a:gd name="connsiteY22" fmla="*/ 997975 h 3447282"/>
              <a:gd name="connsiteX23" fmla="*/ 6667960 w 7191528"/>
              <a:gd name="connsiteY23" fmla="*/ 1456250 h 3447282"/>
              <a:gd name="connsiteX24" fmla="*/ 6796164 w 7191528"/>
              <a:gd name="connsiteY24" fmla="*/ 1561870 h 3447282"/>
              <a:gd name="connsiteX25" fmla="*/ 6935121 w 7191528"/>
              <a:gd name="connsiteY25" fmla="*/ 1666491 h 3447282"/>
              <a:gd name="connsiteX26" fmla="*/ 7022153 w 7191528"/>
              <a:gd name="connsiteY26" fmla="*/ 1732858 h 3447282"/>
              <a:gd name="connsiteX27" fmla="*/ 7132534 w 7191528"/>
              <a:gd name="connsiteY27" fmla="*/ 1743843 h 3447282"/>
              <a:gd name="connsiteX28" fmla="*/ 7191528 w 7191528"/>
              <a:gd name="connsiteY28" fmla="*/ 1861831 h 3447282"/>
              <a:gd name="connsiteX29" fmla="*/ 7115865 w 7191528"/>
              <a:gd name="connsiteY29" fmla="*/ 1950321 h 3447282"/>
              <a:gd name="connsiteX30" fmla="*/ 6832113 w 7191528"/>
              <a:gd name="connsiteY30" fmla="*/ 1958617 h 3447282"/>
              <a:gd name="connsiteX31" fmla="*/ 6431986 w 7191528"/>
              <a:gd name="connsiteY31" fmla="*/ 1942947 h 3447282"/>
              <a:gd name="connsiteX32" fmla="*/ 6063276 w 7191528"/>
              <a:gd name="connsiteY32" fmla="*/ 1942947 h 3447282"/>
              <a:gd name="connsiteX33" fmla="*/ 5797805 w 7191528"/>
              <a:gd name="connsiteY33" fmla="*/ 1979818 h 3447282"/>
              <a:gd name="connsiteX34" fmla="*/ 5598702 w 7191528"/>
              <a:gd name="connsiteY34" fmla="*/ 2060934 h 3447282"/>
              <a:gd name="connsiteX35" fmla="*/ 5229992 w 7191528"/>
              <a:gd name="connsiteY35" fmla="*/ 2348527 h 3447282"/>
              <a:gd name="connsiteX36" fmla="*/ 5082508 w 7191528"/>
              <a:gd name="connsiteY36" fmla="*/ 2488637 h 3447282"/>
              <a:gd name="connsiteX37" fmla="*/ 5025896 w 7191528"/>
              <a:gd name="connsiteY37" fmla="*/ 2606547 h 3447282"/>
              <a:gd name="connsiteX38" fmla="*/ 4573689 w 7191528"/>
              <a:gd name="connsiteY38" fmla="*/ 2731985 h 3447282"/>
              <a:gd name="connsiteX39" fmla="*/ 4470450 w 7191528"/>
              <a:gd name="connsiteY39" fmla="*/ 2613998 h 3447282"/>
              <a:gd name="connsiteX40" fmla="*/ 4215196 w 7191528"/>
              <a:gd name="connsiteY40" fmla="*/ 2527429 h 3447282"/>
              <a:gd name="connsiteX41" fmla="*/ 3903099 w 7191528"/>
              <a:gd name="connsiteY41" fmla="*/ 2547169 h 3447282"/>
              <a:gd name="connsiteX42" fmla="*/ 3575792 w 7191528"/>
              <a:gd name="connsiteY42" fmla="*/ 2669919 h 3447282"/>
              <a:gd name="connsiteX43" fmla="*/ 3216837 w 7191528"/>
              <a:gd name="connsiteY43" fmla="*/ 2857347 h 3447282"/>
              <a:gd name="connsiteX44" fmla="*/ 3150470 w 7191528"/>
              <a:gd name="connsiteY44" fmla="*/ 2872095 h 3447282"/>
              <a:gd name="connsiteX45" fmla="*/ 3128347 w 7191528"/>
              <a:gd name="connsiteY45" fmla="*/ 2886843 h 3447282"/>
              <a:gd name="connsiteX46" fmla="*/ 3106225 w 7191528"/>
              <a:gd name="connsiteY46" fmla="*/ 2894218 h 3447282"/>
              <a:gd name="connsiteX47" fmla="*/ 2803883 w 7191528"/>
              <a:gd name="connsiteY47" fmla="*/ 3152314 h 3447282"/>
              <a:gd name="connsiteX48" fmla="*/ 2405676 w 7191528"/>
              <a:gd name="connsiteY48" fmla="*/ 3403037 h 3447282"/>
              <a:gd name="connsiteX49" fmla="*/ 2169702 w 7191528"/>
              <a:gd name="connsiteY49" fmla="*/ 3447282 h 3447282"/>
              <a:gd name="connsiteX50" fmla="*/ 1985347 w 7191528"/>
              <a:gd name="connsiteY50" fmla="*/ 3439908 h 3447282"/>
              <a:gd name="connsiteX51" fmla="*/ 1830489 w 7191528"/>
              <a:gd name="connsiteY51" fmla="*/ 3329295 h 3447282"/>
              <a:gd name="connsiteX52" fmla="*/ 392521 w 7191528"/>
              <a:gd name="connsiteY52" fmla="*/ 1935572 h 3447282"/>
              <a:gd name="connsiteX53" fmla="*/ 60683 w 7191528"/>
              <a:gd name="connsiteY53" fmla="*/ 1714347 h 3447282"/>
              <a:gd name="connsiteX0" fmla="*/ 60708 w 7191553"/>
              <a:gd name="connsiteY0" fmla="*/ 1714347 h 3447282"/>
              <a:gd name="connsiteX1" fmla="*/ 25 w 7191553"/>
              <a:gd name="connsiteY1" fmla="*/ 1626778 h 3447282"/>
              <a:gd name="connsiteX2" fmla="*/ 83752 w 7191553"/>
              <a:gd name="connsiteY2" fmla="*/ 1559489 h 3447282"/>
              <a:gd name="connsiteX3" fmla="*/ 111866 w 7191553"/>
              <a:gd name="connsiteY3" fmla="*/ 1502185 h 3447282"/>
              <a:gd name="connsiteX4" fmla="*/ 156572 w 7191553"/>
              <a:gd name="connsiteY4" fmla="*/ 1463624 h 3447282"/>
              <a:gd name="connsiteX5" fmla="*/ 230314 w 7191553"/>
              <a:gd name="connsiteY5" fmla="*/ 1413234 h 3447282"/>
              <a:gd name="connsiteX6" fmla="*/ 309894 w 7191553"/>
              <a:gd name="connsiteY6" fmla="*/ 1382047 h 3447282"/>
              <a:gd name="connsiteX7" fmla="*/ 534500 w 7191553"/>
              <a:gd name="connsiteY7" fmla="*/ 1052820 h 3447282"/>
              <a:gd name="connsiteX8" fmla="*/ 635895 w 7191553"/>
              <a:gd name="connsiteY8" fmla="*/ 940056 h 3447282"/>
              <a:gd name="connsiteX9" fmla="*/ 1108073 w 7191553"/>
              <a:gd name="connsiteY9" fmla="*/ 724054 h 3447282"/>
              <a:gd name="connsiteX10" fmla="*/ 1530553 w 7191553"/>
              <a:gd name="connsiteY10" fmla="*/ 529252 h 3447282"/>
              <a:gd name="connsiteX11" fmla="*/ 2022243 w 7191553"/>
              <a:gd name="connsiteY11" fmla="*/ 372243 h 3447282"/>
              <a:gd name="connsiteX12" fmla="*/ 2270585 w 7191553"/>
              <a:gd name="connsiteY12" fmla="*/ 394366 h 3447282"/>
              <a:gd name="connsiteX13" fmla="*/ 2438271 w 7191553"/>
              <a:gd name="connsiteY13" fmla="*/ 494302 h 3447282"/>
              <a:gd name="connsiteX14" fmla="*/ 2595510 w 7191553"/>
              <a:gd name="connsiteY14" fmla="*/ 635103 h 3447282"/>
              <a:gd name="connsiteX15" fmla="*/ 2654273 w 7191553"/>
              <a:gd name="connsiteY15" fmla="*/ 490461 h 3447282"/>
              <a:gd name="connsiteX16" fmla="*/ 2840779 w 7191553"/>
              <a:gd name="connsiteY16" fmla="*/ 313250 h 3447282"/>
              <a:gd name="connsiteX17" fmla="*/ 3161709 w 7191553"/>
              <a:gd name="connsiteY17" fmla="*/ 158853 h 3447282"/>
              <a:gd name="connsiteX18" fmla="*/ 3583191 w 7191553"/>
              <a:gd name="connsiteY18" fmla="*/ 45628 h 3447282"/>
              <a:gd name="connsiteX19" fmla="*/ 4215989 w 7191553"/>
              <a:gd name="connsiteY19" fmla="*/ 0 h 3447282"/>
              <a:gd name="connsiteX20" fmla="*/ 4574252 w 7191553"/>
              <a:gd name="connsiteY20" fmla="*/ 68288 h 3447282"/>
              <a:gd name="connsiteX21" fmla="*/ 5256134 w 7191553"/>
              <a:gd name="connsiteY21" fmla="*/ 511662 h 3447282"/>
              <a:gd name="connsiteX22" fmla="*/ 5965440 w 7191553"/>
              <a:gd name="connsiteY22" fmla="*/ 997975 h 3447282"/>
              <a:gd name="connsiteX23" fmla="*/ 6667985 w 7191553"/>
              <a:gd name="connsiteY23" fmla="*/ 1456250 h 3447282"/>
              <a:gd name="connsiteX24" fmla="*/ 6796189 w 7191553"/>
              <a:gd name="connsiteY24" fmla="*/ 1561870 h 3447282"/>
              <a:gd name="connsiteX25" fmla="*/ 6935146 w 7191553"/>
              <a:gd name="connsiteY25" fmla="*/ 1666491 h 3447282"/>
              <a:gd name="connsiteX26" fmla="*/ 7022178 w 7191553"/>
              <a:gd name="connsiteY26" fmla="*/ 1732858 h 3447282"/>
              <a:gd name="connsiteX27" fmla="*/ 7132559 w 7191553"/>
              <a:gd name="connsiteY27" fmla="*/ 1743843 h 3447282"/>
              <a:gd name="connsiteX28" fmla="*/ 7191553 w 7191553"/>
              <a:gd name="connsiteY28" fmla="*/ 1861831 h 3447282"/>
              <a:gd name="connsiteX29" fmla="*/ 7115890 w 7191553"/>
              <a:gd name="connsiteY29" fmla="*/ 1950321 h 3447282"/>
              <a:gd name="connsiteX30" fmla="*/ 6832138 w 7191553"/>
              <a:gd name="connsiteY30" fmla="*/ 1958617 h 3447282"/>
              <a:gd name="connsiteX31" fmla="*/ 6432011 w 7191553"/>
              <a:gd name="connsiteY31" fmla="*/ 1942947 h 3447282"/>
              <a:gd name="connsiteX32" fmla="*/ 6063301 w 7191553"/>
              <a:gd name="connsiteY32" fmla="*/ 1942947 h 3447282"/>
              <a:gd name="connsiteX33" fmla="*/ 5797830 w 7191553"/>
              <a:gd name="connsiteY33" fmla="*/ 1979818 h 3447282"/>
              <a:gd name="connsiteX34" fmla="*/ 5598727 w 7191553"/>
              <a:gd name="connsiteY34" fmla="*/ 2060934 h 3447282"/>
              <a:gd name="connsiteX35" fmla="*/ 5230017 w 7191553"/>
              <a:gd name="connsiteY35" fmla="*/ 2348527 h 3447282"/>
              <a:gd name="connsiteX36" fmla="*/ 5082533 w 7191553"/>
              <a:gd name="connsiteY36" fmla="*/ 2488637 h 3447282"/>
              <a:gd name="connsiteX37" fmla="*/ 5025921 w 7191553"/>
              <a:gd name="connsiteY37" fmla="*/ 2606547 h 3447282"/>
              <a:gd name="connsiteX38" fmla="*/ 4573714 w 7191553"/>
              <a:gd name="connsiteY38" fmla="*/ 2731985 h 3447282"/>
              <a:gd name="connsiteX39" fmla="*/ 4470475 w 7191553"/>
              <a:gd name="connsiteY39" fmla="*/ 2613998 h 3447282"/>
              <a:gd name="connsiteX40" fmla="*/ 4215221 w 7191553"/>
              <a:gd name="connsiteY40" fmla="*/ 2527429 h 3447282"/>
              <a:gd name="connsiteX41" fmla="*/ 3903124 w 7191553"/>
              <a:gd name="connsiteY41" fmla="*/ 2547169 h 3447282"/>
              <a:gd name="connsiteX42" fmla="*/ 3575817 w 7191553"/>
              <a:gd name="connsiteY42" fmla="*/ 2669919 h 3447282"/>
              <a:gd name="connsiteX43" fmla="*/ 3216862 w 7191553"/>
              <a:gd name="connsiteY43" fmla="*/ 2857347 h 3447282"/>
              <a:gd name="connsiteX44" fmla="*/ 3150495 w 7191553"/>
              <a:gd name="connsiteY44" fmla="*/ 2872095 h 3447282"/>
              <a:gd name="connsiteX45" fmla="*/ 3128372 w 7191553"/>
              <a:gd name="connsiteY45" fmla="*/ 2886843 h 3447282"/>
              <a:gd name="connsiteX46" fmla="*/ 3106250 w 7191553"/>
              <a:gd name="connsiteY46" fmla="*/ 2894218 h 3447282"/>
              <a:gd name="connsiteX47" fmla="*/ 2803908 w 7191553"/>
              <a:gd name="connsiteY47" fmla="*/ 3152314 h 3447282"/>
              <a:gd name="connsiteX48" fmla="*/ 2405701 w 7191553"/>
              <a:gd name="connsiteY48" fmla="*/ 3403037 h 3447282"/>
              <a:gd name="connsiteX49" fmla="*/ 2169727 w 7191553"/>
              <a:gd name="connsiteY49" fmla="*/ 3447282 h 3447282"/>
              <a:gd name="connsiteX50" fmla="*/ 1985372 w 7191553"/>
              <a:gd name="connsiteY50" fmla="*/ 3439908 h 3447282"/>
              <a:gd name="connsiteX51" fmla="*/ 1830514 w 7191553"/>
              <a:gd name="connsiteY51" fmla="*/ 3329295 h 3447282"/>
              <a:gd name="connsiteX52" fmla="*/ 392546 w 7191553"/>
              <a:gd name="connsiteY52" fmla="*/ 1935572 h 3447282"/>
              <a:gd name="connsiteX53" fmla="*/ 60708 w 7191553"/>
              <a:gd name="connsiteY53" fmla="*/ 1714347 h 3447282"/>
              <a:gd name="connsiteX0" fmla="*/ 60708 w 7191553"/>
              <a:gd name="connsiteY0" fmla="*/ 1714347 h 3447282"/>
              <a:gd name="connsiteX1" fmla="*/ 25 w 7191553"/>
              <a:gd name="connsiteY1" fmla="*/ 1626778 h 3447282"/>
              <a:gd name="connsiteX2" fmla="*/ 83752 w 7191553"/>
              <a:gd name="connsiteY2" fmla="*/ 1559489 h 3447282"/>
              <a:gd name="connsiteX3" fmla="*/ 111866 w 7191553"/>
              <a:gd name="connsiteY3" fmla="*/ 1502185 h 3447282"/>
              <a:gd name="connsiteX4" fmla="*/ 156572 w 7191553"/>
              <a:gd name="connsiteY4" fmla="*/ 1463624 h 3447282"/>
              <a:gd name="connsiteX5" fmla="*/ 230314 w 7191553"/>
              <a:gd name="connsiteY5" fmla="*/ 1413234 h 3447282"/>
              <a:gd name="connsiteX6" fmla="*/ 319419 w 7191553"/>
              <a:gd name="connsiteY6" fmla="*/ 1382047 h 3447282"/>
              <a:gd name="connsiteX7" fmla="*/ 534500 w 7191553"/>
              <a:gd name="connsiteY7" fmla="*/ 1052820 h 3447282"/>
              <a:gd name="connsiteX8" fmla="*/ 635895 w 7191553"/>
              <a:gd name="connsiteY8" fmla="*/ 940056 h 3447282"/>
              <a:gd name="connsiteX9" fmla="*/ 1108073 w 7191553"/>
              <a:gd name="connsiteY9" fmla="*/ 724054 h 3447282"/>
              <a:gd name="connsiteX10" fmla="*/ 1530553 w 7191553"/>
              <a:gd name="connsiteY10" fmla="*/ 529252 h 3447282"/>
              <a:gd name="connsiteX11" fmla="*/ 2022243 w 7191553"/>
              <a:gd name="connsiteY11" fmla="*/ 372243 h 3447282"/>
              <a:gd name="connsiteX12" fmla="*/ 2270585 w 7191553"/>
              <a:gd name="connsiteY12" fmla="*/ 394366 h 3447282"/>
              <a:gd name="connsiteX13" fmla="*/ 2438271 w 7191553"/>
              <a:gd name="connsiteY13" fmla="*/ 494302 h 3447282"/>
              <a:gd name="connsiteX14" fmla="*/ 2595510 w 7191553"/>
              <a:gd name="connsiteY14" fmla="*/ 635103 h 3447282"/>
              <a:gd name="connsiteX15" fmla="*/ 2654273 w 7191553"/>
              <a:gd name="connsiteY15" fmla="*/ 490461 h 3447282"/>
              <a:gd name="connsiteX16" fmla="*/ 2840779 w 7191553"/>
              <a:gd name="connsiteY16" fmla="*/ 313250 h 3447282"/>
              <a:gd name="connsiteX17" fmla="*/ 3161709 w 7191553"/>
              <a:gd name="connsiteY17" fmla="*/ 158853 h 3447282"/>
              <a:gd name="connsiteX18" fmla="*/ 3583191 w 7191553"/>
              <a:gd name="connsiteY18" fmla="*/ 45628 h 3447282"/>
              <a:gd name="connsiteX19" fmla="*/ 4215989 w 7191553"/>
              <a:gd name="connsiteY19" fmla="*/ 0 h 3447282"/>
              <a:gd name="connsiteX20" fmla="*/ 4574252 w 7191553"/>
              <a:gd name="connsiteY20" fmla="*/ 68288 h 3447282"/>
              <a:gd name="connsiteX21" fmla="*/ 5256134 w 7191553"/>
              <a:gd name="connsiteY21" fmla="*/ 511662 h 3447282"/>
              <a:gd name="connsiteX22" fmla="*/ 5965440 w 7191553"/>
              <a:gd name="connsiteY22" fmla="*/ 997975 h 3447282"/>
              <a:gd name="connsiteX23" fmla="*/ 6667985 w 7191553"/>
              <a:gd name="connsiteY23" fmla="*/ 1456250 h 3447282"/>
              <a:gd name="connsiteX24" fmla="*/ 6796189 w 7191553"/>
              <a:gd name="connsiteY24" fmla="*/ 1561870 h 3447282"/>
              <a:gd name="connsiteX25" fmla="*/ 6935146 w 7191553"/>
              <a:gd name="connsiteY25" fmla="*/ 1666491 h 3447282"/>
              <a:gd name="connsiteX26" fmla="*/ 7022178 w 7191553"/>
              <a:gd name="connsiteY26" fmla="*/ 1732858 h 3447282"/>
              <a:gd name="connsiteX27" fmla="*/ 7132559 w 7191553"/>
              <a:gd name="connsiteY27" fmla="*/ 1743843 h 3447282"/>
              <a:gd name="connsiteX28" fmla="*/ 7191553 w 7191553"/>
              <a:gd name="connsiteY28" fmla="*/ 1861831 h 3447282"/>
              <a:gd name="connsiteX29" fmla="*/ 7115890 w 7191553"/>
              <a:gd name="connsiteY29" fmla="*/ 1950321 h 3447282"/>
              <a:gd name="connsiteX30" fmla="*/ 6832138 w 7191553"/>
              <a:gd name="connsiteY30" fmla="*/ 1958617 h 3447282"/>
              <a:gd name="connsiteX31" fmla="*/ 6432011 w 7191553"/>
              <a:gd name="connsiteY31" fmla="*/ 1942947 h 3447282"/>
              <a:gd name="connsiteX32" fmla="*/ 6063301 w 7191553"/>
              <a:gd name="connsiteY32" fmla="*/ 1942947 h 3447282"/>
              <a:gd name="connsiteX33" fmla="*/ 5797830 w 7191553"/>
              <a:gd name="connsiteY33" fmla="*/ 1979818 h 3447282"/>
              <a:gd name="connsiteX34" fmla="*/ 5598727 w 7191553"/>
              <a:gd name="connsiteY34" fmla="*/ 2060934 h 3447282"/>
              <a:gd name="connsiteX35" fmla="*/ 5230017 w 7191553"/>
              <a:gd name="connsiteY35" fmla="*/ 2348527 h 3447282"/>
              <a:gd name="connsiteX36" fmla="*/ 5082533 w 7191553"/>
              <a:gd name="connsiteY36" fmla="*/ 2488637 h 3447282"/>
              <a:gd name="connsiteX37" fmla="*/ 5025921 w 7191553"/>
              <a:gd name="connsiteY37" fmla="*/ 2606547 h 3447282"/>
              <a:gd name="connsiteX38" fmla="*/ 4573714 w 7191553"/>
              <a:gd name="connsiteY38" fmla="*/ 2731985 h 3447282"/>
              <a:gd name="connsiteX39" fmla="*/ 4470475 w 7191553"/>
              <a:gd name="connsiteY39" fmla="*/ 2613998 h 3447282"/>
              <a:gd name="connsiteX40" fmla="*/ 4215221 w 7191553"/>
              <a:gd name="connsiteY40" fmla="*/ 2527429 h 3447282"/>
              <a:gd name="connsiteX41" fmla="*/ 3903124 w 7191553"/>
              <a:gd name="connsiteY41" fmla="*/ 2547169 h 3447282"/>
              <a:gd name="connsiteX42" fmla="*/ 3575817 w 7191553"/>
              <a:gd name="connsiteY42" fmla="*/ 2669919 h 3447282"/>
              <a:gd name="connsiteX43" fmla="*/ 3216862 w 7191553"/>
              <a:gd name="connsiteY43" fmla="*/ 2857347 h 3447282"/>
              <a:gd name="connsiteX44" fmla="*/ 3150495 w 7191553"/>
              <a:gd name="connsiteY44" fmla="*/ 2872095 h 3447282"/>
              <a:gd name="connsiteX45" fmla="*/ 3128372 w 7191553"/>
              <a:gd name="connsiteY45" fmla="*/ 2886843 h 3447282"/>
              <a:gd name="connsiteX46" fmla="*/ 3106250 w 7191553"/>
              <a:gd name="connsiteY46" fmla="*/ 2894218 h 3447282"/>
              <a:gd name="connsiteX47" fmla="*/ 2803908 w 7191553"/>
              <a:gd name="connsiteY47" fmla="*/ 3152314 h 3447282"/>
              <a:gd name="connsiteX48" fmla="*/ 2405701 w 7191553"/>
              <a:gd name="connsiteY48" fmla="*/ 3403037 h 3447282"/>
              <a:gd name="connsiteX49" fmla="*/ 2169727 w 7191553"/>
              <a:gd name="connsiteY49" fmla="*/ 3447282 h 3447282"/>
              <a:gd name="connsiteX50" fmla="*/ 1985372 w 7191553"/>
              <a:gd name="connsiteY50" fmla="*/ 3439908 h 3447282"/>
              <a:gd name="connsiteX51" fmla="*/ 1830514 w 7191553"/>
              <a:gd name="connsiteY51" fmla="*/ 3329295 h 3447282"/>
              <a:gd name="connsiteX52" fmla="*/ 392546 w 7191553"/>
              <a:gd name="connsiteY52" fmla="*/ 1935572 h 3447282"/>
              <a:gd name="connsiteX53" fmla="*/ 60708 w 7191553"/>
              <a:gd name="connsiteY53" fmla="*/ 1714347 h 3447282"/>
              <a:gd name="connsiteX0" fmla="*/ 60708 w 7191553"/>
              <a:gd name="connsiteY0" fmla="*/ 1714347 h 3453515"/>
              <a:gd name="connsiteX1" fmla="*/ 25 w 7191553"/>
              <a:gd name="connsiteY1" fmla="*/ 1626778 h 3453515"/>
              <a:gd name="connsiteX2" fmla="*/ 83752 w 7191553"/>
              <a:gd name="connsiteY2" fmla="*/ 1559489 h 3453515"/>
              <a:gd name="connsiteX3" fmla="*/ 111866 w 7191553"/>
              <a:gd name="connsiteY3" fmla="*/ 1502185 h 3453515"/>
              <a:gd name="connsiteX4" fmla="*/ 156572 w 7191553"/>
              <a:gd name="connsiteY4" fmla="*/ 1463624 h 3453515"/>
              <a:gd name="connsiteX5" fmla="*/ 230314 w 7191553"/>
              <a:gd name="connsiteY5" fmla="*/ 1413234 h 3453515"/>
              <a:gd name="connsiteX6" fmla="*/ 319419 w 7191553"/>
              <a:gd name="connsiteY6" fmla="*/ 1382047 h 3453515"/>
              <a:gd name="connsiteX7" fmla="*/ 534500 w 7191553"/>
              <a:gd name="connsiteY7" fmla="*/ 1052820 h 3453515"/>
              <a:gd name="connsiteX8" fmla="*/ 635895 w 7191553"/>
              <a:gd name="connsiteY8" fmla="*/ 940056 h 3453515"/>
              <a:gd name="connsiteX9" fmla="*/ 1108073 w 7191553"/>
              <a:gd name="connsiteY9" fmla="*/ 724054 h 3453515"/>
              <a:gd name="connsiteX10" fmla="*/ 1530553 w 7191553"/>
              <a:gd name="connsiteY10" fmla="*/ 529252 h 3453515"/>
              <a:gd name="connsiteX11" fmla="*/ 2022243 w 7191553"/>
              <a:gd name="connsiteY11" fmla="*/ 372243 h 3453515"/>
              <a:gd name="connsiteX12" fmla="*/ 2270585 w 7191553"/>
              <a:gd name="connsiteY12" fmla="*/ 394366 h 3453515"/>
              <a:gd name="connsiteX13" fmla="*/ 2438271 w 7191553"/>
              <a:gd name="connsiteY13" fmla="*/ 494302 h 3453515"/>
              <a:gd name="connsiteX14" fmla="*/ 2595510 w 7191553"/>
              <a:gd name="connsiteY14" fmla="*/ 635103 h 3453515"/>
              <a:gd name="connsiteX15" fmla="*/ 2654273 w 7191553"/>
              <a:gd name="connsiteY15" fmla="*/ 490461 h 3453515"/>
              <a:gd name="connsiteX16" fmla="*/ 2840779 w 7191553"/>
              <a:gd name="connsiteY16" fmla="*/ 313250 h 3453515"/>
              <a:gd name="connsiteX17" fmla="*/ 3161709 w 7191553"/>
              <a:gd name="connsiteY17" fmla="*/ 158853 h 3453515"/>
              <a:gd name="connsiteX18" fmla="*/ 3583191 w 7191553"/>
              <a:gd name="connsiteY18" fmla="*/ 45628 h 3453515"/>
              <a:gd name="connsiteX19" fmla="*/ 4215989 w 7191553"/>
              <a:gd name="connsiteY19" fmla="*/ 0 h 3453515"/>
              <a:gd name="connsiteX20" fmla="*/ 4574252 w 7191553"/>
              <a:gd name="connsiteY20" fmla="*/ 68288 h 3453515"/>
              <a:gd name="connsiteX21" fmla="*/ 5256134 w 7191553"/>
              <a:gd name="connsiteY21" fmla="*/ 511662 h 3453515"/>
              <a:gd name="connsiteX22" fmla="*/ 5965440 w 7191553"/>
              <a:gd name="connsiteY22" fmla="*/ 997975 h 3453515"/>
              <a:gd name="connsiteX23" fmla="*/ 6667985 w 7191553"/>
              <a:gd name="connsiteY23" fmla="*/ 1456250 h 3453515"/>
              <a:gd name="connsiteX24" fmla="*/ 6796189 w 7191553"/>
              <a:gd name="connsiteY24" fmla="*/ 1561870 h 3453515"/>
              <a:gd name="connsiteX25" fmla="*/ 6935146 w 7191553"/>
              <a:gd name="connsiteY25" fmla="*/ 1666491 h 3453515"/>
              <a:gd name="connsiteX26" fmla="*/ 7022178 w 7191553"/>
              <a:gd name="connsiteY26" fmla="*/ 1732858 h 3453515"/>
              <a:gd name="connsiteX27" fmla="*/ 7132559 w 7191553"/>
              <a:gd name="connsiteY27" fmla="*/ 1743843 h 3453515"/>
              <a:gd name="connsiteX28" fmla="*/ 7191553 w 7191553"/>
              <a:gd name="connsiteY28" fmla="*/ 1861831 h 3453515"/>
              <a:gd name="connsiteX29" fmla="*/ 7115890 w 7191553"/>
              <a:gd name="connsiteY29" fmla="*/ 1950321 h 3453515"/>
              <a:gd name="connsiteX30" fmla="*/ 6832138 w 7191553"/>
              <a:gd name="connsiteY30" fmla="*/ 1958617 h 3453515"/>
              <a:gd name="connsiteX31" fmla="*/ 6432011 w 7191553"/>
              <a:gd name="connsiteY31" fmla="*/ 1942947 h 3453515"/>
              <a:gd name="connsiteX32" fmla="*/ 6063301 w 7191553"/>
              <a:gd name="connsiteY32" fmla="*/ 1942947 h 3453515"/>
              <a:gd name="connsiteX33" fmla="*/ 5797830 w 7191553"/>
              <a:gd name="connsiteY33" fmla="*/ 1979818 h 3453515"/>
              <a:gd name="connsiteX34" fmla="*/ 5598727 w 7191553"/>
              <a:gd name="connsiteY34" fmla="*/ 2060934 h 3453515"/>
              <a:gd name="connsiteX35" fmla="*/ 5230017 w 7191553"/>
              <a:gd name="connsiteY35" fmla="*/ 2348527 h 3453515"/>
              <a:gd name="connsiteX36" fmla="*/ 5082533 w 7191553"/>
              <a:gd name="connsiteY36" fmla="*/ 2488637 h 3453515"/>
              <a:gd name="connsiteX37" fmla="*/ 5025921 w 7191553"/>
              <a:gd name="connsiteY37" fmla="*/ 2606547 h 3453515"/>
              <a:gd name="connsiteX38" fmla="*/ 4573714 w 7191553"/>
              <a:gd name="connsiteY38" fmla="*/ 2731985 h 3453515"/>
              <a:gd name="connsiteX39" fmla="*/ 4470475 w 7191553"/>
              <a:gd name="connsiteY39" fmla="*/ 2613998 h 3453515"/>
              <a:gd name="connsiteX40" fmla="*/ 4215221 w 7191553"/>
              <a:gd name="connsiteY40" fmla="*/ 2527429 h 3453515"/>
              <a:gd name="connsiteX41" fmla="*/ 3903124 w 7191553"/>
              <a:gd name="connsiteY41" fmla="*/ 2547169 h 3453515"/>
              <a:gd name="connsiteX42" fmla="*/ 3575817 w 7191553"/>
              <a:gd name="connsiteY42" fmla="*/ 2669919 h 3453515"/>
              <a:gd name="connsiteX43" fmla="*/ 3216862 w 7191553"/>
              <a:gd name="connsiteY43" fmla="*/ 2857347 h 3453515"/>
              <a:gd name="connsiteX44" fmla="*/ 3150495 w 7191553"/>
              <a:gd name="connsiteY44" fmla="*/ 2872095 h 3453515"/>
              <a:gd name="connsiteX45" fmla="*/ 3128372 w 7191553"/>
              <a:gd name="connsiteY45" fmla="*/ 2886843 h 3453515"/>
              <a:gd name="connsiteX46" fmla="*/ 3106250 w 7191553"/>
              <a:gd name="connsiteY46" fmla="*/ 2894218 h 3453515"/>
              <a:gd name="connsiteX47" fmla="*/ 2803908 w 7191553"/>
              <a:gd name="connsiteY47" fmla="*/ 3152314 h 3453515"/>
              <a:gd name="connsiteX48" fmla="*/ 2405701 w 7191553"/>
              <a:gd name="connsiteY48" fmla="*/ 3403037 h 3453515"/>
              <a:gd name="connsiteX49" fmla="*/ 2169727 w 7191553"/>
              <a:gd name="connsiteY49" fmla="*/ 3447282 h 3453515"/>
              <a:gd name="connsiteX50" fmla="*/ 1985372 w 7191553"/>
              <a:gd name="connsiteY50" fmla="*/ 3439908 h 3453515"/>
              <a:gd name="connsiteX51" fmla="*/ 1830514 w 7191553"/>
              <a:gd name="connsiteY51" fmla="*/ 3329295 h 3453515"/>
              <a:gd name="connsiteX52" fmla="*/ 392546 w 7191553"/>
              <a:gd name="connsiteY52" fmla="*/ 1935572 h 3453515"/>
              <a:gd name="connsiteX53" fmla="*/ 60708 w 7191553"/>
              <a:gd name="connsiteY53" fmla="*/ 1714347 h 3453515"/>
              <a:gd name="connsiteX0" fmla="*/ 60708 w 7191553"/>
              <a:gd name="connsiteY0" fmla="*/ 1714347 h 3457376"/>
              <a:gd name="connsiteX1" fmla="*/ 25 w 7191553"/>
              <a:gd name="connsiteY1" fmla="*/ 1626778 h 3457376"/>
              <a:gd name="connsiteX2" fmla="*/ 83752 w 7191553"/>
              <a:gd name="connsiteY2" fmla="*/ 1559489 h 3457376"/>
              <a:gd name="connsiteX3" fmla="*/ 111866 w 7191553"/>
              <a:gd name="connsiteY3" fmla="*/ 1502185 h 3457376"/>
              <a:gd name="connsiteX4" fmla="*/ 156572 w 7191553"/>
              <a:gd name="connsiteY4" fmla="*/ 1463624 h 3457376"/>
              <a:gd name="connsiteX5" fmla="*/ 230314 w 7191553"/>
              <a:gd name="connsiteY5" fmla="*/ 1413234 h 3457376"/>
              <a:gd name="connsiteX6" fmla="*/ 319419 w 7191553"/>
              <a:gd name="connsiteY6" fmla="*/ 1382047 h 3457376"/>
              <a:gd name="connsiteX7" fmla="*/ 534500 w 7191553"/>
              <a:gd name="connsiteY7" fmla="*/ 1052820 h 3457376"/>
              <a:gd name="connsiteX8" fmla="*/ 635895 w 7191553"/>
              <a:gd name="connsiteY8" fmla="*/ 940056 h 3457376"/>
              <a:gd name="connsiteX9" fmla="*/ 1108073 w 7191553"/>
              <a:gd name="connsiteY9" fmla="*/ 724054 h 3457376"/>
              <a:gd name="connsiteX10" fmla="*/ 1530553 w 7191553"/>
              <a:gd name="connsiteY10" fmla="*/ 529252 h 3457376"/>
              <a:gd name="connsiteX11" fmla="*/ 2022243 w 7191553"/>
              <a:gd name="connsiteY11" fmla="*/ 372243 h 3457376"/>
              <a:gd name="connsiteX12" fmla="*/ 2270585 w 7191553"/>
              <a:gd name="connsiteY12" fmla="*/ 394366 h 3457376"/>
              <a:gd name="connsiteX13" fmla="*/ 2438271 w 7191553"/>
              <a:gd name="connsiteY13" fmla="*/ 494302 h 3457376"/>
              <a:gd name="connsiteX14" fmla="*/ 2595510 w 7191553"/>
              <a:gd name="connsiteY14" fmla="*/ 635103 h 3457376"/>
              <a:gd name="connsiteX15" fmla="*/ 2654273 w 7191553"/>
              <a:gd name="connsiteY15" fmla="*/ 490461 h 3457376"/>
              <a:gd name="connsiteX16" fmla="*/ 2840779 w 7191553"/>
              <a:gd name="connsiteY16" fmla="*/ 313250 h 3457376"/>
              <a:gd name="connsiteX17" fmla="*/ 3161709 w 7191553"/>
              <a:gd name="connsiteY17" fmla="*/ 158853 h 3457376"/>
              <a:gd name="connsiteX18" fmla="*/ 3583191 w 7191553"/>
              <a:gd name="connsiteY18" fmla="*/ 45628 h 3457376"/>
              <a:gd name="connsiteX19" fmla="*/ 4215989 w 7191553"/>
              <a:gd name="connsiteY19" fmla="*/ 0 h 3457376"/>
              <a:gd name="connsiteX20" fmla="*/ 4574252 w 7191553"/>
              <a:gd name="connsiteY20" fmla="*/ 68288 h 3457376"/>
              <a:gd name="connsiteX21" fmla="*/ 5256134 w 7191553"/>
              <a:gd name="connsiteY21" fmla="*/ 511662 h 3457376"/>
              <a:gd name="connsiteX22" fmla="*/ 5965440 w 7191553"/>
              <a:gd name="connsiteY22" fmla="*/ 997975 h 3457376"/>
              <a:gd name="connsiteX23" fmla="*/ 6667985 w 7191553"/>
              <a:gd name="connsiteY23" fmla="*/ 1456250 h 3457376"/>
              <a:gd name="connsiteX24" fmla="*/ 6796189 w 7191553"/>
              <a:gd name="connsiteY24" fmla="*/ 1561870 h 3457376"/>
              <a:gd name="connsiteX25" fmla="*/ 6935146 w 7191553"/>
              <a:gd name="connsiteY25" fmla="*/ 1666491 h 3457376"/>
              <a:gd name="connsiteX26" fmla="*/ 7022178 w 7191553"/>
              <a:gd name="connsiteY26" fmla="*/ 1732858 h 3457376"/>
              <a:gd name="connsiteX27" fmla="*/ 7132559 w 7191553"/>
              <a:gd name="connsiteY27" fmla="*/ 1743843 h 3457376"/>
              <a:gd name="connsiteX28" fmla="*/ 7191553 w 7191553"/>
              <a:gd name="connsiteY28" fmla="*/ 1861831 h 3457376"/>
              <a:gd name="connsiteX29" fmla="*/ 7115890 w 7191553"/>
              <a:gd name="connsiteY29" fmla="*/ 1950321 h 3457376"/>
              <a:gd name="connsiteX30" fmla="*/ 6832138 w 7191553"/>
              <a:gd name="connsiteY30" fmla="*/ 1958617 h 3457376"/>
              <a:gd name="connsiteX31" fmla="*/ 6432011 w 7191553"/>
              <a:gd name="connsiteY31" fmla="*/ 1942947 h 3457376"/>
              <a:gd name="connsiteX32" fmla="*/ 6063301 w 7191553"/>
              <a:gd name="connsiteY32" fmla="*/ 1942947 h 3457376"/>
              <a:gd name="connsiteX33" fmla="*/ 5797830 w 7191553"/>
              <a:gd name="connsiteY33" fmla="*/ 1979818 h 3457376"/>
              <a:gd name="connsiteX34" fmla="*/ 5598727 w 7191553"/>
              <a:gd name="connsiteY34" fmla="*/ 2060934 h 3457376"/>
              <a:gd name="connsiteX35" fmla="*/ 5230017 w 7191553"/>
              <a:gd name="connsiteY35" fmla="*/ 2348527 h 3457376"/>
              <a:gd name="connsiteX36" fmla="*/ 5082533 w 7191553"/>
              <a:gd name="connsiteY36" fmla="*/ 2488637 h 3457376"/>
              <a:gd name="connsiteX37" fmla="*/ 5025921 w 7191553"/>
              <a:gd name="connsiteY37" fmla="*/ 2606547 h 3457376"/>
              <a:gd name="connsiteX38" fmla="*/ 4573714 w 7191553"/>
              <a:gd name="connsiteY38" fmla="*/ 2731985 h 3457376"/>
              <a:gd name="connsiteX39" fmla="*/ 4470475 w 7191553"/>
              <a:gd name="connsiteY39" fmla="*/ 2613998 h 3457376"/>
              <a:gd name="connsiteX40" fmla="*/ 4215221 w 7191553"/>
              <a:gd name="connsiteY40" fmla="*/ 2527429 h 3457376"/>
              <a:gd name="connsiteX41" fmla="*/ 3903124 w 7191553"/>
              <a:gd name="connsiteY41" fmla="*/ 2547169 h 3457376"/>
              <a:gd name="connsiteX42" fmla="*/ 3575817 w 7191553"/>
              <a:gd name="connsiteY42" fmla="*/ 2669919 h 3457376"/>
              <a:gd name="connsiteX43" fmla="*/ 3216862 w 7191553"/>
              <a:gd name="connsiteY43" fmla="*/ 2857347 h 3457376"/>
              <a:gd name="connsiteX44" fmla="*/ 3150495 w 7191553"/>
              <a:gd name="connsiteY44" fmla="*/ 2872095 h 3457376"/>
              <a:gd name="connsiteX45" fmla="*/ 3128372 w 7191553"/>
              <a:gd name="connsiteY45" fmla="*/ 2886843 h 3457376"/>
              <a:gd name="connsiteX46" fmla="*/ 3106250 w 7191553"/>
              <a:gd name="connsiteY46" fmla="*/ 2894218 h 3457376"/>
              <a:gd name="connsiteX47" fmla="*/ 2803908 w 7191553"/>
              <a:gd name="connsiteY47" fmla="*/ 3152314 h 3457376"/>
              <a:gd name="connsiteX48" fmla="*/ 2405701 w 7191553"/>
              <a:gd name="connsiteY48" fmla="*/ 3403037 h 3457376"/>
              <a:gd name="connsiteX49" fmla="*/ 2169727 w 7191553"/>
              <a:gd name="connsiteY49" fmla="*/ 3447282 h 3457376"/>
              <a:gd name="connsiteX50" fmla="*/ 1985372 w 7191553"/>
              <a:gd name="connsiteY50" fmla="*/ 3439908 h 3457376"/>
              <a:gd name="connsiteX51" fmla="*/ 1830514 w 7191553"/>
              <a:gd name="connsiteY51" fmla="*/ 3329295 h 3457376"/>
              <a:gd name="connsiteX52" fmla="*/ 392546 w 7191553"/>
              <a:gd name="connsiteY52" fmla="*/ 1935572 h 3457376"/>
              <a:gd name="connsiteX53" fmla="*/ 60708 w 7191553"/>
              <a:gd name="connsiteY53" fmla="*/ 1714347 h 3457376"/>
              <a:gd name="connsiteX0" fmla="*/ 60708 w 7191553"/>
              <a:gd name="connsiteY0" fmla="*/ 1714347 h 3460557"/>
              <a:gd name="connsiteX1" fmla="*/ 25 w 7191553"/>
              <a:gd name="connsiteY1" fmla="*/ 1626778 h 3460557"/>
              <a:gd name="connsiteX2" fmla="*/ 83752 w 7191553"/>
              <a:gd name="connsiteY2" fmla="*/ 1559489 h 3460557"/>
              <a:gd name="connsiteX3" fmla="*/ 111866 w 7191553"/>
              <a:gd name="connsiteY3" fmla="*/ 1502185 h 3460557"/>
              <a:gd name="connsiteX4" fmla="*/ 156572 w 7191553"/>
              <a:gd name="connsiteY4" fmla="*/ 1463624 h 3460557"/>
              <a:gd name="connsiteX5" fmla="*/ 230314 w 7191553"/>
              <a:gd name="connsiteY5" fmla="*/ 1413234 h 3460557"/>
              <a:gd name="connsiteX6" fmla="*/ 319419 w 7191553"/>
              <a:gd name="connsiteY6" fmla="*/ 1382047 h 3460557"/>
              <a:gd name="connsiteX7" fmla="*/ 534500 w 7191553"/>
              <a:gd name="connsiteY7" fmla="*/ 1052820 h 3460557"/>
              <a:gd name="connsiteX8" fmla="*/ 635895 w 7191553"/>
              <a:gd name="connsiteY8" fmla="*/ 940056 h 3460557"/>
              <a:gd name="connsiteX9" fmla="*/ 1108073 w 7191553"/>
              <a:gd name="connsiteY9" fmla="*/ 724054 h 3460557"/>
              <a:gd name="connsiteX10" fmla="*/ 1530553 w 7191553"/>
              <a:gd name="connsiteY10" fmla="*/ 529252 h 3460557"/>
              <a:gd name="connsiteX11" fmla="*/ 2022243 w 7191553"/>
              <a:gd name="connsiteY11" fmla="*/ 372243 h 3460557"/>
              <a:gd name="connsiteX12" fmla="*/ 2270585 w 7191553"/>
              <a:gd name="connsiteY12" fmla="*/ 394366 h 3460557"/>
              <a:gd name="connsiteX13" fmla="*/ 2438271 w 7191553"/>
              <a:gd name="connsiteY13" fmla="*/ 494302 h 3460557"/>
              <a:gd name="connsiteX14" fmla="*/ 2595510 w 7191553"/>
              <a:gd name="connsiteY14" fmla="*/ 635103 h 3460557"/>
              <a:gd name="connsiteX15" fmla="*/ 2654273 w 7191553"/>
              <a:gd name="connsiteY15" fmla="*/ 490461 h 3460557"/>
              <a:gd name="connsiteX16" fmla="*/ 2840779 w 7191553"/>
              <a:gd name="connsiteY16" fmla="*/ 313250 h 3460557"/>
              <a:gd name="connsiteX17" fmla="*/ 3161709 w 7191553"/>
              <a:gd name="connsiteY17" fmla="*/ 158853 h 3460557"/>
              <a:gd name="connsiteX18" fmla="*/ 3583191 w 7191553"/>
              <a:gd name="connsiteY18" fmla="*/ 45628 h 3460557"/>
              <a:gd name="connsiteX19" fmla="*/ 4215989 w 7191553"/>
              <a:gd name="connsiteY19" fmla="*/ 0 h 3460557"/>
              <a:gd name="connsiteX20" fmla="*/ 4574252 w 7191553"/>
              <a:gd name="connsiteY20" fmla="*/ 68288 h 3460557"/>
              <a:gd name="connsiteX21" fmla="*/ 5256134 w 7191553"/>
              <a:gd name="connsiteY21" fmla="*/ 511662 h 3460557"/>
              <a:gd name="connsiteX22" fmla="*/ 5965440 w 7191553"/>
              <a:gd name="connsiteY22" fmla="*/ 997975 h 3460557"/>
              <a:gd name="connsiteX23" fmla="*/ 6667985 w 7191553"/>
              <a:gd name="connsiteY23" fmla="*/ 1456250 h 3460557"/>
              <a:gd name="connsiteX24" fmla="*/ 6796189 w 7191553"/>
              <a:gd name="connsiteY24" fmla="*/ 1561870 h 3460557"/>
              <a:gd name="connsiteX25" fmla="*/ 6935146 w 7191553"/>
              <a:gd name="connsiteY25" fmla="*/ 1666491 h 3460557"/>
              <a:gd name="connsiteX26" fmla="*/ 7022178 w 7191553"/>
              <a:gd name="connsiteY26" fmla="*/ 1732858 h 3460557"/>
              <a:gd name="connsiteX27" fmla="*/ 7132559 w 7191553"/>
              <a:gd name="connsiteY27" fmla="*/ 1743843 h 3460557"/>
              <a:gd name="connsiteX28" fmla="*/ 7191553 w 7191553"/>
              <a:gd name="connsiteY28" fmla="*/ 1861831 h 3460557"/>
              <a:gd name="connsiteX29" fmla="*/ 7115890 w 7191553"/>
              <a:gd name="connsiteY29" fmla="*/ 1950321 h 3460557"/>
              <a:gd name="connsiteX30" fmla="*/ 6832138 w 7191553"/>
              <a:gd name="connsiteY30" fmla="*/ 1958617 h 3460557"/>
              <a:gd name="connsiteX31" fmla="*/ 6432011 w 7191553"/>
              <a:gd name="connsiteY31" fmla="*/ 1942947 h 3460557"/>
              <a:gd name="connsiteX32" fmla="*/ 6063301 w 7191553"/>
              <a:gd name="connsiteY32" fmla="*/ 1942947 h 3460557"/>
              <a:gd name="connsiteX33" fmla="*/ 5797830 w 7191553"/>
              <a:gd name="connsiteY33" fmla="*/ 1979818 h 3460557"/>
              <a:gd name="connsiteX34" fmla="*/ 5598727 w 7191553"/>
              <a:gd name="connsiteY34" fmla="*/ 2060934 h 3460557"/>
              <a:gd name="connsiteX35" fmla="*/ 5230017 w 7191553"/>
              <a:gd name="connsiteY35" fmla="*/ 2348527 h 3460557"/>
              <a:gd name="connsiteX36" fmla="*/ 5082533 w 7191553"/>
              <a:gd name="connsiteY36" fmla="*/ 2488637 h 3460557"/>
              <a:gd name="connsiteX37" fmla="*/ 5025921 w 7191553"/>
              <a:gd name="connsiteY37" fmla="*/ 2606547 h 3460557"/>
              <a:gd name="connsiteX38" fmla="*/ 4573714 w 7191553"/>
              <a:gd name="connsiteY38" fmla="*/ 2731985 h 3460557"/>
              <a:gd name="connsiteX39" fmla="*/ 4470475 w 7191553"/>
              <a:gd name="connsiteY39" fmla="*/ 2613998 h 3460557"/>
              <a:gd name="connsiteX40" fmla="*/ 4215221 w 7191553"/>
              <a:gd name="connsiteY40" fmla="*/ 2527429 h 3460557"/>
              <a:gd name="connsiteX41" fmla="*/ 3903124 w 7191553"/>
              <a:gd name="connsiteY41" fmla="*/ 2547169 h 3460557"/>
              <a:gd name="connsiteX42" fmla="*/ 3575817 w 7191553"/>
              <a:gd name="connsiteY42" fmla="*/ 2669919 h 3460557"/>
              <a:gd name="connsiteX43" fmla="*/ 3216862 w 7191553"/>
              <a:gd name="connsiteY43" fmla="*/ 2857347 h 3460557"/>
              <a:gd name="connsiteX44" fmla="*/ 3150495 w 7191553"/>
              <a:gd name="connsiteY44" fmla="*/ 2872095 h 3460557"/>
              <a:gd name="connsiteX45" fmla="*/ 3128372 w 7191553"/>
              <a:gd name="connsiteY45" fmla="*/ 2886843 h 3460557"/>
              <a:gd name="connsiteX46" fmla="*/ 3106250 w 7191553"/>
              <a:gd name="connsiteY46" fmla="*/ 2894218 h 3460557"/>
              <a:gd name="connsiteX47" fmla="*/ 2803908 w 7191553"/>
              <a:gd name="connsiteY47" fmla="*/ 3152314 h 3460557"/>
              <a:gd name="connsiteX48" fmla="*/ 2405701 w 7191553"/>
              <a:gd name="connsiteY48" fmla="*/ 3403037 h 3460557"/>
              <a:gd name="connsiteX49" fmla="*/ 2191158 w 7191553"/>
              <a:gd name="connsiteY49" fmla="*/ 3452044 h 3460557"/>
              <a:gd name="connsiteX50" fmla="*/ 1985372 w 7191553"/>
              <a:gd name="connsiteY50" fmla="*/ 3439908 h 3460557"/>
              <a:gd name="connsiteX51" fmla="*/ 1830514 w 7191553"/>
              <a:gd name="connsiteY51" fmla="*/ 3329295 h 3460557"/>
              <a:gd name="connsiteX52" fmla="*/ 392546 w 7191553"/>
              <a:gd name="connsiteY52" fmla="*/ 1935572 h 3460557"/>
              <a:gd name="connsiteX53" fmla="*/ 60708 w 7191553"/>
              <a:gd name="connsiteY53" fmla="*/ 1714347 h 3460557"/>
              <a:gd name="connsiteX0" fmla="*/ 60708 w 7191553"/>
              <a:gd name="connsiteY0" fmla="*/ 1714347 h 3460557"/>
              <a:gd name="connsiteX1" fmla="*/ 25 w 7191553"/>
              <a:gd name="connsiteY1" fmla="*/ 1626778 h 3460557"/>
              <a:gd name="connsiteX2" fmla="*/ 83752 w 7191553"/>
              <a:gd name="connsiteY2" fmla="*/ 1559489 h 3460557"/>
              <a:gd name="connsiteX3" fmla="*/ 111866 w 7191553"/>
              <a:gd name="connsiteY3" fmla="*/ 1502185 h 3460557"/>
              <a:gd name="connsiteX4" fmla="*/ 156572 w 7191553"/>
              <a:gd name="connsiteY4" fmla="*/ 1463624 h 3460557"/>
              <a:gd name="connsiteX5" fmla="*/ 230314 w 7191553"/>
              <a:gd name="connsiteY5" fmla="*/ 1413234 h 3460557"/>
              <a:gd name="connsiteX6" fmla="*/ 319419 w 7191553"/>
              <a:gd name="connsiteY6" fmla="*/ 1382047 h 3460557"/>
              <a:gd name="connsiteX7" fmla="*/ 534500 w 7191553"/>
              <a:gd name="connsiteY7" fmla="*/ 1052820 h 3460557"/>
              <a:gd name="connsiteX8" fmla="*/ 635895 w 7191553"/>
              <a:gd name="connsiteY8" fmla="*/ 940056 h 3460557"/>
              <a:gd name="connsiteX9" fmla="*/ 1108073 w 7191553"/>
              <a:gd name="connsiteY9" fmla="*/ 724054 h 3460557"/>
              <a:gd name="connsiteX10" fmla="*/ 1530553 w 7191553"/>
              <a:gd name="connsiteY10" fmla="*/ 529252 h 3460557"/>
              <a:gd name="connsiteX11" fmla="*/ 2022243 w 7191553"/>
              <a:gd name="connsiteY11" fmla="*/ 372243 h 3460557"/>
              <a:gd name="connsiteX12" fmla="*/ 2270585 w 7191553"/>
              <a:gd name="connsiteY12" fmla="*/ 394366 h 3460557"/>
              <a:gd name="connsiteX13" fmla="*/ 2438271 w 7191553"/>
              <a:gd name="connsiteY13" fmla="*/ 494302 h 3460557"/>
              <a:gd name="connsiteX14" fmla="*/ 2595510 w 7191553"/>
              <a:gd name="connsiteY14" fmla="*/ 635103 h 3460557"/>
              <a:gd name="connsiteX15" fmla="*/ 2654273 w 7191553"/>
              <a:gd name="connsiteY15" fmla="*/ 490461 h 3460557"/>
              <a:gd name="connsiteX16" fmla="*/ 2840779 w 7191553"/>
              <a:gd name="connsiteY16" fmla="*/ 313250 h 3460557"/>
              <a:gd name="connsiteX17" fmla="*/ 3161709 w 7191553"/>
              <a:gd name="connsiteY17" fmla="*/ 158853 h 3460557"/>
              <a:gd name="connsiteX18" fmla="*/ 3583191 w 7191553"/>
              <a:gd name="connsiteY18" fmla="*/ 45628 h 3460557"/>
              <a:gd name="connsiteX19" fmla="*/ 4215989 w 7191553"/>
              <a:gd name="connsiteY19" fmla="*/ 0 h 3460557"/>
              <a:gd name="connsiteX20" fmla="*/ 4574252 w 7191553"/>
              <a:gd name="connsiteY20" fmla="*/ 68288 h 3460557"/>
              <a:gd name="connsiteX21" fmla="*/ 5256134 w 7191553"/>
              <a:gd name="connsiteY21" fmla="*/ 511662 h 3460557"/>
              <a:gd name="connsiteX22" fmla="*/ 5965440 w 7191553"/>
              <a:gd name="connsiteY22" fmla="*/ 997975 h 3460557"/>
              <a:gd name="connsiteX23" fmla="*/ 6667985 w 7191553"/>
              <a:gd name="connsiteY23" fmla="*/ 1456250 h 3460557"/>
              <a:gd name="connsiteX24" fmla="*/ 6796189 w 7191553"/>
              <a:gd name="connsiteY24" fmla="*/ 1561870 h 3460557"/>
              <a:gd name="connsiteX25" fmla="*/ 6935146 w 7191553"/>
              <a:gd name="connsiteY25" fmla="*/ 1666491 h 3460557"/>
              <a:gd name="connsiteX26" fmla="*/ 7022178 w 7191553"/>
              <a:gd name="connsiteY26" fmla="*/ 1732858 h 3460557"/>
              <a:gd name="connsiteX27" fmla="*/ 7132559 w 7191553"/>
              <a:gd name="connsiteY27" fmla="*/ 1743843 h 3460557"/>
              <a:gd name="connsiteX28" fmla="*/ 7191553 w 7191553"/>
              <a:gd name="connsiteY28" fmla="*/ 1861831 h 3460557"/>
              <a:gd name="connsiteX29" fmla="*/ 7115890 w 7191553"/>
              <a:gd name="connsiteY29" fmla="*/ 1950321 h 3460557"/>
              <a:gd name="connsiteX30" fmla="*/ 6832138 w 7191553"/>
              <a:gd name="connsiteY30" fmla="*/ 1958617 h 3460557"/>
              <a:gd name="connsiteX31" fmla="*/ 6432011 w 7191553"/>
              <a:gd name="connsiteY31" fmla="*/ 1942947 h 3460557"/>
              <a:gd name="connsiteX32" fmla="*/ 6063301 w 7191553"/>
              <a:gd name="connsiteY32" fmla="*/ 1942947 h 3460557"/>
              <a:gd name="connsiteX33" fmla="*/ 5797830 w 7191553"/>
              <a:gd name="connsiteY33" fmla="*/ 1979818 h 3460557"/>
              <a:gd name="connsiteX34" fmla="*/ 5598727 w 7191553"/>
              <a:gd name="connsiteY34" fmla="*/ 2060934 h 3460557"/>
              <a:gd name="connsiteX35" fmla="*/ 5230017 w 7191553"/>
              <a:gd name="connsiteY35" fmla="*/ 2348527 h 3460557"/>
              <a:gd name="connsiteX36" fmla="*/ 5082533 w 7191553"/>
              <a:gd name="connsiteY36" fmla="*/ 2488637 h 3460557"/>
              <a:gd name="connsiteX37" fmla="*/ 5025921 w 7191553"/>
              <a:gd name="connsiteY37" fmla="*/ 2606547 h 3460557"/>
              <a:gd name="connsiteX38" fmla="*/ 4573714 w 7191553"/>
              <a:gd name="connsiteY38" fmla="*/ 2731985 h 3460557"/>
              <a:gd name="connsiteX39" fmla="*/ 4470475 w 7191553"/>
              <a:gd name="connsiteY39" fmla="*/ 2613998 h 3460557"/>
              <a:gd name="connsiteX40" fmla="*/ 4215221 w 7191553"/>
              <a:gd name="connsiteY40" fmla="*/ 2527429 h 3460557"/>
              <a:gd name="connsiteX41" fmla="*/ 3903124 w 7191553"/>
              <a:gd name="connsiteY41" fmla="*/ 2547169 h 3460557"/>
              <a:gd name="connsiteX42" fmla="*/ 3575817 w 7191553"/>
              <a:gd name="connsiteY42" fmla="*/ 2669919 h 3460557"/>
              <a:gd name="connsiteX43" fmla="*/ 3216862 w 7191553"/>
              <a:gd name="connsiteY43" fmla="*/ 2857347 h 3460557"/>
              <a:gd name="connsiteX44" fmla="*/ 3150495 w 7191553"/>
              <a:gd name="connsiteY44" fmla="*/ 2872095 h 3460557"/>
              <a:gd name="connsiteX45" fmla="*/ 3128372 w 7191553"/>
              <a:gd name="connsiteY45" fmla="*/ 2886843 h 3460557"/>
              <a:gd name="connsiteX46" fmla="*/ 3106250 w 7191553"/>
              <a:gd name="connsiteY46" fmla="*/ 2894218 h 3460557"/>
              <a:gd name="connsiteX47" fmla="*/ 2803908 w 7191553"/>
              <a:gd name="connsiteY47" fmla="*/ 3152314 h 3460557"/>
              <a:gd name="connsiteX48" fmla="*/ 2412844 w 7191553"/>
              <a:gd name="connsiteY48" fmla="*/ 3386369 h 3460557"/>
              <a:gd name="connsiteX49" fmla="*/ 2191158 w 7191553"/>
              <a:gd name="connsiteY49" fmla="*/ 3452044 h 3460557"/>
              <a:gd name="connsiteX50" fmla="*/ 1985372 w 7191553"/>
              <a:gd name="connsiteY50" fmla="*/ 3439908 h 3460557"/>
              <a:gd name="connsiteX51" fmla="*/ 1830514 w 7191553"/>
              <a:gd name="connsiteY51" fmla="*/ 3329295 h 3460557"/>
              <a:gd name="connsiteX52" fmla="*/ 392546 w 7191553"/>
              <a:gd name="connsiteY52" fmla="*/ 1935572 h 3460557"/>
              <a:gd name="connsiteX53" fmla="*/ 60708 w 7191553"/>
              <a:gd name="connsiteY53" fmla="*/ 1714347 h 3460557"/>
              <a:gd name="connsiteX0" fmla="*/ 60708 w 7191553"/>
              <a:gd name="connsiteY0" fmla="*/ 1714347 h 3460557"/>
              <a:gd name="connsiteX1" fmla="*/ 25 w 7191553"/>
              <a:gd name="connsiteY1" fmla="*/ 1626778 h 3460557"/>
              <a:gd name="connsiteX2" fmla="*/ 83752 w 7191553"/>
              <a:gd name="connsiteY2" fmla="*/ 1559489 h 3460557"/>
              <a:gd name="connsiteX3" fmla="*/ 111866 w 7191553"/>
              <a:gd name="connsiteY3" fmla="*/ 1502185 h 3460557"/>
              <a:gd name="connsiteX4" fmla="*/ 156572 w 7191553"/>
              <a:gd name="connsiteY4" fmla="*/ 1463624 h 3460557"/>
              <a:gd name="connsiteX5" fmla="*/ 230314 w 7191553"/>
              <a:gd name="connsiteY5" fmla="*/ 1413234 h 3460557"/>
              <a:gd name="connsiteX6" fmla="*/ 319419 w 7191553"/>
              <a:gd name="connsiteY6" fmla="*/ 1382047 h 3460557"/>
              <a:gd name="connsiteX7" fmla="*/ 534500 w 7191553"/>
              <a:gd name="connsiteY7" fmla="*/ 1052820 h 3460557"/>
              <a:gd name="connsiteX8" fmla="*/ 635895 w 7191553"/>
              <a:gd name="connsiteY8" fmla="*/ 940056 h 3460557"/>
              <a:gd name="connsiteX9" fmla="*/ 1108073 w 7191553"/>
              <a:gd name="connsiteY9" fmla="*/ 724054 h 3460557"/>
              <a:gd name="connsiteX10" fmla="*/ 1530553 w 7191553"/>
              <a:gd name="connsiteY10" fmla="*/ 529252 h 3460557"/>
              <a:gd name="connsiteX11" fmla="*/ 2022243 w 7191553"/>
              <a:gd name="connsiteY11" fmla="*/ 372243 h 3460557"/>
              <a:gd name="connsiteX12" fmla="*/ 2270585 w 7191553"/>
              <a:gd name="connsiteY12" fmla="*/ 394366 h 3460557"/>
              <a:gd name="connsiteX13" fmla="*/ 2438271 w 7191553"/>
              <a:gd name="connsiteY13" fmla="*/ 494302 h 3460557"/>
              <a:gd name="connsiteX14" fmla="*/ 2595510 w 7191553"/>
              <a:gd name="connsiteY14" fmla="*/ 635103 h 3460557"/>
              <a:gd name="connsiteX15" fmla="*/ 2654273 w 7191553"/>
              <a:gd name="connsiteY15" fmla="*/ 490461 h 3460557"/>
              <a:gd name="connsiteX16" fmla="*/ 2840779 w 7191553"/>
              <a:gd name="connsiteY16" fmla="*/ 313250 h 3460557"/>
              <a:gd name="connsiteX17" fmla="*/ 3161709 w 7191553"/>
              <a:gd name="connsiteY17" fmla="*/ 158853 h 3460557"/>
              <a:gd name="connsiteX18" fmla="*/ 3583191 w 7191553"/>
              <a:gd name="connsiteY18" fmla="*/ 45628 h 3460557"/>
              <a:gd name="connsiteX19" fmla="*/ 4215989 w 7191553"/>
              <a:gd name="connsiteY19" fmla="*/ 0 h 3460557"/>
              <a:gd name="connsiteX20" fmla="*/ 4574252 w 7191553"/>
              <a:gd name="connsiteY20" fmla="*/ 68288 h 3460557"/>
              <a:gd name="connsiteX21" fmla="*/ 5256134 w 7191553"/>
              <a:gd name="connsiteY21" fmla="*/ 511662 h 3460557"/>
              <a:gd name="connsiteX22" fmla="*/ 5965440 w 7191553"/>
              <a:gd name="connsiteY22" fmla="*/ 997975 h 3460557"/>
              <a:gd name="connsiteX23" fmla="*/ 6667985 w 7191553"/>
              <a:gd name="connsiteY23" fmla="*/ 1456250 h 3460557"/>
              <a:gd name="connsiteX24" fmla="*/ 6796189 w 7191553"/>
              <a:gd name="connsiteY24" fmla="*/ 1561870 h 3460557"/>
              <a:gd name="connsiteX25" fmla="*/ 6935146 w 7191553"/>
              <a:gd name="connsiteY25" fmla="*/ 1666491 h 3460557"/>
              <a:gd name="connsiteX26" fmla="*/ 7022178 w 7191553"/>
              <a:gd name="connsiteY26" fmla="*/ 1732858 h 3460557"/>
              <a:gd name="connsiteX27" fmla="*/ 7132559 w 7191553"/>
              <a:gd name="connsiteY27" fmla="*/ 1743843 h 3460557"/>
              <a:gd name="connsiteX28" fmla="*/ 7191553 w 7191553"/>
              <a:gd name="connsiteY28" fmla="*/ 1861831 h 3460557"/>
              <a:gd name="connsiteX29" fmla="*/ 7115890 w 7191553"/>
              <a:gd name="connsiteY29" fmla="*/ 1950321 h 3460557"/>
              <a:gd name="connsiteX30" fmla="*/ 6832138 w 7191553"/>
              <a:gd name="connsiteY30" fmla="*/ 1958617 h 3460557"/>
              <a:gd name="connsiteX31" fmla="*/ 6432011 w 7191553"/>
              <a:gd name="connsiteY31" fmla="*/ 1942947 h 3460557"/>
              <a:gd name="connsiteX32" fmla="*/ 6063301 w 7191553"/>
              <a:gd name="connsiteY32" fmla="*/ 1942947 h 3460557"/>
              <a:gd name="connsiteX33" fmla="*/ 5797830 w 7191553"/>
              <a:gd name="connsiteY33" fmla="*/ 1979818 h 3460557"/>
              <a:gd name="connsiteX34" fmla="*/ 5598727 w 7191553"/>
              <a:gd name="connsiteY34" fmla="*/ 2060934 h 3460557"/>
              <a:gd name="connsiteX35" fmla="*/ 5230017 w 7191553"/>
              <a:gd name="connsiteY35" fmla="*/ 2348527 h 3460557"/>
              <a:gd name="connsiteX36" fmla="*/ 5082533 w 7191553"/>
              <a:gd name="connsiteY36" fmla="*/ 2488637 h 3460557"/>
              <a:gd name="connsiteX37" fmla="*/ 5025921 w 7191553"/>
              <a:gd name="connsiteY37" fmla="*/ 2606547 h 3460557"/>
              <a:gd name="connsiteX38" fmla="*/ 4573714 w 7191553"/>
              <a:gd name="connsiteY38" fmla="*/ 2731985 h 3460557"/>
              <a:gd name="connsiteX39" fmla="*/ 4470475 w 7191553"/>
              <a:gd name="connsiteY39" fmla="*/ 2613998 h 3460557"/>
              <a:gd name="connsiteX40" fmla="*/ 4215221 w 7191553"/>
              <a:gd name="connsiteY40" fmla="*/ 2527429 h 3460557"/>
              <a:gd name="connsiteX41" fmla="*/ 3903124 w 7191553"/>
              <a:gd name="connsiteY41" fmla="*/ 2547169 h 3460557"/>
              <a:gd name="connsiteX42" fmla="*/ 3575817 w 7191553"/>
              <a:gd name="connsiteY42" fmla="*/ 2669919 h 3460557"/>
              <a:gd name="connsiteX43" fmla="*/ 3216862 w 7191553"/>
              <a:gd name="connsiteY43" fmla="*/ 2857347 h 3460557"/>
              <a:gd name="connsiteX44" fmla="*/ 3150495 w 7191553"/>
              <a:gd name="connsiteY44" fmla="*/ 2872095 h 3460557"/>
              <a:gd name="connsiteX45" fmla="*/ 3128372 w 7191553"/>
              <a:gd name="connsiteY45" fmla="*/ 2886843 h 3460557"/>
              <a:gd name="connsiteX46" fmla="*/ 3106250 w 7191553"/>
              <a:gd name="connsiteY46" fmla="*/ 2894218 h 3460557"/>
              <a:gd name="connsiteX47" fmla="*/ 2803908 w 7191553"/>
              <a:gd name="connsiteY47" fmla="*/ 3152314 h 3460557"/>
              <a:gd name="connsiteX48" fmla="*/ 2412844 w 7191553"/>
              <a:gd name="connsiteY48" fmla="*/ 3386369 h 3460557"/>
              <a:gd name="connsiteX49" fmla="*/ 2191158 w 7191553"/>
              <a:gd name="connsiteY49" fmla="*/ 3452044 h 3460557"/>
              <a:gd name="connsiteX50" fmla="*/ 1985372 w 7191553"/>
              <a:gd name="connsiteY50" fmla="*/ 3439908 h 3460557"/>
              <a:gd name="connsiteX51" fmla="*/ 1830514 w 7191553"/>
              <a:gd name="connsiteY51" fmla="*/ 3329295 h 3460557"/>
              <a:gd name="connsiteX52" fmla="*/ 392546 w 7191553"/>
              <a:gd name="connsiteY52" fmla="*/ 1935572 h 3460557"/>
              <a:gd name="connsiteX53" fmla="*/ 60708 w 7191553"/>
              <a:gd name="connsiteY53" fmla="*/ 1714347 h 3460557"/>
              <a:gd name="connsiteX0" fmla="*/ 60708 w 7191553"/>
              <a:gd name="connsiteY0" fmla="*/ 1714347 h 3460557"/>
              <a:gd name="connsiteX1" fmla="*/ 25 w 7191553"/>
              <a:gd name="connsiteY1" fmla="*/ 1626778 h 3460557"/>
              <a:gd name="connsiteX2" fmla="*/ 83752 w 7191553"/>
              <a:gd name="connsiteY2" fmla="*/ 1559489 h 3460557"/>
              <a:gd name="connsiteX3" fmla="*/ 111866 w 7191553"/>
              <a:gd name="connsiteY3" fmla="*/ 1502185 h 3460557"/>
              <a:gd name="connsiteX4" fmla="*/ 156572 w 7191553"/>
              <a:gd name="connsiteY4" fmla="*/ 1463624 h 3460557"/>
              <a:gd name="connsiteX5" fmla="*/ 230314 w 7191553"/>
              <a:gd name="connsiteY5" fmla="*/ 1413234 h 3460557"/>
              <a:gd name="connsiteX6" fmla="*/ 319419 w 7191553"/>
              <a:gd name="connsiteY6" fmla="*/ 1382047 h 3460557"/>
              <a:gd name="connsiteX7" fmla="*/ 534500 w 7191553"/>
              <a:gd name="connsiteY7" fmla="*/ 1052820 h 3460557"/>
              <a:gd name="connsiteX8" fmla="*/ 635895 w 7191553"/>
              <a:gd name="connsiteY8" fmla="*/ 940056 h 3460557"/>
              <a:gd name="connsiteX9" fmla="*/ 1108073 w 7191553"/>
              <a:gd name="connsiteY9" fmla="*/ 724054 h 3460557"/>
              <a:gd name="connsiteX10" fmla="*/ 1530553 w 7191553"/>
              <a:gd name="connsiteY10" fmla="*/ 529252 h 3460557"/>
              <a:gd name="connsiteX11" fmla="*/ 2022243 w 7191553"/>
              <a:gd name="connsiteY11" fmla="*/ 372243 h 3460557"/>
              <a:gd name="connsiteX12" fmla="*/ 2270585 w 7191553"/>
              <a:gd name="connsiteY12" fmla="*/ 394366 h 3460557"/>
              <a:gd name="connsiteX13" fmla="*/ 2438271 w 7191553"/>
              <a:gd name="connsiteY13" fmla="*/ 494302 h 3460557"/>
              <a:gd name="connsiteX14" fmla="*/ 2595510 w 7191553"/>
              <a:gd name="connsiteY14" fmla="*/ 635103 h 3460557"/>
              <a:gd name="connsiteX15" fmla="*/ 2654273 w 7191553"/>
              <a:gd name="connsiteY15" fmla="*/ 490461 h 3460557"/>
              <a:gd name="connsiteX16" fmla="*/ 2840779 w 7191553"/>
              <a:gd name="connsiteY16" fmla="*/ 313250 h 3460557"/>
              <a:gd name="connsiteX17" fmla="*/ 3161709 w 7191553"/>
              <a:gd name="connsiteY17" fmla="*/ 158853 h 3460557"/>
              <a:gd name="connsiteX18" fmla="*/ 3583191 w 7191553"/>
              <a:gd name="connsiteY18" fmla="*/ 45628 h 3460557"/>
              <a:gd name="connsiteX19" fmla="*/ 4215989 w 7191553"/>
              <a:gd name="connsiteY19" fmla="*/ 0 h 3460557"/>
              <a:gd name="connsiteX20" fmla="*/ 4574252 w 7191553"/>
              <a:gd name="connsiteY20" fmla="*/ 68288 h 3460557"/>
              <a:gd name="connsiteX21" fmla="*/ 5256134 w 7191553"/>
              <a:gd name="connsiteY21" fmla="*/ 511662 h 3460557"/>
              <a:gd name="connsiteX22" fmla="*/ 5965440 w 7191553"/>
              <a:gd name="connsiteY22" fmla="*/ 997975 h 3460557"/>
              <a:gd name="connsiteX23" fmla="*/ 6667985 w 7191553"/>
              <a:gd name="connsiteY23" fmla="*/ 1456250 h 3460557"/>
              <a:gd name="connsiteX24" fmla="*/ 6796189 w 7191553"/>
              <a:gd name="connsiteY24" fmla="*/ 1561870 h 3460557"/>
              <a:gd name="connsiteX25" fmla="*/ 6935146 w 7191553"/>
              <a:gd name="connsiteY25" fmla="*/ 1666491 h 3460557"/>
              <a:gd name="connsiteX26" fmla="*/ 7022178 w 7191553"/>
              <a:gd name="connsiteY26" fmla="*/ 1732858 h 3460557"/>
              <a:gd name="connsiteX27" fmla="*/ 7132559 w 7191553"/>
              <a:gd name="connsiteY27" fmla="*/ 1743843 h 3460557"/>
              <a:gd name="connsiteX28" fmla="*/ 7191553 w 7191553"/>
              <a:gd name="connsiteY28" fmla="*/ 1861831 h 3460557"/>
              <a:gd name="connsiteX29" fmla="*/ 7115890 w 7191553"/>
              <a:gd name="connsiteY29" fmla="*/ 1950321 h 3460557"/>
              <a:gd name="connsiteX30" fmla="*/ 6832138 w 7191553"/>
              <a:gd name="connsiteY30" fmla="*/ 1958617 h 3460557"/>
              <a:gd name="connsiteX31" fmla="*/ 6432011 w 7191553"/>
              <a:gd name="connsiteY31" fmla="*/ 1942947 h 3460557"/>
              <a:gd name="connsiteX32" fmla="*/ 6063301 w 7191553"/>
              <a:gd name="connsiteY32" fmla="*/ 1942947 h 3460557"/>
              <a:gd name="connsiteX33" fmla="*/ 5797830 w 7191553"/>
              <a:gd name="connsiteY33" fmla="*/ 1979818 h 3460557"/>
              <a:gd name="connsiteX34" fmla="*/ 5598727 w 7191553"/>
              <a:gd name="connsiteY34" fmla="*/ 2060934 h 3460557"/>
              <a:gd name="connsiteX35" fmla="*/ 5230017 w 7191553"/>
              <a:gd name="connsiteY35" fmla="*/ 2348527 h 3460557"/>
              <a:gd name="connsiteX36" fmla="*/ 5082533 w 7191553"/>
              <a:gd name="connsiteY36" fmla="*/ 2488637 h 3460557"/>
              <a:gd name="connsiteX37" fmla="*/ 5025921 w 7191553"/>
              <a:gd name="connsiteY37" fmla="*/ 2606547 h 3460557"/>
              <a:gd name="connsiteX38" fmla="*/ 4573714 w 7191553"/>
              <a:gd name="connsiteY38" fmla="*/ 2731985 h 3460557"/>
              <a:gd name="connsiteX39" fmla="*/ 4470475 w 7191553"/>
              <a:gd name="connsiteY39" fmla="*/ 2613998 h 3460557"/>
              <a:gd name="connsiteX40" fmla="*/ 4215221 w 7191553"/>
              <a:gd name="connsiteY40" fmla="*/ 2527429 h 3460557"/>
              <a:gd name="connsiteX41" fmla="*/ 3903124 w 7191553"/>
              <a:gd name="connsiteY41" fmla="*/ 2547169 h 3460557"/>
              <a:gd name="connsiteX42" fmla="*/ 3575817 w 7191553"/>
              <a:gd name="connsiteY42" fmla="*/ 2669919 h 3460557"/>
              <a:gd name="connsiteX43" fmla="*/ 3216862 w 7191553"/>
              <a:gd name="connsiteY43" fmla="*/ 2857347 h 3460557"/>
              <a:gd name="connsiteX44" fmla="*/ 3150495 w 7191553"/>
              <a:gd name="connsiteY44" fmla="*/ 2872095 h 3460557"/>
              <a:gd name="connsiteX45" fmla="*/ 3128372 w 7191553"/>
              <a:gd name="connsiteY45" fmla="*/ 2886843 h 3460557"/>
              <a:gd name="connsiteX46" fmla="*/ 3106250 w 7191553"/>
              <a:gd name="connsiteY46" fmla="*/ 2894218 h 3460557"/>
              <a:gd name="connsiteX47" fmla="*/ 2796764 w 7191553"/>
              <a:gd name="connsiteY47" fmla="*/ 3142789 h 3460557"/>
              <a:gd name="connsiteX48" fmla="*/ 2412844 w 7191553"/>
              <a:gd name="connsiteY48" fmla="*/ 3386369 h 3460557"/>
              <a:gd name="connsiteX49" fmla="*/ 2191158 w 7191553"/>
              <a:gd name="connsiteY49" fmla="*/ 3452044 h 3460557"/>
              <a:gd name="connsiteX50" fmla="*/ 1985372 w 7191553"/>
              <a:gd name="connsiteY50" fmla="*/ 3439908 h 3460557"/>
              <a:gd name="connsiteX51" fmla="*/ 1830514 w 7191553"/>
              <a:gd name="connsiteY51" fmla="*/ 3329295 h 3460557"/>
              <a:gd name="connsiteX52" fmla="*/ 392546 w 7191553"/>
              <a:gd name="connsiteY52" fmla="*/ 1935572 h 3460557"/>
              <a:gd name="connsiteX53" fmla="*/ 60708 w 7191553"/>
              <a:gd name="connsiteY53" fmla="*/ 1714347 h 3460557"/>
              <a:gd name="connsiteX0" fmla="*/ 60708 w 7191553"/>
              <a:gd name="connsiteY0" fmla="*/ 1714347 h 3460557"/>
              <a:gd name="connsiteX1" fmla="*/ 25 w 7191553"/>
              <a:gd name="connsiteY1" fmla="*/ 1626778 h 3460557"/>
              <a:gd name="connsiteX2" fmla="*/ 83752 w 7191553"/>
              <a:gd name="connsiteY2" fmla="*/ 1559489 h 3460557"/>
              <a:gd name="connsiteX3" fmla="*/ 111866 w 7191553"/>
              <a:gd name="connsiteY3" fmla="*/ 1502185 h 3460557"/>
              <a:gd name="connsiteX4" fmla="*/ 156572 w 7191553"/>
              <a:gd name="connsiteY4" fmla="*/ 1463624 h 3460557"/>
              <a:gd name="connsiteX5" fmla="*/ 230314 w 7191553"/>
              <a:gd name="connsiteY5" fmla="*/ 1413234 h 3460557"/>
              <a:gd name="connsiteX6" fmla="*/ 319419 w 7191553"/>
              <a:gd name="connsiteY6" fmla="*/ 1382047 h 3460557"/>
              <a:gd name="connsiteX7" fmla="*/ 534500 w 7191553"/>
              <a:gd name="connsiteY7" fmla="*/ 1052820 h 3460557"/>
              <a:gd name="connsiteX8" fmla="*/ 635895 w 7191553"/>
              <a:gd name="connsiteY8" fmla="*/ 940056 h 3460557"/>
              <a:gd name="connsiteX9" fmla="*/ 1108073 w 7191553"/>
              <a:gd name="connsiteY9" fmla="*/ 724054 h 3460557"/>
              <a:gd name="connsiteX10" fmla="*/ 1530553 w 7191553"/>
              <a:gd name="connsiteY10" fmla="*/ 529252 h 3460557"/>
              <a:gd name="connsiteX11" fmla="*/ 2022243 w 7191553"/>
              <a:gd name="connsiteY11" fmla="*/ 372243 h 3460557"/>
              <a:gd name="connsiteX12" fmla="*/ 2270585 w 7191553"/>
              <a:gd name="connsiteY12" fmla="*/ 394366 h 3460557"/>
              <a:gd name="connsiteX13" fmla="*/ 2438271 w 7191553"/>
              <a:gd name="connsiteY13" fmla="*/ 494302 h 3460557"/>
              <a:gd name="connsiteX14" fmla="*/ 2595510 w 7191553"/>
              <a:gd name="connsiteY14" fmla="*/ 635103 h 3460557"/>
              <a:gd name="connsiteX15" fmla="*/ 2654273 w 7191553"/>
              <a:gd name="connsiteY15" fmla="*/ 490461 h 3460557"/>
              <a:gd name="connsiteX16" fmla="*/ 2840779 w 7191553"/>
              <a:gd name="connsiteY16" fmla="*/ 313250 h 3460557"/>
              <a:gd name="connsiteX17" fmla="*/ 3161709 w 7191553"/>
              <a:gd name="connsiteY17" fmla="*/ 158853 h 3460557"/>
              <a:gd name="connsiteX18" fmla="*/ 3583191 w 7191553"/>
              <a:gd name="connsiteY18" fmla="*/ 45628 h 3460557"/>
              <a:gd name="connsiteX19" fmla="*/ 4215989 w 7191553"/>
              <a:gd name="connsiteY19" fmla="*/ 0 h 3460557"/>
              <a:gd name="connsiteX20" fmla="*/ 4574252 w 7191553"/>
              <a:gd name="connsiteY20" fmla="*/ 68288 h 3460557"/>
              <a:gd name="connsiteX21" fmla="*/ 5256134 w 7191553"/>
              <a:gd name="connsiteY21" fmla="*/ 511662 h 3460557"/>
              <a:gd name="connsiteX22" fmla="*/ 5965440 w 7191553"/>
              <a:gd name="connsiteY22" fmla="*/ 997975 h 3460557"/>
              <a:gd name="connsiteX23" fmla="*/ 6667985 w 7191553"/>
              <a:gd name="connsiteY23" fmla="*/ 1456250 h 3460557"/>
              <a:gd name="connsiteX24" fmla="*/ 6796189 w 7191553"/>
              <a:gd name="connsiteY24" fmla="*/ 1561870 h 3460557"/>
              <a:gd name="connsiteX25" fmla="*/ 6935146 w 7191553"/>
              <a:gd name="connsiteY25" fmla="*/ 1666491 h 3460557"/>
              <a:gd name="connsiteX26" fmla="*/ 7022178 w 7191553"/>
              <a:gd name="connsiteY26" fmla="*/ 1732858 h 3460557"/>
              <a:gd name="connsiteX27" fmla="*/ 7132559 w 7191553"/>
              <a:gd name="connsiteY27" fmla="*/ 1743843 h 3460557"/>
              <a:gd name="connsiteX28" fmla="*/ 7191553 w 7191553"/>
              <a:gd name="connsiteY28" fmla="*/ 1861831 h 3460557"/>
              <a:gd name="connsiteX29" fmla="*/ 7115890 w 7191553"/>
              <a:gd name="connsiteY29" fmla="*/ 1950321 h 3460557"/>
              <a:gd name="connsiteX30" fmla="*/ 6832138 w 7191553"/>
              <a:gd name="connsiteY30" fmla="*/ 1958617 h 3460557"/>
              <a:gd name="connsiteX31" fmla="*/ 6432011 w 7191553"/>
              <a:gd name="connsiteY31" fmla="*/ 1942947 h 3460557"/>
              <a:gd name="connsiteX32" fmla="*/ 6063301 w 7191553"/>
              <a:gd name="connsiteY32" fmla="*/ 1942947 h 3460557"/>
              <a:gd name="connsiteX33" fmla="*/ 5797830 w 7191553"/>
              <a:gd name="connsiteY33" fmla="*/ 1979818 h 3460557"/>
              <a:gd name="connsiteX34" fmla="*/ 5598727 w 7191553"/>
              <a:gd name="connsiteY34" fmla="*/ 2060934 h 3460557"/>
              <a:gd name="connsiteX35" fmla="*/ 5230017 w 7191553"/>
              <a:gd name="connsiteY35" fmla="*/ 2348527 h 3460557"/>
              <a:gd name="connsiteX36" fmla="*/ 5082533 w 7191553"/>
              <a:gd name="connsiteY36" fmla="*/ 2488637 h 3460557"/>
              <a:gd name="connsiteX37" fmla="*/ 5025921 w 7191553"/>
              <a:gd name="connsiteY37" fmla="*/ 2606547 h 3460557"/>
              <a:gd name="connsiteX38" fmla="*/ 4573714 w 7191553"/>
              <a:gd name="connsiteY38" fmla="*/ 2731985 h 3460557"/>
              <a:gd name="connsiteX39" fmla="*/ 4470475 w 7191553"/>
              <a:gd name="connsiteY39" fmla="*/ 2613998 h 3460557"/>
              <a:gd name="connsiteX40" fmla="*/ 4215221 w 7191553"/>
              <a:gd name="connsiteY40" fmla="*/ 2527429 h 3460557"/>
              <a:gd name="connsiteX41" fmla="*/ 3903124 w 7191553"/>
              <a:gd name="connsiteY41" fmla="*/ 2547169 h 3460557"/>
              <a:gd name="connsiteX42" fmla="*/ 3575817 w 7191553"/>
              <a:gd name="connsiteY42" fmla="*/ 2669919 h 3460557"/>
              <a:gd name="connsiteX43" fmla="*/ 3216862 w 7191553"/>
              <a:gd name="connsiteY43" fmla="*/ 2857347 h 3460557"/>
              <a:gd name="connsiteX44" fmla="*/ 3150495 w 7191553"/>
              <a:gd name="connsiteY44" fmla="*/ 2872095 h 3460557"/>
              <a:gd name="connsiteX45" fmla="*/ 3106250 w 7191553"/>
              <a:gd name="connsiteY45" fmla="*/ 2894218 h 3460557"/>
              <a:gd name="connsiteX46" fmla="*/ 2796764 w 7191553"/>
              <a:gd name="connsiteY46" fmla="*/ 3142789 h 3460557"/>
              <a:gd name="connsiteX47" fmla="*/ 2412844 w 7191553"/>
              <a:gd name="connsiteY47" fmla="*/ 3386369 h 3460557"/>
              <a:gd name="connsiteX48" fmla="*/ 2191158 w 7191553"/>
              <a:gd name="connsiteY48" fmla="*/ 3452044 h 3460557"/>
              <a:gd name="connsiteX49" fmla="*/ 1985372 w 7191553"/>
              <a:gd name="connsiteY49" fmla="*/ 3439908 h 3460557"/>
              <a:gd name="connsiteX50" fmla="*/ 1830514 w 7191553"/>
              <a:gd name="connsiteY50" fmla="*/ 3329295 h 3460557"/>
              <a:gd name="connsiteX51" fmla="*/ 392546 w 7191553"/>
              <a:gd name="connsiteY51" fmla="*/ 1935572 h 3460557"/>
              <a:gd name="connsiteX52" fmla="*/ 60708 w 7191553"/>
              <a:gd name="connsiteY52" fmla="*/ 1714347 h 3460557"/>
              <a:gd name="connsiteX0" fmla="*/ 60708 w 7191553"/>
              <a:gd name="connsiteY0" fmla="*/ 1714347 h 3460557"/>
              <a:gd name="connsiteX1" fmla="*/ 25 w 7191553"/>
              <a:gd name="connsiteY1" fmla="*/ 1626778 h 3460557"/>
              <a:gd name="connsiteX2" fmla="*/ 83752 w 7191553"/>
              <a:gd name="connsiteY2" fmla="*/ 1559489 h 3460557"/>
              <a:gd name="connsiteX3" fmla="*/ 111866 w 7191553"/>
              <a:gd name="connsiteY3" fmla="*/ 1502185 h 3460557"/>
              <a:gd name="connsiteX4" fmla="*/ 156572 w 7191553"/>
              <a:gd name="connsiteY4" fmla="*/ 1463624 h 3460557"/>
              <a:gd name="connsiteX5" fmla="*/ 230314 w 7191553"/>
              <a:gd name="connsiteY5" fmla="*/ 1413234 h 3460557"/>
              <a:gd name="connsiteX6" fmla="*/ 319419 w 7191553"/>
              <a:gd name="connsiteY6" fmla="*/ 1382047 h 3460557"/>
              <a:gd name="connsiteX7" fmla="*/ 534500 w 7191553"/>
              <a:gd name="connsiteY7" fmla="*/ 1052820 h 3460557"/>
              <a:gd name="connsiteX8" fmla="*/ 635895 w 7191553"/>
              <a:gd name="connsiteY8" fmla="*/ 940056 h 3460557"/>
              <a:gd name="connsiteX9" fmla="*/ 1108073 w 7191553"/>
              <a:gd name="connsiteY9" fmla="*/ 724054 h 3460557"/>
              <a:gd name="connsiteX10" fmla="*/ 1530553 w 7191553"/>
              <a:gd name="connsiteY10" fmla="*/ 529252 h 3460557"/>
              <a:gd name="connsiteX11" fmla="*/ 2022243 w 7191553"/>
              <a:gd name="connsiteY11" fmla="*/ 372243 h 3460557"/>
              <a:gd name="connsiteX12" fmla="*/ 2270585 w 7191553"/>
              <a:gd name="connsiteY12" fmla="*/ 394366 h 3460557"/>
              <a:gd name="connsiteX13" fmla="*/ 2438271 w 7191553"/>
              <a:gd name="connsiteY13" fmla="*/ 494302 h 3460557"/>
              <a:gd name="connsiteX14" fmla="*/ 2595510 w 7191553"/>
              <a:gd name="connsiteY14" fmla="*/ 635103 h 3460557"/>
              <a:gd name="connsiteX15" fmla="*/ 2654273 w 7191553"/>
              <a:gd name="connsiteY15" fmla="*/ 490461 h 3460557"/>
              <a:gd name="connsiteX16" fmla="*/ 2840779 w 7191553"/>
              <a:gd name="connsiteY16" fmla="*/ 313250 h 3460557"/>
              <a:gd name="connsiteX17" fmla="*/ 3161709 w 7191553"/>
              <a:gd name="connsiteY17" fmla="*/ 158853 h 3460557"/>
              <a:gd name="connsiteX18" fmla="*/ 3583191 w 7191553"/>
              <a:gd name="connsiteY18" fmla="*/ 45628 h 3460557"/>
              <a:gd name="connsiteX19" fmla="*/ 4215989 w 7191553"/>
              <a:gd name="connsiteY19" fmla="*/ 0 h 3460557"/>
              <a:gd name="connsiteX20" fmla="*/ 4574252 w 7191553"/>
              <a:gd name="connsiteY20" fmla="*/ 68288 h 3460557"/>
              <a:gd name="connsiteX21" fmla="*/ 5256134 w 7191553"/>
              <a:gd name="connsiteY21" fmla="*/ 511662 h 3460557"/>
              <a:gd name="connsiteX22" fmla="*/ 5965440 w 7191553"/>
              <a:gd name="connsiteY22" fmla="*/ 997975 h 3460557"/>
              <a:gd name="connsiteX23" fmla="*/ 6667985 w 7191553"/>
              <a:gd name="connsiteY23" fmla="*/ 1456250 h 3460557"/>
              <a:gd name="connsiteX24" fmla="*/ 6796189 w 7191553"/>
              <a:gd name="connsiteY24" fmla="*/ 1561870 h 3460557"/>
              <a:gd name="connsiteX25" fmla="*/ 6935146 w 7191553"/>
              <a:gd name="connsiteY25" fmla="*/ 1666491 h 3460557"/>
              <a:gd name="connsiteX26" fmla="*/ 7022178 w 7191553"/>
              <a:gd name="connsiteY26" fmla="*/ 1732858 h 3460557"/>
              <a:gd name="connsiteX27" fmla="*/ 7132559 w 7191553"/>
              <a:gd name="connsiteY27" fmla="*/ 1743843 h 3460557"/>
              <a:gd name="connsiteX28" fmla="*/ 7191553 w 7191553"/>
              <a:gd name="connsiteY28" fmla="*/ 1861831 h 3460557"/>
              <a:gd name="connsiteX29" fmla="*/ 7115890 w 7191553"/>
              <a:gd name="connsiteY29" fmla="*/ 1950321 h 3460557"/>
              <a:gd name="connsiteX30" fmla="*/ 6832138 w 7191553"/>
              <a:gd name="connsiteY30" fmla="*/ 1958617 h 3460557"/>
              <a:gd name="connsiteX31" fmla="*/ 6432011 w 7191553"/>
              <a:gd name="connsiteY31" fmla="*/ 1942947 h 3460557"/>
              <a:gd name="connsiteX32" fmla="*/ 6063301 w 7191553"/>
              <a:gd name="connsiteY32" fmla="*/ 1942947 h 3460557"/>
              <a:gd name="connsiteX33" fmla="*/ 5797830 w 7191553"/>
              <a:gd name="connsiteY33" fmla="*/ 1979818 h 3460557"/>
              <a:gd name="connsiteX34" fmla="*/ 5598727 w 7191553"/>
              <a:gd name="connsiteY34" fmla="*/ 2060934 h 3460557"/>
              <a:gd name="connsiteX35" fmla="*/ 5230017 w 7191553"/>
              <a:gd name="connsiteY35" fmla="*/ 2348527 h 3460557"/>
              <a:gd name="connsiteX36" fmla="*/ 5082533 w 7191553"/>
              <a:gd name="connsiteY36" fmla="*/ 2488637 h 3460557"/>
              <a:gd name="connsiteX37" fmla="*/ 5025921 w 7191553"/>
              <a:gd name="connsiteY37" fmla="*/ 2606547 h 3460557"/>
              <a:gd name="connsiteX38" fmla="*/ 4573714 w 7191553"/>
              <a:gd name="connsiteY38" fmla="*/ 2731985 h 3460557"/>
              <a:gd name="connsiteX39" fmla="*/ 4470475 w 7191553"/>
              <a:gd name="connsiteY39" fmla="*/ 2613998 h 3460557"/>
              <a:gd name="connsiteX40" fmla="*/ 4215221 w 7191553"/>
              <a:gd name="connsiteY40" fmla="*/ 2527429 h 3460557"/>
              <a:gd name="connsiteX41" fmla="*/ 3903124 w 7191553"/>
              <a:gd name="connsiteY41" fmla="*/ 2547169 h 3460557"/>
              <a:gd name="connsiteX42" fmla="*/ 3575817 w 7191553"/>
              <a:gd name="connsiteY42" fmla="*/ 2669919 h 3460557"/>
              <a:gd name="connsiteX43" fmla="*/ 3216862 w 7191553"/>
              <a:gd name="connsiteY43" fmla="*/ 2857347 h 3460557"/>
              <a:gd name="connsiteX44" fmla="*/ 3150495 w 7191553"/>
              <a:gd name="connsiteY44" fmla="*/ 2872095 h 3460557"/>
              <a:gd name="connsiteX45" fmla="*/ 2796764 w 7191553"/>
              <a:gd name="connsiteY45" fmla="*/ 3142789 h 3460557"/>
              <a:gd name="connsiteX46" fmla="*/ 2412844 w 7191553"/>
              <a:gd name="connsiteY46" fmla="*/ 3386369 h 3460557"/>
              <a:gd name="connsiteX47" fmla="*/ 2191158 w 7191553"/>
              <a:gd name="connsiteY47" fmla="*/ 3452044 h 3460557"/>
              <a:gd name="connsiteX48" fmla="*/ 1985372 w 7191553"/>
              <a:gd name="connsiteY48" fmla="*/ 3439908 h 3460557"/>
              <a:gd name="connsiteX49" fmla="*/ 1830514 w 7191553"/>
              <a:gd name="connsiteY49" fmla="*/ 3329295 h 3460557"/>
              <a:gd name="connsiteX50" fmla="*/ 392546 w 7191553"/>
              <a:gd name="connsiteY50" fmla="*/ 1935572 h 3460557"/>
              <a:gd name="connsiteX51" fmla="*/ 60708 w 7191553"/>
              <a:gd name="connsiteY51" fmla="*/ 1714347 h 3460557"/>
              <a:gd name="connsiteX0" fmla="*/ 60708 w 7191553"/>
              <a:gd name="connsiteY0" fmla="*/ 1714347 h 3460557"/>
              <a:gd name="connsiteX1" fmla="*/ 25 w 7191553"/>
              <a:gd name="connsiteY1" fmla="*/ 1626778 h 3460557"/>
              <a:gd name="connsiteX2" fmla="*/ 83752 w 7191553"/>
              <a:gd name="connsiteY2" fmla="*/ 1559489 h 3460557"/>
              <a:gd name="connsiteX3" fmla="*/ 111866 w 7191553"/>
              <a:gd name="connsiteY3" fmla="*/ 1502185 h 3460557"/>
              <a:gd name="connsiteX4" fmla="*/ 156572 w 7191553"/>
              <a:gd name="connsiteY4" fmla="*/ 1463624 h 3460557"/>
              <a:gd name="connsiteX5" fmla="*/ 230314 w 7191553"/>
              <a:gd name="connsiteY5" fmla="*/ 1413234 h 3460557"/>
              <a:gd name="connsiteX6" fmla="*/ 319419 w 7191553"/>
              <a:gd name="connsiteY6" fmla="*/ 1382047 h 3460557"/>
              <a:gd name="connsiteX7" fmla="*/ 534500 w 7191553"/>
              <a:gd name="connsiteY7" fmla="*/ 1052820 h 3460557"/>
              <a:gd name="connsiteX8" fmla="*/ 635895 w 7191553"/>
              <a:gd name="connsiteY8" fmla="*/ 940056 h 3460557"/>
              <a:gd name="connsiteX9" fmla="*/ 1108073 w 7191553"/>
              <a:gd name="connsiteY9" fmla="*/ 724054 h 3460557"/>
              <a:gd name="connsiteX10" fmla="*/ 1530553 w 7191553"/>
              <a:gd name="connsiteY10" fmla="*/ 529252 h 3460557"/>
              <a:gd name="connsiteX11" fmla="*/ 2022243 w 7191553"/>
              <a:gd name="connsiteY11" fmla="*/ 372243 h 3460557"/>
              <a:gd name="connsiteX12" fmla="*/ 2270585 w 7191553"/>
              <a:gd name="connsiteY12" fmla="*/ 394366 h 3460557"/>
              <a:gd name="connsiteX13" fmla="*/ 2438271 w 7191553"/>
              <a:gd name="connsiteY13" fmla="*/ 494302 h 3460557"/>
              <a:gd name="connsiteX14" fmla="*/ 2595510 w 7191553"/>
              <a:gd name="connsiteY14" fmla="*/ 635103 h 3460557"/>
              <a:gd name="connsiteX15" fmla="*/ 2654273 w 7191553"/>
              <a:gd name="connsiteY15" fmla="*/ 490461 h 3460557"/>
              <a:gd name="connsiteX16" fmla="*/ 2840779 w 7191553"/>
              <a:gd name="connsiteY16" fmla="*/ 313250 h 3460557"/>
              <a:gd name="connsiteX17" fmla="*/ 3161709 w 7191553"/>
              <a:gd name="connsiteY17" fmla="*/ 158853 h 3460557"/>
              <a:gd name="connsiteX18" fmla="*/ 3583191 w 7191553"/>
              <a:gd name="connsiteY18" fmla="*/ 45628 h 3460557"/>
              <a:gd name="connsiteX19" fmla="*/ 4215989 w 7191553"/>
              <a:gd name="connsiteY19" fmla="*/ 0 h 3460557"/>
              <a:gd name="connsiteX20" fmla="*/ 4574252 w 7191553"/>
              <a:gd name="connsiteY20" fmla="*/ 68288 h 3460557"/>
              <a:gd name="connsiteX21" fmla="*/ 5256134 w 7191553"/>
              <a:gd name="connsiteY21" fmla="*/ 511662 h 3460557"/>
              <a:gd name="connsiteX22" fmla="*/ 5965440 w 7191553"/>
              <a:gd name="connsiteY22" fmla="*/ 997975 h 3460557"/>
              <a:gd name="connsiteX23" fmla="*/ 6667985 w 7191553"/>
              <a:gd name="connsiteY23" fmla="*/ 1456250 h 3460557"/>
              <a:gd name="connsiteX24" fmla="*/ 6796189 w 7191553"/>
              <a:gd name="connsiteY24" fmla="*/ 1561870 h 3460557"/>
              <a:gd name="connsiteX25" fmla="*/ 6935146 w 7191553"/>
              <a:gd name="connsiteY25" fmla="*/ 1666491 h 3460557"/>
              <a:gd name="connsiteX26" fmla="*/ 7022178 w 7191553"/>
              <a:gd name="connsiteY26" fmla="*/ 1732858 h 3460557"/>
              <a:gd name="connsiteX27" fmla="*/ 7132559 w 7191553"/>
              <a:gd name="connsiteY27" fmla="*/ 1743843 h 3460557"/>
              <a:gd name="connsiteX28" fmla="*/ 7191553 w 7191553"/>
              <a:gd name="connsiteY28" fmla="*/ 1861831 h 3460557"/>
              <a:gd name="connsiteX29" fmla="*/ 7115890 w 7191553"/>
              <a:gd name="connsiteY29" fmla="*/ 1950321 h 3460557"/>
              <a:gd name="connsiteX30" fmla="*/ 6832138 w 7191553"/>
              <a:gd name="connsiteY30" fmla="*/ 1958617 h 3460557"/>
              <a:gd name="connsiteX31" fmla="*/ 6432011 w 7191553"/>
              <a:gd name="connsiteY31" fmla="*/ 1942947 h 3460557"/>
              <a:gd name="connsiteX32" fmla="*/ 6063301 w 7191553"/>
              <a:gd name="connsiteY32" fmla="*/ 1942947 h 3460557"/>
              <a:gd name="connsiteX33" fmla="*/ 5797830 w 7191553"/>
              <a:gd name="connsiteY33" fmla="*/ 1979818 h 3460557"/>
              <a:gd name="connsiteX34" fmla="*/ 5598727 w 7191553"/>
              <a:gd name="connsiteY34" fmla="*/ 2060934 h 3460557"/>
              <a:gd name="connsiteX35" fmla="*/ 5230017 w 7191553"/>
              <a:gd name="connsiteY35" fmla="*/ 2348527 h 3460557"/>
              <a:gd name="connsiteX36" fmla="*/ 5082533 w 7191553"/>
              <a:gd name="connsiteY36" fmla="*/ 2488637 h 3460557"/>
              <a:gd name="connsiteX37" fmla="*/ 5025921 w 7191553"/>
              <a:gd name="connsiteY37" fmla="*/ 2606547 h 3460557"/>
              <a:gd name="connsiteX38" fmla="*/ 4573714 w 7191553"/>
              <a:gd name="connsiteY38" fmla="*/ 2731985 h 3460557"/>
              <a:gd name="connsiteX39" fmla="*/ 4470475 w 7191553"/>
              <a:gd name="connsiteY39" fmla="*/ 2613998 h 3460557"/>
              <a:gd name="connsiteX40" fmla="*/ 4215221 w 7191553"/>
              <a:gd name="connsiteY40" fmla="*/ 2527429 h 3460557"/>
              <a:gd name="connsiteX41" fmla="*/ 3903124 w 7191553"/>
              <a:gd name="connsiteY41" fmla="*/ 2547169 h 3460557"/>
              <a:gd name="connsiteX42" fmla="*/ 3575817 w 7191553"/>
              <a:gd name="connsiteY42" fmla="*/ 2669919 h 3460557"/>
              <a:gd name="connsiteX43" fmla="*/ 3216862 w 7191553"/>
              <a:gd name="connsiteY43" fmla="*/ 2857347 h 3460557"/>
              <a:gd name="connsiteX44" fmla="*/ 2796764 w 7191553"/>
              <a:gd name="connsiteY44" fmla="*/ 3142789 h 3460557"/>
              <a:gd name="connsiteX45" fmla="*/ 2412844 w 7191553"/>
              <a:gd name="connsiteY45" fmla="*/ 3386369 h 3460557"/>
              <a:gd name="connsiteX46" fmla="*/ 2191158 w 7191553"/>
              <a:gd name="connsiteY46" fmla="*/ 3452044 h 3460557"/>
              <a:gd name="connsiteX47" fmla="*/ 1985372 w 7191553"/>
              <a:gd name="connsiteY47" fmla="*/ 3439908 h 3460557"/>
              <a:gd name="connsiteX48" fmla="*/ 1830514 w 7191553"/>
              <a:gd name="connsiteY48" fmla="*/ 3329295 h 3460557"/>
              <a:gd name="connsiteX49" fmla="*/ 392546 w 7191553"/>
              <a:gd name="connsiteY49" fmla="*/ 1935572 h 3460557"/>
              <a:gd name="connsiteX50" fmla="*/ 60708 w 7191553"/>
              <a:gd name="connsiteY50" fmla="*/ 1714347 h 3460557"/>
              <a:gd name="connsiteX0" fmla="*/ 60708 w 7191553"/>
              <a:gd name="connsiteY0" fmla="*/ 1714347 h 3460557"/>
              <a:gd name="connsiteX1" fmla="*/ 25 w 7191553"/>
              <a:gd name="connsiteY1" fmla="*/ 1626778 h 3460557"/>
              <a:gd name="connsiteX2" fmla="*/ 83752 w 7191553"/>
              <a:gd name="connsiteY2" fmla="*/ 1559489 h 3460557"/>
              <a:gd name="connsiteX3" fmla="*/ 111866 w 7191553"/>
              <a:gd name="connsiteY3" fmla="*/ 1502185 h 3460557"/>
              <a:gd name="connsiteX4" fmla="*/ 156572 w 7191553"/>
              <a:gd name="connsiteY4" fmla="*/ 1463624 h 3460557"/>
              <a:gd name="connsiteX5" fmla="*/ 230314 w 7191553"/>
              <a:gd name="connsiteY5" fmla="*/ 1413234 h 3460557"/>
              <a:gd name="connsiteX6" fmla="*/ 319419 w 7191553"/>
              <a:gd name="connsiteY6" fmla="*/ 1382047 h 3460557"/>
              <a:gd name="connsiteX7" fmla="*/ 534500 w 7191553"/>
              <a:gd name="connsiteY7" fmla="*/ 1052820 h 3460557"/>
              <a:gd name="connsiteX8" fmla="*/ 635895 w 7191553"/>
              <a:gd name="connsiteY8" fmla="*/ 940056 h 3460557"/>
              <a:gd name="connsiteX9" fmla="*/ 1108073 w 7191553"/>
              <a:gd name="connsiteY9" fmla="*/ 724054 h 3460557"/>
              <a:gd name="connsiteX10" fmla="*/ 1530553 w 7191553"/>
              <a:gd name="connsiteY10" fmla="*/ 529252 h 3460557"/>
              <a:gd name="connsiteX11" fmla="*/ 2022243 w 7191553"/>
              <a:gd name="connsiteY11" fmla="*/ 372243 h 3460557"/>
              <a:gd name="connsiteX12" fmla="*/ 2270585 w 7191553"/>
              <a:gd name="connsiteY12" fmla="*/ 394366 h 3460557"/>
              <a:gd name="connsiteX13" fmla="*/ 2438271 w 7191553"/>
              <a:gd name="connsiteY13" fmla="*/ 494302 h 3460557"/>
              <a:gd name="connsiteX14" fmla="*/ 2595510 w 7191553"/>
              <a:gd name="connsiteY14" fmla="*/ 635103 h 3460557"/>
              <a:gd name="connsiteX15" fmla="*/ 2654273 w 7191553"/>
              <a:gd name="connsiteY15" fmla="*/ 490461 h 3460557"/>
              <a:gd name="connsiteX16" fmla="*/ 2840779 w 7191553"/>
              <a:gd name="connsiteY16" fmla="*/ 313250 h 3460557"/>
              <a:gd name="connsiteX17" fmla="*/ 3161709 w 7191553"/>
              <a:gd name="connsiteY17" fmla="*/ 158853 h 3460557"/>
              <a:gd name="connsiteX18" fmla="*/ 3583191 w 7191553"/>
              <a:gd name="connsiteY18" fmla="*/ 45628 h 3460557"/>
              <a:gd name="connsiteX19" fmla="*/ 4215989 w 7191553"/>
              <a:gd name="connsiteY19" fmla="*/ 0 h 3460557"/>
              <a:gd name="connsiteX20" fmla="*/ 4574252 w 7191553"/>
              <a:gd name="connsiteY20" fmla="*/ 68288 h 3460557"/>
              <a:gd name="connsiteX21" fmla="*/ 5256134 w 7191553"/>
              <a:gd name="connsiteY21" fmla="*/ 511662 h 3460557"/>
              <a:gd name="connsiteX22" fmla="*/ 5965440 w 7191553"/>
              <a:gd name="connsiteY22" fmla="*/ 997975 h 3460557"/>
              <a:gd name="connsiteX23" fmla="*/ 6667985 w 7191553"/>
              <a:gd name="connsiteY23" fmla="*/ 1456250 h 3460557"/>
              <a:gd name="connsiteX24" fmla="*/ 6796189 w 7191553"/>
              <a:gd name="connsiteY24" fmla="*/ 1561870 h 3460557"/>
              <a:gd name="connsiteX25" fmla="*/ 6935146 w 7191553"/>
              <a:gd name="connsiteY25" fmla="*/ 1666491 h 3460557"/>
              <a:gd name="connsiteX26" fmla="*/ 7022178 w 7191553"/>
              <a:gd name="connsiteY26" fmla="*/ 1732858 h 3460557"/>
              <a:gd name="connsiteX27" fmla="*/ 7132559 w 7191553"/>
              <a:gd name="connsiteY27" fmla="*/ 1743843 h 3460557"/>
              <a:gd name="connsiteX28" fmla="*/ 7191553 w 7191553"/>
              <a:gd name="connsiteY28" fmla="*/ 1861831 h 3460557"/>
              <a:gd name="connsiteX29" fmla="*/ 7115890 w 7191553"/>
              <a:gd name="connsiteY29" fmla="*/ 1950321 h 3460557"/>
              <a:gd name="connsiteX30" fmla="*/ 6832138 w 7191553"/>
              <a:gd name="connsiteY30" fmla="*/ 1958617 h 3460557"/>
              <a:gd name="connsiteX31" fmla="*/ 6432011 w 7191553"/>
              <a:gd name="connsiteY31" fmla="*/ 1942947 h 3460557"/>
              <a:gd name="connsiteX32" fmla="*/ 6063301 w 7191553"/>
              <a:gd name="connsiteY32" fmla="*/ 1942947 h 3460557"/>
              <a:gd name="connsiteX33" fmla="*/ 5797830 w 7191553"/>
              <a:gd name="connsiteY33" fmla="*/ 1979818 h 3460557"/>
              <a:gd name="connsiteX34" fmla="*/ 5598727 w 7191553"/>
              <a:gd name="connsiteY34" fmla="*/ 2060934 h 3460557"/>
              <a:gd name="connsiteX35" fmla="*/ 5230017 w 7191553"/>
              <a:gd name="connsiteY35" fmla="*/ 2348527 h 3460557"/>
              <a:gd name="connsiteX36" fmla="*/ 5082533 w 7191553"/>
              <a:gd name="connsiteY36" fmla="*/ 2488637 h 3460557"/>
              <a:gd name="connsiteX37" fmla="*/ 5025921 w 7191553"/>
              <a:gd name="connsiteY37" fmla="*/ 2606547 h 3460557"/>
              <a:gd name="connsiteX38" fmla="*/ 4573714 w 7191553"/>
              <a:gd name="connsiteY38" fmla="*/ 2731985 h 3460557"/>
              <a:gd name="connsiteX39" fmla="*/ 4470475 w 7191553"/>
              <a:gd name="connsiteY39" fmla="*/ 2613998 h 3460557"/>
              <a:gd name="connsiteX40" fmla="*/ 4215221 w 7191553"/>
              <a:gd name="connsiteY40" fmla="*/ 2527429 h 3460557"/>
              <a:gd name="connsiteX41" fmla="*/ 3903124 w 7191553"/>
              <a:gd name="connsiteY41" fmla="*/ 2547169 h 3460557"/>
              <a:gd name="connsiteX42" fmla="*/ 3575817 w 7191553"/>
              <a:gd name="connsiteY42" fmla="*/ 2669919 h 3460557"/>
              <a:gd name="connsiteX43" fmla="*/ 3221624 w 7191553"/>
              <a:gd name="connsiteY43" fmla="*/ 2862110 h 3460557"/>
              <a:gd name="connsiteX44" fmla="*/ 2796764 w 7191553"/>
              <a:gd name="connsiteY44" fmla="*/ 3142789 h 3460557"/>
              <a:gd name="connsiteX45" fmla="*/ 2412844 w 7191553"/>
              <a:gd name="connsiteY45" fmla="*/ 3386369 h 3460557"/>
              <a:gd name="connsiteX46" fmla="*/ 2191158 w 7191553"/>
              <a:gd name="connsiteY46" fmla="*/ 3452044 h 3460557"/>
              <a:gd name="connsiteX47" fmla="*/ 1985372 w 7191553"/>
              <a:gd name="connsiteY47" fmla="*/ 3439908 h 3460557"/>
              <a:gd name="connsiteX48" fmla="*/ 1830514 w 7191553"/>
              <a:gd name="connsiteY48" fmla="*/ 3329295 h 3460557"/>
              <a:gd name="connsiteX49" fmla="*/ 392546 w 7191553"/>
              <a:gd name="connsiteY49" fmla="*/ 1935572 h 3460557"/>
              <a:gd name="connsiteX50" fmla="*/ 60708 w 7191553"/>
              <a:gd name="connsiteY50" fmla="*/ 1714347 h 3460557"/>
              <a:gd name="connsiteX0" fmla="*/ 60708 w 7191553"/>
              <a:gd name="connsiteY0" fmla="*/ 1714347 h 3460557"/>
              <a:gd name="connsiteX1" fmla="*/ 25 w 7191553"/>
              <a:gd name="connsiteY1" fmla="*/ 1626778 h 3460557"/>
              <a:gd name="connsiteX2" fmla="*/ 83752 w 7191553"/>
              <a:gd name="connsiteY2" fmla="*/ 1559489 h 3460557"/>
              <a:gd name="connsiteX3" fmla="*/ 111866 w 7191553"/>
              <a:gd name="connsiteY3" fmla="*/ 1502185 h 3460557"/>
              <a:gd name="connsiteX4" fmla="*/ 156572 w 7191553"/>
              <a:gd name="connsiteY4" fmla="*/ 1463624 h 3460557"/>
              <a:gd name="connsiteX5" fmla="*/ 230314 w 7191553"/>
              <a:gd name="connsiteY5" fmla="*/ 1413234 h 3460557"/>
              <a:gd name="connsiteX6" fmla="*/ 319419 w 7191553"/>
              <a:gd name="connsiteY6" fmla="*/ 1382047 h 3460557"/>
              <a:gd name="connsiteX7" fmla="*/ 534500 w 7191553"/>
              <a:gd name="connsiteY7" fmla="*/ 1052820 h 3460557"/>
              <a:gd name="connsiteX8" fmla="*/ 635895 w 7191553"/>
              <a:gd name="connsiteY8" fmla="*/ 940056 h 3460557"/>
              <a:gd name="connsiteX9" fmla="*/ 1108073 w 7191553"/>
              <a:gd name="connsiteY9" fmla="*/ 724054 h 3460557"/>
              <a:gd name="connsiteX10" fmla="*/ 1530553 w 7191553"/>
              <a:gd name="connsiteY10" fmla="*/ 529252 h 3460557"/>
              <a:gd name="connsiteX11" fmla="*/ 2022243 w 7191553"/>
              <a:gd name="connsiteY11" fmla="*/ 372243 h 3460557"/>
              <a:gd name="connsiteX12" fmla="*/ 2270585 w 7191553"/>
              <a:gd name="connsiteY12" fmla="*/ 394366 h 3460557"/>
              <a:gd name="connsiteX13" fmla="*/ 2438271 w 7191553"/>
              <a:gd name="connsiteY13" fmla="*/ 494302 h 3460557"/>
              <a:gd name="connsiteX14" fmla="*/ 2595510 w 7191553"/>
              <a:gd name="connsiteY14" fmla="*/ 635103 h 3460557"/>
              <a:gd name="connsiteX15" fmla="*/ 2654273 w 7191553"/>
              <a:gd name="connsiteY15" fmla="*/ 490461 h 3460557"/>
              <a:gd name="connsiteX16" fmla="*/ 2840779 w 7191553"/>
              <a:gd name="connsiteY16" fmla="*/ 313250 h 3460557"/>
              <a:gd name="connsiteX17" fmla="*/ 3161709 w 7191553"/>
              <a:gd name="connsiteY17" fmla="*/ 158853 h 3460557"/>
              <a:gd name="connsiteX18" fmla="*/ 3583191 w 7191553"/>
              <a:gd name="connsiteY18" fmla="*/ 45628 h 3460557"/>
              <a:gd name="connsiteX19" fmla="*/ 4215989 w 7191553"/>
              <a:gd name="connsiteY19" fmla="*/ 0 h 3460557"/>
              <a:gd name="connsiteX20" fmla="*/ 4574252 w 7191553"/>
              <a:gd name="connsiteY20" fmla="*/ 68288 h 3460557"/>
              <a:gd name="connsiteX21" fmla="*/ 5256134 w 7191553"/>
              <a:gd name="connsiteY21" fmla="*/ 511662 h 3460557"/>
              <a:gd name="connsiteX22" fmla="*/ 5965440 w 7191553"/>
              <a:gd name="connsiteY22" fmla="*/ 997975 h 3460557"/>
              <a:gd name="connsiteX23" fmla="*/ 6667985 w 7191553"/>
              <a:gd name="connsiteY23" fmla="*/ 1456250 h 3460557"/>
              <a:gd name="connsiteX24" fmla="*/ 6796189 w 7191553"/>
              <a:gd name="connsiteY24" fmla="*/ 1561870 h 3460557"/>
              <a:gd name="connsiteX25" fmla="*/ 6935146 w 7191553"/>
              <a:gd name="connsiteY25" fmla="*/ 1666491 h 3460557"/>
              <a:gd name="connsiteX26" fmla="*/ 7022178 w 7191553"/>
              <a:gd name="connsiteY26" fmla="*/ 1732858 h 3460557"/>
              <a:gd name="connsiteX27" fmla="*/ 7132559 w 7191553"/>
              <a:gd name="connsiteY27" fmla="*/ 1743843 h 3460557"/>
              <a:gd name="connsiteX28" fmla="*/ 7191553 w 7191553"/>
              <a:gd name="connsiteY28" fmla="*/ 1861831 h 3460557"/>
              <a:gd name="connsiteX29" fmla="*/ 7115890 w 7191553"/>
              <a:gd name="connsiteY29" fmla="*/ 1950321 h 3460557"/>
              <a:gd name="connsiteX30" fmla="*/ 6832138 w 7191553"/>
              <a:gd name="connsiteY30" fmla="*/ 1958617 h 3460557"/>
              <a:gd name="connsiteX31" fmla="*/ 6432011 w 7191553"/>
              <a:gd name="connsiteY31" fmla="*/ 1942947 h 3460557"/>
              <a:gd name="connsiteX32" fmla="*/ 6063301 w 7191553"/>
              <a:gd name="connsiteY32" fmla="*/ 1942947 h 3460557"/>
              <a:gd name="connsiteX33" fmla="*/ 5797830 w 7191553"/>
              <a:gd name="connsiteY33" fmla="*/ 1979818 h 3460557"/>
              <a:gd name="connsiteX34" fmla="*/ 5598727 w 7191553"/>
              <a:gd name="connsiteY34" fmla="*/ 2060934 h 3460557"/>
              <a:gd name="connsiteX35" fmla="*/ 5230017 w 7191553"/>
              <a:gd name="connsiteY35" fmla="*/ 2348527 h 3460557"/>
              <a:gd name="connsiteX36" fmla="*/ 5082533 w 7191553"/>
              <a:gd name="connsiteY36" fmla="*/ 2488637 h 3460557"/>
              <a:gd name="connsiteX37" fmla="*/ 5025921 w 7191553"/>
              <a:gd name="connsiteY37" fmla="*/ 2606547 h 3460557"/>
              <a:gd name="connsiteX38" fmla="*/ 4573714 w 7191553"/>
              <a:gd name="connsiteY38" fmla="*/ 2731985 h 3460557"/>
              <a:gd name="connsiteX39" fmla="*/ 4470475 w 7191553"/>
              <a:gd name="connsiteY39" fmla="*/ 2613998 h 3460557"/>
              <a:gd name="connsiteX40" fmla="*/ 4215221 w 7191553"/>
              <a:gd name="connsiteY40" fmla="*/ 2527429 h 3460557"/>
              <a:gd name="connsiteX41" fmla="*/ 3903124 w 7191553"/>
              <a:gd name="connsiteY41" fmla="*/ 2547169 h 3460557"/>
              <a:gd name="connsiteX42" fmla="*/ 3575817 w 7191553"/>
              <a:gd name="connsiteY42" fmla="*/ 2669919 h 3460557"/>
              <a:gd name="connsiteX43" fmla="*/ 3221624 w 7191553"/>
              <a:gd name="connsiteY43" fmla="*/ 2862110 h 3460557"/>
              <a:gd name="connsiteX44" fmla="*/ 2796764 w 7191553"/>
              <a:gd name="connsiteY44" fmla="*/ 3142789 h 3460557"/>
              <a:gd name="connsiteX45" fmla="*/ 2412844 w 7191553"/>
              <a:gd name="connsiteY45" fmla="*/ 3386369 h 3460557"/>
              <a:gd name="connsiteX46" fmla="*/ 2191158 w 7191553"/>
              <a:gd name="connsiteY46" fmla="*/ 3452044 h 3460557"/>
              <a:gd name="connsiteX47" fmla="*/ 1985372 w 7191553"/>
              <a:gd name="connsiteY47" fmla="*/ 3439908 h 3460557"/>
              <a:gd name="connsiteX48" fmla="*/ 1830514 w 7191553"/>
              <a:gd name="connsiteY48" fmla="*/ 3329295 h 3460557"/>
              <a:gd name="connsiteX49" fmla="*/ 392546 w 7191553"/>
              <a:gd name="connsiteY49" fmla="*/ 1935572 h 3460557"/>
              <a:gd name="connsiteX50" fmla="*/ 60708 w 7191553"/>
              <a:gd name="connsiteY50" fmla="*/ 1714347 h 3460557"/>
              <a:gd name="connsiteX0" fmla="*/ 60708 w 7191553"/>
              <a:gd name="connsiteY0" fmla="*/ 1714347 h 3460557"/>
              <a:gd name="connsiteX1" fmla="*/ 25 w 7191553"/>
              <a:gd name="connsiteY1" fmla="*/ 1626778 h 3460557"/>
              <a:gd name="connsiteX2" fmla="*/ 83752 w 7191553"/>
              <a:gd name="connsiteY2" fmla="*/ 1559489 h 3460557"/>
              <a:gd name="connsiteX3" fmla="*/ 111866 w 7191553"/>
              <a:gd name="connsiteY3" fmla="*/ 1502185 h 3460557"/>
              <a:gd name="connsiteX4" fmla="*/ 156572 w 7191553"/>
              <a:gd name="connsiteY4" fmla="*/ 1463624 h 3460557"/>
              <a:gd name="connsiteX5" fmla="*/ 230314 w 7191553"/>
              <a:gd name="connsiteY5" fmla="*/ 1413234 h 3460557"/>
              <a:gd name="connsiteX6" fmla="*/ 319419 w 7191553"/>
              <a:gd name="connsiteY6" fmla="*/ 1382047 h 3460557"/>
              <a:gd name="connsiteX7" fmla="*/ 534500 w 7191553"/>
              <a:gd name="connsiteY7" fmla="*/ 1052820 h 3460557"/>
              <a:gd name="connsiteX8" fmla="*/ 635895 w 7191553"/>
              <a:gd name="connsiteY8" fmla="*/ 940056 h 3460557"/>
              <a:gd name="connsiteX9" fmla="*/ 1108073 w 7191553"/>
              <a:gd name="connsiteY9" fmla="*/ 724054 h 3460557"/>
              <a:gd name="connsiteX10" fmla="*/ 1530553 w 7191553"/>
              <a:gd name="connsiteY10" fmla="*/ 529252 h 3460557"/>
              <a:gd name="connsiteX11" fmla="*/ 2022243 w 7191553"/>
              <a:gd name="connsiteY11" fmla="*/ 372243 h 3460557"/>
              <a:gd name="connsiteX12" fmla="*/ 2270585 w 7191553"/>
              <a:gd name="connsiteY12" fmla="*/ 394366 h 3460557"/>
              <a:gd name="connsiteX13" fmla="*/ 2438271 w 7191553"/>
              <a:gd name="connsiteY13" fmla="*/ 494302 h 3460557"/>
              <a:gd name="connsiteX14" fmla="*/ 2595510 w 7191553"/>
              <a:gd name="connsiteY14" fmla="*/ 635103 h 3460557"/>
              <a:gd name="connsiteX15" fmla="*/ 2654273 w 7191553"/>
              <a:gd name="connsiteY15" fmla="*/ 490461 h 3460557"/>
              <a:gd name="connsiteX16" fmla="*/ 2840779 w 7191553"/>
              <a:gd name="connsiteY16" fmla="*/ 313250 h 3460557"/>
              <a:gd name="connsiteX17" fmla="*/ 3161709 w 7191553"/>
              <a:gd name="connsiteY17" fmla="*/ 158853 h 3460557"/>
              <a:gd name="connsiteX18" fmla="*/ 3583191 w 7191553"/>
              <a:gd name="connsiteY18" fmla="*/ 45628 h 3460557"/>
              <a:gd name="connsiteX19" fmla="*/ 4215989 w 7191553"/>
              <a:gd name="connsiteY19" fmla="*/ 0 h 3460557"/>
              <a:gd name="connsiteX20" fmla="*/ 4574252 w 7191553"/>
              <a:gd name="connsiteY20" fmla="*/ 68288 h 3460557"/>
              <a:gd name="connsiteX21" fmla="*/ 5256134 w 7191553"/>
              <a:gd name="connsiteY21" fmla="*/ 511662 h 3460557"/>
              <a:gd name="connsiteX22" fmla="*/ 5965440 w 7191553"/>
              <a:gd name="connsiteY22" fmla="*/ 997975 h 3460557"/>
              <a:gd name="connsiteX23" fmla="*/ 6667985 w 7191553"/>
              <a:gd name="connsiteY23" fmla="*/ 1456250 h 3460557"/>
              <a:gd name="connsiteX24" fmla="*/ 6796189 w 7191553"/>
              <a:gd name="connsiteY24" fmla="*/ 1561870 h 3460557"/>
              <a:gd name="connsiteX25" fmla="*/ 6935146 w 7191553"/>
              <a:gd name="connsiteY25" fmla="*/ 1666491 h 3460557"/>
              <a:gd name="connsiteX26" fmla="*/ 7022178 w 7191553"/>
              <a:gd name="connsiteY26" fmla="*/ 1732858 h 3460557"/>
              <a:gd name="connsiteX27" fmla="*/ 7132559 w 7191553"/>
              <a:gd name="connsiteY27" fmla="*/ 1743843 h 3460557"/>
              <a:gd name="connsiteX28" fmla="*/ 7191553 w 7191553"/>
              <a:gd name="connsiteY28" fmla="*/ 1861831 h 3460557"/>
              <a:gd name="connsiteX29" fmla="*/ 7115890 w 7191553"/>
              <a:gd name="connsiteY29" fmla="*/ 1950321 h 3460557"/>
              <a:gd name="connsiteX30" fmla="*/ 6832138 w 7191553"/>
              <a:gd name="connsiteY30" fmla="*/ 1958617 h 3460557"/>
              <a:gd name="connsiteX31" fmla="*/ 6432011 w 7191553"/>
              <a:gd name="connsiteY31" fmla="*/ 1942947 h 3460557"/>
              <a:gd name="connsiteX32" fmla="*/ 6063301 w 7191553"/>
              <a:gd name="connsiteY32" fmla="*/ 1942947 h 3460557"/>
              <a:gd name="connsiteX33" fmla="*/ 5797830 w 7191553"/>
              <a:gd name="connsiteY33" fmla="*/ 1979818 h 3460557"/>
              <a:gd name="connsiteX34" fmla="*/ 5598727 w 7191553"/>
              <a:gd name="connsiteY34" fmla="*/ 2060934 h 3460557"/>
              <a:gd name="connsiteX35" fmla="*/ 5230017 w 7191553"/>
              <a:gd name="connsiteY35" fmla="*/ 2348527 h 3460557"/>
              <a:gd name="connsiteX36" fmla="*/ 5082533 w 7191553"/>
              <a:gd name="connsiteY36" fmla="*/ 2488637 h 3460557"/>
              <a:gd name="connsiteX37" fmla="*/ 5025921 w 7191553"/>
              <a:gd name="connsiteY37" fmla="*/ 2606547 h 3460557"/>
              <a:gd name="connsiteX38" fmla="*/ 4573714 w 7191553"/>
              <a:gd name="connsiteY38" fmla="*/ 2731985 h 3460557"/>
              <a:gd name="connsiteX39" fmla="*/ 4470475 w 7191553"/>
              <a:gd name="connsiteY39" fmla="*/ 2613998 h 3460557"/>
              <a:gd name="connsiteX40" fmla="*/ 4215221 w 7191553"/>
              <a:gd name="connsiteY40" fmla="*/ 2527429 h 3460557"/>
              <a:gd name="connsiteX41" fmla="*/ 3903124 w 7191553"/>
              <a:gd name="connsiteY41" fmla="*/ 2547169 h 3460557"/>
              <a:gd name="connsiteX42" fmla="*/ 3575817 w 7191553"/>
              <a:gd name="connsiteY42" fmla="*/ 2669919 h 3460557"/>
              <a:gd name="connsiteX43" fmla="*/ 3221624 w 7191553"/>
              <a:gd name="connsiteY43" fmla="*/ 2862110 h 3460557"/>
              <a:gd name="connsiteX44" fmla="*/ 2796764 w 7191553"/>
              <a:gd name="connsiteY44" fmla="*/ 3142789 h 3460557"/>
              <a:gd name="connsiteX45" fmla="*/ 2412844 w 7191553"/>
              <a:gd name="connsiteY45" fmla="*/ 3386369 h 3460557"/>
              <a:gd name="connsiteX46" fmla="*/ 2191158 w 7191553"/>
              <a:gd name="connsiteY46" fmla="*/ 3452044 h 3460557"/>
              <a:gd name="connsiteX47" fmla="*/ 1985372 w 7191553"/>
              <a:gd name="connsiteY47" fmla="*/ 3439908 h 3460557"/>
              <a:gd name="connsiteX48" fmla="*/ 1830514 w 7191553"/>
              <a:gd name="connsiteY48" fmla="*/ 3329295 h 3460557"/>
              <a:gd name="connsiteX49" fmla="*/ 392546 w 7191553"/>
              <a:gd name="connsiteY49" fmla="*/ 1935572 h 3460557"/>
              <a:gd name="connsiteX50" fmla="*/ 60708 w 7191553"/>
              <a:gd name="connsiteY50" fmla="*/ 1714347 h 3460557"/>
              <a:gd name="connsiteX0" fmla="*/ 60708 w 7191553"/>
              <a:gd name="connsiteY0" fmla="*/ 1714347 h 3460557"/>
              <a:gd name="connsiteX1" fmla="*/ 25 w 7191553"/>
              <a:gd name="connsiteY1" fmla="*/ 1626778 h 3460557"/>
              <a:gd name="connsiteX2" fmla="*/ 83752 w 7191553"/>
              <a:gd name="connsiteY2" fmla="*/ 1559489 h 3460557"/>
              <a:gd name="connsiteX3" fmla="*/ 111866 w 7191553"/>
              <a:gd name="connsiteY3" fmla="*/ 1502185 h 3460557"/>
              <a:gd name="connsiteX4" fmla="*/ 156572 w 7191553"/>
              <a:gd name="connsiteY4" fmla="*/ 1463624 h 3460557"/>
              <a:gd name="connsiteX5" fmla="*/ 230314 w 7191553"/>
              <a:gd name="connsiteY5" fmla="*/ 1413234 h 3460557"/>
              <a:gd name="connsiteX6" fmla="*/ 319419 w 7191553"/>
              <a:gd name="connsiteY6" fmla="*/ 1382047 h 3460557"/>
              <a:gd name="connsiteX7" fmla="*/ 534500 w 7191553"/>
              <a:gd name="connsiteY7" fmla="*/ 1052820 h 3460557"/>
              <a:gd name="connsiteX8" fmla="*/ 635895 w 7191553"/>
              <a:gd name="connsiteY8" fmla="*/ 940056 h 3460557"/>
              <a:gd name="connsiteX9" fmla="*/ 1108073 w 7191553"/>
              <a:gd name="connsiteY9" fmla="*/ 724054 h 3460557"/>
              <a:gd name="connsiteX10" fmla="*/ 1530553 w 7191553"/>
              <a:gd name="connsiteY10" fmla="*/ 529252 h 3460557"/>
              <a:gd name="connsiteX11" fmla="*/ 2022243 w 7191553"/>
              <a:gd name="connsiteY11" fmla="*/ 372243 h 3460557"/>
              <a:gd name="connsiteX12" fmla="*/ 2270585 w 7191553"/>
              <a:gd name="connsiteY12" fmla="*/ 394366 h 3460557"/>
              <a:gd name="connsiteX13" fmla="*/ 2438271 w 7191553"/>
              <a:gd name="connsiteY13" fmla="*/ 494302 h 3460557"/>
              <a:gd name="connsiteX14" fmla="*/ 2595510 w 7191553"/>
              <a:gd name="connsiteY14" fmla="*/ 635103 h 3460557"/>
              <a:gd name="connsiteX15" fmla="*/ 2654273 w 7191553"/>
              <a:gd name="connsiteY15" fmla="*/ 490461 h 3460557"/>
              <a:gd name="connsiteX16" fmla="*/ 2840779 w 7191553"/>
              <a:gd name="connsiteY16" fmla="*/ 313250 h 3460557"/>
              <a:gd name="connsiteX17" fmla="*/ 3161709 w 7191553"/>
              <a:gd name="connsiteY17" fmla="*/ 158853 h 3460557"/>
              <a:gd name="connsiteX18" fmla="*/ 3583191 w 7191553"/>
              <a:gd name="connsiteY18" fmla="*/ 45628 h 3460557"/>
              <a:gd name="connsiteX19" fmla="*/ 4215989 w 7191553"/>
              <a:gd name="connsiteY19" fmla="*/ 0 h 3460557"/>
              <a:gd name="connsiteX20" fmla="*/ 4574252 w 7191553"/>
              <a:gd name="connsiteY20" fmla="*/ 68288 h 3460557"/>
              <a:gd name="connsiteX21" fmla="*/ 5256134 w 7191553"/>
              <a:gd name="connsiteY21" fmla="*/ 511662 h 3460557"/>
              <a:gd name="connsiteX22" fmla="*/ 5965440 w 7191553"/>
              <a:gd name="connsiteY22" fmla="*/ 997975 h 3460557"/>
              <a:gd name="connsiteX23" fmla="*/ 6667985 w 7191553"/>
              <a:gd name="connsiteY23" fmla="*/ 1456250 h 3460557"/>
              <a:gd name="connsiteX24" fmla="*/ 6796189 w 7191553"/>
              <a:gd name="connsiteY24" fmla="*/ 1561870 h 3460557"/>
              <a:gd name="connsiteX25" fmla="*/ 6935146 w 7191553"/>
              <a:gd name="connsiteY25" fmla="*/ 1666491 h 3460557"/>
              <a:gd name="connsiteX26" fmla="*/ 7022178 w 7191553"/>
              <a:gd name="connsiteY26" fmla="*/ 1732858 h 3460557"/>
              <a:gd name="connsiteX27" fmla="*/ 7132559 w 7191553"/>
              <a:gd name="connsiteY27" fmla="*/ 1743843 h 3460557"/>
              <a:gd name="connsiteX28" fmla="*/ 7191553 w 7191553"/>
              <a:gd name="connsiteY28" fmla="*/ 1861831 h 3460557"/>
              <a:gd name="connsiteX29" fmla="*/ 7115890 w 7191553"/>
              <a:gd name="connsiteY29" fmla="*/ 1950321 h 3460557"/>
              <a:gd name="connsiteX30" fmla="*/ 6832138 w 7191553"/>
              <a:gd name="connsiteY30" fmla="*/ 1958617 h 3460557"/>
              <a:gd name="connsiteX31" fmla="*/ 6432011 w 7191553"/>
              <a:gd name="connsiteY31" fmla="*/ 1942947 h 3460557"/>
              <a:gd name="connsiteX32" fmla="*/ 6063301 w 7191553"/>
              <a:gd name="connsiteY32" fmla="*/ 1942947 h 3460557"/>
              <a:gd name="connsiteX33" fmla="*/ 5797830 w 7191553"/>
              <a:gd name="connsiteY33" fmla="*/ 1979818 h 3460557"/>
              <a:gd name="connsiteX34" fmla="*/ 5598727 w 7191553"/>
              <a:gd name="connsiteY34" fmla="*/ 2060934 h 3460557"/>
              <a:gd name="connsiteX35" fmla="*/ 5230017 w 7191553"/>
              <a:gd name="connsiteY35" fmla="*/ 2348527 h 3460557"/>
              <a:gd name="connsiteX36" fmla="*/ 5082533 w 7191553"/>
              <a:gd name="connsiteY36" fmla="*/ 2488637 h 3460557"/>
              <a:gd name="connsiteX37" fmla="*/ 5025921 w 7191553"/>
              <a:gd name="connsiteY37" fmla="*/ 2606547 h 3460557"/>
              <a:gd name="connsiteX38" fmla="*/ 4573714 w 7191553"/>
              <a:gd name="connsiteY38" fmla="*/ 2731985 h 3460557"/>
              <a:gd name="connsiteX39" fmla="*/ 4470475 w 7191553"/>
              <a:gd name="connsiteY39" fmla="*/ 2613998 h 3460557"/>
              <a:gd name="connsiteX40" fmla="*/ 4215221 w 7191553"/>
              <a:gd name="connsiteY40" fmla="*/ 2527429 h 3460557"/>
              <a:gd name="connsiteX41" fmla="*/ 3903124 w 7191553"/>
              <a:gd name="connsiteY41" fmla="*/ 2547169 h 3460557"/>
              <a:gd name="connsiteX42" fmla="*/ 3575817 w 7191553"/>
              <a:gd name="connsiteY42" fmla="*/ 2669919 h 3460557"/>
              <a:gd name="connsiteX43" fmla="*/ 3221624 w 7191553"/>
              <a:gd name="connsiteY43" fmla="*/ 2862110 h 3460557"/>
              <a:gd name="connsiteX44" fmla="*/ 2796764 w 7191553"/>
              <a:gd name="connsiteY44" fmla="*/ 3142789 h 3460557"/>
              <a:gd name="connsiteX45" fmla="*/ 2412844 w 7191553"/>
              <a:gd name="connsiteY45" fmla="*/ 3386369 h 3460557"/>
              <a:gd name="connsiteX46" fmla="*/ 2191158 w 7191553"/>
              <a:gd name="connsiteY46" fmla="*/ 3452044 h 3460557"/>
              <a:gd name="connsiteX47" fmla="*/ 1985372 w 7191553"/>
              <a:gd name="connsiteY47" fmla="*/ 3439908 h 3460557"/>
              <a:gd name="connsiteX48" fmla="*/ 1830514 w 7191553"/>
              <a:gd name="connsiteY48" fmla="*/ 3329295 h 3460557"/>
              <a:gd name="connsiteX49" fmla="*/ 392546 w 7191553"/>
              <a:gd name="connsiteY49" fmla="*/ 1935572 h 3460557"/>
              <a:gd name="connsiteX50" fmla="*/ 60708 w 7191553"/>
              <a:gd name="connsiteY50" fmla="*/ 1714347 h 3460557"/>
              <a:gd name="connsiteX0" fmla="*/ 60708 w 7191553"/>
              <a:gd name="connsiteY0" fmla="*/ 1714347 h 3460557"/>
              <a:gd name="connsiteX1" fmla="*/ 25 w 7191553"/>
              <a:gd name="connsiteY1" fmla="*/ 1626778 h 3460557"/>
              <a:gd name="connsiteX2" fmla="*/ 83752 w 7191553"/>
              <a:gd name="connsiteY2" fmla="*/ 1559489 h 3460557"/>
              <a:gd name="connsiteX3" fmla="*/ 111866 w 7191553"/>
              <a:gd name="connsiteY3" fmla="*/ 1502185 h 3460557"/>
              <a:gd name="connsiteX4" fmla="*/ 156572 w 7191553"/>
              <a:gd name="connsiteY4" fmla="*/ 1463624 h 3460557"/>
              <a:gd name="connsiteX5" fmla="*/ 230314 w 7191553"/>
              <a:gd name="connsiteY5" fmla="*/ 1413234 h 3460557"/>
              <a:gd name="connsiteX6" fmla="*/ 319419 w 7191553"/>
              <a:gd name="connsiteY6" fmla="*/ 1382047 h 3460557"/>
              <a:gd name="connsiteX7" fmla="*/ 534500 w 7191553"/>
              <a:gd name="connsiteY7" fmla="*/ 1052820 h 3460557"/>
              <a:gd name="connsiteX8" fmla="*/ 635895 w 7191553"/>
              <a:gd name="connsiteY8" fmla="*/ 940056 h 3460557"/>
              <a:gd name="connsiteX9" fmla="*/ 1108073 w 7191553"/>
              <a:gd name="connsiteY9" fmla="*/ 724054 h 3460557"/>
              <a:gd name="connsiteX10" fmla="*/ 1530553 w 7191553"/>
              <a:gd name="connsiteY10" fmla="*/ 529252 h 3460557"/>
              <a:gd name="connsiteX11" fmla="*/ 2022243 w 7191553"/>
              <a:gd name="connsiteY11" fmla="*/ 372243 h 3460557"/>
              <a:gd name="connsiteX12" fmla="*/ 2270585 w 7191553"/>
              <a:gd name="connsiteY12" fmla="*/ 394366 h 3460557"/>
              <a:gd name="connsiteX13" fmla="*/ 2438271 w 7191553"/>
              <a:gd name="connsiteY13" fmla="*/ 494302 h 3460557"/>
              <a:gd name="connsiteX14" fmla="*/ 2595510 w 7191553"/>
              <a:gd name="connsiteY14" fmla="*/ 635103 h 3460557"/>
              <a:gd name="connsiteX15" fmla="*/ 2654273 w 7191553"/>
              <a:gd name="connsiteY15" fmla="*/ 490461 h 3460557"/>
              <a:gd name="connsiteX16" fmla="*/ 2840779 w 7191553"/>
              <a:gd name="connsiteY16" fmla="*/ 313250 h 3460557"/>
              <a:gd name="connsiteX17" fmla="*/ 3161709 w 7191553"/>
              <a:gd name="connsiteY17" fmla="*/ 158853 h 3460557"/>
              <a:gd name="connsiteX18" fmla="*/ 3583191 w 7191553"/>
              <a:gd name="connsiteY18" fmla="*/ 45628 h 3460557"/>
              <a:gd name="connsiteX19" fmla="*/ 4215989 w 7191553"/>
              <a:gd name="connsiteY19" fmla="*/ 0 h 3460557"/>
              <a:gd name="connsiteX20" fmla="*/ 4574252 w 7191553"/>
              <a:gd name="connsiteY20" fmla="*/ 68288 h 3460557"/>
              <a:gd name="connsiteX21" fmla="*/ 5256134 w 7191553"/>
              <a:gd name="connsiteY21" fmla="*/ 511662 h 3460557"/>
              <a:gd name="connsiteX22" fmla="*/ 5965440 w 7191553"/>
              <a:gd name="connsiteY22" fmla="*/ 997975 h 3460557"/>
              <a:gd name="connsiteX23" fmla="*/ 6667985 w 7191553"/>
              <a:gd name="connsiteY23" fmla="*/ 1456250 h 3460557"/>
              <a:gd name="connsiteX24" fmla="*/ 6796189 w 7191553"/>
              <a:gd name="connsiteY24" fmla="*/ 1561870 h 3460557"/>
              <a:gd name="connsiteX25" fmla="*/ 6935146 w 7191553"/>
              <a:gd name="connsiteY25" fmla="*/ 1666491 h 3460557"/>
              <a:gd name="connsiteX26" fmla="*/ 7022178 w 7191553"/>
              <a:gd name="connsiteY26" fmla="*/ 1732858 h 3460557"/>
              <a:gd name="connsiteX27" fmla="*/ 7132559 w 7191553"/>
              <a:gd name="connsiteY27" fmla="*/ 1743843 h 3460557"/>
              <a:gd name="connsiteX28" fmla="*/ 7191553 w 7191553"/>
              <a:gd name="connsiteY28" fmla="*/ 1861831 h 3460557"/>
              <a:gd name="connsiteX29" fmla="*/ 7115890 w 7191553"/>
              <a:gd name="connsiteY29" fmla="*/ 1950321 h 3460557"/>
              <a:gd name="connsiteX30" fmla="*/ 6832138 w 7191553"/>
              <a:gd name="connsiteY30" fmla="*/ 1958617 h 3460557"/>
              <a:gd name="connsiteX31" fmla="*/ 6432011 w 7191553"/>
              <a:gd name="connsiteY31" fmla="*/ 1942947 h 3460557"/>
              <a:gd name="connsiteX32" fmla="*/ 6063301 w 7191553"/>
              <a:gd name="connsiteY32" fmla="*/ 1942947 h 3460557"/>
              <a:gd name="connsiteX33" fmla="*/ 5797830 w 7191553"/>
              <a:gd name="connsiteY33" fmla="*/ 1979818 h 3460557"/>
              <a:gd name="connsiteX34" fmla="*/ 5598727 w 7191553"/>
              <a:gd name="connsiteY34" fmla="*/ 2060934 h 3460557"/>
              <a:gd name="connsiteX35" fmla="*/ 5230017 w 7191553"/>
              <a:gd name="connsiteY35" fmla="*/ 2348527 h 3460557"/>
              <a:gd name="connsiteX36" fmla="*/ 5082533 w 7191553"/>
              <a:gd name="connsiteY36" fmla="*/ 2488637 h 3460557"/>
              <a:gd name="connsiteX37" fmla="*/ 5025921 w 7191553"/>
              <a:gd name="connsiteY37" fmla="*/ 2606547 h 3460557"/>
              <a:gd name="connsiteX38" fmla="*/ 4573714 w 7191553"/>
              <a:gd name="connsiteY38" fmla="*/ 2731985 h 3460557"/>
              <a:gd name="connsiteX39" fmla="*/ 4470475 w 7191553"/>
              <a:gd name="connsiteY39" fmla="*/ 2613998 h 3460557"/>
              <a:gd name="connsiteX40" fmla="*/ 4215221 w 7191553"/>
              <a:gd name="connsiteY40" fmla="*/ 2527429 h 3460557"/>
              <a:gd name="connsiteX41" fmla="*/ 3903124 w 7191553"/>
              <a:gd name="connsiteY41" fmla="*/ 2547169 h 3460557"/>
              <a:gd name="connsiteX42" fmla="*/ 3575817 w 7191553"/>
              <a:gd name="connsiteY42" fmla="*/ 2669919 h 3460557"/>
              <a:gd name="connsiteX43" fmla="*/ 3221624 w 7191553"/>
              <a:gd name="connsiteY43" fmla="*/ 2862110 h 3460557"/>
              <a:gd name="connsiteX44" fmla="*/ 2796764 w 7191553"/>
              <a:gd name="connsiteY44" fmla="*/ 3142789 h 3460557"/>
              <a:gd name="connsiteX45" fmla="*/ 2412844 w 7191553"/>
              <a:gd name="connsiteY45" fmla="*/ 3386369 h 3460557"/>
              <a:gd name="connsiteX46" fmla="*/ 2191158 w 7191553"/>
              <a:gd name="connsiteY46" fmla="*/ 3452044 h 3460557"/>
              <a:gd name="connsiteX47" fmla="*/ 1985372 w 7191553"/>
              <a:gd name="connsiteY47" fmla="*/ 3439908 h 3460557"/>
              <a:gd name="connsiteX48" fmla="*/ 1830514 w 7191553"/>
              <a:gd name="connsiteY48" fmla="*/ 3329295 h 3460557"/>
              <a:gd name="connsiteX49" fmla="*/ 392546 w 7191553"/>
              <a:gd name="connsiteY49" fmla="*/ 1935572 h 3460557"/>
              <a:gd name="connsiteX50" fmla="*/ 60708 w 7191553"/>
              <a:gd name="connsiteY50" fmla="*/ 1714347 h 3460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191553" h="3460557">
                <a:moveTo>
                  <a:pt x="60708" y="1714347"/>
                </a:moveTo>
                <a:cubicBezTo>
                  <a:pt x="40480" y="1685157"/>
                  <a:pt x="-1178" y="1670255"/>
                  <a:pt x="25" y="1626778"/>
                </a:cubicBezTo>
                <a:cubicBezTo>
                  <a:pt x="37459" y="1597204"/>
                  <a:pt x="55843" y="1581919"/>
                  <a:pt x="83752" y="1559489"/>
                </a:cubicBezTo>
                <a:cubicBezTo>
                  <a:pt x="83598" y="1540388"/>
                  <a:pt x="112020" y="1521286"/>
                  <a:pt x="111866" y="1502185"/>
                </a:cubicBezTo>
                <a:lnTo>
                  <a:pt x="156572" y="1463624"/>
                </a:lnTo>
                <a:lnTo>
                  <a:pt x="230314" y="1413234"/>
                </a:lnTo>
                <a:lnTo>
                  <a:pt x="319419" y="1382047"/>
                </a:lnTo>
                <a:lnTo>
                  <a:pt x="534500" y="1052820"/>
                </a:lnTo>
                <a:cubicBezTo>
                  <a:pt x="575442" y="989038"/>
                  <a:pt x="592572" y="975263"/>
                  <a:pt x="635895" y="940056"/>
                </a:cubicBezTo>
                <a:lnTo>
                  <a:pt x="1108073" y="724054"/>
                </a:lnTo>
                <a:cubicBezTo>
                  <a:pt x="1246518" y="655945"/>
                  <a:pt x="1387345" y="580692"/>
                  <a:pt x="1530553" y="529252"/>
                </a:cubicBezTo>
                <a:cubicBezTo>
                  <a:pt x="1683336" y="465804"/>
                  <a:pt x="1852790" y="402354"/>
                  <a:pt x="2022243" y="372243"/>
                </a:cubicBezTo>
                <a:cubicBezTo>
                  <a:pt x="2121692" y="370092"/>
                  <a:pt x="2190186" y="372704"/>
                  <a:pt x="2270585" y="394366"/>
                </a:cubicBezTo>
                <a:cubicBezTo>
                  <a:pt x="2336005" y="425297"/>
                  <a:pt x="2382376" y="460990"/>
                  <a:pt x="2438271" y="494302"/>
                </a:cubicBezTo>
                <a:lnTo>
                  <a:pt x="2595510" y="635103"/>
                </a:lnTo>
                <a:cubicBezTo>
                  <a:pt x="2615098" y="586889"/>
                  <a:pt x="2622778" y="538675"/>
                  <a:pt x="2654273" y="490461"/>
                </a:cubicBezTo>
                <a:lnTo>
                  <a:pt x="2840779" y="313250"/>
                </a:lnTo>
                <a:cubicBezTo>
                  <a:pt x="2955693" y="245115"/>
                  <a:pt x="3061083" y="196031"/>
                  <a:pt x="3161709" y="158853"/>
                </a:cubicBezTo>
                <a:cubicBezTo>
                  <a:pt x="3322841" y="102061"/>
                  <a:pt x="3433966" y="78607"/>
                  <a:pt x="3583191" y="45628"/>
                </a:cubicBezTo>
                <a:cubicBezTo>
                  <a:pt x="3798886" y="16131"/>
                  <a:pt x="4007437" y="922"/>
                  <a:pt x="4215989" y="0"/>
                </a:cubicBezTo>
                <a:cubicBezTo>
                  <a:pt x="4344935" y="1331"/>
                  <a:pt x="4478643" y="31237"/>
                  <a:pt x="4574252" y="68288"/>
                </a:cubicBezTo>
                <a:cubicBezTo>
                  <a:pt x="4816627" y="208142"/>
                  <a:pt x="5044715" y="355139"/>
                  <a:pt x="5256134" y="511662"/>
                </a:cubicBezTo>
                <a:cubicBezTo>
                  <a:pt x="5495744" y="672972"/>
                  <a:pt x="5718687" y="841428"/>
                  <a:pt x="5965440" y="997975"/>
                </a:cubicBezTo>
                <a:cubicBezTo>
                  <a:pt x="6187716" y="1157877"/>
                  <a:pt x="6433803" y="1303492"/>
                  <a:pt x="6667985" y="1456250"/>
                </a:cubicBezTo>
                <a:lnTo>
                  <a:pt x="6796189" y="1561870"/>
                </a:lnTo>
                <a:lnTo>
                  <a:pt x="6935146" y="1666491"/>
                </a:lnTo>
                <a:lnTo>
                  <a:pt x="7022178" y="1732858"/>
                </a:lnTo>
                <a:cubicBezTo>
                  <a:pt x="7058972" y="1736520"/>
                  <a:pt x="7081478" y="1728275"/>
                  <a:pt x="7132559" y="1743843"/>
                </a:cubicBezTo>
                <a:cubicBezTo>
                  <a:pt x="7164130" y="1778409"/>
                  <a:pt x="7190938" y="1815358"/>
                  <a:pt x="7191553" y="1861831"/>
                </a:cubicBezTo>
                <a:cubicBezTo>
                  <a:pt x="7181413" y="1898472"/>
                  <a:pt x="7152224" y="1923205"/>
                  <a:pt x="7115890" y="1950321"/>
                </a:cubicBezTo>
                <a:lnTo>
                  <a:pt x="6832138" y="1958617"/>
                </a:lnTo>
                <a:lnTo>
                  <a:pt x="6432011" y="1942947"/>
                </a:lnTo>
                <a:lnTo>
                  <a:pt x="6063301" y="1942947"/>
                </a:lnTo>
                <a:cubicBezTo>
                  <a:pt x="5974811" y="1955237"/>
                  <a:pt x="5905370" y="1962765"/>
                  <a:pt x="5797830" y="1979818"/>
                </a:cubicBezTo>
                <a:cubicBezTo>
                  <a:pt x="5714793" y="2004476"/>
                  <a:pt x="5665095" y="2033895"/>
                  <a:pt x="5598727" y="2060934"/>
                </a:cubicBezTo>
                <a:cubicBezTo>
                  <a:pt x="5409149" y="2178229"/>
                  <a:pt x="5352920" y="2252663"/>
                  <a:pt x="5230017" y="2348527"/>
                </a:cubicBezTo>
                <a:cubicBezTo>
                  <a:pt x="5180856" y="2395230"/>
                  <a:pt x="5126932" y="2430027"/>
                  <a:pt x="5082533" y="2488637"/>
                </a:cubicBezTo>
                <a:cubicBezTo>
                  <a:pt x="5046993" y="2530321"/>
                  <a:pt x="5044792" y="2567244"/>
                  <a:pt x="5025921" y="2606547"/>
                </a:cubicBezTo>
                <a:lnTo>
                  <a:pt x="4573714" y="2731985"/>
                </a:lnTo>
                <a:lnTo>
                  <a:pt x="4470475" y="2613998"/>
                </a:lnTo>
                <a:cubicBezTo>
                  <a:pt x="4398884" y="2567678"/>
                  <a:pt x="4336818" y="2547555"/>
                  <a:pt x="4215221" y="2527429"/>
                </a:cubicBezTo>
                <a:cubicBezTo>
                  <a:pt x="4094520" y="2510197"/>
                  <a:pt x="4014300" y="2526301"/>
                  <a:pt x="3903124" y="2547169"/>
                </a:cubicBezTo>
                <a:cubicBezTo>
                  <a:pt x="3782116" y="2576180"/>
                  <a:pt x="3675394" y="2619477"/>
                  <a:pt x="3575817" y="2669919"/>
                </a:cubicBezTo>
                <a:lnTo>
                  <a:pt x="3221624" y="2862110"/>
                </a:lnTo>
                <a:cubicBezTo>
                  <a:pt x="3091782" y="2940922"/>
                  <a:pt x="2930767" y="3054619"/>
                  <a:pt x="2796764" y="3142789"/>
                </a:cubicBezTo>
                <a:lnTo>
                  <a:pt x="2412844" y="3386369"/>
                </a:lnTo>
                <a:cubicBezTo>
                  <a:pt x="2341330" y="3417786"/>
                  <a:pt x="2265053" y="3430152"/>
                  <a:pt x="2191158" y="3452044"/>
                </a:cubicBezTo>
                <a:cubicBezTo>
                  <a:pt x="2122562" y="3468636"/>
                  <a:pt x="2046824" y="3459035"/>
                  <a:pt x="1985372" y="3439908"/>
                </a:cubicBezTo>
                <a:lnTo>
                  <a:pt x="1830514" y="3329295"/>
                </a:lnTo>
                <a:lnTo>
                  <a:pt x="392546" y="1935572"/>
                </a:lnTo>
                <a:lnTo>
                  <a:pt x="60708" y="1714347"/>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029483A-C48D-4679-B7A3-ACE61BCFEBE8}"/>
              </a:ext>
            </a:extLst>
          </p:cNvPr>
          <p:cNvSpPr txBox="1">
            <a:spLocks/>
          </p:cNvSpPr>
          <p:nvPr/>
        </p:nvSpPr>
        <p:spPr>
          <a:xfrm>
            <a:off x="6338886" y="1739900"/>
            <a:ext cx="956631" cy="7314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C0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a:t>
            </a:r>
          </a:p>
        </p:txBody>
      </p:sp>
      <p:sp>
        <p:nvSpPr>
          <p:cNvPr id="5" name="Title 1">
            <a:extLst>
              <a:ext uri="{FF2B5EF4-FFF2-40B4-BE49-F238E27FC236}">
                <a16:creationId xmlns:a16="http://schemas.microsoft.com/office/drawing/2014/main" id="{7D987626-86E5-4DF8-9290-8CB803DF0E03}"/>
              </a:ext>
            </a:extLst>
          </p:cNvPr>
          <p:cNvSpPr txBox="1">
            <a:spLocks/>
          </p:cNvSpPr>
          <p:nvPr/>
        </p:nvSpPr>
        <p:spPr>
          <a:xfrm>
            <a:off x="1956593" y="2985293"/>
            <a:ext cx="632459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C0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C0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C0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p>
        </p:txBody>
      </p:sp>
      <p:sp>
        <p:nvSpPr>
          <p:cNvPr id="3074" name="Rectangle 2"/>
          <p:cNvSpPr>
            <a:spLocks noGrp="1" noChangeArrowheads="1"/>
          </p:cNvSpPr>
          <p:nvPr>
            <p:ph type="title"/>
          </p:nvPr>
        </p:nvSpPr>
        <p:spPr>
          <a:xfrm>
            <a:off x="457200" y="1640083"/>
            <a:ext cx="8229600" cy="357783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Blessed are those who do His commandments, that they may have the right to the tree of life, and may enter through the gates into the city.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22:14</a:t>
            </a:r>
          </a:p>
        </p:txBody>
      </p:sp>
      <p:sp>
        <p:nvSpPr>
          <p:cNvPr id="6" name="Rectangle 2">
            <a:extLst>
              <a:ext uri="{FF2B5EF4-FFF2-40B4-BE49-F238E27FC236}">
                <a16:creationId xmlns:a16="http://schemas.microsoft.com/office/drawing/2014/main" id="{D59D7989-8C4A-4E70-968B-174F4AC80077}"/>
              </a:ext>
            </a:extLst>
          </p:cNvPr>
          <p:cNvSpPr txBox="1">
            <a:spLocks noChangeArrowheads="1"/>
          </p:cNvSpPr>
          <p:nvPr/>
        </p:nvSpPr>
        <p:spPr bwMode="auto">
          <a:xfrm>
            <a:off x="6389077" y="1708483"/>
            <a:ext cx="8656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do</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6723AE1F-0D7D-4153-8D18-E6EB6E692DF8}"/>
              </a:ext>
            </a:extLst>
          </p:cNvPr>
          <p:cNvSpPr txBox="1">
            <a:spLocks noChangeArrowheads="1"/>
          </p:cNvSpPr>
          <p:nvPr/>
        </p:nvSpPr>
        <p:spPr bwMode="auto">
          <a:xfrm>
            <a:off x="1880144" y="3047295"/>
            <a:ext cx="649489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the right to the </a:t>
            </a:r>
            <a:r>
              <a:rPr lang="en-US" altLang="en-US" b="1" kern="0" dirty="0">
                <a:ln w="3175"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tree</a:t>
            </a:r>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 of </a:t>
            </a:r>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life</a:t>
            </a:r>
            <a:endParaRPr lang="en-US" altLang="en-US"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1" name="!!God">
            <a:extLst>
              <a:ext uri="{FF2B5EF4-FFF2-40B4-BE49-F238E27FC236}">
                <a16:creationId xmlns:a16="http://schemas.microsoft.com/office/drawing/2014/main" id="{5E20D177-4038-4B81-B817-30EC4AF8284D}"/>
              </a:ext>
            </a:extLst>
          </p:cNvPr>
          <p:cNvSpPr txBox="1">
            <a:spLocks noChangeArrowheads="1"/>
          </p:cNvSpPr>
          <p:nvPr/>
        </p:nvSpPr>
        <p:spPr bwMode="auto">
          <a:xfrm>
            <a:off x="2680160" y="3738966"/>
            <a:ext cx="1652524"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enter</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726516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par>
                                <p:cTn id="15" presetID="10" presetClass="entr" presetSubtype="0" fill="hold" grpId="1"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5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18" presetClass="emph" presetSubtype="0" fill="hold" grpId="1" nodeType="withEffect">
                                  <p:stCondLst>
                                    <p:cond delay="0"/>
                                  </p:stCondLst>
                                  <p:childTnLst>
                                    <p:set>
                                      <p:cBhvr override="childStyle">
                                        <p:cTn id="24" dur="500" fill="hold"/>
                                        <p:tgtEl>
                                          <p:spTgt spid="4"/>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750"/>
                                        <p:tgtEl>
                                          <p:spTgt spid="5"/>
                                        </p:tgtEl>
                                      </p:cBhvr>
                                    </p:animEffect>
                                  </p:childTnLst>
                                </p:cTn>
                              </p:par>
                              <p:par>
                                <p:cTn id="33" presetID="18" presetClass="emph" presetSubtype="0" fill="hold" grpId="1" nodeType="withEffect">
                                  <p:stCondLst>
                                    <p:cond delay="0"/>
                                  </p:stCondLst>
                                  <p:childTnLst>
                                    <p:set>
                                      <p:cBhvr override="childStyle">
                                        <p:cTn id="34" dur="750" fill="hold"/>
                                        <p:tgtEl>
                                          <p:spTgt spid="5"/>
                                        </p:tgtEl>
                                        <p:attrNameLst>
                                          <p:attrName>style.textDecorationUnderline</p:attrName>
                                        </p:attrNameLst>
                                      </p:cBhvr>
                                      <p:to>
                                        <p:strVal val="true"/>
                                      </p:to>
                                    </p:set>
                                  </p:childTnLst>
                                </p:cTn>
                              </p:par>
                              <p:par>
                                <p:cTn id="35" presetID="22" presetClass="entr" presetSubtype="8"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75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3074"/>
                                        </p:tgtEl>
                                      </p:cBhvr>
                                    </p:animEffect>
                                    <p:set>
                                      <p:cBhvr>
                                        <p:cTn id="42" dur="1" fill="hold">
                                          <p:stCondLst>
                                            <p:cond delay="499"/>
                                          </p:stCondLst>
                                        </p:cTn>
                                        <p:tgtEl>
                                          <p:spTgt spid="3074"/>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7"/>
                                        </p:tgtEl>
                                      </p:cBhvr>
                                    </p:animEffect>
                                    <p:set>
                                      <p:cBhvr>
                                        <p:cTn id="48" dur="1" fill="hold">
                                          <p:stCondLst>
                                            <p:cond delay="499"/>
                                          </p:stCondLst>
                                        </p:cTn>
                                        <p:tgtEl>
                                          <p:spTgt spid="7"/>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4"/>
                                        </p:tgtEl>
                                      </p:cBhvr>
                                    </p:animEffect>
                                    <p:set>
                                      <p:cBhvr>
                                        <p:cTn id="51" dur="1" fill="hold">
                                          <p:stCondLst>
                                            <p:cond delay="499"/>
                                          </p:stCondLst>
                                        </p:cTn>
                                        <p:tgtEl>
                                          <p:spTgt spid="4"/>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6" grpId="0"/>
      <p:bldP spid="6" grpId="1"/>
      <p:bldP spid="7" grpId="0"/>
      <p:bldP spid="7" grpId="1"/>
      <p:bldP spid="11"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859C5EB8-0C59-4587-85A2-8D8A158D5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6" name="Picture 4">
            <a:extLst>
              <a:ext uri="{FF2B5EF4-FFF2-40B4-BE49-F238E27FC236}">
                <a16:creationId xmlns:a16="http://schemas.microsoft.com/office/drawing/2014/main" id="{22284CAB-78A6-4072-B471-BDF1820574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a:extLst>
              <a:ext uri="{FF2B5EF4-FFF2-40B4-BE49-F238E27FC236}">
                <a16:creationId xmlns:a16="http://schemas.microsoft.com/office/drawing/2014/main" id="{090AD574-A70A-4331-8B74-9B620A9D4D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2">
            <a:extLst>
              <a:ext uri="{FF2B5EF4-FFF2-40B4-BE49-F238E27FC236}">
                <a16:creationId xmlns:a16="http://schemas.microsoft.com/office/drawing/2014/main" id="{6E247EA9-EEC0-4593-B25B-2A19860715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2">
            <a:extLst>
              <a:ext uri="{FF2B5EF4-FFF2-40B4-BE49-F238E27FC236}">
                <a16:creationId xmlns:a16="http://schemas.microsoft.com/office/drawing/2014/main" id="{1FE1D5A5-8C02-4A3E-B8E8-13E58EA9A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2">
            <a:extLst>
              <a:ext uri="{FF2B5EF4-FFF2-40B4-BE49-F238E27FC236}">
                <a16:creationId xmlns:a16="http://schemas.microsoft.com/office/drawing/2014/main" id="{32C0FC17-0E68-45D2-BE27-5E3C6AC1D926}"/>
              </a:ext>
            </a:extLst>
          </p:cNvPr>
          <p:cNvPicPr>
            <a:picLocks noChangeAspect="1"/>
          </p:cNvPicPr>
          <p:nvPr/>
        </p:nvPicPr>
        <p:blipFill rotWithShape="1">
          <a:blip r:embed="rId7">
            <a:extLst>
              <a:ext uri="{28A0092B-C50C-407E-A947-70E740481C1C}">
                <a14:useLocalDpi xmlns:a14="http://schemas.microsoft.com/office/drawing/2010/main" val="0"/>
              </a:ext>
            </a:extLst>
          </a:blip>
          <a:srcRect l="16875" r="8125"/>
          <a:stretch/>
        </p:blipFill>
        <p:spPr>
          <a:xfrm>
            <a:off x="0" y="0"/>
            <a:ext cx="9144000" cy="6858000"/>
          </a:xfrm>
          <a:prstGeom prst="rect">
            <a:avLst/>
          </a:prstGeom>
        </p:spPr>
      </p:pic>
      <p:pic>
        <p:nvPicPr>
          <p:cNvPr id="11" name="Picture 2">
            <a:extLst>
              <a:ext uri="{FF2B5EF4-FFF2-40B4-BE49-F238E27FC236}">
                <a16:creationId xmlns:a16="http://schemas.microsoft.com/office/drawing/2014/main" id="{862222F2-29E0-49F0-A86E-C5AFAB76D1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4">
            <a:extLst>
              <a:ext uri="{FF2B5EF4-FFF2-40B4-BE49-F238E27FC236}">
                <a16:creationId xmlns:a16="http://schemas.microsoft.com/office/drawing/2014/main" id="{D15261D1-D631-4D91-90D5-08A4BE298D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13" name="Picture 2">
            <a:extLst>
              <a:ext uri="{FF2B5EF4-FFF2-40B4-BE49-F238E27FC236}">
                <a16:creationId xmlns:a16="http://schemas.microsoft.com/office/drawing/2014/main" id="{4746F6B4-5AAF-4AE1-B299-A14DEB5EAE50}"/>
              </a:ext>
            </a:extLst>
          </p:cNvPr>
          <p:cNvPicPr>
            <a:picLocks noChangeAspect="1"/>
          </p:cNvPicPr>
          <p:nvPr/>
        </p:nvPicPr>
        <p:blipFill rotWithShape="1">
          <a:blip r:embed="rId10">
            <a:extLst>
              <a:ext uri="{28A0092B-C50C-407E-A947-70E740481C1C}">
                <a14:useLocalDpi xmlns:a14="http://schemas.microsoft.com/office/drawing/2010/main" val="0"/>
              </a:ext>
            </a:extLst>
          </a:blip>
          <a:srcRect l="4602" r="6509"/>
          <a:stretch/>
        </p:blipFill>
        <p:spPr>
          <a:xfrm>
            <a:off x="1" y="0"/>
            <a:ext cx="9143999" cy="6858000"/>
          </a:xfrm>
          <a:prstGeom prst="rect">
            <a:avLst/>
          </a:prstGeom>
        </p:spPr>
      </p:pic>
      <p:pic>
        <p:nvPicPr>
          <p:cNvPr id="14" name="Picture 2">
            <a:extLst>
              <a:ext uri="{FF2B5EF4-FFF2-40B4-BE49-F238E27FC236}">
                <a16:creationId xmlns:a16="http://schemas.microsoft.com/office/drawing/2014/main" id="{50CA8880-2ED7-48ED-9CE3-FA582FD8ADC5}"/>
              </a:ext>
            </a:extLst>
          </p:cNvPr>
          <p:cNvPicPr>
            <a:picLocks noChangeAspect="1"/>
          </p:cNvPicPr>
          <p:nvPr/>
        </p:nvPicPr>
        <p:blipFill rotWithShape="1">
          <a:blip r:embed="rId11">
            <a:extLst>
              <a:ext uri="{28A0092B-C50C-407E-A947-70E740481C1C}">
                <a14:useLocalDpi xmlns:a14="http://schemas.microsoft.com/office/drawing/2010/main" val="0"/>
              </a:ext>
            </a:extLst>
          </a:blip>
          <a:srcRect l="23434" r="10905" b="19026"/>
          <a:stretch/>
        </p:blipFill>
        <p:spPr>
          <a:xfrm>
            <a:off x="0" y="0"/>
            <a:ext cx="9144000" cy="6858000"/>
          </a:xfrm>
          <a:prstGeom prst="rect">
            <a:avLst/>
          </a:prstGeom>
        </p:spPr>
      </p:pic>
      <p:pic>
        <p:nvPicPr>
          <p:cNvPr id="15" name="Picture 2">
            <a:extLst>
              <a:ext uri="{FF2B5EF4-FFF2-40B4-BE49-F238E27FC236}">
                <a16:creationId xmlns:a16="http://schemas.microsoft.com/office/drawing/2014/main" id="{F2EC6C62-44E8-4466-B30E-BA9C77FD2F1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pic>
        <p:nvPicPr>
          <p:cNvPr id="16" name="Picture 2">
            <a:extLst>
              <a:ext uri="{FF2B5EF4-FFF2-40B4-BE49-F238E27FC236}">
                <a16:creationId xmlns:a16="http://schemas.microsoft.com/office/drawing/2014/main" id="{D1BBAC82-7E81-471C-82D3-38911EAB8B7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2">
            <a:extLst>
              <a:ext uri="{FF2B5EF4-FFF2-40B4-BE49-F238E27FC236}">
                <a16:creationId xmlns:a16="http://schemas.microsoft.com/office/drawing/2014/main" id="{0F4F345A-C25C-413D-AD36-5EE7FD01C80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pic>
        <p:nvPicPr>
          <p:cNvPr id="18" name="Picture 2">
            <a:extLst>
              <a:ext uri="{FF2B5EF4-FFF2-40B4-BE49-F238E27FC236}">
                <a16:creationId xmlns:a16="http://schemas.microsoft.com/office/drawing/2014/main" id="{CCE2C15F-1D76-4E0E-9842-ABFA8F60F69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9" name="Picture 2">
            <a:extLst>
              <a:ext uri="{FF2B5EF4-FFF2-40B4-BE49-F238E27FC236}">
                <a16:creationId xmlns:a16="http://schemas.microsoft.com/office/drawing/2014/main" id="{E5A6A584-2F3A-4EDB-B9C7-3365AE49396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 name="Picture 2">
            <a:extLst>
              <a:ext uri="{FF2B5EF4-FFF2-40B4-BE49-F238E27FC236}">
                <a16:creationId xmlns:a16="http://schemas.microsoft.com/office/drawing/2014/main" id="{1618DB3A-E702-4C49-9FCF-A128F54DA82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1" name="Picture 2">
            <a:extLst>
              <a:ext uri="{FF2B5EF4-FFF2-40B4-BE49-F238E27FC236}">
                <a16:creationId xmlns:a16="http://schemas.microsoft.com/office/drawing/2014/main" id="{723104E1-3372-46A2-B5ED-AAE1C5C23D2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22" name="Picture 2">
            <a:extLst>
              <a:ext uri="{FF2B5EF4-FFF2-40B4-BE49-F238E27FC236}">
                <a16:creationId xmlns:a16="http://schemas.microsoft.com/office/drawing/2014/main" id="{9CAEA816-8F42-4619-BEB5-B8A4124BBD6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8762" cy="6858000"/>
          </a:xfrm>
          <a:prstGeom prst="rect">
            <a:avLst/>
          </a:prstGeom>
        </p:spPr>
      </p:pic>
      <p:sp>
        <p:nvSpPr>
          <p:cNvPr id="23" name="!!Bible">
            <a:extLst>
              <a:ext uri="{FF2B5EF4-FFF2-40B4-BE49-F238E27FC236}">
                <a16:creationId xmlns:a16="http://schemas.microsoft.com/office/drawing/2014/main" id="{85B0173D-0240-4DD8-896E-B9BAD3A81969}"/>
              </a:ext>
            </a:extLst>
          </p:cNvPr>
          <p:cNvSpPr/>
          <p:nvPr/>
        </p:nvSpPr>
        <p:spPr>
          <a:xfrm>
            <a:off x="-3866" y="663076"/>
            <a:ext cx="9117548" cy="6172622"/>
          </a:xfrm>
          <a:custGeom>
            <a:avLst/>
            <a:gdLst>
              <a:gd name="connsiteX0" fmla="*/ 40193 w 9123903"/>
              <a:gd name="connsiteY0" fmla="*/ 5536641 h 6149591"/>
              <a:gd name="connsiteX1" fmla="*/ 1256044 w 9123903"/>
              <a:gd name="connsiteY1" fmla="*/ 5506496 h 6149591"/>
              <a:gd name="connsiteX2" fmla="*/ 1296237 w 9123903"/>
              <a:gd name="connsiteY2" fmla="*/ 5617028 h 6149591"/>
              <a:gd name="connsiteX3" fmla="*/ 2090057 w 9123903"/>
              <a:gd name="connsiteY3" fmla="*/ 5677318 h 6149591"/>
              <a:gd name="connsiteX4" fmla="*/ 2371411 w 9123903"/>
              <a:gd name="connsiteY4" fmla="*/ 5687367 h 6149591"/>
              <a:gd name="connsiteX5" fmla="*/ 2602523 w 9123903"/>
              <a:gd name="connsiteY5" fmla="*/ 5697415 h 6149591"/>
              <a:gd name="connsiteX6" fmla="*/ 2662813 w 9123903"/>
              <a:gd name="connsiteY6" fmla="*/ 5627077 h 6149591"/>
              <a:gd name="connsiteX7" fmla="*/ 2783393 w 9123903"/>
              <a:gd name="connsiteY7" fmla="*/ 5627077 h 6149591"/>
              <a:gd name="connsiteX8" fmla="*/ 2833635 w 9123903"/>
              <a:gd name="connsiteY8" fmla="*/ 5496448 h 6149591"/>
              <a:gd name="connsiteX9" fmla="*/ 2753248 w 9123903"/>
              <a:gd name="connsiteY9" fmla="*/ 5395965 h 6149591"/>
              <a:gd name="connsiteX10" fmla="*/ 8249696 w 9123903"/>
              <a:gd name="connsiteY10" fmla="*/ 6149591 h 6149591"/>
              <a:gd name="connsiteX11" fmla="*/ 8330083 w 9123903"/>
              <a:gd name="connsiteY11" fmla="*/ 6069204 h 6149591"/>
              <a:gd name="connsiteX12" fmla="*/ 9063613 w 9123903"/>
              <a:gd name="connsiteY12" fmla="*/ 2019718 h 6149591"/>
              <a:gd name="connsiteX13" fmla="*/ 9123903 w 9123903"/>
              <a:gd name="connsiteY13" fmla="*/ 1858945 h 6149591"/>
              <a:gd name="connsiteX14" fmla="*/ 9043516 w 9123903"/>
              <a:gd name="connsiteY14" fmla="*/ 1668026 h 6149591"/>
              <a:gd name="connsiteX15" fmla="*/ 8973178 w 9123903"/>
              <a:gd name="connsiteY15" fmla="*/ 1657978 h 6149591"/>
              <a:gd name="connsiteX16" fmla="*/ 8872694 w 9123903"/>
              <a:gd name="connsiteY16" fmla="*/ 1748413 h 6149591"/>
              <a:gd name="connsiteX17" fmla="*/ 8571244 w 9123903"/>
              <a:gd name="connsiteY17" fmla="*/ 834013 h 6149591"/>
              <a:gd name="connsiteX18" fmla="*/ 8149213 w 9123903"/>
              <a:gd name="connsiteY18" fmla="*/ 653143 h 6149591"/>
              <a:gd name="connsiteX19" fmla="*/ 6852975 w 9123903"/>
              <a:gd name="connsiteY19" fmla="*/ 442127 h 6149591"/>
              <a:gd name="connsiteX20" fmla="*/ 5657222 w 9123903"/>
              <a:gd name="connsiteY20" fmla="*/ 130628 h 6149591"/>
              <a:gd name="connsiteX21" fmla="*/ 4923692 w 9123903"/>
              <a:gd name="connsiteY21" fmla="*/ 150725 h 6149591"/>
              <a:gd name="connsiteX22" fmla="*/ 4401178 w 9123903"/>
              <a:gd name="connsiteY22" fmla="*/ 331595 h 6149591"/>
              <a:gd name="connsiteX23" fmla="*/ 4240404 w 9123903"/>
              <a:gd name="connsiteY23" fmla="*/ 472272 h 6149591"/>
              <a:gd name="connsiteX24" fmla="*/ 4129872 w 9123903"/>
              <a:gd name="connsiteY24" fmla="*/ 0 h 6149591"/>
              <a:gd name="connsiteX25" fmla="*/ 3828422 w 9123903"/>
              <a:gd name="connsiteY25" fmla="*/ 50241 h 6149591"/>
              <a:gd name="connsiteX26" fmla="*/ 3687745 w 9123903"/>
              <a:gd name="connsiteY26" fmla="*/ 140677 h 6149591"/>
              <a:gd name="connsiteX27" fmla="*/ 3496826 w 9123903"/>
              <a:gd name="connsiteY27" fmla="*/ 90435 h 6149591"/>
              <a:gd name="connsiteX28" fmla="*/ 3336052 w 9123903"/>
              <a:gd name="connsiteY28" fmla="*/ 301450 h 6149591"/>
              <a:gd name="connsiteX29" fmla="*/ 2883877 w 9123903"/>
              <a:gd name="connsiteY29" fmla="*/ 150725 h 6149591"/>
              <a:gd name="connsiteX30" fmla="*/ 2260879 w 9123903"/>
              <a:gd name="connsiteY30" fmla="*/ 70338 h 6149591"/>
              <a:gd name="connsiteX31" fmla="*/ 1416817 w 9123903"/>
              <a:gd name="connsiteY31" fmla="*/ 40193 h 6149591"/>
              <a:gd name="connsiteX32" fmla="*/ 743578 w 9123903"/>
              <a:gd name="connsiteY32" fmla="*/ 100483 h 6149591"/>
              <a:gd name="connsiteX33" fmla="*/ 301450 w 9123903"/>
              <a:gd name="connsiteY33" fmla="*/ 190918 h 6149591"/>
              <a:gd name="connsiteX34" fmla="*/ 0 w 9123903"/>
              <a:gd name="connsiteY34" fmla="*/ 221063 h 6149591"/>
              <a:gd name="connsiteX35" fmla="*/ 40193 w 9123903"/>
              <a:gd name="connsiteY35" fmla="*/ 5536641 h 6149591"/>
              <a:gd name="connsiteX0" fmla="*/ 40193 w 9123903"/>
              <a:gd name="connsiteY0" fmla="*/ 5536641 h 6149591"/>
              <a:gd name="connsiteX1" fmla="*/ 1287000 w 9123903"/>
              <a:gd name="connsiteY1" fmla="*/ 5492209 h 6149591"/>
              <a:gd name="connsiteX2" fmla="*/ 1296237 w 9123903"/>
              <a:gd name="connsiteY2" fmla="*/ 5617028 h 6149591"/>
              <a:gd name="connsiteX3" fmla="*/ 2090057 w 9123903"/>
              <a:gd name="connsiteY3" fmla="*/ 5677318 h 6149591"/>
              <a:gd name="connsiteX4" fmla="*/ 2371411 w 9123903"/>
              <a:gd name="connsiteY4" fmla="*/ 5687367 h 6149591"/>
              <a:gd name="connsiteX5" fmla="*/ 2602523 w 9123903"/>
              <a:gd name="connsiteY5" fmla="*/ 5697415 h 6149591"/>
              <a:gd name="connsiteX6" fmla="*/ 2662813 w 9123903"/>
              <a:gd name="connsiteY6" fmla="*/ 5627077 h 6149591"/>
              <a:gd name="connsiteX7" fmla="*/ 2783393 w 9123903"/>
              <a:gd name="connsiteY7" fmla="*/ 5627077 h 6149591"/>
              <a:gd name="connsiteX8" fmla="*/ 2833635 w 9123903"/>
              <a:gd name="connsiteY8" fmla="*/ 5496448 h 6149591"/>
              <a:gd name="connsiteX9" fmla="*/ 2753248 w 9123903"/>
              <a:gd name="connsiteY9" fmla="*/ 5395965 h 6149591"/>
              <a:gd name="connsiteX10" fmla="*/ 8249696 w 9123903"/>
              <a:gd name="connsiteY10" fmla="*/ 6149591 h 6149591"/>
              <a:gd name="connsiteX11" fmla="*/ 8330083 w 9123903"/>
              <a:gd name="connsiteY11" fmla="*/ 6069204 h 6149591"/>
              <a:gd name="connsiteX12" fmla="*/ 9063613 w 9123903"/>
              <a:gd name="connsiteY12" fmla="*/ 2019718 h 6149591"/>
              <a:gd name="connsiteX13" fmla="*/ 9123903 w 9123903"/>
              <a:gd name="connsiteY13" fmla="*/ 1858945 h 6149591"/>
              <a:gd name="connsiteX14" fmla="*/ 9043516 w 9123903"/>
              <a:gd name="connsiteY14" fmla="*/ 1668026 h 6149591"/>
              <a:gd name="connsiteX15" fmla="*/ 8973178 w 9123903"/>
              <a:gd name="connsiteY15" fmla="*/ 1657978 h 6149591"/>
              <a:gd name="connsiteX16" fmla="*/ 8872694 w 9123903"/>
              <a:gd name="connsiteY16" fmla="*/ 1748413 h 6149591"/>
              <a:gd name="connsiteX17" fmla="*/ 8571244 w 9123903"/>
              <a:gd name="connsiteY17" fmla="*/ 834013 h 6149591"/>
              <a:gd name="connsiteX18" fmla="*/ 8149213 w 9123903"/>
              <a:gd name="connsiteY18" fmla="*/ 653143 h 6149591"/>
              <a:gd name="connsiteX19" fmla="*/ 6852975 w 9123903"/>
              <a:gd name="connsiteY19" fmla="*/ 442127 h 6149591"/>
              <a:gd name="connsiteX20" fmla="*/ 5657222 w 9123903"/>
              <a:gd name="connsiteY20" fmla="*/ 130628 h 6149591"/>
              <a:gd name="connsiteX21" fmla="*/ 4923692 w 9123903"/>
              <a:gd name="connsiteY21" fmla="*/ 150725 h 6149591"/>
              <a:gd name="connsiteX22" fmla="*/ 4401178 w 9123903"/>
              <a:gd name="connsiteY22" fmla="*/ 331595 h 6149591"/>
              <a:gd name="connsiteX23" fmla="*/ 4240404 w 9123903"/>
              <a:gd name="connsiteY23" fmla="*/ 472272 h 6149591"/>
              <a:gd name="connsiteX24" fmla="*/ 4129872 w 9123903"/>
              <a:gd name="connsiteY24" fmla="*/ 0 h 6149591"/>
              <a:gd name="connsiteX25" fmla="*/ 3828422 w 9123903"/>
              <a:gd name="connsiteY25" fmla="*/ 50241 h 6149591"/>
              <a:gd name="connsiteX26" fmla="*/ 3687745 w 9123903"/>
              <a:gd name="connsiteY26" fmla="*/ 140677 h 6149591"/>
              <a:gd name="connsiteX27" fmla="*/ 3496826 w 9123903"/>
              <a:gd name="connsiteY27" fmla="*/ 90435 h 6149591"/>
              <a:gd name="connsiteX28" fmla="*/ 3336052 w 9123903"/>
              <a:gd name="connsiteY28" fmla="*/ 301450 h 6149591"/>
              <a:gd name="connsiteX29" fmla="*/ 2883877 w 9123903"/>
              <a:gd name="connsiteY29" fmla="*/ 150725 h 6149591"/>
              <a:gd name="connsiteX30" fmla="*/ 2260879 w 9123903"/>
              <a:gd name="connsiteY30" fmla="*/ 70338 h 6149591"/>
              <a:gd name="connsiteX31" fmla="*/ 1416817 w 9123903"/>
              <a:gd name="connsiteY31" fmla="*/ 40193 h 6149591"/>
              <a:gd name="connsiteX32" fmla="*/ 743578 w 9123903"/>
              <a:gd name="connsiteY32" fmla="*/ 100483 h 6149591"/>
              <a:gd name="connsiteX33" fmla="*/ 301450 w 9123903"/>
              <a:gd name="connsiteY33" fmla="*/ 190918 h 6149591"/>
              <a:gd name="connsiteX34" fmla="*/ 0 w 9123903"/>
              <a:gd name="connsiteY34" fmla="*/ 221063 h 6149591"/>
              <a:gd name="connsiteX35" fmla="*/ 40193 w 9123903"/>
              <a:gd name="connsiteY35" fmla="*/ 5536641 h 6149591"/>
              <a:gd name="connsiteX0" fmla="*/ 40193 w 9123903"/>
              <a:gd name="connsiteY0" fmla="*/ 5536641 h 6149591"/>
              <a:gd name="connsiteX1" fmla="*/ 1287000 w 9123903"/>
              <a:gd name="connsiteY1" fmla="*/ 5492209 h 6149591"/>
              <a:gd name="connsiteX2" fmla="*/ 1289093 w 9123903"/>
              <a:gd name="connsiteY2" fmla="*/ 5600359 h 6149591"/>
              <a:gd name="connsiteX3" fmla="*/ 2090057 w 9123903"/>
              <a:gd name="connsiteY3" fmla="*/ 5677318 h 6149591"/>
              <a:gd name="connsiteX4" fmla="*/ 2371411 w 9123903"/>
              <a:gd name="connsiteY4" fmla="*/ 5687367 h 6149591"/>
              <a:gd name="connsiteX5" fmla="*/ 2602523 w 9123903"/>
              <a:gd name="connsiteY5" fmla="*/ 5697415 h 6149591"/>
              <a:gd name="connsiteX6" fmla="*/ 2662813 w 9123903"/>
              <a:gd name="connsiteY6" fmla="*/ 5627077 h 6149591"/>
              <a:gd name="connsiteX7" fmla="*/ 2783393 w 9123903"/>
              <a:gd name="connsiteY7" fmla="*/ 5627077 h 6149591"/>
              <a:gd name="connsiteX8" fmla="*/ 2833635 w 9123903"/>
              <a:gd name="connsiteY8" fmla="*/ 5496448 h 6149591"/>
              <a:gd name="connsiteX9" fmla="*/ 2753248 w 9123903"/>
              <a:gd name="connsiteY9" fmla="*/ 5395965 h 6149591"/>
              <a:gd name="connsiteX10" fmla="*/ 8249696 w 9123903"/>
              <a:gd name="connsiteY10" fmla="*/ 6149591 h 6149591"/>
              <a:gd name="connsiteX11" fmla="*/ 8330083 w 9123903"/>
              <a:gd name="connsiteY11" fmla="*/ 6069204 h 6149591"/>
              <a:gd name="connsiteX12" fmla="*/ 9063613 w 9123903"/>
              <a:gd name="connsiteY12" fmla="*/ 2019718 h 6149591"/>
              <a:gd name="connsiteX13" fmla="*/ 9123903 w 9123903"/>
              <a:gd name="connsiteY13" fmla="*/ 1858945 h 6149591"/>
              <a:gd name="connsiteX14" fmla="*/ 9043516 w 9123903"/>
              <a:gd name="connsiteY14" fmla="*/ 1668026 h 6149591"/>
              <a:gd name="connsiteX15" fmla="*/ 8973178 w 9123903"/>
              <a:gd name="connsiteY15" fmla="*/ 1657978 h 6149591"/>
              <a:gd name="connsiteX16" fmla="*/ 8872694 w 9123903"/>
              <a:gd name="connsiteY16" fmla="*/ 1748413 h 6149591"/>
              <a:gd name="connsiteX17" fmla="*/ 8571244 w 9123903"/>
              <a:gd name="connsiteY17" fmla="*/ 834013 h 6149591"/>
              <a:gd name="connsiteX18" fmla="*/ 8149213 w 9123903"/>
              <a:gd name="connsiteY18" fmla="*/ 653143 h 6149591"/>
              <a:gd name="connsiteX19" fmla="*/ 6852975 w 9123903"/>
              <a:gd name="connsiteY19" fmla="*/ 442127 h 6149591"/>
              <a:gd name="connsiteX20" fmla="*/ 5657222 w 9123903"/>
              <a:gd name="connsiteY20" fmla="*/ 130628 h 6149591"/>
              <a:gd name="connsiteX21" fmla="*/ 4923692 w 9123903"/>
              <a:gd name="connsiteY21" fmla="*/ 150725 h 6149591"/>
              <a:gd name="connsiteX22" fmla="*/ 4401178 w 9123903"/>
              <a:gd name="connsiteY22" fmla="*/ 331595 h 6149591"/>
              <a:gd name="connsiteX23" fmla="*/ 4240404 w 9123903"/>
              <a:gd name="connsiteY23" fmla="*/ 472272 h 6149591"/>
              <a:gd name="connsiteX24" fmla="*/ 4129872 w 9123903"/>
              <a:gd name="connsiteY24" fmla="*/ 0 h 6149591"/>
              <a:gd name="connsiteX25" fmla="*/ 3828422 w 9123903"/>
              <a:gd name="connsiteY25" fmla="*/ 50241 h 6149591"/>
              <a:gd name="connsiteX26" fmla="*/ 3687745 w 9123903"/>
              <a:gd name="connsiteY26" fmla="*/ 140677 h 6149591"/>
              <a:gd name="connsiteX27" fmla="*/ 3496826 w 9123903"/>
              <a:gd name="connsiteY27" fmla="*/ 90435 h 6149591"/>
              <a:gd name="connsiteX28" fmla="*/ 3336052 w 9123903"/>
              <a:gd name="connsiteY28" fmla="*/ 301450 h 6149591"/>
              <a:gd name="connsiteX29" fmla="*/ 2883877 w 9123903"/>
              <a:gd name="connsiteY29" fmla="*/ 150725 h 6149591"/>
              <a:gd name="connsiteX30" fmla="*/ 2260879 w 9123903"/>
              <a:gd name="connsiteY30" fmla="*/ 70338 h 6149591"/>
              <a:gd name="connsiteX31" fmla="*/ 1416817 w 9123903"/>
              <a:gd name="connsiteY31" fmla="*/ 40193 h 6149591"/>
              <a:gd name="connsiteX32" fmla="*/ 743578 w 9123903"/>
              <a:gd name="connsiteY32" fmla="*/ 100483 h 6149591"/>
              <a:gd name="connsiteX33" fmla="*/ 301450 w 9123903"/>
              <a:gd name="connsiteY33" fmla="*/ 190918 h 6149591"/>
              <a:gd name="connsiteX34" fmla="*/ 0 w 9123903"/>
              <a:gd name="connsiteY34" fmla="*/ 221063 h 6149591"/>
              <a:gd name="connsiteX35" fmla="*/ 40193 w 9123903"/>
              <a:gd name="connsiteY35" fmla="*/ 5536641 h 6149591"/>
              <a:gd name="connsiteX0" fmla="*/ 40193 w 9123903"/>
              <a:gd name="connsiteY0" fmla="*/ 5536641 h 6149591"/>
              <a:gd name="connsiteX1" fmla="*/ 1287000 w 9123903"/>
              <a:gd name="connsiteY1" fmla="*/ 5492209 h 6149591"/>
              <a:gd name="connsiteX2" fmla="*/ 1289093 w 9123903"/>
              <a:gd name="connsiteY2" fmla="*/ 5600359 h 6149591"/>
              <a:gd name="connsiteX3" fmla="*/ 2090057 w 9123903"/>
              <a:gd name="connsiteY3" fmla="*/ 5677318 h 6149591"/>
              <a:gd name="connsiteX4" fmla="*/ 2371411 w 9123903"/>
              <a:gd name="connsiteY4" fmla="*/ 5687367 h 6149591"/>
              <a:gd name="connsiteX5" fmla="*/ 2585854 w 9123903"/>
              <a:gd name="connsiteY5" fmla="*/ 5695034 h 6149591"/>
              <a:gd name="connsiteX6" fmla="*/ 2662813 w 9123903"/>
              <a:gd name="connsiteY6" fmla="*/ 5627077 h 6149591"/>
              <a:gd name="connsiteX7" fmla="*/ 2783393 w 9123903"/>
              <a:gd name="connsiteY7" fmla="*/ 5627077 h 6149591"/>
              <a:gd name="connsiteX8" fmla="*/ 2833635 w 9123903"/>
              <a:gd name="connsiteY8" fmla="*/ 5496448 h 6149591"/>
              <a:gd name="connsiteX9" fmla="*/ 2753248 w 9123903"/>
              <a:gd name="connsiteY9" fmla="*/ 5395965 h 6149591"/>
              <a:gd name="connsiteX10" fmla="*/ 8249696 w 9123903"/>
              <a:gd name="connsiteY10" fmla="*/ 6149591 h 6149591"/>
              <a:gd name="connsiteX11" fmla="*/ 8330083 w 9123903"/>
              <a:gd name="connsiteY11" fmla="*/ 6069204 h 6149591"/>
              <a:gd name="connsiteX12" fmla="*/ 9063613 w 9123903"/>
              <a:gd name="connsiteY12" fmla="*/ 2019718 h 6149591"/>
              <a:gd name="connsiteX13" fmla="*/ 9123903 w 9123903"/>
              <a:gd name="connsiteY13" fmla="*/ 1858945 h 6149591"/>
              <a:gd name="connsiteX14" fmla="*/ 9043516 w 9123903"/>
              <a:gd name="connsiteY14" fmla="*/ 1668026 h 6149591"/>
              <a:gd name="connsiteX15" fmla="*/ 8973178 w 9123903"/>
              <a:gd name="connsiteY15" fmla="*/ 1657978 h 6149591"/>
              <a:gd name="connsiteX16" fmla="*/ 8872694 w 9123903"/>
              <a:gd name="connsiteY16" fmla="*/ 1748413 h 6149591"/>
              <a:gd name="connsiteX17" fmla="*/ 8571244 w 9123903"/>
              <a:gd name="connsiteY17" fmla="*/ 834013 h 6149591"/>
              <a:gd name="connsiteX18" fmla="*/ 8149213 w 9123903"/>
              <a:gd name="connsiteY18" fmla="*/ 653143 h 6149591"/>
              <a:gd name="connsiteX19" fmla="*/ 6852975 w 9123903"/>
              <a:gd name="connsiteY19" fmla="*/ 442127 h 6149591"/>
              <a:gd name="connsiteX20" fmla="*/ 5657222 w 9123903"/>
              <a:gd name="connsiteY20" fmla="*/ 130628 h 6149591"/>
              <a:gd name="connsiteX21" fmla="*/ 4923692 w 9123903"/>
              <a:gd name="connsiteY21" fmla="*/ 150725 h 6149591"/>
              <a:gd name="connsiteX22" fmla="*/ 4401178 w 9123903"/>
              <a:gd name="connsiteY22" fmla="*/ 331595 h 6149591"/>
              <a:gd name="connsiteX23" fmla="*/ 4240404 w 9123903"/>
              <a:gd name="connsiteY23" fmla="*/ 472272 h 6149591"/>
              <a:gd name="connsiteX24" fmla="*/ 4129872 w 9123903"/>
              <a:gd name="connsiteY24" fmla="*/ 0 h 6149591"/>
              <a:gd name="connsiteX25" fmla="*/ 3828422 w 9123903"/>
              <a:gd name="connsiteY25" fmla="*/ 50241 h 6149591"/>
              <a:gd name="connsiteX26" fmla="*/ 3687745 w 9123903"/>
              <a:gd name="connsiteY26" fmla="*/ 140677 h 6149591"/>
              <a:gd name="connsiteX27" fmla="*/ 3496826 w 9123903"/>
              <a:gd name="connsiteY27" fmla="*/ 90435 h 6149591"/>
              <a:gd name="connsiteX28" fmla="*/ 3336052 w 9123903"/>
              <a:gd name="connsiteY28" fmla="*/ 301450 h 6149591"/>
              <a:gd name="connsiteX29" fmla="*/ 2883877 w 9123903"/>
              <a:gd name="connsiteY29" fmla="*/ 150725 h 6149591"/>
              <a:gd name="connsiteX30" fmla="*/ 2260879 w 9123903"/>
              <a:gd name="connsiteY30" fmla="*/ 70338 h 6149591"/>
              <a:gd name="connsiteX31" fmla="*/ 1416817 w 9123903"/>
              <a:gd name="connsiteY31" fmla="*/ 40193 h 6149591"/>
              <a:gd name="connsiteX32" fmla="*/ 743578 w 9123903"/>
              <a:gd name="connsiteY32" fmla="*/ 100483 h 6149591"/>
              <a:gd name="connsiteX33" fmla="*/ 301450 w 9123903"/>
              <a:gd name="connsiteY33" fmla="*/ 190918 h 6149591"/>
              <a:gd name="connsiteX34" fmla="*/ 0 w 9123903"/>
              <a:gd name="connsiteY34" fmla="*/ 221063 h 6149591"/>
              <a:gd name="connsiteX35" fmla="*/ 40193 w 9123903"/>
              <a:gd name="connsiteY35" fmla="*/ 5536641 h 6149591"/>
              <a:gd name="connsiteX0" fmla="*/ 40193 w 9123903"/>
              <a:gd name="connsiteY0" fmla="*/ 5536641 h 6149591"/>
              <a:gd name="connsiteX1" fmla="*/ 1287000 w 9123903"/>
              <a:gd name="connsiteY1" fmla="*/ 5492209 h 6149591"/>
              <a:gd name="connsiteX2" fmla="*/ 1289093 w 9123903"/>
              <a:gd name="connsiteY2" fmla="*/ 5600359 h 6149591"/>
              <a:gd name="connsiteX3" fmla="*/ 2090057 w 9123903"/>
              <a:gd name="connsiteY3" fmla="*/ 5677318 h 6149591"/>
              <a:gd name="connsiteX4" fmla="*/ 2371411 w 9123903"/>
              <a:gd name="connsiteY4" fmla="*/ 5687367 h 6149591"/>
              <a:gd name="connsiteX5" fmla="*/ 2585854 w 9123903"/>
              <a:gd name="connsiteY5" fmla="*/ 5695034 h 6149591"/>
              <a:gd name="connsiteX6" fmla="*/ 2631856 w 9123903"/>
              <a:gd name="connsiteY6" fmla="*/ 5641364 h 6149591"/>
              <a:gd name="connsiteX7" fmla="*/ 2783393 w 9123903"/>
              <a:gd name="connsiteY7" fmla="*/ 5627077 h 6149591"/>
              <a:gd name="connsiteX8" fmla="*/ 2833635 w 9123903"/>
              <a:gd name="connsiteY8" fmla="*/ 5496448 h 6149591"/>
              <a:gd name="connsiteX9" fmla="*/ 2753248 w 9123903"/>
              <a:gd name="connsiteY9" fmla="*/ 5395965 h 6149591"/>
              <a:gd name="connsiteX10" fmla="*/ 8249696 w 9123903"/>
              <a:gd name="connsiteY10" fmla="*/ 6149591 h 6149591"/>
              <a:gd name="connsiteX11" fmla="*/ 8330083 w 9123903"/>
              <a:gd name="connsiteY11" fmla="*/ 6069204 h 6149591"/>
              <a:gd name="connsiteX12" fmla="*/ 9063613 w 9123903"/>
              <a:gd name="connsiteY12" fmla="*/ 2019718 h 6149591"/>
              <a:gd name="connsiteX13" fmla="*/ 9123903 w 9123903"/>
              <a:gd name="connsiteY13" fmla="*/ 1858945 h 6149591"/>
              <a:gd name="connsiteX14" fmla="*/ 9043516 w 9123903"/>
              <a:gd name="connsiteY14" fmla="*/ 1668026 h 6149591"/>
              <a:gd name="connsiteX15" fmla="*/ 8973178 w 9123903"/>
              <a:gd name="connsiteY15" fmla="*/ 1657978 h 6149591"/>
              <a:gd name="connsiteX16" fmla="*/ 8872694 w 9123903"/>
              <a:gd name="connsiteY16" fmla="*/ 1748413 h 6149591"/>
              <a:gd name="connsiteX17" fmla="*/ 8571244 w 9123903"/>
              <a:gd name="connsiteY17" fmla="*/ 834013 h 6149591"/>
              <a:gd name="connsiteX18" fmla="*/ 8149213 w 9123903"/>
              <a:gd name="connsiteY18" fmla="*/ 653143 h 6149591"/>
              <a:gd name="connsiteX19" fmla="*/ 6852975 w 9123903"/>
              <a:gd name="connsiteY19" fmla="*/ 442127 h 6149591"/>
              <a:gd name="connsiteX20" fmla="*/ 5657222 w 9123903"/>
              <a:gd name="connsiteY20" fmla="*/ 130628 h 6149591"/>
              <a:gd name="connsiteX21" fmla="*/ 4923692 w 9123903"/>
              <a:gd name="connsiteY21" fmla="*/ 150725 h 6149591"/>
              <a:gd name="connsiteX22" fmla="*/ 4401178 w 9123903"/>
              <a:gd name="connsiteY22" fmla="*/ 331595 h 6149591"/>
              <a:gd name="connsiteX23" fmla="*/ 4240404 w 9123903"/>
              <a:gd name="connsiteY23" fmla="*/ 472272 h 6149591"/>
              <a:gd name="connsiteX24" fmla="*/ 4129872 w 9123903"/>
              <a:gd name="connsiteY24" fmla="*/ 0 h 6149591"/>
              <a:gd name="connsiteX25" fmla="*/ 3828422 w 9123903"/>
              <a:gd name="connsiteY25" fmla="*/ 50241 h 6149591"/>
              <a:gd name="connsiteX26" fmla="*/ 3687745 w 9123903"/>
              <a:gd name="connsiteY26" fmla="*/ 140677 h 6149591"/>
              <a:gd name="connsiteX27" fmla="*/ 3496826 w 9123903"/>
              <a:gd name="connsiteY27" fmla="*/ 90435 h 6149591"/>
              <a:gd name="connsiteX28" fmla="*/ 3336052 w 9123903"/>
              <a:gd name="connsiteY28" fmla="*/ 301450 h 6149591"/>
              <a:gd name="connsiteX29" fmla="*/ 2883877 w 9123903"/>
              <a:gd name="connsiteY29" fmla="*/ 150725 h 6149591"/>
              <a:gd name="connsiteX30" fmla="*/ 2260879 w 9123903"/>
              <a:gd name="connsiteY30" fmla="*/ 70338 h 6149591"/>
              <a:gd name="connsiteX31" fmla="*/ 1416817 w 9123903"/>
              <a:gd name="connsiteY31" fmla="*/ 40193 h 6149591"/>
              <a:gd name="connsiteX32" fmla="*/ 743578 w 9123903"/>
              <a:gd name="connsiteY32" fmla="*/ 100483 h 6149591"/>
              <a:gd name="connsiteX33" fmla="*/ 301450 w 9123903"/>
              <a:gd name="connsiteY33" fmla="*/ 190918 h 6149591"/>
              <a:gd name="connsiteX34" fmla="*/ 0 w 9123903"/>
              <a:gd name="connsiteY34" fmla="*/ 221063 h 6149591"/>
              <a:gd name="connsiteX35" fmla="*/ 40193 w 9123903"/>
              <a:gd name="connsiteY35" fmla="*/ 5536641 h 6149591"/>
              <a:gd name="connsiteX0" fmla="*/ 40193 w 9123903"/>
              <a:gd name="connsiteY0" fmla="*/ 5536641 h 6149591"/>
              <a:gd name="connsiteX1" fmla="*/ 1287000 w 9123903"/>
              <a:gd name="connsiteY1" fmla="*/ 5492209 h 6149591"/>
              <a:gd name="connsiteX2" fmla="*/ 1289093 w 9123903"/>
              <a:gd name="connsiteY2" fmla="*/ 5600359 h 6149591"/>
              <a:gd name="connsiteX3" fmla="*/ 2090057 w 9123903"/>
              <a:gd name="connsiteY3" fmla="*/ 5677318 h 6149591"/>
              <a:gd name="connsiteX4" fmla="*/ 2371411 w 9123903"/>
              <a:gd name="connsiteY4" fmla="*/ 5687367 h 6149591"/>
              <a:gd name="connsiteX5" fmla="*/ 2585854 w 9123903"/>
              <a:gd name="connsiteY5" fmla="*/ 5695034 h 6149591"/>
              <a:gd name="connsiteX6" fmla="*/ 2631856 w 9123903"/>
              <a:gd name="connsiteY6" fmla="*/ 5641364 h 6149591"/>
              <a:gd name="connsiteX7" fmla="*/ 2707193 w 9123903"/>
              <a:gd name="connsiteY7" fmla="*/ 5646127 h 6149591"/>
              <a:gd name="connsiteX8" fmla="*/ 2833635 w 9123903"/>
              <a:gd name="connsiteY8" fmla="*/ 5496448 h 6149591"/>
              <a:gd name="connsiteX9" fmla="*/ 2753248 w 9123903"/>
              <a:gd name="connsiteY9" fmla="*/ 5395965 h 6149591"/>
              <a:gd name="connsiteX10" fmla="*/ 8249696 w 9123903"/>
              <a:gd name="connsiteY10" fmla="*/ 6149591 h 6149591"/>
              <a:gd name="connsiteX11" fmla="*/ 8330083 w 9123903"/>
              <a:gd name="connsiteY11" fmla="*/ 6069204 h 6149591"/>
              <a:gd name="connsiteX12" fmla="*/ 9063613 w 9123903"/>
              <a:gd name="connsiteY12" fmla="*/ 2019718 h 6149591"/>
              <a:gd name="connsiteX13" fmla="*/ 9123903 w 9123903"/>
              <a:gd name="connsiteY13" fmla="*/ 1858945 h 6149591"/>
              <a:gd name="connsiteX14" fmla="*/ 9043516 w 9123903"/>
              <a:gd name="connsiteY14" fmla="*/ 1668026 h 6149591"/>
              <a:gd name="connsiteX15" fmla="*/ 8973178 w 9123903"/>
              <a:gd name="connsiteY15" fmla="*/ 1657978 h 6149591"/>
              <a:gd name="connsiteX16" fmla="*/ 8872694 w 9123903"/>
              <a:gd name="connsiteY16" fmla="*/ 1748413 h 6149591"/>
              <a:gd name="connsiteX17" fmla="*/ 8571244 w 9123903"/>
              <a:gd name="connsiteY17" fmla="*/ 834013 h 6149591"/>
              <a:gd name="connsiteX18" fmla="*/ 8149213 w 9123903"/>
              <a:gd name="connsiteY18" fmla="*/ 653143 h 6149591"/>
              <a:gd name="connsiteX19" fmla="*/ 6852975 w 9123903"/>
              <a:gd name="connsiteY19" fmla="*/ 442127 h 6149591"/>
              <a:gd name="connsiteX20" fmla="*/ 5657222 w 9123903"/>
              <a:gd name="connsiteY20" fmla="*/ 130628 h 6149591"/>
              <a:gd name="connsiteX21" fmla="*/ 4923692 w 9123903"/>
              <a:gd name="connsiteY21" fmla="*/ 150725 h 6149591"/>
              <a:gd name="connsiteX22" fmla="*/ 4401178 w 9123903"/>
              <a:gd name="connsiteY22" fmla="*/ 331595 h 6149591"/>
              <a:gd name="connsiteX23" fmla="*/ 4240404 w 9123903"/>
              <a:gd name="connsiteY23" fmla="*/ 472272 h 6149591"/>
              <a:gd name="connsiteX24" fmla="*/ 4129872 w 9123903"/>
              <a:gd name="connsiteY24" fmla="*/ 0 h 6149591"/>
              <a:gd name="connsiteX25" fmla="*/ 3828422 w 9123903"/>
              <a:gd name="connsiteY25" fmla="*/ 50241 h 6149591"/>
              <a:gd name="connsiteX26" fmla="*/ 3687745 w 9123903"/>
              <a:gd name="connsiteY26" fmla="*/ 140677 h 6149591"/>
              <a:gd name="connsiteX27" fmla="*/ 3496826 w 9123903"/>
              <a:gd name="connsiteY27" fmla="*/ 90435 h 6149591"/>
              <a:gd name="connsiteX28" fmla="*/ 3336052 w 9123903"/>
              <a:gd name="connsiteY28" fmla="*/ 301450 h 6149591"/>
              <a:gd name="connsiteX29" fmla="*/ 2883877 w 9123903"/>
              <a:gd name="connsiteY29" fmla="*/ 150725 h 6149591"/>
              <a:gd name="connsiteX30" fmla="*/ 2260879 w 9123903"/>
              <a:gd name="connsiteY30" fmla="*/ 70338 h 6149591"/>
              <a:gd name="connsiteX31" fmla="*/ 1416817 w 9123903"/>
              <a:gd name="connsiteY31" fmla="*/ 40193 h 6149591"/>
              <a:gd name="connsiteX32" fmla="*/ 743578 w 9123903"/>
              <a:gd name="connsiteY32" fmla="*/ 100483 h 6149591"/>
              <a:gd name="connsiteX33" fmla="*/ 301450 w 9123903"/>
              <a:gd name="connsiteY33" fmla="*/ 190918 h 6149591"/>
              <a:gd name="connsiteX34" fmla="*/ 0 w 9123903"/>
              <a:gd name="connsiteY34" fmla="*/ 221063 h 6149591"/>
              <a:gd name="connsiteX35" fmla="*/ 40193 w 9123903"/>
              <a:gd name="connsiteY35" fmla="*/ 5536641 h 6149591"/>
              <a:gd name="connsiteX0" fmla="*/ 40193 w 9123903"/>
              <a:gd name="connsiteY0" fmla="*/ 5536641 h 6149591"/>
              <a:gd name="connsiteX1" fmla="*/ 1287000 w 9123903"/>
              <a:gd name="connsiteY1" fmla="*/ 5492209 h 6149591"/>
              <a:gd name="connsiteX2" fmla="*/ 1289093 w 9123903"/>
              <a:gd name="connsiteY2" fmla="*/ 5600359 h 6149591"/>
              <a:gd name="connsiteX3" fmla="*/ 2090057 w 9123903"/>
              <a:gd name="connsiteY3" fmla="*/ 5677318 h 6149591"/>
              <a:gd name="connsiteX4" fmla="*/ 2371411 w 9123903"/>
              <a:gd name="connsiteY4" fmla="*/ 5687367 h 6149591"/>
              <a:gd name="connsiteX5" fmla="*/ 2585854 w 9123903"/>
              <a:gd name="connsiteY5" fmla="*/ 5695034 h 6149591"/>
              <a:gd name="connsiteX6" fmla="*/ 2631856 w 9123903"/>
              <a:gd name="connsiteY6" fmla="*/ 5641364 h 6149591"/>
              <a:gd name="connsiteX7" fmla="*/ 2707193 w 9123903"/>
              <a:gd name="connsiteY7" fmla="*/ 5646127 h 6149591"/>
              <a:gd name="connsiteX8" fmla="*/ 2805060 w 9123903"/>
              <a:gd name="connsiteY8" fmla="*/ 5525023 h 6149591"/>
              <a:gd name="connsiteX9" fmla="*/ 2753248 w 9123903"/>
              <a:gd name="connsiteY9" fmla="*/ 5395965 h 6149591"/>
              <a:gd name="connsiteX10" fmla="*/ 8249696 w 9123903"/>
              <a:gd name="connsiteY10" fmla="*/ 6149591 h 6149591"/>
              <a:gd name="connsiteX11" fmla="*/ 8330083 w 9123903"/>
              <a:gd name="connsiteY11" fmla="*/ 6069204 h 6149591"/>
              <a:gd name="connsiteX12" fmla="*/ 9063613 w 9123903"/>
              <a:gd name="connsiteY12" fmla="*/ 2019718 h 6149591"/>
              <a:gd name="connsiteX13" fmla="*/ 9123903 w 9123903"/>
              <a:gd name="connsiteY13" fmla="*/ 1858945 h 6149591"/>
              <a:gd name="connsiteX14" fmla="*/ 9043516 w 9123903"/>
              <a:gd name="connsiteY14" fmla="*/ 1668026 h 6149591"/>
              <a:gd name="connsiteX15" fmla="*/ 8973178 w 9123903"/>
              <a:gd name="connsiteY15" fmla="*/ 1657978 h 6149591"/>
              <a:gd name="connsiteX16" fmla="*/ 8872694 w 9123903"/>
              <a:gd name="connsiteY16" fmla="*/ 1748413 h 6149591"/>
              <a:gd name="connsiteX17" fmla="*/ 8571244 w 9123903"/>
              <a:gd name="connsiteY17" fmla="*/ 834013 h 6149591"/>
              <a:gd name="connsiteX18" fmla="*/ 8149213 w 9123903"/>
              <a:gd name="connsiteY18" fmla="*/ 653143 h 6149591"/>
              <a:gd name="connsiteX19" fmla="*/ 6852975 w 9123903"/>
              <a:gd name="connsiteY19" fmla="*/ 442127 h 6149591"/>
              <a:gd name="connsiteX20" fmla="*/ 5657222 w 9123903"/>
              <a:gd name="connsiteY20" fmla="*/ 130628 h 6149591"/>
              <a:gd name="connsiteX21" fmla="*/ 4923692 w 9123903"/>
              <a:gd name="connsiteY21" fmla="*/ 150725 h 6149591"/>
              <a:gd name="connsiteX22" fmla="*/ 4401178 w 9123903"/>
              <a:gd name="connsiteY22" fmla="*/ 331595 h 6149591"/>
              <a:gd name="connsiteX23" fmla="*/ 4240404 w 9123903"/>
              <a:gd name="connsiteY23" fmla="*/ 472272 h 6149591"/>
              <a:gd name="connsiteX24" fmla="*/ 4129872 w 9123903"/>
              <a:gd name="connsiteY24" fmla="*/ 0 h 6149591"/>
              <a:gd name="connsiteX25" fmla="*/ 3828422 w 9123903"/>
              <a:gd name="connsiteY25" fmla="*/ 50241 h 6149591"/>
              <a:gd name="connsiteX26" fmla="*/ 3687745 w 9123903"/>
              <a:gd name="connsiteY26" fmla="*/ 140677 h 6149591"/>
              <a:gd name="connsiteX27" fmla="*/ 3496826 w 9123903"/>
              <a:gd name="connsiteY27" fmla="*/ 90435 h 6149591"/>
              <a:gd name="connsiteX28" fmla="*/ 3336052 w 9123903"/>
              <a:gd name="connsiteY28" fmla="*/ 301450 h 6149591"/>
              <a:gd name="connsiteX29" fmla="*/ 2883877 w 9123903"/>
              <a:gd name="connsiteY29" fmla="*/ 150725 h 6149591"/>
              <a:gd name="connsiteX30" fmla="*/ 2260879 w 9123903"/>
              <a:gd name="connsiteY30" fmla="*/ 70338 h 6149591"/>
              <a:gd name="connsiteX31" fmla="*/ 1416817 w 9123903"/>
              <a:gd name="connsiteY31" fmla="*/ 40193 h 6149591"/>
              <a:gd name="connsiteX32" fmla="*/ 743578 w 9123903"/>
              <a:gd name="connsiteY32" fmla="*/ 100483 h 6149591"/>
              <a:gd name="connsiteX33" fmla="*/ 301450 w 9123903"/>
              <a:gd name="connsiteY33" fmla="*/ 190918 h 6149591"/>
              <a:gd name="connsiteX34" fmla="*/ 0 w 9123903"/>
              <a:gd name="connsiteY34" fmla="*/ 221063 h 6149591"/>
              <a:gd name="connsiteX35" fmla="*/ 40193 w 9123903"/>
              <a:gd name="connsiteY35" fmla="*/ 5536641 h 6149591"/>
              <a:gd name="connsiteX0" fmla="*/ 40193 w 9123903"/>
              <a:gd name="connsiteY0" fmla="*/ 5536641 h 6149591"/>
              <a:gd name="connsiteX1" fmla="*/ 1287000 w 9123903"/>
              <a:gd name="connsiteY1" fmla="*/ 5492209 h 6149591"/>
              <a:gd name="connsiteX2" fmla="*/ 1289093 w 9123903"/>
              <a:gd name="connsiteY2" fmla="*/ 5600359 h 6149591"/>
              <a:gd name="connsiteX3" fmla="*/ 2090057 w 9123903"/>
              <a:gd name="connsiteY3" fmla="*/ 5677318 h 6149591"/>
              <a:gd name="connsiteX4" fmla="*/ 2371411 w 9123903"/>
              <a:gd name="connsiteY4" fmla="*/ 5687367 h 6149591"/>
              <a:gd name="connsiteX5" fmla="*/ 2585854 w 9123903"/>
              <a:gd name="connsiteY5" fmla="*/ 5695034 h 6149591"/>
              <a:gd name="connsiteX6" fmla="*/ 2631856 w 9123903"/>
              <a:gd name="connsiteY6" fmla="*/ 5641364 h 6149591"/>
              <a:gd name="connsiteX7" fmla="*/ 2707193 w 9123903"/>
              <a:gd name="connsiteY7" fmla="*/ 5646127 h 6149591"/>
              <a:gd name="connsiteX8" fmla="*/ 2805060 w 9123903"/>
              <a:gd name="connsiteY8" fmla="*/ 5525023 h 6149591"/>
              <a:gd name="connsiteX9" fmla="*/ 2741342 w 9123903"/>
              <a:gd name="connsiteY9" fmla="*/ 5453115 h 6149591"/>
              <a:gd name="connsiteX10" fmla="*/ 8249696 w 9123903"/>
              <a:gd name="connsiteY10" fmla="*/ 6149591 h 6149591"/>
              <a:gd name="connsiteX11" fmla="*/ 8330083 w 9123903"/>
              <a:gd name="connsiteY11" fmla="*/ 6069204 h 6149591"/>
              <a:gd name="connsiteX12" fmla="*/ 9063613 w 9123903"/>
              <a:gd name="connsiteY12" fmla="*/ 2019718 h 6149591"/>
              <a:gd name="connsiteX13" fmla="*/ 9123903 w 9123903"/>
              <a:gd name="connsiteY13" fmla="*/ 1858945 h 6149591"/>
              <a:gd name="connsiteX14" fmla="*/ 9043516 w 9123903"/>
              <a:gd name="connsiteY14" fmla="*/ 1668026 h 6149591"/>
              <a:gd name="connsiteX15" fmla="*/ 8973178 w 9123903"/>
              <a:gd name="connsiteY15" fmla="*/ 1657978 h 6149591"/>
              <a:gd name="connsiteX16" fmla="*/ 8872694 w 9123903"/>
              <a:gd name="connsiteY16" fmla="*/ 1748413 h 6149591"/>
              <a:gd name="connsiteX17" fmla="*/ 8571244 w 9123903"/>
              <a:gd name="connsiteY17" fmla="*/ 834013 h 6149591"/>
              <a:gd name="connsiteX18" fmla="*/ 8149213 w 9123903"/>
              <a:gd name="connsiteY18" fmla="*/ 653143 h 6149591"/>
              <a:gd name="connsiteX19" fmla="*/ 6852975 w 9123903"/>
              <a:gd name="connsiteY19" fmla="*/ 442127 h 6149591"/>
              <a:gd name="connsiteX20" fmla="*/ 5657222 w 9123903"/>
              <a:gd name="connsiteY20" fmla="*/ 130628 h 6149591"/>
              <a:gd name="connsiteX21" fmla="*/ 4923692 w 9123903"/>
              <a:gd name="connsiteY21" fmla="*/ 150725 h 6149591"/>
              <a:gd name="connsiteX22" fmla="*/ 4401178 w 9123903"/>
              <a:gd name="connsiteY22" fmla="*/ 331595 h 6149591"/>
              <a:gd name="connsiteX23" fmla="*/ 4240404 w 9123903"/>
              <a:gd name="connsiteY23" fmla="*/ 472272 h 6149591"/>
              <a:gd name="connsiteX24" fmla="*/ 4129872 w 9123903"/>
              <a:gd name="connsiteY24" fmla="*/ 0 h 6149591"/>
              <a:gd name="connsiteX25" fmla="*/ 3828422 w 9123903"/>
              <a:gd name="connsiteY25" fmla="*/ 50241 h 6149591"/>
              <a:gd name="connsiteX26" fmla="*/ 3687745 w 9123903"/>
              <a:gd name="connsiteY26" fmla="*/ 140677 h 6149591"/>
              <a:gd name="connsiteX27" fmla="*/ 3496826 w 9123903"/>
              <a:gd name="connsiteY27" fmla="*/ 90435 h 6149591"/>
              <a:gd name="connsiteX28" fmla="*/ 3336052 w 9123903"/>
              <a:gd name="connsiteY28" fmla="*/ 301450 h 6149591"/>
              <a:gd name="connsiteX29" fmla="*/ 2883877 w 9123903"/>
              <a:gd name="connsiteY29" fmla="*/ 150725 h 6149591"/>
              <a:gd name="connsiteX30" fmla="*/ 2260879 w 9123903"/>
              <a:gd name="connsiteY30" fmla="*/ 70338 h 6149591"/>
              <a:gd name="connsiteX31" fmla="*/ 1416817 w 9123903"/>
              <a:gd name="connsiteY31" fmla="*/ 40193 h 6149591"/>
              <a:gd name="connsiteX32" fmla="*/ 743578 w 9123903"/>
              <a:gd name="connsiteY32" fmla="*/ 100483 h 6149591"/>
              <a:gd name="connsiteX33" fmla="*/ 301450 w 9123903"/>
              <a:gd name="connsiteY33" fmla="*/ 190918 h 6149591"/>
              <a:gd name="connsiteX34" fmla="*/ 0 w 9123903"/>
              <a:gd name="connsiteY34" fmla="*/ 221063 h 6149591"/>
              <a:gd name="connsiteX35" fmla="*/ 40193 w 9123903"/>
              <a:gd name="connsiteY35" fmla="*/ 5536641 h 6149591"/>
              <a:gd name="connsiteX0" fmla="*/ 13738 w 9126023"/>
              <a:gd name="connsiteY0" fmla="*/ 5410434 h 6149591"/>
              <a:gd name="connsiteX1" fmla="*/ 1289120 w 9126023"/>
              <a:gd name="connsiteY1" fmla="*/ 5492209 h 6149591"/>
              <a:gd name="connsiteX2" fmla="*/ 1291213 w 9126023"/>
              <a:gd name="connsiteY2" fmla="*/ 5600359 h 6149591"/>
              <a:gd name="connsiteX3" fmla="*/ 2092177 w 9126023"/>
              <a:gd name="connsiteY3" fmla="*/ 5677318 h 6149591"/>
              <a:gd name="connsiteX4" fmla="*/ 2373531 w 9126023"/>
              <a:gd name="connsiteY4" fmla="*/ 5687367 h 6149591"/>
              <a:gd name="connsiteX5" fmla="*/ 2587974 w 9126023"/>
              <a:gd name="connsiteY5" fmla="*/ 5695034 h 6149591"/>
              <a:gd name="connsiteX6" fmla="*/ 2633976 w 9126023"/>
              <a:gd name="connsiteY6" fmla="*/ 5641364 h 6149591"/>
              <a:gd name="connsiteX7" fmla="*/ 2709313 w 9126023"/>
              <a:gd name="connsiteY7" fmla="*/ 5646127 h 6149591"/>
              <a:gd name="connsiteX8" fmla="*/ 2807180 w 9126023"/>
              <a:gd name="connsiteY8" fmla="*/ 5525023 h 6149591"/>
              <a:gd name="connsiteX9" fmla="*/ 2743462 w 9126023"/>
              <a:gd name="connsiteY9" fmla="*/ 5453115 h 6149591"/>
              <a:gd name="connsiteX10" fmla="*/ 8251816 w 9126023"/>
              <a:gd name="connsiteY10" fmla="*/ 6149591 h 6149591"/>
              <a:gd name="connsiteX11" fmla="*/ 8332203 w 9126023"/>
              <a:gd name="connsiteY11" fmla="*/ 6069204 h 6149591"/>
              <a:gd name="connsiteX12" fmla="*/ 9065733 w 9126023"/>
              <a:gd name="connsiteY12" fmla="*/ 2019718 h 6149591"/>
              <a:gd name="connsiteX13" fmla="*/ 9126023 w 9126023"/>
              <a:gd name="connsiteY13" fmla="*/ 1858945 h 6149591"/>
              <a:gd name="connsiteX14" fmla="*/ 9045636 w 9126023"/>
              <a:gd name="connsiteY14" fmla="*/ 1668026 h 6149591"/>
              <a:gd name="connsiteX15" fmla="*/ 8975298 w 9126023"/>
              <a:gd name="connsiteY15" fmla="*/ 1657978 h 6149591"/>
              <a:gd name="connsiteX16" fmla="*/ 8874814 w 9126023"/>
              <a:gd name="connsiteY16" fmla="*/ 1748413 h 6149591"/>
              <a:gd name="connsiteX17" fmla="*/ 8573364 w 9126023"/>
              <a:gd name="connsiteY17" fmla="*/ 834013 h 6149591"/>
              <a:gd name="connsiteX18" fmla="*/ 8151333 w 9126023"/>
              <a:gd name="connsiteY18" fmla="*/ 653143 h 6149591"/>
              <a:gd name="connsiteX19" fmla="*/ 6855095 w 9126023"/>
              <a:gd name="connsiteY19" fmla="*/ 442127 h 6149591"/>
              <a:gd name="connsiteX20" fmla="*/ 5659342 w 9126023"/>
              <a:gd name="connsiteY20" fmla="*/ 130628 h 6149591"/>
              <a:gd name="connsiteX21" fmla="*/ 4925812 w 9126023"/>
              <a:gd name="connsiteY21" fmla="*/ 150725 h 6149591"/>
              <a:gd name="connsiteX22" fmla="*/ 4403298 w 9126023"/>
              <a:gd name="connsiteY22" fmla="*/ 331595 h 6149591"/>
              <a:gd name="connsiteX23" fmla="*/ 4242524 w 9126023"/>
              <a:gd name="connsiteY23" fmla="*/ 472272 h 6149591"/>
              <a:gd name="connsiteX24" fmla="*/ 4131992 w 9126023"/>
              <a:gd name="connsiteY24" fmla="*/ 0 h 6149591"/>
              <a:gd name="connsiteX25" fmla="*/ 3830542 w 9126023"/>
              <a:gd name="connsiteY25" fmla="*/ 50241 h 6149591"/>
              <a:gd name="connsiteX26" fmla="*/ 3689865 w 9126023"/>
              <a:gd name="connsiteY26" fmla="*/ 140677 h 6149591"/>
              <a:gd name="connsiteX27" fmla="*/ 3498946 w 9126023"/>
              <a:gd name="connsiteY27" fmla="*/ 90435 h 6149591"/>
              <a:gd name="connsiteX28" fmla="*/ 3338172 w 9126023"/>
              <a:gd name="connsiteY28" fmla="*/ 301450 h 6149591"/>
              <a:gd name="connsiteX29" fmla="*/ 2885997 w 9126023"/>
              <a:gd name="connsiteY29" fmla="*/ 150725 h 6149591"/>
              <a:gd name="connsiteX30" fmla="*/ 2262999 w 9126023"/>
              <a:gd name="connsiteY30" fmla="*/ 70338 h 6149591"/>
              <a:gd name="connsiteX31" fmla="*/ 1418937 w 9126023"/>
              <a:gd name="connsiteY31" fmla="*/ 40193 h 6149591"/>
              <a:gd name="connsiteX32" fmla="*/ 745698 w 9126023"/>
              <a:gd name="connsiteY32" fmla="*/ 100483 h 6149591"/>
              <a:gd name="connsiteX33" fmla="*/ 303570 w 9126023"/>
              <a:gd name="connsiteY33" fmla="*/ 190918 h 6149591"/>
              <a:gd name="connsiteX34" fmla="*/ 2120 w 9126023"/>
              <a:gd name="connsiteY34" fmla="*/ 221063 h 6149591"/>
              <a:gd name="connsiteX35" fmla="*/ 13738 w 9126023"/>
              <a:gd name="connsiteY35" fmla="*/ 5410434 h 6149591"/>
              <a:gd name="connsiteX0" fmla="*/ 13738 w 9126023"/>
              <a:gd name="connsiteY0" fmla="*/ 5410434 h 6149591"/>
              <a:gd name="connsiteX1" fmla="*/ 757499 w 9126023"/>
              <a:gd name="connsiteY1" fmla="*/ 5472008 h 6149591"/>
              <a:gd name="connsiteX2" fmla="*/ 1289120 w 9126023"/>
              <a:gd name="connsiteY2" fmla="*/ 5492209 h 6149591"/>
              <a:gd name="connsiteX3" fmla="*/ 1291213 w 9126023"/>
              <a:gd name="connsiteY3" fmla="*/ 5600359 h 6149591"/>
              <a:gd name="connsiteX4" fmla="*/ 2092177 w 9126023"/>
              <a:gd name="connsiteY4" fmla="*/ 5677318 h 6149591"/>
              <a:gd name="connsiteX5" fmla="*/ 2373531 w 9126023"/>
              <a:gd name="connsiteY5" fmla="*/ 5687367 h 6149591"/>
              <a:gd name="connsiteX6" fmla="*/ 2587974 w 9126023"/>
              <a:gd name="connsiteY6" fmla="*/ 5695034 h 6149591"/>
              <a:gd name="connsiteX7" fmla="*/ 2633976 w 9126023"/>
              <a:gd name="connsiteY7" fmla="*/ 5641364 h 6149591"/>
              <a:gd name="connsiteX8" fmla="*/ 2709313 w 9126023"/>
              <a:gd name="connsiteY8" fmla="*/ 5646127 h 6149591"/>
              <a:gd name="connsiteX9" fmla="*/ 2807180 w 9126023"/>
              <a:gd name="connsiteY9" fmla="*/ 5525023 h 6149591"/>
              <a:gd name="connsiteX10" fmla="*/ 2743462 w 9126023"/>
              <a:gd name="connsiteY10" fmla="*/ 5453115 h 6149591"/>
              <a:gd name="connsiteX11" fmla="*/ 8251816 w 9126023"/>
              <a:gd name="connsiteY11" fmla="*/ 6149591 h 6149591"/>
              <a:gd name="connsiteX12" fmla="*/ 8332203 w 9126023"/>
              <a:gd name="connsiteY12" fmla="*/ 6069204 h 6149591"/>
              <a:gd name="connsiteX13" fmla="*/ 9065733 w 9126023"/>
              <a:gd name="connsiteY13" fmla="*/ 2019718 h 6149591"/>
              <a:gd name="connsiteX14" fmla="*/ 9126023 w 9126023"/>
              <a:gd name="connsiteY14" fmla="*/ 1858945 h 6149591"/>
              <a:gd name="connsiteX15" fmla="*/ 9045636 w 9126023"/>
              <a:gd name="connsiteY15" fmla="*/ 1668026 h 6149591"/>
              <a:gd name="connsiteX16" fmla="*/ 8975298 w 9126023"/>
              <a:gd name="connsiteY16" fmla="*/ 1657978 h 6149591"/>
              <a:gd name="connsiteX17" fmla="*/ 8874814 w 9126023"/>
              <a:gd name="connsiteY17" fmla="*/ 1748413 h 6149591"/>
              <a:gd name="connsiteX18" fmla="*/ 8573364 w 9126023"/>
              <a:gd name="connsiteY18" fmla="*/ 834013 h 6149591"/>
              <a:gd name="connsiteX19" fmla="*/ 8151333 w 9126023"/>
              <a:gd name="connsiteY19" fmla="*/ 653143 h 6149591"/>
              <a:gd name="connsiteX20" fmla="*/ 6855095 w 9126023"/>
              <a:gd name="connsiteY20" fmla="*/ 442127 h 6149591"/>
              <a:gd name="connsiteX21" fmla="*/ 5659342 w 9126023"/>
              <a:gd name="connsiteY21" fmla="*/ 130628 h 6149591"/>
              <a:gd name="connsiteX22" fmla="*/ 4925812 w 9126023"/>
              <a:gd name="connsiteY22" fmla="*/ 150725 h 6149591"/>
              <a:gd name="connsiteX23" fmla="*/ 4403298 w 9126023"/>
              <a:gd name="connsiteY23" fmla="*/ 331595 h 6149591"/>
              <a:gd name="connsiteX24" fmla="*/ 4242524 w 9126023"/>
              <a:gd name="connsiteY24" fmla="*/ 472272 h 6149591"/>
              <a:gd name="connsiteX25" fmla="*/ 4131992 w 9126023"/>
              <a:gd name="connsiteY25" fmla="*/ 0 h 6149591"/>
              <a:gd name="connsiteX26" fmla="*/ 3830542 w 9126023"/>
              <a:gd name="connsiteY26" fmla="*/ 50241 h 6149591"/>
              <a:gd name="connsiteX27" fmla="*/ 3689865 w 9126023"/>
              <a:gd name="connsiteY27" fmla="*/ 140677 h 6149591"/>
              <a:gd name="connsiteX28" fmla="*/ 3498946 w 9126023"/>
              <a:gd name="connsiteY28" fmla="*/ 90435 h 6149591"/>
              <a:gd name="connsiteX29" fmla="*/ 3338172 w 9126023"/>
              <a:gd name="connsiteY29" fmla="*/ 301450 h 6149591"/>
              <a:gd name="connsiteX30" fmla="*/ 2885997 w 9126023"/>
              <a:gd name="connsiteY30" fmla="*/ 150725 h 6149591"/>
              <a:gd name="connsiteX31" fmla="*/ 2262999 w 9126023"/>
              <a:gd name="connsiteY31" fmla="*/ 70338 h 6149591"/>
              <a:gd name="connsiteX32" fmla="*/ 1418937 w 9126023"/>
              <a:gd name="connsiteY32" fmla="*/ 40193 h 6149591"/>
              <a:gd name="connsiteX33" fmla="*/ 745698 w 9126023"/>
              <a:gd name="connsiteY33" fmla="*/ 100483 h 6149591"/>
              <a:gd name="connsiteX34" fmla="*/ 303570 w 9126023"/>
              <a:gd name="connsiteY34" fmla="*/ 190918 h 6149591"/>
              <a:gd name="connsiteX35" fmla="*/ 2120 w 9126023"/>
              <a:gd name="connsiteY35" fmla="*/ 221063 h 6149591"/>
              <a:gd name="connsiteX36" fmla="*/ 13738 w 9126023"/>
              <a:gd name="connsiteY36" fmla="*/ 5410434 h 6149591"/>
              <a:gd name="connsiteX0" fmla="*/ 13738 w 9126023"/>
              <a:gd name="connsiteY0" fmla="*/ 5410434 h 6149591"/>
              <a:gd name="connsiteX1" fmla="*/ 757499 w 9126023"/>
              <a:gd name="connsiteY1" fmla="*/ 5472008 h 6149591"/>
              <a:gd name="connsiteX2" fmla="*/ 1105162 w 9126023"/>
              <a:gd name="connsiteY2" fmla="*/ 5491058 h 6149591"/>
              <a:gd name="connsiteX3" fmla="*/ 1289120 w 9126023"/>
              <a:gd name="connsiteY3" fmla="*/ 5492209 h 6149591"/>
              <a:gd name="connsiteX4" fmla="*/ 1291213 w 9126023"/>
              <a:gd name="connsiteY4" fmla="*/ 5600359 h 6149591"/>
              <a:gd name="connsiteX5" fmla="*/ 2092177 w 9126023"/>
              <a:gd name="connsiteY5" fmla="*/ 5677318 h 6149591"/>
              <a:gd name="connsiteX6" fmla="*/ 2373531 w 9126023"/>
              <a:gd name="connsiteY6" fmla="*/ 5687367 h 6149591"/>
              <a:gd name="connsiteX7" fmla="*/ 2587974 w 9126023"/>
              <a:gd name="connsiteY7" fmla="*/ 5695034 h 6149591"/>
              <a:gd name="connsiteX8" fmla="*/ 2633976 w 9126023"/>
              <a:gd name="connsiteY8" fmla="*/ 5641364 h 6149591"/>
              <a:gd name="connsiteX9" fmla="*/ 2709313 w 9126023"/>
              <a:gd name="connsiteY9" fmla="*/ 5646127 h 6149591"/>
              <a:gd name="connsiteX10" fmla="*/ 2807180 w 9126023"/>
              <a:gd name="connsiteY10" fmla="*/ 5525023 h 6149591"/>
              <a:gd name="connsiteX11" fmla="*/ 2743462 w 9126023"/>
              <a:gd name="connsiteY11" fmla="*/ 5453115 h 6149591"/>
              <a:gd name="connsiteX12" fmla="*/ 8251816 w 9126023"/>
              <a:gd name="connsiteY12" fmla="*/ 6149591 h 6149591"/>
              <a:gd name="connsiteX13" fmla="*/ 8332203 w 9126023"/>
              <a:gd name="connsiteY13" fmla="*/ 6069204 h 6149591"/>
              <a:gd name="connsiteX14" fmla="*/ 9065733 w 9126023"/>
              <a:gd name="connsiteY14" fmla="*/ 2019718 h 6149591"/>
              <a:gd name="connsiteX15" fmla="*/ 9126023 w 9126023"/>
              <a:gd name="connsiteY15" fmla="*/ 1858945 h 6149591"/>
              <a:gd name="connsiteX16" fmla="*/ 9045636 w 9126023"/>
              <a:gd name="connsiteY16" fmla="*/ 1668026 h 6149591"/>
              <a:gd name="connsiteX17" fmla="*/ 8975298 w 9126023"/>
              <a:gd name="connsiteY17" fmla="*/ 1657978 h 6149591"/>
              <a:gd name="connsiteX18" fmla="*/ 8874814 w 9126023"/>
              <a:gd name="connsiteY18" fmla="*/ 1748413 h 6149591"/>
              <a:gd name="connsiteX19" fmla="*/ 8573364 w 9126023"/>
              <a:gd name="connsiteY19" fmla="*/ 834013 h 6149591"/>
              <a:gd name="connsiteX20" fmla="*/ 8151333 w 9126023"/>
              <a:gd name="connsiteY20" fmla="*/ 653143 h 6149591"/>
              <a:gd name="connsiteX21" fmla="*/ 6855095 w 9126023"/>
              <a:gd name="connsiteY21" fmla="*/ 442127 h 6149591"/>
              <a:gd name="connsiteX22" fmla="*/ 5659342 w 9126023"/>
              <a:gd name="connsiteY22" fmla="*/ 130628 h 6149591"/>
              <a:gd name="connsiteX23" fmla="*/ 4925812 w 9126023"/>
              <a:gd name="connsiteY23" fmla="*/ 150725 h 6149591"/>
              <a:gd name="connsiteX24" fmla="*/ 4403298 w 9126023"/>
              <a:gd name="connsiteY24" fmla="*/ 331595 h 6149591"/>
              <a:gd name="connsiteX25" fmla="*/ 4242524 w 9126023"/>
              <a:gd name="connsiteY25" fmla="*/ 472272 h 6149591"/>
              <a:gd name="connsiteX26" fmla="*/ 4131992 w 9126023"/>
              <a:gd name="connsiteY26" fmla="*/ 0 h 6149591"/>
              <a:gd name="connsiteX27" fmla="*/ 3830542 w 9126023"/>
              <a:gd name="connsiteY27" fmla="*/ 50241 h 6149591"/>
              <a:gd name="connsiteX28" fmla="*/ 3689865 w 9126023"/>
              <a:gd name="connsiteY28" fmla="*/ 140677 h 6149591"/>
              <a:gd name="connsiteX29" fmla="*/ 3498946 w 9126023"/>
              <a:gd name="connsiteY29" fmla="*/ 90435 h 6149591"/>
              <a:gd name="connsiteX30" fmla="*/ 3338172 w 9126023"/>
              <a:gd name="connsiteY30" fmla="*/ 301450 h 6149591"/>
              <a:gd name="connsiteX31" fmla="*/ 2885997 w 9126023"/>
              <a:gd name="connsiteY31" fmla="*/ 150725 h 6149591"/>
              <a:gd name="connsiteX32" fmla="*/ 2262999 w 9126023"/>
              <a:gd name="connsiteY32" fmla="*/ 70338 h 6149591"/>
              <a:gd name="connsiteX33" fmla="*/ 1418937 w 9126023"/>
              <a:gd name="connsiteY33" fmla="*/ 40193 h 6149591"/>
              <a:gd name="connsiteX34" fmla="*/ 745698 w 9126023"/>
              <a:gd name="connsiteY34" fmla="*/ 100483 h 6149591"/>
              <a:gd name="connsiteX35" fmla="*/ 303570 w 9126023"/>
              <a:gd name="connsiteY35" fmla="*/ 190918 h 6149591"/>
              <a:gd name="connsiteX36" fmla="*/ 2120 w 9126023"/>
              <a:gd name="connsiteY36" fmla="*/ 221063 h 6149591"/>
              <a:gd name="connsiteX37" fmla="*/ 13738 w 9126023"/>
              <a:gd name="connsiteY37" fmla="*/ 5410434 h 6149591"/>
              <a:gd name="connsiteX0" fmla="*/ 10025 w 9122310"/>
              <a:gd name="connsiteY0" fmla="*/ 5410434 h 6149591"/>
              <a:gd name="connsiteX1" fmla="*/ 753786 w 9122310"/>
              <a:gd name="connsiteY1" fmla="*/ 5472008 h 6149591"/>
              <a:gd name="connsiteX2" fmla="*/ 1101449 w 9122310"/>
              <a:gd name="connsiteY2" fmla="*/ 5491058 h 6149591"/>
              <a:gd name="connsiteX3" fmla="*/ 1285407 w 9122310"/>
              <a:gd name="connsiteY3" fmla="*/ 5492209 h 6149591"/>
              <a:gd name="connsiteX4" fmla="*/ 1287500 w 9122310"/>
              <a:gd name="connsiteY4" fmla="*/ 5600359 h 6149591"/>
              <a:gd name="connsiteX5" fmla="*/ 2088464 w 9122310"/>
              <a:gd name="connsiteY5" fmla="*/ 5677318 h 6149591"/>
              <a:gd name="connsiteX6" fmla="*/ 2369818 w 9122310"/>
              <a:gd name="connsiteY6" fmla="*/ 5687367 h 6149591"/>
              <a:gd name="connsiteX7" fmla="*/ 2584261 w 9122310"/>
              <a:gd name="connsiteY7" fmla="*/ 5695034 h 6149591"/>
              <a:gd name="connsiteX8" fmla="*/ 2630263 w 9122310"/>
              <a:gd name="connsiteY8" fmla="*/ 5641364 h 6149591"/>
              <a:gd name="connsiteX9" fmla="*/ 2705600 w 9122310"/>
              <a:gd name="connsiteY9" fmla="*/ 5646127 h 6149591"/>
              <a:gd name="connsiteX10" fmla="*/ 2803467 w 9122310"/>
              <a:gd name="connsiteY10" fmla="*/ 5525023 h 6149591"/>
              <a:gd name="connsiteX11" fmla="*/ 2739749 w 9122310"/>
              <a:gd name="connsiteY11" fmla="*/ 5453115 h 6149591"/>
              <a:gd name="connsiteX12" fmla="*/ 8248103 w 9122310"/>
              <a:gd name="connsiteY12" fmla="*/ 6149591 h 6149591"/>
              <a:gd name="connsiteX13" fmla="*/ 8328490 w 9122310"/>
              <a:gd name="connsiteY13" fmla="*/ 6069204 h 6149591"/>
              <a:gd name="connsiteX14" fmla="*/ 9062020 w 9122310"/>
              <a:gd name="connsiteY14" fmla="*/ 2019718 h 6149591"/>
              <a:gd name="connsiteX15" fmla="*/ 9122310 w 9122310"/>
              <a:gd name="connsiteY15" fmla="*/ 1858945 h 6149591"/>
              <a:gd name="connsiteX16" fmla="*/ 9041923 w 9122310"/>
              <a:gd name="connsiteY16" fmla="*/ 1668026 h 6149591"/>
              <a:gd name="connsiteX17" fmla="*/ 8971585 w 9122310"/>
              <a:gd name="connsiteY17" fmla="*/ 1657978 h 6149591"/>
              <a:gd name="connsiteX18" fmla="*/ 8871101 w 9122310"/>
              <a:gd name="connsiteY18" fmla="*/ 1748413 h 6149591"/>
              <a:gd name="connsiteX19" fmla="*/ 8569651 w 9122310"/>
              <a:gd name="connsiteY19" fmla="*/ 834013 h 6149591"/>
              <a:gd name="connsiteX20" fmla="*/ 8147620 w 9122310"/>
              <a:gd name="connsiteY20" fmla="*/ 653143 h 6149591"/>
              <a:gd name="connsiteX21" fmla="*/ 6851382 w 9122310"/>
              <a:gd name="connsiteY21" fmla="*/ 442127 h 6149591"/>
              <a:gd name="connsiteX22" fmla="*/ 5655629 w 9122310"/>
              <a:gd name="connsiteY22" fmla="*/ 130628 h 6149591"/>
              <a:gd name="connsiteX23" fmla="*/ 4922099 w 9122310"/>
              <a:gd name="connsiteY23" fmla="*/ 150725 h 6149591"/>
              <a:gd name="connsiteX24" fmla="*/ 4399585 w 9122310"/>
              <a:gd name="connsiteY24" fmla="*/ 331595 h 6149591"/>
              <a:gd name="connsiteX25" fmla="*/ 4238811 w 9122310"/>
              <a:gd name="connsiteY25" fmla="*/ 472272 h 6149591"/>
              <a:gd name="connsiteX26" fmla="*/ 4128279 w 9122310"/>
              <a:gd name="connsiteY26" fmla="*/ 0 h 6149591"/>
              <a:gd name="connsiteX27" fmla="*/ 3826829 w 9122310"/>
              <a:gd name="connsiteY27" fmla="*/ 50241 h 6149591"/>
              <a:gd name="connsiteX28" fmla="*/ 3686152 w 9122310"/>
              <a:gd name="connsiteY28" fmla="*/ 140677 h 6149591"/>
              <a:gd name="connsiteX29" fmla="*/ 3495233 w 9122310"/>
              <a:gd name="connsiteY29" fmla="*/ 90435 h 6149591"/>
              <a:gd name="connsiteX30" fmla="*/ 3334459 w 9122310"/>
              <a:gd name="connsiteY30" fmla="*/ 301450 h 6149591"/>
              <a:gd name="connsiteX31" fmla="*/ 2882284 w 9122310"/>
              <a:gd name="connsiteY31" fmla="*/ 150725 h 6149591"/>
              <a:gd name="connsiteX32" fmla="*/ 2259286 w 9122310"/>
              <a:gd name="connsiteY32" fmla="*/ 70338 h 6149591"/>
              <a:gd name="connsiteX33" fmla="*/ 1415224 w 9122310"/>
              <a:gd name="connsiteY33" fmla="*/ 40193 h 6149591"/>
              <a:gd name="connsiteX34" fmla="*/ 741985 w 9122310"/>
              <a:gd name="connsiteY34" fmla="*/ 100483 h 6149591"/>
              <a:gd name="connsiteX35" fmla="*/ 299857 w 9122310"/>
              <a:gd name="connsiteY35" fmla="*/ 190918 h 6149591"/>
              <a:gd name="connsiteX36" fmla="*/ 12694 w 9122310"/>
              <a:gd name="connsiteY36" fmla="*/ 180582 h 6149591"/>
              <a:gd name="connsiteX37" fmla="*/ 10025 w 9122310"/>
              <a:gd name="connsiteY37" fmla="*/ 5410434 h 6149591"/>
              <a:gd name="connsiteX0" fmla="*/ 10025 w 9122310"/>
              <a:gd name="connsiteY0" fmla="*/ 5410434 h 6149591"/>
              <a:gd name="connsiteX1" fmla="*/ 753786 w 9122310"/>
              <a:gd name="connsiteY1" fmla="*/ 5472008 h 6149591"/>
              <a:gd name="connsiteX2" fmla="*/ 1101449 w 9122310"/>
              <a:gd name="connsiteY2" fmla="*/ 5491058 h 6149591"/>
              <a:gd name="connsiteX3" fmla="*/ 1285407 w 9122310"/>
              <a:gd name="connsiteY3" fmla="*/ 5492209 h 6149591"/>
              <a:gd name="connsiteX4" fmla="*/ 1287500 w 9122310"/>
              <a:gd name="connsiteY4" fmla="*/ 5600359 h 6149591"/>
              <a:gd name="connsiteX5" fmla="*/ 2088464 w 9122310"/>
              <a:gd name="connsiteY5" fmla="*/ 5677318 h 6149591"/>
              <a:gd name="connsiteX6" fmla="*/ 2369818 w 9122310"/>
              <a:gd name="connsiteY6" fmla="*/ 5687367 h 6149591"/>
              <a:gd name="connsiteX7" fmla="*/ 2584261 w 9122310"/>
              <a:gd name="connsiteY7" fmla="*/ 5695034 h 6149591"/>
              <a:gd name="connsiteX8" fmla="*/ 2630263 w 9122310"/>
              <a:gd name="connsiteY8" fmla="*/ 5641364 h 6149591"/>
              <a:gd name="connsiteX9" fmla="*/ 2705600 w 9122310"/>
              <a:gd name="connsiteY9" fmla="*/ 5646127 h 6149591"/>
              <a:gd name="connsiteX10" fmla="*/ 2803467 w 9122310"/>
              <a:gd name="connsiteY10" fmla="*/ 5525023 h 6149591"/>
              <a:gd name="connsiteX11" fmla="*/ 2739749 w 9122310"/>
              <a:gd name="connsiteY11" fmla="*/ 5453115 h 6149591"/>
              <a:gd name="connsiteX12" fmla="*/ 8248103 w 9122310"/>
              <a:gd name="connsiteY12" fmla="*/ 6149591 h 6149591"/>
              <a:gd name="connsiteX13" fmla="*/ 8328490 w 9122310"/>
              <a:gd name="connsiteY13" fmla="*/ 6069204 h 6149591"/>
              <a:gd name="connsiteX14" fmla="*/ 9062020 w 9122310"/>
              <a:gd name="connsiteY14" fmla="*/ 2019718 h 6149591"/>
              <a:gd name="connsiteX15" fmla="*/ 9122310 w 9122310"/>
              <a:gd name="connsiteY15" fmla="*/ 1858945 h 6149591"/>
              <a:gd name="connsiteX16" fmla="*/ 9041923 w 9122310"/>
              <a:gd name="connsiteY16" fmla="*/ 1668026 h 6149591"/>
              <a:gd name="connsiteX17" fmla="*/ 8971585 w 9122310"/>
              <a:gd name="connsiteY17" fmla="*/ 1657978 h 6149591"/>
              <a:gd name="connsiteX18" fmla="*/ 8871101 w 9122310"/>
              <a:gd name="connsiteY18" fmla="*/ 1748413 h 6149591"/>
              <a:gd name="connsiteX19" fmla="*/ 8569651 w 9122310"/>
              <a:gd name="connsiteY19" fmla="*/ 834013 h 6149591"/>
              <a:gd name="connsiteX20" fmla="*/ 8147620 w 9122310"/>
              <a:gd name="connsiteY20" fmla="*/ 653143 h 6149591"/>
              <a:gd name="connsiteX21" fmla="*/ 6851382 w 9122310"/>
              <a:gd name="connsiteY21" fmla="*/ 442127 h 6149591"/>
              <a:gd name="connsiteX22" fmla="*/ 5655629 w 9122310"/>
              <a:gd name="connsiteY22" fmla="*/ 130628 h 6149591"/>
              <a:gd name="connsiteX23" fmla="*/ 4922099 w 9122310"/>
              <a:gd name="connsiteY23" fmla="*/ 150725 h 6149591"/>
              <a:gd name="connsiteX24" fmla="*/ 4399585 w 9122310"/>
              <a:gd name="connsiteY24" fmla="*/ 331595 h 6149591"/>
              <a:gd name="connsiteX25" fmla="*/ 4238811 w 9122310"/>
              <a:gd name="connsiteY25" fmla="*/ 472272 h 6149591"/>
              <a:gd name="connsiteX26" fmla="*/ 4128279 w 9122310"/>
              <a:gd name="connsiteY26" fmla="*/ 0 h 6149591"/>
              <a:gd name="connsiteX27" fmla="*/ 3826829 w 9122310"/>
              <a:gd name="connsiteY27" fmla="*/ 50241 h 6149591"/>
              <a:gd name="connsiteX28" fmla="*/ 3686152 w 9122310"/>
              <a:gd name="connsiteY28" fmla="*/ 140677 h 6149591"/>
              <a:gd name="connsiteX29" fmla="*/ 3495233 w 9122310"/>
              <a:gd name="connsiteY29" fmla="*/ 90435 h 6149591"/>
              <a:gd name="connsiteX30" fmla="*/ 3334459 w 9122310"/>
              <a:gd name="connsiteY30" fmla="*/ 301450 h 6149591"/>
              <a:gd name="connsiteX31" fmla="*/ 2882284 w 9122310"/>
              <a:gd name="connsiteY31" fmla="*/ 150725 h 6149591"/>
              <a:gd name="connsiteX32" fmla="*/ 2259286 w 9122310"/>
              <a:gd name="connsiteY32" fmla="*/ 70338 h 6149591"/>
              <a:gd name="connsiteX33" fmla="*/ 1415224 w 9122310"/>
              <a:gd name="connsiteY33" fmla="*/ 40193 h 6149591"/>
              <a:gd name="connsiteX34" fmla="*/ 741985 w 9122310"/>
              <a:gd name="connsiteY34" fmla="*/ 100483 h 6149591"/>
              <a:gd name="connsiteX35" fmla="*/ 330813 w 9122310"/>
              <a:gd name="connsiteY35" fmla="*/ 145675 h 6149591"/>
              <a:gd name="connsiteX36" fmla="*/ 12694 w 9122310"/>
              <a:gd name="connsiteY36" fmla="*/ 180582 h 6149591"/>
              <a:gd name="connsiteX37" fmla="*/ 10025 w 9122310"/>
              <a:gd name="connsiteY37" fmla="*/ 5410434 h 6149591"/>
              <a:gd name="connsiteX0" fmla="*/ 10025 w 9122310"/>
              <a:gd name="connsiteY0" fmla="*/ 5410434 h 6149591"/>
              <a:gd name="connsiteX1" fmla="*/ 753786 w 9122310"/>
              <a:gd name="connsiteY1" fmla="*/ 5472008 h 6149591"/>
              <a:gd name="connsiteX2" fmla="*/ 1101449 w 9122310"/>
              <a:gd name="connsiteY2" fmla="*/ 5491058 h 6149591"/>
              <a:gd name="connsiteX3" fmla="*/ 1285407 w 9122310"/>
              <a:gd name="connsiteY3" fmla="*/ 5492209 h 6149591"/>
              <a:gd name="connsiteX4" fmla="*/ 1287500 w 9122310"/>
              <a:gd name="connsiteY4" fmla="*/ 5600359 h 6149591"/>
              <a:gd name="connsiteX5" fmla="*/ 2088464 w 9122310"/>
              <a:gd name="connsiteY5" fmla="*/ 5677318 h 6149591"/>
              <a:gd name="connsiteX6" fmla="*/ 2369818 w 9122310"/>
              <a:gd name="connsiteY6" fmla="*/ 5687367 h 6149591"/>
              <a:gd name="connsiteX7" fmla="*/ 2584261 w 9122310"/>
              <a:gd name="connsiteY7" fmla="*/ 5695034 h 6149591"/>
              <a:gd name="connsiteX8" fmla="*/ 2630263 w 9122310"/>
              <a:gd name="connsiteY8" fmla="*/ 5641364 h 6149591"/>
              <a:gd name="connsiteX9" fmla="*/ 2705600 w 9122310"/>
              <a:gd name="connsiteY9" fmla="*/ 5646127 h 6149591"/>
              <a:gd name="connsiteX10" fmla="*/ 2803467 w 9122310"/>
              <a:gd name="connsiteY10" fmla="*/ 5525023 h 6149591"/>
              <a:gd name="connsiteX11" fmla="*/ 2739749 w 9122310"/>
              <a:gd name="connsiteY11" fmla="*/ 5453115 h 6149591"/>
              <a:gd name="connsiteX12" fmla="*/ 8248103 w 9122310"/>
              <a:gd name="connsiteY12" fmla="*/ 6149591 h 6149591"/>
              <a:gd name="connsiteX13" fmla="*/ 8328490 w 9122310"/>
              <a:gd name="connsiteY13" fmla="*/ 6069204 h 6149591"/>
              <a:gd name="connsiteX14" fmla="*/ 9062020 w 9122310"/>
              <a:gd name="connsiteY14" fmla="*/ 2019718 h 6149591"/>
              <a:gd name="connsiteX15" fmla="*/ 9122310 w 9122310"/>
              <a:gd name="connsiteY15" fmla="*/ 1858945 h 6149591"/>
              <a:gd name="connsiteX16" fmla="*/ 9041923 w 9122310"/>
              <a:gd name="connsiteY16" fmla="*/ 1668026 h 6149591"/>
              <a:gd name="connsiteX17" fmla="*/ 8971585 w 9122310"/>
              <a:gd name="connsiteY17" fmla="*/ 1657978 h 6149591"/>
              <a:gd name="connsiteX18" fmla="*/ 8871101 w 9122310"/>
              <a:gd name="connsiteY18" fmla="*/ 1748413 h 6149591"/>
              <a:gd name="connsiteX19" fmla="*/ 8569651 w 9122310"/>
              <a:gd name="connsiteY19" fmla="*/ 834013 h 6149591"/>
              <a:gd name="connsiteX20" fmla="*/ 8147620 w 9122310"/>
              <a:gd name="connsiteY20" fmla="*/ 653143 h 6149591"/>
              <a:gd name="connsiteX21" fmla="*/ 6851382 w 9122310"/>
              <a:gd name="connsiteY21" fmla="*/ 442127 h 6149591"/>
              <a:gd name="connsiteX22" fmla="*/ 5655629 w 9122310"/>
              <a:gd name="connsiteY22" fmla="*/ 130628 h 6149591"/>
              <a:gd name="connsiteX23" fmla="*/ 4922099 w 9122310"/>
              <a:gd name="connsiteY23" fmla="*/ 150725 h 6149591"/>
              <a:gd name="connsiteX24" fmla="*/ 4399585 w 9122310"/>
              <a:gd name="connsiteY24" fmla="*/ 331595 h 6149591"/>
              <a:gd name="connsiteX25" fmla="*/ 4238811 w 9122310"/>
              <a:gd name="connsiteY25" fmla="*/ 472272 h 6149591"/>
              <a:gd name="connsiteX26" fmla="*/ 4128279 w 9122310"/>
              <a:gd name="connsiteY26" fmla="*/ 0 h 6149591"/>
              <a:gd name="connsiteX27" fmla="*/ 3826829 w 9122310"/>
              <a:gd name="connsiteY27" fmla="*/ 50241 h 6149591"/>
              <a:gd name="connsiteX28" fmla="*/ 3686152 w 9122310"/>
              <a:gd name="connsiteY28" fmla="*/ 140677 h 6149591"/>
              <a:gd name="connsiteX29" fmla="*/ 3495233 w 9122310"/>
              <a:gd name="connsiteY29" fmla="*/ 90435 h 6149591"/>
              <a:gd name="connsiteX30" fmla="*/ 3334459 w 9122310"/>
              <a:gd name="connsiteY30" fmla="*/ 301450 h 6149591"/>
              <a:gd name="connsiteX31" fmla="*/ 2882284 w 9122310"/>
              <a:gd name="connsiteY31" fmla="*/ 150725 h 6149591"/>
              <a:gd name="connsiteX32" fmla="*/ 2259286 w 9122310"/>
              <a:gd name="connsiteY32" fmla="*/ 70338 h 6149591"/>
              <a:gd name="connsiteX33" fmla="*/ 1415224 w 9122310"/>
              <a:gd name="connsiteY33" fmla="*/ 40193 h 6149591"/>
              <a:gd name="connsiteX34" fmla="*/ 741985 w 9122310"/>
              <a:gd name="connsiteY34" fmla="*/ 100483 h 6149591"/>
              <a:gd name="connsiteX35" fmla="*/ 330813 w 9122310"/>
              <a:gd name="connsiteY35" fmla="*/ 145675 h 6149591"/>
              <a:gd name="connsiteX36" fmla="*/ 12694 w 9122310"/>
              <a:gd name="connsiteY36" fmla="*/ 180582 h 6149591"/>
              <a:gd name="connsiteX37" fmla="*/ 10025 w 9122310"/>
              <a:gd name="connsiteY37" fmla="*/ 5410434 h 6149591"/>
              <a:gd name="connsiteX0" fmla="*/ 10025 w 9122310"/>
              <a:gd name="connsiteY0" fmla="*/ 5410434 h 6149591"/>
              <a:gd name="connsiteX1" fmla="*/ 753786 w 9122310"/>
              <a:gd name="connsiteY1" fmla="*/ 5472008 h 6149591"/>
              <a:gd name="connsiteX2" fmla="*/ 1101449 w 9122310"/>
              <a:gd name="connsiteY2" fmla="*/ 5491058 h 6149591"/>
              <a:gd name="connsiteX3" fmla="*/ 1285407 w 9122310"/>
              <a:gd name="connsiteY3" fmla="*/ 5492209 h 6149591"/>
              <a:gd name="connsiteX4" fmla="*/ 1287500 w 9122310"/>
              <a:gd name="connsiteY4" fmla="*/ 5600359 h 6149591"/>
              <a:gd name="connsiteX5" fmla="*/ 2088464 w 9122310"/>
              <a:gd name="connsiteY5" fmla="*/ 5677318 h 6149591"/>
              <a:gd name="connsiteX6" fmla="*/ 2369818 w 9122310"/>
              <a:gd name="connsiteY6" fmla="*/ 5687367 h 6149591"/>
              <a:gd name="connsiteX7" fmla="*/ 2584261 w 9122310"/>
              <a:gd name="connsiteY7" fmla="*/ 5695034 h 6149591"/>
              <a:gd name="connsiteX8" fmla="*/ 2630263 w 9122310"/>
              <a:gd name="connsiteY8" fmla="*/ 5641364 h 6149591"/>
              <a:gd name="connsiteX9" fmla="*/ 2705600 w 9122310"/>
              <a:gd name="connsiteY9" fmla="*/ 5646127 h 6149591"/>
              <a:gd name="connsiteX10" fmla="*/ 2803467 w 9122310"/>
              <a:gd name="connsiteY10" fmla="*/ 5525023 h 6149591"/>
              <a:gd name="connsiteX11" fmla="*/ 2739749 w 9122310"/>
              <a:gd name="connsiteY11" fmla="*/ 5453115 h 6149591"/>
              <a:gd name="connsiteX12" fmla="*/ 8248103 w 9122310"/>
              <a:gd name="connsiteY12" fmla="*/ 6149591 h 6149591"/>
              <a:gd name="connsiteX13" fmla="*/ 8328490 w 9122310"/>
              <a:gd name="connsiteY13" fmla="*/ 6069204 h 6149591"/>
              <a:gd name="connsiteX14" fmla="*/ 9062020 w 9122310"/>
              <a:gd name="connsiteY14" fmla="*/ 2019718 h 6149591"/>
              <a:gd name="connsiteX15" fmla="*/ 9122310 w 9122310"/>
              <a:gd name="connsiteY15" fmla="*/ 1858945 h 6149591"/>
              <a:gd name="connsiteX16" fmla="*/ 9041923 w 9122310"/>
              <a:gd name="connsiteY16" fmla="*/ 1668026 h 6149591"/>
              <a:gd name="connsiteX17" fmla="*/ 8971585 w 9122310"/>
              <a:gd name="connsiteY17" fmla="*/ 1657978 h 6149591"/>
              <a:gd name="connsiteX18" fmla="*/ 8871101 w 9122310"/>
              <a:gd name="connsiteY18" fmla="*/ 1748413 h 6149591"/>
              <a:gd name="connsiteX19" fmla="*/ 8569651 w 9122310"/>
              <a:gd name="connsiteY19" fmla="*/ 834013 h 6149591"/>
              <a:gd name="connsiteX20" fmla="*/ 8147620 w 9122310"/>
              <a:gd name="connsiteY20" fmla="*/ 653143 h 6149591"/>
              <a:gd name="connsiteX21" fmla="*/ 6851382 w 9122310"/>
              <a:gd name="connsiteY21" fmla="*/ 442127 h 6149591"/>
              <a:gd name="connsiteX22" fmla="*/ 5655629 w 9122310"/>
              <a:gd name="connsiteY22" fmla="*/ 130628 h 6149591"/>
              <a:gd name="connsiteX23" fmla="*/ 4922099 w 9122310"/>
              <a:gd name="connsiteY23" fmla="*/ 150725 h 6149591"/>
              <a:gd name="connsiteX24" fmla="*/ 4399585 w 9122310"/>
              <a:gd name="connsiteY24" fmla="*/ 331595 h 6149591"/>
              <a:gd name="connsiteX25" fmla="*/ 4238811 w 9122310"/>
              <a:gd name="connsiteY25" fmla="*/ 472272 h 6149591"/>
              <a:gd name="connsiteX26" fmla="*/ 4128279 w 9122310"/>
              <a:gd name="connsiteY26" fmla="*/ 0 h 6149591"/>
              <a:gd name="connsiteX27" fmla="*/ 3826829 w 9122310"/>
              <a:gd name="connsiteY27" fmla="*/ 50241 h 6149591"/>
              <a:gd name="connsiteX28" fmla="*/ 3686152 w 9122310"/>
              <a:gd name="connsiteY28" fmla="*/ 140677 h 6149591"/>
              <a:gd name="connsiteX29" fmla="*/ 3495233 w 9122310"/>
              <a:gd name="connsiteY29" fmla="*/ 90435 h 6149591"/>
              <a:gd name="connsiteX30" fmla="*/ 3334459 w 9122310"/>
              <a:gd name="connsiteY30" fmla="*/ 301450 h 6149591"/>
              <a:gd name="connsiteX31" fmla="*/ 2882284 w 9122310"/>
              <a:gd name="connsiteY31" fmla="*/ 150725 h 6149591"/>
              <a:gd name="connsiteX32" fmla="*/ 2259286 w 9122310"/>
              <a:gd name="connsiteY32" fmla="*/ 70338 h 6149591"/>
              <a:gd name="connsiteX33" fmla="*/ 1415224 w 9122310"/>
              <a:gd name="connsiteY33" fmla="*/ 40193 h 6149591"/>
              <a:gd name="connsiteX34" fmla="*/ 741985 w 9122310"/>
              <a:gd name="connsiteY34" fmla="*/ 100483 h 6149591"/>
              <a:gd name="connsiteX35" fmla="*/ 330813 w 9122310"/>
              <a:gd name="connsiteY35" fmla="*/ 145675 h 6149591"/>
              <a:gd name="connsiteX36" fmla="*/ 12694 w 9122310"/>
              <a:gd name="connsiteY36" fmla="*/ 180582 h 6149591"/>
              <a:gd name="connsiteX37" fmla="*/ 10025 w 9122310"/>
              <a:gd name="connsiteY37" fmla="*/ 5410434 h 6149591"/>
              <a:gd name="connsiteX0" fmla="*/ 10025 w 9122310"/>
              <a:gd name="connsiteY0" fmla="*/ 5410434 h 6149591"/>
              <a:gd name="connsiteX1" fmla="*/ 753786 w 9122310"/>
              <a:gd name="connsiteY1" fmla="*/ 5472008 h 6149591"/>
              <a:gd name="connsiteX2" fmla="*/ 1101449 w 9122310"/>
              <a:gd name="connsiteY2" fmla="*/ 5491058 h 6149591"/>
              <a:gd name="connsiteX3" fmla="*/ 1285407 w 9122310"/>
              <a:gd name="connsiteY3" fmla="*/ 5492209 h 6149591"/>
              <a:gd name="connsiteX4" fmla="*/ 1287500 w 9122310"/>
              <a:gd name="connsiteY4" fmla="*/ 5600359 h 6149591"/>
              <a:gd name="connsiteX5" fmla="*/ 2088464 w 9122310"/>
              <a:gd name="connsiteY5" fmla="*/ 5677318 h 6149591"/>
              <a:gd name="connsiteX6" fmla="*/ 2369818 w 9122310"/>
              <a:gd name="connsiteY6" fmla="*/ 5687367 h 6149591"/>
              <a:gd name="connsiteX7" fmla="*/ 2584261 w 9122310"/>
              <a:gd name="connsiteY7" fmla="*/ 5695034 h 6149591"/>
              <a:gd name="connsiteX8" fmla="*/ 2630263 w 9122310"/>
              <a:gd name="connsiteY8" fmla="*/ 5641364 h 6149591"/>
              <a:gd name="connsiteX9" fmla="*/ 2705600 w 9122310"/>
              <a:gd name="connsiteY9" fmla="*/ 5646127 h 6149591"/>
              <a:gd name="connsiteX10" fmla="*/ 2803467 w 9122310"/>
              <a:gd name="connsiteY10" fmla="*/ 5525023 h 6149591"/>
              <a:gd name="connsiteX11" fmla="*/ 2739749 w 9122310"/>
              <a:gd name="connsiteY11" fmla="*/ 5453115 h 6149591"/>
              <a:gd name="connsiteX12" fmla="*/ 8248103 w 9122310"/>
              <a:gd name="connsiteY12" fmla="*/ 6149591 h 6149591"/>
              <a:gd name="connsiteX13" fmla="*/ 8328490 w 9122310"/>
              <a:gd name="connsiteY13" fmla="*/ 6069204 h 6149591"/>
              <a:gd name="connsiteX14" fmla="*/ 9062020 w 9122310"/>
              <a:gd name="connsiteY14" fmla="*/ 2019718 h 6149591"/>
              <a:gd name="connsiteX15" fmla="*/ 9122310 w 9122310"/>
              <a:gd name="connsiteY15" fmla="*/ 1858945 h 6149591"/>
              <a:gd name="connsiteX16" fmla="*/ 9041923 w 9122310"/>
              <a:gd name="connsiteY16" fmla="*/ 1668026 h 6149591"/>
              <a:gd name="connsiteX17" fmla="*/ 8971585 w 9122310"/>
              <a:gd name="connsiteY17" fmla="*/ 1657978 h 6149591"/>
              <a:gd name="connsiteX18" fmla="*/ 8871101 w 9122310"/>
              <a:gd name="connsiteY18" fmla="*/ 1748413 h 6149591"/>
              <a:gd name="connsiteX19" fmla="*/ 8569651 w 9122310"/>
              <a:gd name="connsiteY19" fmla="*/ 834013 h 6149591"/>
              <a:gd name="connsiteX20" fmla="*/ 8147620 w 9122310"/>
              <a:gd name="connsiteY20" fmla="*/ 653143 h 6149591"/>
              <a:gd name="connsiteX21" fmla="*/ 6851382 w 9122310"/>
              <a:gd name="connsiteY21" fmla="*/ 442127 h 6149591"/>
              <a:gd name="connsiteX22" fmla="*/ 5655629 w 9122310"/>
              <a:gd name="connsiteY22" fmla="*/ 130628 h 6149591"/>
              <a:gd name="connsiteX23" fmla="*/ 4922099 w 9122310"/>
              <a:gd name="connsiteY23" fmla="*/ 150725 h 6149591"/>
              <a:gd name="connsiteX24" fmla="*/ 4399585 w 9122310"/>
              <a:gd name="connsiteY24" fmla="*/ 331595 h 6149591"/>
              <a:gd name="connsiteX25" fmla="*/ 4238811 w 9122310"/>
              <a:gd name="connsiteY25" fmla="*/ 472272 h 6149591"/>
              <a:gd name="connsiteX26" fmla="*/ 4128279 w 9122310"/>
              <a:gd name="connsiteY26" fmla="*/ 0 h 6149591"/>
              <a:gd name="connsiteX27" fmla="*/ 3826829 w 9122310"/>
              <a:gd name="connsiteY27" fmla="*/ 50241 h 6149591"/>
              <a:gd name="connsiteX28" fmla="*/ 3686152 w 9122310"/>
              <a:gd name="connsiteY28" fmla="*/ 140677 h 6149591"/>
              <a:gd name="connsiteX29" fmla="*/ 3495233 w 9122310"/>
              <a:gd name="connsiteY29" fmla="*/ 90435 h 6149591"/>
              <a:gd name="connsiteX30" fmla="*/ 3334459 w 9122310"/>
              <a:gd name="connsiteY30" fmla="*/ 301450 h 6149591"/>
              <a:gd name="connsiteX31" fmla="*/ 2882284 w 9122310"/>
              <a:gd name="connsiteY31" fmla="*/ 150725 h 6149591"/>
              <a:gd name="connsiteX32" fmla="*/ 2287861 w 9122310"/>
              <a:gd name="connsiteY32" fmla="*/ 60813 h 6149591"/>
              <a:gd name="connsiteX33" fmla="*/ 1415224 w 9122310"/>
              <a:gd name="connsiteY33" fmla="*/ 40193 h 6149591"/>
              <a:gd name="connsiteX34" fmla="*/ 741985 w 9122310"/>
              <a:gd name="connsiteY34" fmla="*/ 100483 h 6149591"/>
              <a:gd name="connsiteX35" fmla="*/ 330813 w 9122310"/>
              <a:gd name="connsiteY35" fmla="*/ 145675 h 6149591"/>
              <a:gd name="connsiteX36" fmla="*/ 12694 w 9122310"/>
              <a:gd name="connsiteY36" fmla="*/ 180582 h 6149591"/>
              <a:gd name="connsiteX37" fmla="*/ 10025 w 9122310"/>
              <a:gd name="connsiteY37" fmla="*/ 5410434 h 6149591"/>
              <a:gd name="connsiteX0" fmla="*/ 10025 w 9122310"/>
              <a:gd name="connsiteY0" fmla="*/ 5410434 h 6149591"/>
              <a:gd name="connsiteX1" fmla="*/ 753786 w 9122310"/>
              <a:gd name="connsiteY1" fmla="*/ 5472008 h 6149591"/>
              <a:gd name="connsiteX2" fmla="*/ 1101449 w 9122310"/>
              <a:gd name="connsiteY2" fmla="*/ 5491058 h 6149591"/>
              <a:gd name="connsiteX3" fmla="*/ 1285407 w 9122310"/>
              <a:gd name="connsiteY3" fmla="*/ 5492209 h 6149591"/>
              <a:gd name="connsiteX4" fmla="*/ 1287500 w 9122310"/>
              <a:gd name="connsiteY4" fmla="*/ 5600359 h 6149591"/>
              <a:gd name="connsiteX5" fmla="*/ 2088464 w 9122310"/>
              <a:gd name="connsiteY5" fmla="*/ 5677318 h 6149591"/>
              <a:gd name="connsiteX6" fmla="*/ 2369818 w 9122310"/>
              <a:gd name="connsiteY6" fmla="*/ 5687367 h 6149591"/>
              <a:gd name="connsiteX7" fmla="*/ 2584261 w 9122310"/>
              <a:gd name="connsiteY7" fmla="*/ 5695034 h 6149591"/>
              <a:gd name="connsiteX8" fmla="*/ 2630263 w 9122310"/>
              <a:gd name="connsiteY8" fmla="*/ 5641364 h 6149591"/>
              <a:gd name="connsiteX9" fmla="*/ 2705600 w 9122310"/>
              <a:gd name="connsiteY9" fmla="*/ 5646127 h 6149591"/>
              <a:gd name="connsiteX10" fmla="*/ 2803467 w 9122310"/>
              <a:gd name="connsiteY10" fmla="*/ 5525023 h 6149591"/>
              <a:gd name="connsiteX11" fmla="*/ 2739749 w 9122310"/>
              <a:gd name="connsiteY11" fmla="*/ 5453115 h 6149591"/>
              <a:gd name="connsiteX12" fmla="*/ 8248103 w 9122310"/>
              <a:gd name="connsiteY12" fmla="*/ 6149591 h 6149591"/>
              <a:gd name="connsiteX13" fmla="*/ 8328490 w 9122310"/>
              <a:gd name="connsiteY13" fmla="*/ 6069204 h 6149591"/>
              <a:gd name="connsiteX14" fmla="*/ 9062020 w 9122310"/>
              <a:gd name="connsiteY14" fmla="*/ 2019718 h 6149591"/>
              <a:gd name="connsiteX15" fmla="*/ 9122310 w 9122310"/>
              <a:gd name="connsiteY15" fmla="*/ 1858945 h 6149591"/>
              <a:gd name="connsiteX16" fmla="*/ 9041923 w 9122310"/>
              <a:gd name="connsiteY16" fmla="*/ 1668026 h 6149591"/>
              <a:gd name="connsiteX17" fmla="*/ 8971585 w 9122310"/>
              <a:gd name="connsiteY17" fmla="*/ 1657978 h 6149591"/>
              <a:gd name="connsiteX18" fmla="*/ 8871101 w 9122310"/>
              <a:gd name="connsiteY18" fmla="*/ 1748413 h 6149591"/>
              <a:gd name="connsiteX19" fmla="*/ 8569651 w 9122310"/>
              <a:gd name="connsiteY19" fmla="*/ 834013 h 6149591"/>
              <a:gd name="connsiteX20" fmla="*/ 8147620 w 9122310"/>
              <a:gd name="connsiteY20" fmla="*/ 653143 h 6149591"/>
              <a:gd name="connsiteX21" fmla="*/ 6851382 w 9122310"/>
              <a:gd name="connsiteY21" fmla="*/ 442127 h 6149591"/>
              <a:gd name="connsiteX22" fmla="*/ 5655629 w 9122310"/>
              <a:gd name="connsiteY22" fmla="*/ 130628 h 6149591"/>
              <a:gd name="connsiteX23" fmla="*/ 4922099 w 9122310"/>
              <a:gd name="connsiteY23" fmla="*/ 150725 h 6149591"/>
              <a:gd name="connsiteX24" fmla="*/ 4399585 w 9122310"/>
              <a:gd name="connsiteY24" fmla="*/ 331595 h 6149591"/>
              <a:gd name="connsiteX25" fmla="*/ 4238811 w 9122310"/>
              <a:gd name="connsiteY25" fmla="*/ 472272 h 6149591"/>
              <a:gd name="connsiteX26" fmla="*/ 4128279 w 9122310"/>
              <a:gd name="connsiteY26" fmla="*/ 0 h 6149591"/>
              <a:gd name="connsiteX27" fmla="*/ 3826829 w 9122310"/>
              <a:gd name="connsiteY27" fmla="*/ 50241 h 6149591"/>
              <a:gd name="connsiteX28" fmla="*/ 3686152 w 9122310"/>
              <a:gd name="connsiteY28" fmla="*/ 140677 h 6149591"/>
              <a:gd name="connsiteX29" fmla="*/ 3495233 w 9122310"/>
              <a:gd name="connsiteY29" fmla="*/ 90435 h 6149591"/>
              <a:gd name="connsiteX30" fmla="*/ 3334459 w 9122310"/>
              <a:gd name="connsiteY30" fmla="*/ 301450 h 6149591"/>
              <a:gd name="connsiteX31" fmla="*/ 2882284 w 9122310"/>
              <a:gd name="connsiteY31" fmla="*/ 150725 h 6149591"/>
              <a:gd name="connsiteX32" fmla="*/ 2287861 w 9122310"/>
              <a:gd name="connsiteY32" fmla="*/ 60813 h 6149591"/>
              <a:gd name="connsiteX33" fmla="*/ 1415224 w 9122310"/>
              <a:gd name="connsiteY33" fmla="*/ 40193 h 6149591"/>
              <a:gd name="connsiteX34" fmla="*/ 741985 w 9122310"/>
              <a:gd name="connsiteY34" fmla="*/ 100483 h 6149591"/>
              <a:gd name="connsiteX35" fmla="*/ 330813 w 9122310"/>
              <a:gd name="connsiteY35" fmla="*/ 145675 h 6149591"/>
              <a:gd name="connsiteX36" fmla="*/ 12694 w 9122310"/>
              <a:gd name="connsiteY36" fmla="*/ 180582 h 6149591"/>
              <a:gd name="connsiteX37" fmla="*/ 10025 w 9122310"/>
              <a:gd name="connsiteY37" fmla="*/ 5410434 h 6149591"/>
              <a:gd name="connsiteX0" fmla="*/ 10025 w 9122310"/>
              <a:gd name="connsiteY0" fmla="*/ 5410434 h 6149591"/>
              <a:gd name="connsiteX1" fmla="*/ 753786 w 9122310"/>
              <a:gd name="connsiteY1" fmla="*/ 5472008 h 6149591"/>
              <a:gd name="connsiteX2" fmla="*/ 1101449 w 9122310"/>
              <a:gd name="connsiteY2" fmla="*/ 5491058 h 6149591"/>
              <a:gd name="connsiteX3" fmla="*/ 1285407 w 9122310"/>
              <a:gd name="connsiteY3" fmla="*/ 5492209 h 6149591"/>
              <a:gd name="connsiteX4" fmla="*/ 1287500 w 9122310"/>
              <a:gd name="connsiteY4" fmla="*/ 5600359 h 6149591"/>
              <a:gd name="connsiteX5" fmla="*/ 2088464 w 9122310"/>
              <a:gd name="connsiteY5" fmla="*/ 5677318 h 6149591"/>
              <a:gd name="connsiteX6" fmla="*/ 2369818 w 9122310"/>
              <a:gd name="connsiteY6" fmla="*/ 5687367 h 6149591"/>
              <a:gd name="connsiteX7" fmla="*/ 2584261 w 9122310"/>
              <a:gd name="connsiteY7" fmla="*/ 5695034 h 6149591"/>
              <a:gd name="connsiteX8" fmla="*/ 2630263 w 9122310"/>
              <a:gd name="connsiteY8" fmla="*/ 5641364 h 6149591"/>
              <a:gd name="connsiteX9" fmla="*/ 2705600 w 9122310"/>
              <a:gd name="connsiteY9" fmla="*/ 5646127 h 6149591"/>
              <a:gd name="connsiteX10" fmla="*/ 2803467 w 9122310"/>
              <a:gd name="connsiteY10" fmla="*/ 5525023 h 6149591"/>
              <a:gd name="connsiteX11" fmla="*/ 2739749 w 9122310"/>
              <a:gd name="connsiteY11" fmla="*/ 5453115 h 6149591"/>
              <a:gd name="connsiteX12" fmla="*/ 8248103 w 9122310"/>
              <a:gd name="connsiteY12" fmla="*/ 6149591 h 6149591"/>
              <a:gd name="connsiteX13" fmla="*/ 8328490 w 9122310"/>
              <a:gd name="connsiteY13" fmla="*/ 6069204 h 6149591"/>
              <a:gd name="connsiteX14" fmla="*/ 9062020 w 9122310"/>
              <a:gd name="connsiteY14" fmla="*/ 2019718 h 6149591"/>
              <a:gd name="connsiteX15" fmla="*/ 9122310 w 9122310"/>
              <a:gd name="connsiteY15" fmla="*/ 1858945 h 6149591"/>
              <a:gd name="connsiteX16" fmla="*/ 9041923 w 9122310"/>
              <a:gd name="connsiteY16" fmla="*/ 1668026 h 6149591"/>
              <a:gd name="connsiteX17" fmla="*/ 8971585 w 9122310"/>
              <a:gd name="connsiteY17" fmla="*/ 1657978 h 6149591"/>
              <a:gd name="connsiteX18" fmla="*/ 8871101 w 9122310"/>
              <a:gd name="connsiteY18" fmla="*/ 1748413 h 6149591"/>
              <a:gd name="connsiteX19" fmla="*/ 8569651 w 9122310"/>
              <a:gd name="connsiteY19" fmla="*/ 834013 h 6149591"/>
              <a:gd name="connsiteX20" fmla="*/ 8147620 w 9122310"/>
              <a:gd name="connsiteY20" fmla="*/ 653143 h 6149591"/>
              <a:gd name="connsiteX21" fmla="*/ 6851382 w 9122310"/>
              <a:gd name="connsiteY21" fmla="*/ 442127 h 6149591"/>
              <a:gd name="connsiteX22" fmla="*/ 5655629 w 9122310"/>
              <a:gd name="connsiteY22" fmla="*/ 130628 h 6149591"/>
              <a:gd name="connsiteX23" fmla="*/ 4922099 w 9122310"/>
              <a:gd name="connsiteY23" fmla="*/ 150725 h 6149591"/>
              <a:gd name="connsiteX24" fmla="*/ 4399585 w 9122310"/>
              <a:gd name="connsiteY24" fmla="*/ 331595 h 6149591"/>
              <a:gd name="connsiteX25" fmla="*/ 4238811 w 9122310"/>
              <a:gd name="connsiteY25" fmla="*/ 472272 h 6149591"/>
              <a:gd name="connsiteX26" fmla="*/ 4128279 w 9122310"/>
              <a:gd name="connsiteY26" fmla="*/ 0 h 6149591"/>
              <a:gd name="connsiteX27" fmla="*/ 3826829 w 9122310"/>
              <a:gd name="connsiteY27" fmla="*/ 50241 h 6149591"/>
              <a:gd name="connsiteX28" fmla="*/ 3686152 w 9122310"/>
              <a:gd name="connsiteY28" fmla="*/ 140677 h 6149591"/>
              <a:gd name="connsiteX29" fmla="*/ 3495233 w 9122310"/>
              <a:gd name="connsiteY29" fmla="*/ 90435 h 6149591"/>
              <a:gd name="connsiteX30" fmla="*/ 3334459 w 9122310"/>
              <a:gd name="connsiteY30" fmla="*/ 301450 h 6149591"/>
              <a:gd name="connsiteX31" fmla="*/ 2889428 w 9122310"/>
              <a:gd name="connsiteY31" fmla="*/ 150725 h 6149591"/>
              <a:gd name="connsiteX32" fmla="*/ 2287861 w 9122310"/>
              <a:gd name="connsiteY32" fmla="*/ 60813 h 6149591"/>
              <a:gd name="connsiteX33" fmla="*/ 1415224 w 9122310"/>
              <a:gd name="connsiteY33" fmla="*/ 40193 h 6149591"/>
              <a:gd name="connsiteX34" fmla="*/ 741985 w 9122310"/>
              <a:gd name="connsiteY34" fmla="*/ 100483 h 6149591"/>
              <a:gd name="connsiteX35" fmla="*/ 330813 w 9122310"/>
              <a:gd name="connsiteY35" fmla="*/ 145675 h 6149591"/>
              <a:gd name="connsiteX36" fmla="*/ 12694 w 9122310"/>
              <a:gd name="connsiteY36" fmla="*/ 180582 h 6149591"/>
              <a:gd name="connsiteX37" fmla="*/ 10025 w 9122310"/>
              <a:gd name="connsiteY37" fmla="*/ 5410434 h 6149591"/>
              <a:gd name="connsiteX0" fmla="*/ 10025 w 9122310"/>
              <a:gd name="connsiteY0" fmla="*/ 5410434 h 6149591"/>
              <a:gd name="connsiteX1" fmla="*/ 753786 w 9122310"/>
              <a:gd name="connsiteY1" fmla="*/ 5472008 h 6149591"/>
              <a:gd name="connsiteX2" fmla="*/ 1101449 w 9122310"/>
              <a:gd name="connsiteY2" fmla="*/ 5491058 h 6149591"/>
              <a:gd name="connsiteX3" fmla="*/ 1285407 w 9122310"/>
              <a:gd name="connsiteY3" fmla="*/ 5492209 h 6149591"/>
              <a:gd name="connsiteX4" fmla="*/ 1287500 w 9122310"/>
              <a:gd name="connsiteY4" fmla="*/ 5600359 h 6149591"/>
              <a:gd name="connsiteX5" fmla="*/ 2088464 w 9122310"/>
              <a:gd name="connsiteY5" fmla="*/ 5677318 h 6149591"/>
              <a:gd name="connsiteX6" fmla="*/ 2369818 w 9122310"/>
              <a:gd name="connsiteY6" fmla="*/ 5687367 h 6149591"/>
              <a:gd name="connsiteX7" fmla="*/ 2584261 w 9122310"/>
              <a:gd name="connsiteY7" fmla="*/ 5695034 h 6149591"/>
              <a:gd name="connsiteX8" fmla="*/ 2630263 w 9122310"/>
              <a:gd name="connsiteY8" fmla="*/ 5641364 h 6149591"/>
              <a:gd name="connsiteX9" fmla="*/ 2705600 w 9122310"/>
              <a:gd name="connsiteY9" fmla="*/ 5646127 h 6149591"/>
              <a:gd name="connsiteX10" fmla="*/ 2803467 w 9122310"/>
              <a:gd name="connsiteY10" fmla="*/ 5525023 h 6149591"/>
              <a:gd name="connsiteX11" fmla="*/ 2739749 w 9122310"/>
              <a:gd name="connsiteY11" fmla="*/ 5453115 h 6149591"/>
              <a:gd name="connsiteX12" fmla="*/ 8248103 w 9122310"/>
              <a:gd name="connsiteY12" fmla="*/ 6149591 h 6149591"/>
              <a:gd name="connsiteX13" fmla="*/ 8328490 w 9122310"/>
              <a:gd name="connsiteY13" fmla="*/ 6069204 h 6149591"/>
              <a:gd name="connsiteX14" fmla="*/ 9062020 w 9122310"/>
              <a:gd name="connsiteY14" fmla="*/ 2019718 h 6149591"/>
              <a:gd name="connsiteX15" fmla="*/ 9122310 w 9122310"/>
              <a:gd name="connsiteY15" fmla="*/ 1858945 h 6149591"/>
              <a:gd name="connsiteX16" fmla="*/ 9041923 w 9122310"/>
              <a:gd name="connsiteY16" fmla="*/ 1668026 h 6149591"/>
              <a:gd name="connsiteX17" fmla="*/ 8971585 w 9122310"/>
              <a:gd name="connsiteY17" fmla="*/ 1657978 h 6149591"/>
              <a:gd name="connsiteX18" fmla="*/ 8871101 w 9122310"/>
              <a:gd name="connsiteY18" fmla="*/ 1748413 h 6149591"/>
              <a:gd name="connsiteX19" fmla="*/ 8569651 w 9122310"/>
              <a:gd name="connsiteY19" fmla="*/ 834013 h 6149591"/>
              <a:gd name="connsiteX20" fmla="*/ 8147620 w 9122310"/>
              <a:gd name="connsiteY20" fmla="*/ 653143 h 6149591"/>
              <a:gd name="connsiteX21" fmla="*/ 6851382 w 9122310"/>
              <a:gd name="connsiteY21" fmla="*/ 442127 h 6149591"/>
              <a:gd name="connsiteX22" fmla="*/ 5655629 w 9122310"/>
              <a:gd name="connsiteY22" fmla="*/ 130628 h 6149591"/>
              <a:gd name="connsiteX23" fmla="*/ 4922099 w 9122310"/>
              <a:gd name="connsiteY23" fmla="*/ 150725 h 6149591"/>
              <a:gd name="connsiteX24" fmla="*/ 4399585 w 9122310"/>
              <a:gd name="connsiteY24" fmla="*/ 331595 h 6149591"/>
              <a:gd name="connsiteX25" fmla="*/ 4238811 w 9122310"/>
              <a:gd name="connsiteY25" fmla="*/ 472272 h 6149591"/>
              <a:gd name="connsiteX26" fmla="*/ 4128279 w 9122310"/>
              <a:gd name="connsiteY26" fmla="*/ 0 h 6149591"/>
              <a:gd name="connsiteX27" fmla="*/ 3826829 w 9122310"/>
              <a:gd name="connsiteY27" fmla="*/ 50241 h 6149591"/>
              <a:gd name="connsiteX28" fmla="*/ 3686152 w 9122310"/>
              <a:gd name="connsiteY28" fmla="*/ 140677 h 6149591"/>
              <a:gd name="connsiteX29" fmla="*/ 3495233 w 9122310"/>
              <a:gd name="connsiteY29" fmla="*/ 90435 h 6149591"/>
              <a:gd name="connsiteX30" fmla="*/ 3334459 w 9122310"/>
              <a:gd name="connsiteY30" fmla="*/ 301450 h 6149591"/>
              <a:gd name="connsiteX31" fmla="*/ 2889428 w 9122310"/>
              <a:gd name="connsiteY31" fmla="*/ 150725 h 6149591"/>
              <a:gd name="connsiteX32" fmla="*/ 2287861 w 9122310"/>
              <a:gd name="connsiteY32" fmla="*/ 60813 h 6149591"/>
              <a:gd name="connsiteX33" fmla="*/ 1415224 w 9122310"/>
              <a:gd name="connsiteY33" fmla="*/ 40193 h 6149591"/>
              <a:gd name="connsiteX34" fmla="*/ 741985 w 9122310"/>
              <a:gd name="connsiteY34" fmla="*/ 100483 h 6149591"/>
              <a:gd name="connsiteX35" fmla="*/ 330813 w 9122310"/>
              <a:gd name="connsiteY35" fmla="*/ 145675 h 6149591"/>
              <a:gd name="connsiteX36" fmla="*/ 12694 w 9122310"/>
              <a:gd name="connsiteY36" fmla="*/ 180582 h 6149591"/>
              <a:gd name="connsiteX37" fmla="*/ 10025 w 9122310"/>
              <a:gd name="connsiteY37" fmla="*/ 5410434 h 6149591"/>
              <a:gd name="connsiteX0" fmla="*/ 10025 w 9122310"/>
              <a:gd name="connsiteY0" fmla="*/ 5410434 h 6149591"/>
              <a:gd name="connsiteX1" fmla="*/ 753786 w 9122310"/>
              <a:gd name="connsiteY1" fmla="*/ 5472008 h 6149591"/>
              <a:gd name="connsiteX2" fmla="*/ 1101449 w 9122310"/>
              <a:gd name="connsiteY2" fmla="*/ 5491058 h 6149591"/>
              <a:gd name="connsiteX3" fmla="*/ 1285407 w 9122310"/>
              <a:gd name="connsiteY3" fmla="*/ 5492209 h 6149591"/>
              <a:gd name="connsiteX4" fmla="*/ 1287500 w 9122310"/>
              <a:gd name="connsiteY4" fmla="*/ 5600359 h 6149591"/>
              <a:gd name="connsiteX5" fmla="*/ 2088464 w 9122310"/>
              <a:gd name="connsiteY5" fmla="*/ 5677318 h 6149591"/>
              <a:gd name="connsiteX6" fmla="*/ 2369818 w 9122310"/>
              <a:gd name="connsiteY6" fmla="*/ 5687367 h 6149591"/>
              <a:gd name="connsiteX7" fmla="*/ 2584261 w 9122310"/>
              <a:gd name="connsiteY7" fmla="*/ 5695034 h 6149591"/>
              <a:gd name="connsiteX8" fmla="*/ 2630263 w 9122310"/>
              <a:gd name="connsiteY8" fmla="*/ 5641364 h 6149591"/>
              <a:gd name="connsiteX9" fmla="*/ 2705600 w 9122310"/>
              <a:gd name="connsiteY9" fmla="*/ 5646127 h 6149591"/>
              <a:gd name="connsiteX10" fmla="*/ 2803467 w 9122310"/>
              <a:gd name="connsiteY10" fmla="*/ 5525023 h 6149591"/>
              <a:gd name="connsiteX11" fmla="*/ 2739749 w 9122310"/>
              <a:gd name="connsiteY11" fmla="*/ 5453115 h 6149591"/>
              <a:gd name="connsiteX12" fmla="*/ 8248103 w 9122310"/>
              <a:gd name="connsiteY12" fmla="*/ 6149591 h 6149591"/>
              <a:gd name="connsiteX13" fmla="*/ 8328490 w 9122310"/>
              <a:gd name="connsiteY13" fmla="*/ 6069204 h 6149591"/>
              <a:gd name="connsiteX14" fmla="*/ 9062020 w 9122310"/>
              <a:gd name="connsiteY14" fmla="*/ 2019718 h 6149591"/>
              <a:gd name="connsiteX15" fmla="*/ 9122310 w 9122310"/>
              <a:gd name="connsiteY15" fmla="*/ 1858945 h 6149591"/>
              <a:gd name="connsiteX16" fmla="*/ 9041923 w 9122310"/>
              <a:gd name="connsiteY16" fmla="*/ 1668026 h 6149591"/>
              <a:gd name="connsiteX17" fmla="*/ 8971585 w 9122310"/>
              <a:gd name="connsiteY17" fmla="*/ 1657978 h 6149591"/>
              <a:gd name="connsiteX18" fmla="*/ 8871101 w 9122310"/>
              <a:gd name="connsiteY18" fmla="*/ 1748413 h 6149591"/>
              <a:gd name="connsiteX19" fmla="*/ 8569651 w 9122310"/>
              <a:gd name="connsiteY19" fmla="*/ 834013 h 6149591"/>
              <a:gd name="connsiteX20" fmla="*/ 8147620 w 9122310"/>
              <a:gd name="connsiteY20" fmla="*/ 653143 h 6149591"/>
              <a:gd name="connsiteX21" fmla="*/ 6851382 w 9122310"/>
              <a:gd name="connsiteY21" fmla="*/ 442127 h 6149591"/>
              <a:gd name="connsiteX22" fmla="*/ 5655629 w 9122310"/>
              <a:gd name="connsiteY22" fmla="*/ 130628 h 6149591"/>
              <a:gd name="connsiteX23" fmla="*/ 4922099 w 9122310"/>
              <a:gd name="connsiteY23" fmla="*/ 150725 h 6149591"/>
              <a:gd name="connsiteX24" fmla="*/ 4399585 w 9122310"/>
              <a:gd name="connsiteY24" fmla="*/ 331595 h 6149591"/>
              <a:gd name="connsiteX25" fmla="*/ 4238811 w 9122310"/>
              <a:gd name="connsiteY25" fmla="*/ 472272 h 6149591"/>
              <a:gd name="connsiteX26" fmla="*/ 4128279 w 9122310"/>
              <a:gd name="connsiteY26" fmla="*/ 0 h 6149591"/>
              <a:gd name="connsiteX27" fmla="*/ 3826829 w 9122310"/>
              <a:gd name="connsiteY27" fmla="*/ 50241 h 6149591"/>
              <a:gd name="connsiteX28" fmla="*/ 3686152 w 9122310"/>
              <a:gd name="connsiteY28" fmla="*/ 140677 h 6149591"/>
              <a:gd name="connsiteX29" fmla="*/ 3495233 w 9122310"/>
              <a:gd name="connsiteY29" fmla="*/ 90435 h 6149591"/>
              <a:gd name="connsiteX30" fmla="*/ 3286834 w 9122310"/>
              <a:gd name="connsiteY30" fmla="*/ 284781 h 6149591"/>
              <a:gd name="connsiteX31" fmla="*/ 2889428 w 9122310"/>
              <a:gd name="connsiteY31" fmla="*/ 150725 h 6149591"/>
              <a:gd name="connsiteX32" fmla="*/ 2287861 w 9122310"/>
              <a:gd name="connsiteY32" fmla="*/ 60813 h 6149591"/>
              <a:gd name="connsiteX33" fmla="*/ 1415224 w 9122310"/>
              <a:gd name="connsiteY33" fmla="*/ 40193 h 6149591"/>
              <a:gd name="connsiteX34" fmla="*/ 741985 w 9122310"/>
              <a:gd name="connsiteY34" fmla="*/ 100483 h 6149591"/>
              <a:gd name="connsiteX35" fmla="*/ 330813 w 9122310"/>
              <a:gd name="connsiteY35" fmla="*/ 145675 h 6149591"/>
              <a:gd name="connsiteX36" fmla="*/ 12694 w 9122310"/>
              <a:gd name="connsiteY36" fmla="*/ 180582 h 6149591"/>
              <a:gd name="connsiteX37" fmla="*/ 10025 w 9122310"/>
              <a:gd name="connsiteY37" fmla="*/ 5410434 h 6149591"/>
              <a:gd name="connsiteX0" fmla="*/ 10025 w 9122310"/>
              <a:gd name="connsiteY0" fmla="*/ 5410434 h 6149591"/>
              <a:gd name="connsiteX1" fmla="*/ 753786 w 9122310"/>
              <a:gd name="connsiteY1" fmla="*/ 5472008 h 6149591"/>
              <a:gd name="connsiteX2" fmla="*/ 1101449 w 9122310"/>
              <a:gd name="connsiteY2" fmla="*/ 5491058 h 6149591"/>
              <a:gd name="connsiteX3" fmla="*/ 1285407 w 9122310"/>
              <a:gd name="connsiteY3" fmla="*/ 5492209 h 6149591"/>
              <a:gd name="connsiteX4" fmla="*/ 1287500 w 9122310"/>
              <a:gd name="connsiteY4" fmla="*/ 5600359 h 6149591"/>
              <a:gd name="connsiteX5" fmla="*/ 2088464 w 9122310"/>
              <a:gd name="connsiteY5" fmla="*/ 5677318 h 6149591"/>
              <a:gd name="connsiteX6" fmla="*/ 2369818 w 9122310"/>
              <a:gd name="connsiteY6" fmla="*/ 5687367 h 6149591"/>
              <a:gd name="connsiteX7" fmla="*/ 2584261 w 9122310"/>
              <a:gd name="connsiteY7" fmla="*/ 5695034 h 6149591"/>
              <a:gd name="connsiteX8" fmla="*/ 2630263 w 9122310"/>
              <a:gd name="connsiteY8" fmla="*/ 5641364 h 6149591"/>
              <a:gd name="connsiteX9" fmla="*/ 2705600 w 9122310"/>
              <a:gd name="connsiteY9" fmla="*/ 5646127 h 6149591"/>
              <a:gd name="connsiteX10" fmla="*/ 2803467 w 9122310"/>
              <a:gd name="connsiteY10" fmla="*/ 5525023 h 6149591"/>
              <a:gd name="connsiteX11" fmla="*/ 2739749 w 9122310"/>
              <a:gd name="connsiteY11" fmla="*/ 5453115 h 6149591"/>
              <a:gd name="connsiteX12" fmla="*/ 8248103 w 9122310"/>
              <a:gd name="connsiteY12" fmla="*/ 6149591 h 6149591"/>
              <a:gd name="connsiteX13" fmla="*/ 8328490 w 9122310"/>
              <a:gd name="connsiteY13" fmla="*/ 6069204 h 6149591"/>
              <a:gd name="connsiteX14" fmla="*/ 9062020 w 9122310"/>
              <a:gd name="connsiteY14" fmla="*/ 2019718 h 6149591"/>
              <a:gd name="connsiteX15" fmla="*/ 9122310 w 9122310"/>
              <a:gd name="connsiteY15" fmla="*/ 1858945 h 6149591"/>
              <a:gd name="connsiteX16" fmla="*/ 9041923 w 9122310"/>
              <a:gd name="connsiteY16" fmla="*/ 1668026 h 6149591"/>
              <a:gd name="connsiteX17" fmla="*/ 8971585 w 9122310"/>
              <a:gd name="connsiteY17" fmla="*/ 1657978 h 6149591"/>
              <a:gd name="connsiteX18" fmla="*/ 8871101 w 9122310"/>
              <a:gd name="connsiteY18" fmla="*/ 1748413 h 6149591"/>
              <a:gd name="connsiteX19" fmla="*/ 8569651 w 9122310"/>
              <a:gd name="connsiteY19" fmla="*/ 834013 h 6149591"/>
              <a:gd name="connsiteX20" fmla="*/ 8147620 w 9122310"/>
              <a:gd name="connsiteY20" fmla="*/ 653143 h 6149591"/>
              <a:gd name="connsiteX21" fmla="*/ 6851382 w 9122310"/>
              <a:gd name="connsiteY21" fmla="*/ 442127 h 6149591"/>
              <a:gd name="connsiteX22" fmla="*/ 5655629 w 9122310"/>
              <a:gd name="connsiteY22" fmla="*/ 130628 h 6149591"/>
              <a:gd name="connsiteX23" fmla="*/ 4922099 w 9122310"/>
              <a:gd name="connsiteY23" fmla="*/ 150725 h 6149591"/>
              <a:gd name="connsiteX24" fmla="*/ 4399585 w 9122310"/>
              <a:gd name="connsiteY24" fmla="*/ 331595 h 6149591"/>
              <a:gd name="connsiteX25" fmla="*/ 4238811 w 9122310"/>
              <a:gd name="connsiteY25" fmla="*/ 472272 h 6149591"/>
              <a:gd name="connsiteX26" fmla="*/ 4128279 w 9122310"/>
              <a:gd name="connsiteY26" fmla="*/ 0 h 6149591"/>
              <a:gd name="connsiteX27" fmla="*/ 3826829 w 9122310"/>
              <a:gd name="connsiteY27" fmla="*/ 50241 h 6149591"/>
              <a:gd name="connsiteX28" fmla="*/ 3686152 w 9122310"/>
              <a:gd name="connsiteY28" fmla="*/ 140677 h 6149591"/>
              <a:gd name="connsiteX29" fmla="*/ 3495233 w 9122310"/>
              <a:gd name="connsiteY29" fmla="*/ 90435 h 6149591"/>
              <a:gd name="connsiteX30" fmla="*/ 3286834 w 9122310"/>
              <a:gd name="connsiteY30" fmla="*/ 284781 h 6149591"/>
              <a:gd name="connsiteX31" fmla="*/ 2889428 w 9122310"/>
              <a:gd name="connsiteY31" fmla="*/ 150725 h 6149591"/>
              <a:gd name="connsiteX32" fmla="*/ 2287861 w 9122310"/>
              <a:gd name="connsiteY32" fmla="*/ 60813 h 6149591"/>
              <a:gd name="connsiteX33" fmla="*/ 1415224 w 9122310"/>
              <a:gd name="connsiteY33" fmla="*/ 40193 h 6149591"/>
              <a:gd name="connsiteX34" fmla="*/ 741985 w 9122310"/>
              <a:gd name="connsiteY34" fmla="*/ 100483 h 6149591"/>
              <a:gd name="connsiteX35" fmla="*/ 330813 w 9122310"/>
              <a:gd name="connsiteY35" fmla="*/ 145675 h 6149591"/>
              <a:gd name="connsiteX36" fmla="*/ 12694 w 9122310"/>
              <a:gd name="connsiteY36" fmla="*/ 180582 h 6149591"/>
              <a:gd name="connsiteX37" fmla="*/ 10025 w 9122310"/>
              <a:gd name="connsiteY37" fmla="*/ 5410434 h 6149591"/>
              <a:gd name="connsiteX0" fmla="*/ 10025 w 9122310"/>
              <a:gd name="connsiteY0" fmla="*/ 5410434 h 6149591"/>
              <a:gd name="connsiteX1" fmla="*/ 753786 w 9122310"/>
              <a:gd name="connsiteY1" fmla="*/ 5472008 h 6149591"/>
              <a:gd name="connsiteX2" fmla="*/ 1101449 w 9122310"/>
              <a:gd name="connsiteY2" fmla="*/ 5491058 h 6149591"/>
              <a:gd name="connsiteX3" fmla="*/ 1285407 w 9122310"/>
              <a:gd name="connsiteY3" fmla="*/ 5492209 h 6149591"/>
              <a:gd name="connsiteX4" fmla="*/ 1287500 w 9122310"/>
              <a:gd name="connsiteY4" fmla="*/ 5600359 h 6149591"/>
              <a:gd name="connsiteX5" fmla="*/ 2088464 w 9122310"/>
              <a:gd name="connsiteY5" fmla="*/ 5677318 h 6149591"/>
              <a:gd name="connsiteX6" fmla="*/ 2369818 w 9122310"/>
              <a:gd name="connsiteY6" fmla="*/ 5687367 h 6149591"/>
              <a:gd name="connsiteX7" fmla="*/ 2584261 w 9122310"/>
              <a:gd name="connsiteY7" fmla="*/ 5695034 h 6149591"/>
              <a:gd name="connsiteX8" fmla="*/ 2630263 w 9122310"/>
              <a:gd name="connsiteY8" fmla="*/ 5641364 h 6149591"/>
              <a:gd name="connsiteX9" fmla="*/ 2705600 w 9122310"/>
              <a:gd name="connsiteY9" fmla="*/ 5646127 h 6149591"/>
              <a:gd name="connsiteX10" fmla="*/ 2803467 w 9122310"/>
              <a:gd name="connsiteY10" fmla="*/ 5525023 h 6149591"/>
              <a:gd name="connsiteX11" fmla="*/ 2739749 w 9122310"/>
              <a:gd name="connsiteY11" fmla="*/ 5453115 h 6149591"/>
              <a:gd name="connsiteX12" fmla="*/ 8248103 w 9122310"/>
              <a:gd name="connsiteY12" fmla="*/ 6149591 h 6149591"/>
              <a:gd name="connsiteX13" fmla="*/ 8328490 w 9122310"/>
              <a:gd name="connsiteY13" fmla="*/ 6069204 h 6149591"/>
              <a:gd name="connsiteX14" fmla="*/ 9062020 w 9122310"/>
              <a:gd name="connsiteY14" fmla="*/ 2019718 h 6149591"/>
              <a:gd name="connsiteX15" fmla="*/ 9122310 w 9122310"/>
              <a:gd name="connsiteY15" fmla="*/ 1858945 h 6149591"/>
              <a:gd name="connsiteX16" fmla="*/ 9041923 w 9122310"/>
              <a:gd name="connsiteY16" fmla="*/ 1668026 h 6149591"/>
              <a:gd name="connsiteX17" fmla="*/ 8971585 w 9122310"/>
              <a:gd name="connsiteY17" fmla="*/ 1657978 h 6149591"/>
              <a:gd name="connsiteX18" fmla="*/ 8871101 w 9122310"/>
              <a:gd name="connsiteY18" fmla="*/ 1748413 h 6149591"/>
              <a:gd name="connsiteX19" fmla="*/ 8569651 w 9122310"/>
              <a:gd name="connsiteY19" fmla="*/ 834013 h 6149591"/>
              <a:gd name="connsiteX20" fmla="*/ 8147620 w 9122310"/>
              <a:gd name="connsiteY20" fmla="*/ 653143 h 6149591"/>
              <a:gd name="connsiteX21" fmla="*/ 6851382 w 9122310"/>
              <a:gd name="connsiteY21" fmla="*/ 442127 h 6149591"/>
              <a:gd name="connsiteX22" fmla="*/ 5655629 w 9122310"/>
              <a:gd name="connsiteY22" fmla="*/ 130628 h 6149591"/>
              <a:gd name="connsiteX23" fmla="*/ 4922099 w 9122310"/>
              <a:gd name="connsiteY23" fmla="*/ 150725 h 6149591"/>
              <a:gd name="connsiteX24" fmla="*/ 4399585 w 9122310"/>
              <a:gd name="connsiteY24" fmla="*/ 331595 h 6149591"/>
              <a:gd name="connsiteX25" fmla="*/ 4238811 w 9122310"/>
              <a:gd name="connsiteY25" fmla="*/ 472272 h 6149591"/>
              <a:gd name="connsiteX26" fmla="*/ 4128279 w 9122310"/>
              <a:gd name="connsiteY26" fmla="*/ 0 h 6149591"/>
              <a:gd name="connsiteX27" fmla="*/ 3826829 w 9122310"/>
              <a:gd name="connsiteY27" fmla="*/ 50241 h 6149591"/>
              <a:gd name="connsiteX28" fmla="*/ 3686152 w 9122310"/>
              <a:gd name="connsiteY28" fmla="*/ 140677 h 6149591"/>
              <a:gd name="connsiteX29" fmla="*/ 3461895 w 9122310"/>
              <a:gd name="connsiteY29" fmla="*/ 171397 h 6149591"/>
              <a:gd name="connsiteX30" fmla="*/ 3286834 w 9122310"/>
              <a:gd name="connsiteY30" fmla="*/ 284781 h 6149591"/>
              <a:gd name="connsiteX31" fmla="*/ 2889428 w 9122310"/>
              <a:gd name="connsiteY31" fmla="*/ 150725 h 6149591"/>
              <a:gd name="connsiteX32" fmla="*/ 2287861 w 9122310"/>
              <a:gd name="connsiteY32" fmla="*/ 60813 h 6149591"/>
              <a:gd name="connsiteX33" fmla="*/ 1415224 w 9122310"/>
              <a:gd name="connsiteY33" fmla="*/ 40193 h 6149591"/>
              <a:gd name="connsiteX34" fmla="*/ 741985 w 9122310"/>
              <a:gd name="connsiteY34" fmla="*/ 100483 h 6149591"/>
              <a:gd name="connsiteX35" fmla="*/ 330813 w 9122310"/>
              <a:gd name="connsiteY35" fmla="*/ 145675 h 6149591"/>
              <a:gd name="connsiteX36" fmla="*/ 12694 w 9122310"/>
              <a:gd name="connsiteY36" fmla="*/ 180582 h 6149591"/>
              <a:gd name="connsiteX37" fmla="*/ 10025 w 9122310"/>
              <a:gd name="connsiteY37" fmla="*/ 5410434 h 6149591"/>
              <a:gd name="connsiteX0" fmla="*/ 10025 w 9122310"/>
              <a:gd name="connsiteY0" fmla="*/ 5410434 h 6149591"/>
              <a:gd name="connsiteX1" fmla="*/ 753786 w 9122310"/>
              <a:gd name="connsiteY1" fmla="*/ 5472008 h 6149591"/>
              <a:gd name="connsiteX2" fmla="*/ 1101449 w 9122310"/>
              <a:gd name="connsiteY2" fmla="*/ 5491058 h 6149591"/>
              <a:gd name="connsiteX3" fmla="*/ 1285407 w 9122310"/>
              <a:gd name="connsiteY3" fmla="*/ 5492209 h 6149591"/>
              <a:gd name="connsiteX4" fmla="*/ 1287500 w 9122310"/>
              <a:gd name="connsiteY4" fmla="*/ 5600359 h 6149591"/>
              <a:gd name="connsiteX5" fmla="*/ 2088464 w 9122310"/>
              <a:gd name="connsiteY5" fmla="*/ 5677318 h 6149591"/>
              <a:gd name="connsiteX6" fmla="*/ 2369818 w 9122310"/>
              <a:gd name="connsiteY6" fmla="*/ 5687367 h 6149591"/>
              <a:gd name="connsiteX7" fmla="*/ 2584261 w 9122310"/>
              <a:gd name="connsiteY7" fmla="*/ 5695034 h 6149591"/>
              <a:gd name="connsiteX8" fmla="*/ 2630263 w 9122310"/>
              <a:gd name="connsiteY8" fmla="*/ 5641364 h 6149591"/>
              <a:gd name="connsiteX9" fmla="*/ 2705600 w 9122310"/>
              <a:gd name="connsiteY9" fmla="*/ 5646127 h 6149591"/>
              <a:gd name="connsiteX10" fmla="*/ 2803467 w 9122310"/>
              <a:gd name="connsiteY10" fmla="*/ 5525023 h 6149591"/>
              <a:gd name="connsiteX11" fmla="*/ 2739749 w 9122310"/>
              <a:gd name="connsiteY11" fmla="*/ 5453115 h 6149591"/>
              <a:gd name="connsiteX12" fmla="*/ 8248103 w 9122310"/>
              <a:gd name="connsiteY12" fmla="*/ 6149591 h 6149591"/>
              <a:gd name="connsiteX13" fmla="*/ 8328490 w 9122310"/>
              <a:gd name="connsiteY13" fmla="*/ 6069204 h 6149591"/>
              <a:gd name="connsiteX14" fmla="*/ 9062020 w 9122310"/>
              <a:gd name="connsiteY14" fmla="*/ 2019718 h 6149591"/>
              <a:gd name="connsiteX15" fmla="*/ 9122310 w 9122310"/>
              <a:gd name="connsiteY15" fmla="*/ 1858945 h 6149591"/>
              <a:gd name="connsiteX16" fmla="*/ 9041923 w 9122310"/>
              <a:gd name="connsiteY16" fmla="*/ 1668026 h 6149591"/>
              <a:gd name="connsiteX17" fmla="*/ 8971585 w 9122310"/>
              <a:gd name="connsiteY17" fmla="*/ 1657978 h 6149591"/>
              <a:gd name="connsiteX18" fmla="*/ 8871101 w 9122310"/>
              <a:gd name="connsiteY18" fmla="*/ 1748413 h 6149591"/>
              <a:gd name="connsiteX19" fmla="*/ 8569651 w 9122310"/>
              <a:gd name="connsiteY19" fmla="*/ 834013 h 6149591"/>
              <a:gd name="connsiteX20" fmla="*/ 8147620 w 9122310"/>
              <a:gd name="connsiteY20" fmla="*/ 653143 h 6149591"/>
              <a:gd name="connsiteX21" fmla="*/ 6851382 w 9122310"/>
              <a:gd name="connsiteY21" fmla="*/ 442127 h 6149591"/>
              <a:gd name="connsiteX22" fmla="*/ 5655629 w 9122310"/>
              <a:gd name="connsiteY22" fmla="*/ 130628 h 6149591"/>
              <a:gd name="connsiteX23" fmla="*/ 4922099 w 9122310"/>
              <a:gd name="connsiteY23" fmla="*/ 150725 h 6149591"/>
              <a:gd name="connsiteX24" fmla="*/ 4399585 w 9122310"/>
              <a:gd name="connsiteY24" fmla="*/ 331595 h 6149591"/>
              <a:gd name="connsiteX25" fmla="*/ 4238811 w 9122310"/>
              <a:gd name="connsiteY25" fmla="*/ 472272 h 6149591"/>
              <a:gd name="connsiteX26" fmla="*/ 4128279 w 9122310"/>
              <a:gd name="connsiteY26" fmla="*/ 0 h 6149591"/>
              <a:gd name="connsiteX27" fmla="*/ 3826829 w 9122310"/>
              <a:gd name="connsiteY27" fmla="*/ 50241 h 6149591"/>
              <a:gd name="connsiteX28" fmla="*/ 3686152 w 9122310"/>
              <a:gd name="connsiteY28" fmla="*/ 140677 h 6149591"/>
              <a:gd name="connsiteX29" fmla="*/ 3461895 w 9122310"/>
              <a:gd name="connsiteY29" fmla="*/ 171397 h 6149591"/>
              <a:gd name="connsiteX30" fmla="*/ 3286834 w 9122310"/>
              <a:gd name="connsiteY30" fmla="*/ 284781 h 6149591"/>
              <a:gd name="connsiteX31" fmla="*/ 2889428 w 9122310"/>
              <a:gd name="connsiteY31" fmla="*/ 150725 h 6149591"/>
              <a:gd name="connsiteX32" fmla="*/ 2287861 w 9122310"/>
              <a:gd name="connsiteY32" fmla="*/ 60813 h 6149591"/>
              <a:gd name="connsiteX33" fmla="*/ 1415224 w 9122310"/>
              <a:gd name="connsiteY33" fmla="*/ 40193 h 6149591"/>
              <a:gd name="connsiteX34" fmla="*/ 741985 w 9122310"/>
              <a:gd name="connsiteY34" fmla="*/ 100483 h 6149591"/>
              <a:gd name="connsiteX35" fmla="*/ 330813 w 9122310"/>
              <a:gd name="connsiteY35" fmla="*/ 145675 h 6149591"/>
              <a:gd name="connsiteX36" fmla="*/ 12694 w 9122310"/>
              <a:gd name="connsiteY36" fmla="*/ 180582 h 6149591"/>
              <a:gd name="connsiteX37" fmla="*/ 10025 w 9122310"/>
              <a:gd name="connsiteY37" fmla="*/ 5410434 h 6149591"/>
              <a:gd name="connsiteX0" fmla="*/ 10025 w 9122310"/>
              <a:gd name="connsiteY0" fmla="*/ 5410434 h 6149591"/>
              <a:gd name="connsiteX1" fmla="*/ 753786 w 9122310"/>
              <a:gd name="connsiteY1" fmla="*/ 5472008 h 6149591"/>
              <a:gd name="connsiteX2" fmla="*/ 1101449 w 9122310"/>
              <a:gd name="connsiteY2" fmla="*/ 5491058 h 6149591"/>
              <a:gd name="connsiteX3" fmla="*/ 1285407 w 9122310"/>
              <a:gd name="connsiteY3" fmla="*/ 5492209 h 6149591"/>
              <a:gd name="connsiteX4" fmla="*/ 1287500 w 9122310"/>
              <a:gd name="connsiteY4" fmla="*/ 5600359 h 6149591"/>
              <a:gd name="connsiteX5" fmla="*/ 2088464 w 9122310"/>
              <a:gd name="connsiteY5" fmla="*/ 5677318 h 6149591"/>
              <a:gd name="connsiteX6" fmla="*/ 2369818 w 9122310"/>
              <a:gd name="connsiteY6" fmla="*/ 5687367 h 6149591"/>
              <a:gd name="connsiteX7" fmla="*/ 2584261 w 9122310"/>
              <a:gd name="connsiteY7" fmla="*/ 5695034 h 6149591"/>
              <a:gd name="connsiteX8" fmla="*/ 2630263 w 9122310"/>
              <a:gd name="connsiteY8" fmla="*/ 5641364 h 6149591"/>
              <a:gd name="connsiteX9" fmla="*/ 2705600 w 9122310"/>
              <a:gd name="connsiteY9" fmla="*/ 5646127 h 6149591"/>
              <a:gd name="connsiteX10" fmla="*/ 2803467 w 9122310"/>
              <a:gd name="connsiteY10" fmla="*/ 5525023 h 6149591"/>
              <a:gd name="connsiteX11" fmla="*/ 2739749 w 9122310"/>
              <a:gd name="connsiteY11" fmla="*/ 5453115 h 6149591"/>
              <a:gd name="connsiteX12" fmla="*/ 8248103 w 9122310"/>
              <a:gd name="connsiteY12" fmla="*/ 6149591 h 6149591"/>
              <a:gd name="connsiteX13" fmla="*/ 8328490 w 9122310"/>
              <a:gd name="connsiteY13" fmla="*/ 6069204 h 6149591"/>
              <a:gd name="connsiteX14" fmla="*/ 9062020 w 9122310"/>
              <a:gd name="connsiteY14" fmla="*/ 2019718 h 6149591"/>
              <a:gd name="connsiteX15" fmla="*/ 9122310 w 9122310"/>
              <a:gd name="connsiteY15" fmla="*/ 1858945 h 6149591"/>
              <a:gd name="connsiteX16" fmla="*/ 9041923 w 9122310"/>
              <a:gd name="connsiteY16" fmla="*/ 1668026 h 6149591"/>
              <a:gd name="connsiteX17" fmla="*/ 8971585 w 9122310"/>
              <a:gd name="connsiteY17" fmla="*/ 1657978 h 6149591"/>
              <a:gd name="connsiteX18" fmla="*/ 8871101 w 9122310"/>
              <a:gd name="connsiteY18" fmla="*/ 1748413 h 6149591"/>
              <a:gd name="connsiteX19" fmla="*/ 8569651 w 9122310"/>
              <a:gd name="connsiteY19" fmla="*/ 834013 h 6149591"/>
              <a:gd name="connsiteX20" fmla="*/ 8147620 w 9122310"/>
              <a:gd name="connsiteY20" fmla="*/ 653143 h 6149591"/>
              <a:gd name="connsiteX21" fmla="*/ 6851382 w 9122310"/>
              <a:gd name="connsiteY21" fmla="*/ 442127 h 6149591"/>
              <a:gd name="connsiteX22" fmla="*/ 5655629 w 9122310"/>
              <a:gd name="connsiteY22" fmla="*/ 130628 h 6149591"/>
              <a:gd name="connsiteX23" fmla="*/ 4922099 w 9122310"/>
              <a:gd name="connsiteY23" fmla="*/ 150725 h 6149591"/>
              <a:gd name="connsiteX24" fmla="*/ 4399585 w 9122310"/>
              <a:gd name="connsiteY24" fmla="*/ 331595 h 6149591"/>
              <a:gd name="connsiteX25" fmla="*/ 4238811 w 9122310"/>
              <a:gd name="connsiteY25" fmla="*/ 472272 h 6149591"/>
              <a:gd name="connsiteX26" fmla="*/ 4128279 w 9122310"/>
              <a:gd name="connsiteY26" fmla="*/ 0 h 6149591"/>
              <a:gd name="connsiteX27" fmla="*/ 3826829 w 9122310"/>
              <a:gd name="connsiteY27" fmla="*/ 50241 h 6149591"/>
              <a:gd name="connsiteX28" fmla="*/ 3686152 w 9122310"/>
              <a:gd name="connsiteY28" fmla="*/ 140677 h 6149591"/>
              <a:gd name="connsiteX29" fmla="*/ 3461895 w 9122310"/>
              <a:gd name="connsiteY29" fmla="*/ 171397 h 6149591"/>
              <a:gd name="connsiteX30" fmla="*/ 3286834 w 9122310"/>
              <a:gd name="connsiteY30" fmla="*/ 284781 h 6149591"/>
              <a:gd name="connsiteX31" fmla="*/ 2889428 w 9122310"/>
              <a:gd name="connsiteY31" fmla="*/ 150725 h 6149591"/>
              <a:gd name="connsiteX32" fmla="*/ 2287861 w 9122310"/>
              <a:gd name="connsiteY32" fmla="*/ 60813 h 6149591"/>
              <a:gd name="connsiteX33" fmla="*/ 1415224 w 9122310"/>
              <a:gd name="connsiteY33" fmla="*/ 40193 h 6149591"/>
              <a:gd name="connsiteX34" fmla="*/ 741985 w 9122310"/>
              <a:gd name="connsiteY34" fmla="*/ 100483 h 6149591"/>
              <a:gd name="connsiteX35" fmla="*/ 330813 w 9122310"/>
              <a:gd name="connsiteY35" fmla="*/ 145675 h 6149591"/>
              <a:gd name="connsiteX36" fmla="*/ 12694 w 9122310"/>
              <a:gd name="connsiteY36" fmla="*/ 180582 h 6149591"/>
              <a:gd name="connsiteX37" fmla="*/ 10025 w 9122310"/>
              <a:gd name="connsiteY37" fmla="*/ 5410434 h 6149591"/>
              <a:gd name="connsiteX0" fmla="*/ 10025 w 9122310"/>
              <a:gd name="connsiteY0" fmla="*/ 5470651 h 6209808"/>
              <a:gd name="connsiteX1" fmla="*/ 753786 w 9122310"/>
              <a:gd name="connsiteY1" fmla="*/ 5532225 h 6209808"/>
              <a:gd name="connsiteX2" fmla="*/ 1101449 w 9122310"/>
              <a:gd name="connsiteY2" fmla="*/ 5551275 h 6209808"/>
              <a:gd name="connsiteX3" fmla="*/ 1285407 w 9122310"/>
              <a:gd name="connsiteY3" fmla="*/ 5552426 h 6209808"/>
              <a:gd name="connsiteX4" fmla="*/ 1287500 w 9122310"/>
              <a:gd name="connsiteY4" fmla="*/ 5660576 h 6209808"/>
              <a:gd name="connsiteX5" fmla="*/ 2088464 w 9122310"/>
              <a:gd name="connsiteY5" fmla="*/ 5737535 h 6209808"/>
              <a:gd name="connsiteX6" fmla="*/ 2369818 w 9122310"/>
              <a:gd name="connsiteY6" fmla="*/ 5747584 h 6209808"/>
              <a:gd name="connsiteX7" fmla="*/ 2584261 w 9122310"/>
              <a:gd name="connsiteY7" fmla="*/ 5755251 h 6209808"/>
              <a:gd name="connsiteX8" fmla="*/ 2630263 w 9122310"/>
              <a:gd name="connsiteY8" fmla="*/ 5701581 h 6209808"/>
              <a:gd name="connsiteX9" fmla="*/ 2705600 w 9122310"/>
              <a:gd name="connsiteY9" fmla="*/ 5706344 h 6209808"/>
              <a:gd name="connsiteX10" fmla="*/ 2803467 w 9122310"/>
              <a:gd name="connsiteY10" fmla="*/ 5585240 h 6209808"/>
              <a:gd name="connsiteX11" fmla="*/ 2739749 w 9122310"/>
              <a:gd name="connsiteY11" fmla="*/ 5513332 h 6209808"/>
              <a:gd name="connsiteX12" fmla="*/ 8248103 w 9122310"/>
              <a:gd name="connsiteY12" fmla="*/ 6209808 h 6209808"/>
              <a:gd name="connsiteX13" fmla="*/ 8328490 w 9122310"/>
              <a:gd name="connsiteY13" fmla="*/ 6129421 h 6209808"/>
              <a:gd name="connsiteX14" fmla="*/ 9062020 w 9122310"/>
              <a:gd name="connsiteY14" fmla="*/ 2079935 h 6209808"/>
              <a:gd name="connsiteX15" fmla="*/ 9122310 w 9122310"/>
              <a:gd name="connsiteY15" fmla="*/ 1919162 h 6209808"/>
              <a:gd name="connsiteX16" fmla="*/ 9041923 w 9122310"/>
              <a:gd name="connsiteY16" fmla="*/ 1728243 h 6209808"/>
              <a:gd name="connsiteX17" fmla="*/ 8971585 w 9122310"/>
              <a:gd name="connsiteY17" fmla="*/ 1718195 h 6209808"/>
              <a:gd name="connsiteX18" fmla="*/ 8871101 w 9122310"/>
              <a:gd name="connsiteY18" fmla="*/ 1808630 h 6209808"/>
              <a:gd name="connsiteX19" fmla="*/ 8569651 w 9122310"/>
              <a:gd name="connsiteY19" fmla="*/ 894230 h 6209808"/>
              <a:gd name="connsiteX20" fmla="*/ 8147620 w 9122310"/>
              <a:gd name="connsiteY20" fmla="*/ 713360 h 6209808"/>
              <a:gd name="connsiteX21" fmla="*/ 6851382 w 9122310"/>
              <a:gd name="connsiteY21" fmla="*/ 502344 h 6209808"/>
              <a:gd name="connsiteX22" fmla="*/ 5655629 w 9122310"/>
              <a:gd name="connsiteY22" fmla="*/ 190845 h 6209808"/>
              <a:gd name="connsiteX23" fmla="*/ 4922099 w 9122310"/>
              <a:gd name="connsiteY23" fmla="*/ 210942 h 6209808"/>
              <a:gd name="connsiteX24" fmla="*/ 4399585 w 9122310"/>
              <a:gd name="connsiteY24" fmla="*/ 391812 h 6209808"/>
              <a:gd name="connsiteX25" fmla="*/ 4238811 w 9122310"/>
              <a:gd name="connsiteY25" fmla="*/ 532489 h 6209808"/>
              <a:gd name="connsiteX26" fmla="*/ 4128279 w 9122310"/>
              <a:gd name="connsiteY26" fmla="*/ 60217 h 6209808"/>
              <a:gd name="connsiteX27" fmla="*/ 3994667 w 9122310"/>
              <a:gd name="connsiteY27" fmla="*/ 581 h 6209808"/>
              <a:gd name="connsiteX28" fmla="*/ 3826829 w 9122310"/>
              <a:gd name="connsiteY28" fmla="*/ 110458 h 6209808"/>
              <a:gd name="connsiteX29" fmla="*/ 3686152 w 9122310"/>
              <a:gd name="connsiteY29" fmla="*/ 200894 h 6209808"/>
              <a:gd name="connsiteX30" fmla="*/ 3461895 w 9122310"/>
              <a:gd name="connsiteY30" fmla="*/ 231614 h 6209808"/>
              <a:gd name="connsiteX31" fmla="*/ 3286834 w 9122310"/>
              <a:gd name="connsiteY31" fmla="*/ 344998 h 6209808"/>
              <a:gd name="connsiteX32" fmla="*/ 2889428 w 9122310"/>
              <a:gd name="connsiteY32" fmla="*/ 210942 h 6209808"/>
              <a:gd name="connsiteX33" fmla="*/ 2287861 w 9122310"/>
              <a:gd name="connsiteY33" fmla="*/ 121030 h 6209808"/>
              <a:gd name="connsiteX34" fmla="*/ 1415224 w 9122310"/>
              <a:gd name="connsiteY34" fmla="*/ 100410 h 6209808"/>
              <a:gd name="connsiteX35" fmla="*/ 741985 w 9122310"/>
              <a:gd name="connsiteY35" fmla="*/ 160700 h 6209808"/>
              <a:gd name="connsiteX36" fmla="*/ 330813 w 9122310"/>
              <a:gd name="connsiteY36" fmla="*/ 205892 h 6209808"/>
              <a:gd name="connsiteX37" fmla="*/ 12694 w 9122310"/>
              <a:gd name="connsiteY37" fmla="*/ 240799 h 6209808"/>
              <a:gd name="connsiteX38" fmla="*/ 10025 w 9122310"/>
              <a:gd name="connsiteY38" fmla="*/ 5470651 h 6209808"/>
              <a:gd name="connsiteX0" fmla="*/ 10025 w 9122310"/>
              <a:gd name="connsiteY0" fmla="*/ 5470895 h 6210052"/>
              <a:gd name="connsiteX1" fmla="*/ 753786 w 9122310"/>
              <a:gd name="connsiteY1" fmla="*/ 5532469 h 6210052"/>
              <a:gd name="connsiteX2" fmla="*/ 1101449 w 9122310"/>
              <a:gd name="connsiteY2" fmla="*/ 5551519 h 6210052"/>
              <a:gd name="connsiteX3" fmla="*/ 1285407 w 9122310"/>
              <a:gd name="connsiteY3" fmla="*/ 5552670 h 6210052"/>
              <a:gd name="connsiteX4" fmla="*/ 1287500 w 9122310"/>
              <a:gd name="connsiteY4" fmla="*/ 5660820 h 6210052"/>
              <a:gd name="connsiteX5" fmla="*/ 2088464 w 9122310"/>
              <a:gd name="connsiteY5" fmla="*/ 5737779 h 6210052"/>
              <a:gd name="connsiteX6" fmla="*/ 2369818 w 9122310"/>
              <a:gd name="connsiteY6" fmla="*/ 5747828 h 6210052"/>
              <a:gd name="connsiteX7" fmla="*/ 2584261 w 9122310"/>
              <a:gd name="connsiteY7" fmla="*/ 5755495 h 6210052"/>
              <a:gd name="connsiteX8" fmla="*/ 2630263 w 9122310"/>
              <a:gd name="connsiteY8" fmla="*/ 5701825 h 6210052"/>
              <a:gd name="connsiteX9" fmla="*/ 2705600 w 9122310"/>
              <a:gd name="connsiteY9" fmla="*/ 5706588 h 6210052"/>
              <a:gd name="connsiteX10" fmla="*/ 2803467 w 9122310"/>
              <a:gd name="connsiteY10" fmla="*/ 5585484 h 6210052"/>
              <a:gd name="connsiteX11" fmla="*/ 2739749 w 9122310"/>
              <a:gd name="connsiteY11" fmla="*/ 5513576 h 6210052"/>
              <a:gd name="connsiteX12" fmla="*/ 8248103 w 9122310"/>
              <a:gd name="connsiteY12" fmla="*/ 6210052 h 6210052"/>
              <a:gd name="connsiteX13" fmla="*/ 8328490 w 9122310"/>
              <a:gd name="connsiteY13" fmla="*/ 6129665 h 6210052"/>
              <a:gd name="connsiteX14" fmla="*/ 9062020 w 9122310"/>
              <a:gd name="connsiteY14" fmla="*/ 2080179 h 6210052"/>
              <a:gd name="connsiteX15" fmla="*/ 9122310 w 9122310"/>
              <a:gd name="connsiteY15" fmla="*/ 1919406 h 6210052"/>
              <a:gd name="connsiteX16" fmla="*/ 9041923 w 9122310"/>
              <a:gd name="connsiteY16" fmla="*/ 1728487 h 6210052"/>
              <a:gd name="connsiteX17" fmla="*/ 8971585 w 9122310"/>
              <a:gd name="connsiteY17" fmla="*/ 1718439 h 6210052"/>
              <a:gd name="connsiteX18" fmla="*/ 8871101 w 9122310"/>
              <a:gd name="connsiteY18" fmla="*/ 1808874 h 6210052"/>
              <a:gd name="connsiteX19" fmla="*/ 8569651 w 9122310"/>
              <a:gd name="connsiteY19" fmla="*/ 894474 h 6210052"/>
              <a:gd name="connsiteX20" fmla="*/ 8147620 w 9122310"/>
              <a:gd name="connsiteY20" fmla="*/ 713604 h 6210052"/>
              <a:gd name="connsiteX21" fmla="*/ 6851382 w 9122310"/>
              <a:gd name="connsiteY21" fmla="*/ 502588 h 6210052"/>
              <a:gd name="connsiteX22" fmla="*/ 5655629 w 9122310"/>
              <a:gd name="connsiteY22" fmla="*/ 191089 h 6210052"/>
              <a:gd name="connsiteX23" fmla="*/ 4922099 w 9122310"/>
              <a:gd name="connsiteY23" fmla="*/ 211186 h 6210052"/>
              <a:gd name="connsiteX24" fmla="*/ 4399585 w 9122310"/>
              <a:gd name="connsiteY24" fmla="*/ 392056 h 6210052"/>
              <a:gd name="connsiteX25" fmla="*/ 4238811 w 9122310"/>
              <a:gd name="connsiteY25" fmla="*/ 532733 h 6210052"/>
              <a:gd name="connsiteX26" fmla="*/ 4137804 w 9122310"/>
              <a:gd name="connsiteY26" fmla="*/ 36648 h 6210052"/>
              <a:gd name="connsiteX27" fmla="*/ 3994667 w 9122310"/>
              <a:gd name="connsiteY27" fmla="*/ 825 h 6210052"/>
              <a:gd name="connsiteX28" fmla="*/ 3826829 w 9122310"/>
              <a:gd name="connsiteY28" fmla="*/ 110702 h 6210052"/>
              <a:gd name="connsiteX29" fmla="*/ 3686152 w 9122310"/>
              <a:gd name="connsiteY29" fmla="*/ 201138 h 6210052"/>
              <a:gd name="connsiteX30" fmla="*/ 3461895 w 9122310"/>
              <a:gd name="connsiteY30" fmla="*/ 231858 h 6210052"/>
              <a:gd name="connsiteX31" fmla="*/ 3286834 w 9122310"/>
              <a:gd name="connsiteY31" fmla="*/ 345242 h 6210052"/>
              <a:gd name="connsiteX32" fmla="*/ 2889428 w 9122310"/>
              <a:gd name="connsiteY32" fmla="*/ 211186 h 6210052"/>
              <a:gd name="connsiteX33" fmla="*/ 2287861 w 9122310"/>
              <a:gd name="connsiteY33" fmla="*/ 121274 h 6210052"/>
              <a:gd name="connsiteX34" fmla="*/ 1415224 w 9122310"/>
              <a:gd name="connsiteY34" fmla="*/ 100654 h 6210052"/>
              <a:gd name="connsiteX35" fmla="*/ 741985 w 9122310"/>
              <a:gd name="connsiteY35" fmla="*/ 160944 h 6210052"/>
              <a:gd name="connsiteX36" fmla="*/ 330813 w 9122310"/>
              <a:gd name="connsiteY36" fmla="*/ 206136 h 6210052"/>
              <a:gd name="connsiteX37" fmla="*/ 12694 w 9122310"/>
              <a:gd name="connsiteY37" fmla="*/ 241043 h 6210052"/>
              <a:gd name="connsiteX38" fmla="*/ 10025 w 9122310"/>
              <a:gd name="connsiteY38" fmla="*/ 5470895 h 6210052"/>
              <a:gd name="connsiteX0" fmla="*/ 10025 w 9122310"/>
              <a:gd name="connsiteY0" fmla="*/ 5473061 h 6212218"/>
              <a:gd name="connsiteX1" fmla="*/ 753786 w 9122310"/>
              <a:gd name="connsiteY1" fmla="*/ 5534635 h 6212218"/>
              <a:gd name="connsiteX2" fmla="*/ 1101449 w 9122310"/>
              <a:gd name="connsiteY2" fmla="*/ 5553685 h 6212218"/>
              <a:gd name="connsiteX3" fmla="*/ 1285407 w 9122310"/>
              <a:gd name="connsiteY3" fmla="*/ 5554836 h 6212218"/>
              <a:gd name="connsiteX4" fmla="*/ 1287500 w 9122310"/>
              <a:gd name="connsiteY4" fmla="*/ 5662986 h 6212218"/>
              <a:gd name="connsiteX5" fmla="*/ 2088464 w 9122310"/>
              <a:gd name="connsiteY5" fmla="*/ 5739945 h 6212218"/>
              <a:gd name="connsiteX6" fmla="*/ 2369818 w 9122310"/>
              <a:gd name="connsiteY6" fmla="*/ 5749994 h 6212218"/>
              <a:gd name="connsiteX7" fmla="*/ 2584261 w 9122310"/>
              <a:gd name="connsiteY7" fmla="*/ 5757661 h 6212218"/>
              <a:gd name="connsiteX8" fmla="*/ 2630263 w 9122310"/>
              <a:gd name="connsiteY8" fmla="*/ 5703991 h 6212218"/>
              <a:gd name="connsiteX9" fmla="*/ 2705600 w 9122310"/>
              <a:gd name="connsiteY9" fmla="*/ 5708754 h 6212218"/>
              <a:gd name="connsiteX10" fmla="*/ 2803467 w 9122310"/>
              <a:gd name="connsiteY10" fmla="*/ 5587650 h 6212218"/>
              <a:gd name="connsiteX11" fmla="*/ 2739749 w 9122310"/>
              <a:gd name="connsiteY11" fmla="*/ 5515742 h 6212218"/>
              <a:gd name="connsiteX12" fmla="*/ 8248103 w 9122310"/>
              <a:gd name="connsiteY12" fmla="*/ 6212218 h 6212218"/>
              <a:gd name="connsiteX13" fmla="*/ 8328490 w 9122310"/>
              <a:gd name="connsiteY13" fmla="*/ 6131831 h 6212218"/>
              <a:gd name="connsiteX14" fmla="*/ 9062020 w 9122310"/>
              <a:gd name="connsiteY14" fmla="*/ 2082345 h 6212218"/>
              <a:gd name="connsiteX15" fmla="*/ 9122310 w 9122310"/>
              <a:gd name="connsiteY15" fmla="*/ 1921572 h 6212218"/>
              <a:gd name="connsiteX16" fmla="*/ 9041923 w 9122310"/>
              <a:gd name="connsiteY16" fmla="*/ 1730653 h 6212218"/>
              <a:gd name="connsiteX17" fmla="*/ 8971585 w 9122310"/>
              <a:gd name="connsiteY17" fmla="*/ 1720605 h 6212218"/>
              <a:gd name="connsiteX18" fmla="*/ 8871101 w 9122310"/>
              <a:gd name="connsiteY18" fmla="*/ 1811040 h 6212218"/>
              <a:gd name="connsiteX19" fmla="*/ 8569651 w 9122310"/>
              <a:gd name="connsiteY19" fmla="*/ 896640 h 6212218"/>
              <a:gd name="connsiteX20" fmla="*/ 8147620 w 9122310"/>
              <a:gd name="connsiteY20" fmla="*/ 715770 h 6212218"/>
              <a:gd name="connsiteX21" fmla="*/ 6851382 w 9122310"/>
              <a:gd name="connsiteY21" fmla="*/ 504754 h 6212218"/>
              <a:gd name="connsiteX22" fmla="*/ 5655629 w 9122310"/>
              <a:gd name="connsiteY22" fmla="*/ 193255 h 6212218"/>
              <a:gd name="connsiteX23" fmla="*/ 4922099 w 9122310"/>
              <a:gd name="connsiteY23" fmla="*/ 213352 h 6212218"/>
              <a:gd name="connsiteX24" fmla="*/ 4399585 w 9122310"/>
              <a:gd name="connsiteY24" fmla="*/ 394222 h 6212218"/>
              <a:gd name="connsiteX25" fmla="*/ 4238811 w 9122310"/>
              <a:gd name="connsiteY25" fmla="*/ 534899 h 6212218"/>
              <a:gd name="connsiteX26" fmla="*/ 4137804 w 9122310"/>
              <a:gd name="connsiteY26" fmla="*/ 38814 h 6212218"/>
              <a:gd name="connsiteX27" fmla="*/ 3994667 w 9122310"/>
              <a:gd name="connsiteY27" fmla="*/ 2991 h 6212218"/>
              <a:gd name="connsiteX28" fmla="*/ 3826829 w 9122310"/>
              <a:gd name="connsiteY28" fmla="*/ 112868 h 6212218"/>
              <a:gd name="connsiteX29" fmla="*/ 3686152 w 9122310"/>
              <a:gd name="connsiteY29" fmla="*/ 203304 h 6212218"/>
              <a:gd name="connsiteX30" fmla="*/ 3461895 w 9122310"/>
              <a:gd name="connsiteY30" fmla="*/ 234024 h 6212218"/>
              <a:gd name="connsiteX31" fmla="*/ 3286834 w 9122310"/>
              <a:gd name="connsiteY31" fmla="*/ 347408 h 6212218"/>
              <a:gd name="connsiteX32" fmla="*/ 2889428 w 9122310"/>
              <a:gd name="connsiteY32" fmla="*/ 213352 h 6212218"/>
              <a:gd name="connsiteX33" fmla="*/ 2287861 w 9122310"/>
              <a:gd name="connsiteY33" fmla="*/ 123440 h 6212218"/>
              <a:gd name="connsiteX34" fmla="*/ 1415224 w 9122310"/>
              <a:gd name="connsiteY34" fmla="*/ 102820 h 6212218"/>
              <a:gd name="connsiteX35" fmla="*/ 741985 w 9122310"/>
              <a:gd name="connsiteY35" fmla="*/ 163110 h 6212218"/>
              <a:gd name="connsiteX36" fmla="*/ 330813 w 9122310"/>
              <a:gd name="connsiteY36" fmla="*/ 208302 h 6212218"/>
              <a:gd name="connsiteX37" fmla="*/ 12694 w 9122310"/>
              <a:gd name="connsiteY37" fmla="*/ 243209 h 6212218"/>
              <a:gd name="connsiteX38" fmla="*/ 10025 w 9122310"/>
              <a:gd name="connsiteY38" fmla="*/ 5473061 h 6212218"/>
              <a:gd name="connsiteX0" fmla="*/ 10025 w 9122310"/>
              <a:gd name="connsiteY0" fmla="*/ 5473061 h 6212218"/>
              <a:gd name="connsiteX1" fmla="*/ 753786 w 9122310"/>
              <a:gd name="connsiteY1" fmla="*/ 5534635 h 6212218"/>
              <a:gd name="connsiteX2" fmla="*/ 1101449 w 9122310"/>
              <a:gd name="connsiteY2" fmla="*/ 5553685 h 6212218"/>
              <a:gd name="connsiteX3" fmla="*/ 1285407 w 9122310"/>
              <a:gd name="connsiteY3" fmla="*/ 5554836 h 6212218"/>
              <a:gd name="connsiteX4" fmla="*/ 1287500 w 9122310"/>
              <a:gd name="connsiteY4" fmla="*/ 5662986 h 6212218"/>
              <a:gd name="connsiteX5" fmla="*/ 2088464 w 9122310"/>
              <a:gd name="connsiteY5" fmla="*/ 5739945 h 6212218"/>
              <a:gd name="connsiteX6" fmla="*/ 2369818 w 9122310"/>
              <a:gd name="connsiteY6" fmla="*/ 5749994 h 6212218"/>
              <a:gd name="connsiteX7" fmla="*/ 2584261 w 9122310"/>
              <a:gd name="connsiteY7" fmla="*/ 5757661 h 6212218"/>
              <a:gd name="connsiteX8" fmla="*/ 2630263 w 9122310"/>
              <a:gd name="connsiteY8" fmla="*/ 5703991 h 6212218"/>
              <a:gd name="connsiteX9" fmla="*/ 2705600 w 9122310"/>
              <a:gd name="connsiteY9" fmla="*/ 5708754 h 6212218"/>
              <a:gd name="connsiteX10" fmla="*/ 2803467 w 9122310"/>
              <a:gd name="connsiteY10" fmla="*/ 5587650 h 6212218"/>
              <a:gd name="connsiteX11" fmla="*/ 2739749 w 9122310"/>
              <a:gd name="connsiteY11" fmla="*/ 5515742 h 6212218"/>
              <a:gd name="connsiteX12" fmla="*/ 8248103 w 9122310"/>
              <a:gd name="connsiteY12" fmla="*/ 6212218 h 6212218"/>
              <a:gd name="connsiteX13" fmla="*/ 8328490 w 9122310"/>
              <a:gd name="connsiteY13" fmla="*/ 6131831 h 6212218"/>
              <a:gd name="connsiteX14" fmla="*/ 9062020 w 9122310"/>
              <a:gd name="connsiteY14" fmla="*/ 2082345 h 6212218"/>
              <a:gd name="connsiteX15" fmla="*/ 9122310 w 9122310"/>
              <a:gd name="connsiteY15" fmla="*/ 1921572 h 6212218"/>
              <a:gd name="connsiteX16" fmla="*/ 9041923 w 9122310"/>
              <a:gd name="connsiteY16" fmla="*/ 1730653 h 6212218"/>
              <a:gd name="connsiteX17" fmla="*/ 8971585 w 9122310"/>
              <a:gd name="connsiteY17" fmla="*/ 1720605 h 6212218"/>
              <a:gd name="connsiteX18" fmla="*/ 8871101 w 9122310"/>
              <a:gd name="connsiteY18" fmla="*/ 1811040 h 6212218"/>
              <a:gd name="connsiteX19" fmla="*/ 8569651 w 9122310"/>
              <a:gd name="connsiteY19" fmla="*/ 896640 h 6212218"/>
              <a:gd name="connsiteX20" fmla="*/ 8147620 w 9122310"/>
              <a:gd name="connsiteY20" fmla="*/ 715770 h 6212218"/>
              <a:gd name="connsiteX21" fmla="*/ 6851382 w 9122310"/>
              <a:gd name="connsiteY21" fmla="*/ 504754 h 6212218"/>
              <a:gd name="connsiteX22" fmla="*/ 5655629 w 9122310"/>
              <a:gd name="connsiteY22" fmla="*/ 193255 h 6212218"/>
              <a:gd name="connsiteX23" fmla="*/ 4922099 w 9122310"/>
              <a:gd name="connsiteY23" fmla="*/ 213352 h 6212218"/>
              <a:gd name="connsiteX24" fmla="*/ 4399585 w 9122310"/>
              <a:gd name="connsiteY24" fmla="*/ 394222 h 6212218"/>
              <a:gd name="connsiteX25" fmla="*/ 4238811 w 9122310"/>
              <a:gd name="connsiteY25" fmla="*/ 534899 h 6212218"/>
              <a:gd name="connsiteX26" fmla="*/ 4137804 w 9122310"/>
              <a:gd name="connsiteY26" fmla="*/ 38814 h 6212218"/>
              <a:gd name="connsiteX27" fmla="*/ 3994667 w 9122310"/>
              <a:gd name="connsiteY27" fmla="*/ 2991 h 6212218"/>
              <a:gd name="connsiteX28" fmla="*/ 3826829 w 9122310"/>
              <a:gd name="connsiteY28" fmla="*/ 112868 h 6212218"/>
              <a:gd name="connsiteX29" fmla="*/ 3686152 w 9122310"/>
              <a:gd name="connsiteY29" fmla="*/ 203304 h 6212218"/>
              <a:gd name="connsiteX30" fmla="*/ 3461895 w 9122310"/>
              <a:gd name="connsiteY30" fmla="*/ 234024 h 6212218"/>
              <a:gd name="connsiteX31" fmla="*/ 3286834 w 9122310"/>
              <a:gd name="connsiteY31" fmla="*/ 347408 h 6212218"/>
              <a:gd name="connsiteX32" fmla="*/ 2889428 w 9122310"/>
              <a:gd name="connsiteY32" fmla="*/ 213352 h 6212218"/>
              <a:gd name="connsiteX33" fmla="*/ 2287861 w 9122310"/>
              <a:gd name="connsiteY33" fmla="*/ 123440 h 6212218"/>
              <a:gd name="connsiteX34" fmla="*/ 1415224 w 9122310"/>
              <a:gd name="connsiteY34" fmla="*/ 102820 h 6212218"/>
              <a:gd name="connsiteX35" fmla="*/ 741985 w 9122310"/>
              <a:gd name="connsiteY35" fmla="*/ 163110 h 6212218"/>
              <a:gd name="connsiteX36" fmla="*/ 330813 w 9122310"/>
              <a:gd name="connsiteY36" fmla="*/ 208302 h 6212218"/>
              <a:gd name="connsiteX37" fmla="*/ 12694 w 9122310"/>
              <a:gd name="connsiteY37" fmla="*/ 243209 h 6212218"/>
              <a:gd name="connsiteX38" fmla="*/ 10025 w 9122310"/>
              <a:gd name="connsiteY38" fmla="*/ 5473061 h 6212218"/>
              <a:gd name="connsiteX0" fmla="*/ 10025 w 9122310"/>
              <a:gd name="connsiteY0" fmla="*/ 5473061 h 6212218"/>
              <a:gd name="connsiteX1" fmla="*/ 753786 w 9122310"/>
              <a:gd name="connsiteY1" fmla="*/ 5534635 h 6212218"/>
              <a:gd name="connsiteX2" fmla="*/ 1101449 w 9122310"/>
              <a:gd name="connsiteY2" fmla="*/ 5553685 h 6212218"/>
              <a:gd name="connsiteX3" fmla="*/ 1285407 w 9122310"/>
              <a:gd name="connsiteY3" fmla="*/ 5554836 h 6212218"/>
              <a:gd name="connsiteX4" fmla="*/ 1287500 w 9122310"/>
              <a:gd name="connsiteY4" fmla="*/ 5662986 h 6212218"/>
              <a:gd name="connsiteX5" fmla="*/ 2088464 w 9122310"/>
              <a:gd name="connsiteY5" fmla="*/ 5739945 h 6212218"/>
              <a:gd name="connsiteX6" fmla="*/ 2369818 w 9122310"/>
              <a:gd name="connsiteY6" fmla="*/ 5749994 h 6212218"/>
              <a:gd name="connsiteX7" fmla="*/ 2584261 w 9122310"/>
              <a:gd name="connsiteY7" fmla="*/ 5757661 h 6212218"/>
              <a:gd name="connsiteX8" fmla="*/ 2630263 w 9122310"/>
              <a:gd name="connsiteY8" fmla="*/ 5703991 h 6212218"/>
              <a:gd name="connsiteX9" fmla="*/ 2705600 w 9122310"/>
              <a:gd name="connsiteY9" fmla="*/ 5708754 h 6212218"/>
              <a:gd name="connsiteX10" fmla="*/ 2803467 w 9122310"/>
              <a:gd name="connsiteY10" fmla="*/ 5587650 h 6212218"/>
              <a:gd name="connsiteX11" fmla="*/ 2739749 w 9122310"/>
              <a:gd name="connsiteY11" fmla="*/ 5515742 h 6212218"/>
              <a:gd name="connsiteX12" fmla="*/ 8248103 w 9122310"/>
              <a:gd name="connsiteY12" fmla="*/ 6212218 h 6212218"/>
              <a:gd name="connsiteX13" fmla="*/ 8328490 w 9122310"/>
              <a:gd name="connsiteY13" fmla="*/ 6131831 h 6212218"/>
              <a:gd name="connsiteX14" fmla="*/ 9062020 w 9122310"/>
              <a:gd name="connsiteY14" fmla="*/ 2082345 h 6212218"/>
              <a:gd name="connsiteX15" fmla="*/ 9122310 w 9122310"/>
              <a:gd name="connsiteY15" fmla="*/ 1921572 h 6212218"/>
              <a:gd name="connsiteX16" fmla="*/ 9041923 w 9122310"/>
              <a:gd name="connsiteY16" fmla="*/ 1730653 h 6212218"/>
              <a:gd name="connsiteX17" fmla="*/ 8971585 w 9122310"/>
              <a:gd name="connsiteY17" fmla="*/ 1720605 h 6212218"/>
              <a:gd name="connsiteX18" fmla="*/ 8871101 w 9122310"/>
              <a:gd name="connsiteY18" fmla="*/ 1811040 h 6212218"/>
              <a:gd name="connsiteX19" fmla="*/ 8569651 w 9122310"/>
              <a:gd name="connsiteY19" fmla="*/ 896640 h 6212218"/>
              <a:gd name="connsiteX20" fmla="*/ 8147620 w 9122310"/>
              <a:gd name="connsiteY20" fmla="*/ 715770 h 6212218"/>
              <a:gd name="connsiteX21" fmla="*/ 6851382 w 9122310"/>
              <a:gd name="connsiteY21" fmla="*/ 504754 h 6212218"/>
              <a:gd name="connsiteX22" fmla="*/ 5655629 w 9122310"/>
              <a:gd name="connsiteY22" fmla="*/ 193255 h 6212218"/>
              <a:gd name="connsiteX23" fmla="*/ 4922099 w 9122310"/>
              <a:gd name="connsiteY23" fmla="*/ 213352 h 6212218"/>
              <a:gd name="connsiteX24" fmla="*/ 4399585 w 9122310"/>
              <a:gd name="connsiteY24" fmla="*/ 394222 h 6212218"/>
              <a:gd name="connsiteX25" fmla="*/ 4238811 w 9122310"/>
              <a:gd name="connsiteY25" fmla="*/ 534899 h 6212218"/>
              <a:gd name="connsiteX26" fmla="*/ 4237554 w 9122310"/>
              <a:gd name="connsiteY26" fmla="*/ 262547 h 6212218"/>
              <a:gd name="connsiteX27" fmla="*/ 4137804 w 9122310"/>
              <a:gd name="connsiteY27" fmla="*/ 38814 h 6212218"/>
              <a:gd name="connsiteX28" fmla="*/ 3994667 w 9122310"/>
              <a:gd name="connsiteY28" fmla="*/ 2991 h 6212218"/>
              <a:gd name="connsiteX29" fmla="*/ 3826829 w 9122310"/>
              <a:gd name="connsiteY29" fmla="*/ 112868 h 6212218"/>
              <a:gd name="connsiteX30" fmla="*/ 3686152 w 9122310"/>
              <a:gd name="connsiteY30" fmla="*/ 203304 h 6212218"/>
              <a:gd name="connsiteX31" fmla="*/ 3461895 w 9122310"/>
              <a:gd name="connsiteY31" fmla="*/ 234024 h 6212218"/>
              <a:gd name="connsiteX32" fmla="*/ 3286834 w 9122310"/>
              <a:gd name="connsiteY32" fmla="*/ 347408 h 6212218"/>
              <a:gd name="connsiteX33" fmla="*/ 2889428 w 9122310"/>
              <a:gd name="connsiteY33" fmla="*/ 213352 h 6212218"/>
              <a:gd name="connsiteX34" fmla="*/ 2287861 w 9122310"/>
              <a:gd name="connsiteY34" fmla="*/ 123440 h 6212218"/>
              <a:gd name="connsiteX35" fmla="*/ 1415224 w 9122310"/>
              <a:gd name="connsiteY35" fmla="*/ 102820 h 6212218"/>
              <a:gd name="connsiteX36" fmla="*/ 741985 w 9122310"/>
              <a:gd name="connsiteY36" fmla="*/ 163110 h 6212218"/>
              <a:gd name="connsiteX37" fmla="*/ 330813 w 9122310"/>
              <a:gd name="connsiteY37" fmla="*/ 208302 h 6212218"/>
              <a:gd name="connsiteX38" fmla="*/ 12694 w 9122310"/>
              <a:gd name="connsiteY38" fmla="*/ 243209 h 6212218"/>
              <a:gd name="connsiteX39" fmla="*/ 10025 w 9122310"/>
              <a:gd name="connsiteY39" fmla="*/ 5473061 h 6212218"/>
              <a:gd name="connsiteX0" fmla="*/ 10025 w 9122310"/>
              <a:gd name="connsiteY0" fmla="*/ 5473061 h 6212218"/>
              <a:gd name="connsiteX1" fmla="*/ 753786 w 9122310"/>
              <a:gd name="connsiteY1" fmla="*/ 5534635 h 6212218"/>
              <a:gd name="connsiteX2" fmla="*/ 1101449 w 9122310"/>
              <a:gd name="connsiteY2" fmla="*/ 5553685 h 6212218"/>
              <a:gd name="connsiteX3" fmla="*/ 1285407 w 9122310"/>
              <a:gd name="connsiteY3" fmla="*/ 5554836 h 6212218"/>
              <a:gd name="connsiteX4" fmla="*/ 1287500 w 9122310"/>
              <a:gd name="connsiteY4" fmla="*/ 5662986 h 6212218"/>
              <a:gd name="connsiteX5" fmla="*/ 2088464 w 9122310"/>
              <a:gd name="connsiteY5" fmla="*/ 5739945 h 6212218"/>
              <a:gd name="connsiteX6" fmla="*/ 2369818 w 9122310"/>
              <a:gd name="connsiteY6" fmla="*/ 5749994 h 6212218"/>
              <a:gd name="connsiteX7" fmla="*/ 2584261 w 9122310"/>
              <a:gd name="connsiteY7" fmla="*/ 5757661 h 6212218"/>
              <a:gd name="connsiteX8" fmla="*/ 2630263 w 9122310"/>
              <a:gd name="connsiteY8" fmla="*/ 5703991 h 6212218"/>
              <a:gd name="connsiteX9" fmla="*/ 2705600 w 9122310"/>
              <a:gd name="connsiteY9" fmla="*/ 5708754 h 6212218"/>
              <a:gd name="connsiteX10" fmla="*/ 2803467 w 9122310"/>
              <a:gd name="connsiteY10" fmla="*/ 5587650 h 6212218"/>
              <a:gd name="connsiteX11" fmla="*/ 2739749 w 9122310"/>
              <a:gd name="connsiteY11" fmla="*/ 5515742 h 6212218"/>
              <a:gd name="connsiteX12" fmla="*/ 8248103 w 9122310"/>
              <a:gd name="connsiteY12" fmla="*/ 6212218 h 6212218"/>
              <a:gd name="connsiteX13" fmla="*/ 8328490 w 9122310"/>
              <a:gd name="connsiteY13" fmla="*/ 6131831 h 6212218"/>
              <a:gd name="connsiteX14" fmla="*/ 9062020 w 9122310"/>
              <a:gd name="connsiteY14" fmla="*/ 2082345 h 6212218"/>
              <a:gd name="connsiteX15" fmla="*/ 9122310 w 9122310"/>
              <a:gd name="connsiteY15" fmla="*/ 1921572 h 6212218"/>
              <a:gd name="connsiteX16" fmla="*/ 9041923 w 9122310"/>
              <a:gd name="connsiteY16" fmla="*/ 1730653 h 6212218"/>
              <a:gd name="connsiteX17" fmla="*/ 8971585 w 9122310"/>
              <a:gd name="connsiteY17" fmla="*/ 1720605 h 6212218"/>
              <a:gd name="connsiteX18" fmla="*/ 8871101 w 9122310"/>
              <a:gd name="connsiteY18" fmla="*/ 1811040 h 6212218"/>
              <a:gd name="connsiteX19" fmla="*/ 8569651 w 9122310"/>
              <a:gd name="connsiteY19" fmla="*/ 896640 h 6212218"/>
              <a:gd name="connsiteX20" fmla="*/ 8147620 w 9122310"/>
              <a:gd name="connsiteY20" fmla="*/ 715770 h 6212218"/>
              <a:gd name="connsiteX21" fmla="*/ 6851382 w 9122310"/>
              <a:gd name="connsiteY21" fmla="*/ 504754 h 6212218"/>
              <a:gd name="connsiteX22" fmla="*/ 5655629 w 9122310"/>
              <a:gd name="connsiteY22" fmla="*/ 193255 h 6212218"/>
              <a:gd name="connsiteX23" fmla="*/ 4922099 w 9122310"/>
              <a:gd name="connsiteY23" fmla="*/ 213352 h 6212218"/>
              <a:gd name="connsiteX24" fmla="*/ 4399585 w 9122310"/>
              <a:gd name="connsiteY24" fmla="*/ 394222 h 6212218"/>
              <a:gd name="connsiteX25" fmla="*/ 4298342 w 9122310"/>
              <a:gd name="connsiteY25" fmla="*/ 518230 h 6212218"/>
              <a:gd name="connsiteX26" fmla="*/ 4237554 w 9122310"/>
              <a:gd name="connsiteY26" fmla="*/ 262547 h 6212218"/>
              <a:gd name="connsiteX27" fmla="*/ 4137804 w 9122310"/>
              <a:gd name="connsiteY27" fmla="*/ 38814 h 6212218"/>
              <a:gd name="connsiteX28" fmla="*/ 3994667 w 9122310"/>
              <a:gd name="connsiteY28" fmla="*/ 2991 h 6212218"/>
              <a:gd name="connsiteX29" fmla="*/ 3826829 w 9122310"/>
              <a:gd name="connsiteY29" fmla="*/ 112868 h 6212218"/>
              <a:gd name="connsiteX30" fmla="*/ 3686152 w 9122310"/>
              <a:gd name="connsiteY30" fmla="*/ 203304 h 6212218"/>
              <a:gd name="connsiteX31" fmla="*/ 3461895 w 9122310"/>
              <a:gd name="connsiteY31" fmla="*/ 234024 h 6212218"/>
              <a:gd name="connsiteX32" fmla="*/ 3286834 w 9122310"/>
              <a:gd name="connsiteY32" fmla="*/ 347408 h 6212218"/>
              <a:gd name="connsiteX33" fmla="*/ 2889428 w 9122310"/>
              <a:gd name="connsiteY33" fmla="*/ 213352 h 6212218"/>
              <a:gd name="connsiteX34" fmla="*/ 2287861 w 9122310"/>
              <a:gd name="connsiteY34" fmla="*/ 123440 h 6212218"/>
              <a:gd name="connsiteX35" fmla="*/ 1415224 w 9122310"/>
              <a:gd name="connsiteY35" fmla="*/ 102820 h 6212218"/>
              <a:gd name="connsiteX36" fmla="*/ 741985 w 9122310"/>
              <a:gd name="connsiteY36" fmla="*/ 163110 h 6212218"/>
              <a:gd name="connsiteX37" fmla="*/ 330813 w 9122310"/>
              <a:gd name="connsiteY37" fmla="*/ 208302 h 6212218"/>
              <a:gd name="connsiteX38" fmla="*/ 12694 w 9122310"/>
              <a:gd name="connsiteY38" fmla="*/ 243209 h 6212218"/>
              <a:gd name="connsiteX39" fmla="*/ 10025 w 9122310"/>
              <a:gd name="connsiteY39" fmla="*/ 5473061 h 6212218"/>
              <a:gd name="connsiteX0" fmla="*/ 10025 w 9122310"/>
              <a:gd name="connsiteY0" fmla="*/ 5473061 h 6212218"/>
              <a:gd name="connsiteX1" fmla="*/ 753786 w 9122310"/>
              <a:gd name="connsiteY1" fmla="*/ 5534635 h 6212218"/>
              <a:gd name="connsiteX2" fmla="*/ 1101449 w 9122310"/>
              <a:gd name="connsiteY2" fmla="*/ 5553685 h 6212218"/>
              <a:gd name="connsiteX3" fmla="*/ 1285407 w 9122310"/>
              <a:gd name="connsiteY3" fmla="*/ 5554836 h 6212218"/>
              <a:gd name="connsiteX4" fmla="*/ 1287500 w 9122310"/>
              <a:gd name="connsiteY4" fmla="*/ 5662986 h 6212218"/>
              <a:gd name="connsiteX5" fmla="*/ 2088464 w 9122310"/>
              <a:gd name="connsiteY5" fmla="*/ 5739945 h 6212218"/>
              <a:gd name="connsiteX6" fmla="*/ 2369818 w 9122310"/>
              <a:gd name="connsiteY6" fmla="*/ 5749994 h 6212218"/>
              <a:gd name="connsiteX7" fmla="*/ 2584261 w 9122310"/>
              <a:gd name="connsiteY7" fmla="*/ 5757661 h 6212218"/>
              <a:gd name="connsiteX8" fmla="*/ 2630263 w 9122310"/>
              <a:gd name="connsiteY8" fmla="*/ 5703991 h 6212218"/>
              <a:gd name="connsiteX9" fmla="*/ 2705600 w 9122310"/>
              <a:gd name="connsiteY9" fmla="*/ 5708754 h 6212218"/>
              <a:gd name="connsiteX10" fmla="*/ 2803467 w 9122310"/>
              <a:gd name="connsiteY10" fmla="*/ 5587650 h 6212218"/>
              <a:gd name="connsiteX11" fmla="*/ 2739749 w 9122310"/>
              <a:gd name="connsiteY11" fmla="*/ 5515742 h 6212218"/>
              <a:gd name="connsiteX12" fmla="*/ 8248103 w 9122310"/>
              <a:gd name="connsiteY12" fmla="*/ 6212218 h 6212218"/>
              <a:gd name="connsiteX13" fmla="*/ 8328490 w 9122310"/>
              <a:gd name="connsiteY13" fmla="*/ 6131831 h 6212218"/>
              <a:gd name="connsiteX14" fmla="*/ 9062020 w 9122310"/>
              <a:gd name="connsiteY14" fmla="*/ 2082345 h 6212218"/>
              <a:gd name="connsiteX15" fmla="*/ 9122310 w 9122310"/>
              <a:gd name="connsiteY15" fmla="*/ 1921572 h 6212218"/>
              <a:gd name="connsiteX16" fmla="*/ 9041923 w 9122310"/>
              <a:gd name="connsiteY16" fmla="*/ 1730653 h 6212218"/>
              <a:gd name="connsiteX17" fmla="*/ 8971585 w 9122310"/>
              <a:gd name="connsiteY17" fmla="*/ 1720605 h 6212218"/>
              <a:gd name="connsiteX18" fmla="*/ 8871101 w 9122310"/>
              <a:gd name="connsiteY18" fmla="*/ 1811040 h 6212218"/>
              <a:gd name="connsiteX19" fmla="*/ 8569651 w 9122310"/>
              <a:gd name="connsiteY19" fmla="*/ 896640 h 6212218"/>
              <a:gd name="connsiteX20" fmla="*/ 8147620 w 9122310"/>
              <a:gd name="connsiteY20" fmla="*/ 715770 h 6212218"/>
              <a:gd name="connsiteX21" fmla="*/ 6851382 w 9122310"/>
              <a:gd name="connsiteY21" fmla="*/ 504754 h 6212218"/>
              <a:gd name="connsiteX22" fmla="*/ 5655629 w 9122310"/>
              <a:gd name="connsiteY22" fmla="*/ 193255 h 6212218"/>
              <a:gd name="connsiteX23" fmla="*/ 4922099 w 9122310"/>
              <a:gd name="connsiteY23" fmla="*/ 213352 h 6212218"/>
              <a:gd name="connsiteX24" fmla="*/ 4399585 w 9122310"/>
              <a:gd name="connsiteY24" fmla="*/ 394222 h 6212218"/>
              <a:gd name="connsiteX25" fmla="*/ 4298342 w 9122310"/>
              <a:gd name="connsiteY25" fmla="*/ 518230 h 6212218"/>
              <a:gd name="connsiteX26" fmla="*/ 4266129 w 9122310"/>
              <a:gd name="connsiteY26" fmla="*/ 176822 h 6212218"/>
              <a:gd name="connsiteX27" fmla="*/ 4137804 w 9122310"/>
              <a:gd name="connsiteY27" fmla="*/ 38814 h 6212218"/>
              <a:gd name="connsiteX28" fmla="*/ 3994667 w 9122310"/>
              <a:gd name="connsiteY28" fmla="*/ 2991 h 6212218"/>
              <a:gd name="connsiteX29" fmla="*/ 3826829 w 9122310"/>
              <a:gd name="connsiteY29" fmla="*/ 112868 h 6212218"/>
              <a:gd name="connsiteX30" fmla="*/ 3686152 w 9122310"/>
              <a:gd name="connsiteY30" fmla="*/ 203304 h 6212218"/>
              <a:gd name="connsiteX31" fmla="*/ 3461895 w 9122310"/>
              <a:gd name="connsiteY31" fmla="*/ 234024 h 6212218"/>
              <a:gd name="connsiteX32" fmla="*/ 3286834 w 9122310"/>
              <a:gd name="connsiteY32" fmla="*/ 347408 h 6212218"/>
              <a:gd name="connsiteX33" fmla="*/ 2889428 w 9122310"/>
              <a:gd name="connsiteY33" fmla="*/ 213352 h 6212218"/>
              <a:gd name="connsiteX34" fmla="*/ 2287861 w 9122310"/>
              <a:gd name="connsiteY34" fmla="*/ 123440 h 6212218"/>
              <a:gd name="connsiteX35" fmla="*/ 1415224 w 9122310"/>
              <a:gd name="connsiteY35" fmla="*/ 102820 h 6212218"/>
              <a:gd name="connsiteX36" fmla="*/ 741985 w 9122310"/>
              <a:gd name="connsiteY36" fmla="*/ 163110 h 6212218"/>
              <a:gd name="connsiteX37" fmla="*/ 330813 w 9122310"/>
              <a:gd name="connsiteY37" fmla="*/ 208302 h 6212218"/>
              <a:gd name="connsiteX38" fmla="*/ 12694 w 9122310"/>
              <a:gd name="connsiteY38" fmla="*/ 243209 h 6212218"/>
              <a:gd name="connsiteX39" fmla="*/ 10025 w 9122310"/>
              <a:gd name="connsiteY39" fmla="*/ 5473061 h 6212218"/>
              <a:gd name="connsiteX0" fmla="*/ 10025 w 9122310"/>
              <a:gd name="connsiteY0" fmla="*/ 5473061 h 6212218"/>
              <a:gd name="connsiteX1" fmla="*/ 753786 w 9122310"/>
              <a:gd name="connsiteY1" fmla="*/ 5534635 h 6212218"/>
              <a:gd name="connsiteX2" fmla="*/ 1101449 w 9122310"/>
              <a:gd name="connsiteY2" fmla="*/ 5553685 h 6212218"/>
              <a:gd name="connsiteX3" fmla="*/ 1285407 w 9122310"/>
              <a:gd name="connsiteY3" fmla="*/ 5554836 h 6212218"/>
              <a:gd name="connsiteX4" fmla="*/ 1287500 w 9122310"/>
              <a:gd name="connsiteY4" fmla="*/ 5662986 h 6212218"/>
              <a:gd name="connsiteX5" fmla="*/ 2088464 w 9122310"/>
              <a:gd name="connsiteY5" fmla="*/ 5739945 h 6212218"/>
              <a:gd name="connsiteX6" fmla="*/ 2369818 w 9122310"/>
              <a:gd name="connsiteY6" fmla="*/ 5749994 h 6212218"/>
              <a:gd name="connsiteX7" fmla="*/ 2584261 w 9122310"/>
              <a:gd name="connsiteY7" fmla="*/ 5757661 h 6212218"/>
              <a:gd name="connsiteX8" fmla="*/ 2630263 w 9122310"/>
              <a:gd name="connsiteY8" fmla="*/ 5703991 h 6212218"/>
              <a:gd name="connsiteX9" fmla="*/ 2705600 w 9122310"/>
              <a:gd name="connsiteY9" fmla="*/ 5708754 h 6212218"/>
              <a:gd name="connsiteX10" fmla="*/ 2803467 w 9122310"/>
              <a:gd name="connsiteY10" fmla="*/ 5587650 h 6212218"/>
              <a:gd name="connsiteX11" fmla="*/ 2739749 w 9122310"/>
              <a:gd name="connsiteY11" fmla="*/ 5515742 h 6212218"/>
              <a:gd name="connsiteX12" fmla="*/ 8248103 w 9122310"/>
              <a:gd name="connsiteY12" fmla="*/ 6212218 h 6212218"/>
              <a:gd name="connsiteX13" fmla="*/ 8328490 w 9122310"/>
              <a:gd name="connsiteY13" fmla="*/ 6131831 h 6212218"/>
              <a:gd name="connsiteX14" fmla="*/ 9062020 w 9122310"/>
              <a:gd name="connsiteY14" fmla="*/ 2082345 h 6212218"/>
              <a:gd name="connsiteX15" fmla="*/ 9122310 w 9122310"/>
              <a:gd name="connsiteY15" fmla="*/ 1921572 h 6212218"/>
              <a:gd name="connsiteX16" fmla="*/ 9041923 w 9122310"/>
              <a:gd name="connsiteY16" fmla="*/ 1730653 h 6212218"/>
              <a:gd name="connsiteX17" fmla="*/ 8971585 w 9122310"/>
              <a:gd name="connsiteY17" fmla="*/ 1720605 h 6212218"/>
              <a:gd name="connsiteX18" fmla="*/ 8871101 w 9122310"/>
              <a:gd name="connsiteY18" fmla="*/ 1811040 h 6212218"/>
              <a:gd name="connsiteX19" fmla="*/ 8569651 w 9122310"/>
              <a:gd name="connsiteY19" fmla="*/ 896640 h 6212218"/>
              <a:gd name="connsiteX20" fmla="*/ 8147620 w 9122310"/>
              <a:gd name="connsiteY20" fmla="*/ 715770 h 6212218"/>
              <a:gd name="connsiteX21" fmla="*/ 6851382 w 9122310"/>
              <a:gd name="connsiteY21" fmla="*/ 504754 h 6212218"/>
              <a:gd name="connsiteX22" fmla="*/ 5655629 w 9122310"/>
              <a:gd name="connsiteY22" fmla="*/ 193255 h 6212218"/>
              <a:gd name="connsiteX23" fmla="*/ 4922099 w 9122310"/>
              <a:gd name="connsiteY23" fmla="*/ 213352 h 6212218"/>
              <a:gd name="connsiteX24" fmla="*/ 4399585 w 9122310"/>
              <a:gd name="connsiteY24" fmla="*/ 394222 h 6212218"/>
              <a:gd name="connsiteX25" fmla="*/ 4298342 w 9122310"/>
              <a:gd name="connsiteY25" fmla="*/ 518230 h 6212218"/>
              <a:gd name="connsiteX26" fmla="*/ 4266129 w 9122310"/>
              <a:gd name="connsiteY26" fmla="*/ 176822 h 6212218"/>
              <a:gd name="connsiteX27" fmla="*/ 4137804 w 9122310"/>
              <a:gd name="connsiteY27" fmla="*/ 38814 h 6212218"/>
              <a:gd name="connsiteX28" fmla="*/ 3994667 w 9122310"/>
              <a:gd name="connsiteY28" fmla="*/ 2991 h 6212218"/>
              <a:gd name="connsiteX29" fmla="*/ 3826829 w 9122310"/>
              <a:gd name="connsiteY29" fmla="*/ 112868 h 6212218"/>
              <a:gd name="connsiteX30" fmla="*/ 3686152 w 9122310"/>
              <a:gd name="connsiteY30" fmla="*/ 203304 h 6212218"/>
              <a:gd name="connsiteX31" fmla="*/ 3461895 w 9122310"/>
              <a:gd name="connsiteY31" fmla="*/ 234024 h 6212218"/>
              <a:gd name="connsiteX32" fmla="*/ 3286834 w 9122310"/>
              <a:gd name="connsiteY32" fmla="*/ 347408 h 6212218"/>
              <a:gd name="connsiteX33" fmla="*/ 2889428 w 9122310"/>
              <a:gd name="connsiteY33" fmla="*/ 213352 h 6212218"/>
              <a:gd name="connsiteX34" fmla="*/ 2287861 w 9122310"/>
              <a:gd name="connsiteY34" fmla="*/ 123440 h 6212218"/>
              <a:gd name="connsiteX35" fmla="*/ 1415224 w 9122310"/>
              <a:gd name="connsiteY35" fmla="*/ 102820 h 6212218"/>
              <a:gd name="connsiteX36" fmla="*/ 741985 w 9122310"/>
              <a:gd name="connsiteY36" fmla="*/ 163110 h 6212218"/>
              <a:gd name="connsiteX37" fmla="*/ 330813 w 9122310"/>
              <a:gd name="connsiteY37" fmla="*/ 208302 h 6212218"/>
              <a:gd name="connsiteX38" fmla="*/ 12694 w 9122310"/>
              <a:gd name="connsiteY38" fmla="*/ 243209 h 6212218"/>
              <a:gd name="connsiteX39" fmla="*/ 10025 w 9122310"/>
              <a:gd name="connsiteY39" fmla="*/ 5473061 h 6212218"/>
              <a:gd name="connsiteX0" fmla="*/ 10025 w 9122310"/>
              <a:gd name="connsiteY0" fmla="*/ 5473061 h 6212218"/>
              <a:gd name="connsiteX1" fmla="*/ 753786 w 9122310"/>
              <a:gd name="connsiteY1" fmla="*/ 5534635 h 6212218"/>
              <a:gd name="connsiteX2" fmla="*/ 1101449 w 9122310"/>
              <a:gd name="connsiteY2" fmla="*/ 5553685 h 6212218"/>
              <a:gd name="connsiteX3" fmla="*/ 1285407 w 9122310"/>
              <a:gd name="connsiteY3" fmla="*/ 5554836 h 6212218"/>
              <a:gd name="connsiteX4" fmla="*/ 1287500 w 9122310"/>
              <a:gd name="connsiteY4" fmla="*/ 5662986 h 6212218"/>
              <a:gd name="connsiteX5" fmla="*/ 2088464 w 9122310"/>
              <a:gd name="connsiteY5" fmla="*/ 5739945 h 6212218"/>
              <a:gd name="connsiteX6" fmla="*/ 2369818 w 9122310"/>
              <a:gd name="connsiteY6" fmla="*/ 5749994 h 6212218"/>
              <a:gd name="connsiteX7" fmla="*/ 2584261 w 9122310"/>
              <a:gd name="connsiteY7" fmla="*/ 5757661 h 6212218"/>
              <a:gd name="connsiteX8" fmla="*/ 2630263 w 9122310"/>
              <a:gd name="connsiteY8" fmla="*/ 5703991 h 6212218"/>
              <a:gd name="connsiteX9" fmla="*/ 2705600 w 9122310"/>
              <a:gd name="connsiteY9" fmla="*/ 5708754 h 6212218"/>
              <a:gd name="connsiteX10" fmla="*/ 2803467 w 9122310"/>
              <a:gd name="connsiteY10" fmla="*/ 5587650 h 6212218"/>
              <a:gd name="connsiteX11" fmla="*/ 2739749 w 9122310"/>
              <a:gd name="connsiteY11" fmla="*/ 5515742 h 6212218"/>
              <a:gd name="connsiteX12" fmla="*/ 8248103 w 9122310"/>
              <a:gd name="connsiteY12" fmla="*/ 6212218 h 6212218"/>
              <a:gd name="connsiteX13" fmla="*/ 8328490 w 9122310"/>
              <a:gd name="connsiteY13" fmla="*/ 6131831 h 6212218"/>
              <a:gd name="connsiteX14" fmla="*/ 9062020 w 9122310"/>
              <a:gd name="connsiteY14" fmla="*/ 2082345 h 6212218"/>
              <a:gd name="connsiteX15" fmla="*/ 9122310 w 9122310"/>
              <a:gd name="connsiteY15" fmla="*/ 1921572 h 6212218"/>
              <a:gd name="connsiteX16" fmla="*/ 9041923 w 9122310"/>
              <a:gd name="connsiteY16" fmla="*/ 1730653 h 6212218"/>
              <a:gd name="connsiteX17" fmla="*/ 8971585 w 9122310"/>
              <a:gd name="connsiteY17" fmla="*/ 1720605 h 6212218"/>
              <a:gd name="connsiteX18" fmla="*/ 8871101 w 9122310"/>
              <a:gd name="connsiteY18" fmla="*/ 1811040 h 6212218"/>
              <a:gd name="connsiteX19" fmla="*/ 8569651 w 9122310"/>
              <a:gd name="connsiteY19" fmla="*/ 896640 h 6212218"/>
              <a:gd name="connsiteX20" fmla="*/ 8147620 w 9122310"/>
              <a:gd name="connsiteY20" fmla="*/ 715770 h 6212218"/>
              <a:gd name="connsiteX21" fmla="*/ 6851382 w 9122310"/>
              <a:gd name="connsiteY21" fmla="*/ 504754 h 6212218"/>
              <a:gd name="connsiteX22" fmla="*/ 5655629 w 9122310"/>
              <a:gd name="connsiteY22" fmla="*/ 193255 h 6212218"/>
              <a:gd name="connsiteX23" fmla="*/ 4922099 w 9122310"/>
              <a:gd name="connsiteY23" fmla="*/ 213352 h 6212218"/>
              <a:gd name="connsiteX24" fmla="*/ 4399585 w 9122310"/>
              <a:gd name="connsiteY24" fmla="*/ 394222 h 6212218"/>
              <a:gd name="connsiteX25" fmla="*/ 4298342 w 9122310"/>
              <a:gd name="connsiteY25" fmla="*/ 518230 h 6212218"/>
              <a:gd name="connsiteX26" fmla="*/ 4266129 w 9122310"/>
              <a:gd name="connsiteY26" fmla="*/ 176822 h 6212218"/>
              <a:gd name="connsiteX27" fmla="*/ 4137804 w 9122310"/>
              <a:gd name="connsiteY27" fmla="*/ 38814 h 6212218"/>
              <a:gd name="connsiteX28" fmla="*/ 3994667 w 9122310"/>
              <a:gd name="connsiteY28" fmla="*/ 2991 h 6212218"/>
              <a:gd name="connsiteX29" fmla="*/ 3826829 w 9122310"/>
              <a:gd name="connsiteY29" fmla="*/ 112868 h 6212218"/>
              <a:gd name="connsiteX30" fmla="*/ 3686152 w 9122310"/>
              <a:gd name="connsiteY30" fmla="*/ 203304 h 6212218"/>
              <a:gd name="connsiteX31" fmla="*/ 3461895 w 9122310"/>
              <a:gd name="connsiteY31" fmla="*/ 234024 h 6212218"/>
              <a:gd name="connsiteX32" fmla="*/ 3286834 w 9122310"/>
              <a:gd name="connsiteY32" fmla="*/ 347408 h 6212218"/>
              <a:gd name="connsiteX33" fmla="*/ 2889428 w 9122310"/>
              <a:gd name="connsiteY33" fmla="*/ 213352 h 6212218"/>
              <a:gd name="connsiteX34" fmla="*/ 2287861 w 9122310"/>
              <a:gd name="connsiteY34" fmla="*/ 123440 h 6212218"/>
              <a:gd name="connsiteX35" fmla="*/ 1415224 w 9122310"/>
              <a:gd name="connsiteY35" fmla="*/ 102820 h 6212218"/>
              <a:gd name="connsiteX36" fmla="*/ 741985 w 9122310"/>
              <a:gd name="connsiteY36" fmla="*/ 163110 h 6212218"/>
              <a:gd name="connsiteX37" fmla="*/ 330813 w 9122310"/>
              <a:gd name="connsiteY37" fmla="*/ 208302 h 6212218"/>
              <a:gd name="connsiteX38" fmla="*/ 12694 w 9122310"/>
              <a:gd name="connsiteY38" fmla="*/ 243209 h 6212218"/>
              <a:gd name="connsiteX39" fmla="*/ 10025 w 9122310"/>
              <a:gd name="connsiteY39" fmla="*/ 5473061 h 6212218"/>
              <a:gd name="connsiteX0" fmla="*/ 10025 w 9122310"/>
              <a:gd name="connsiteY0" fmla="*/ 5481090 h 6220247"/>
              <a:gd name="connsiteX1" fmla="*/ 753786 w 9122310"/>
              <a:gd name="connsiteY1" fmla="*/ 5542664 h 6220247"/>
              <a:gd name="connsiteX2" fmla="*/ 1101449 w 9122310"/>
              <a:gd name="connsiteY2" fmla="*/ 5561714 h 6220247"/>
              <a:gd name="connsiteX3" fmla="*/ 1285407 w 9122310"/>
              <a:gd name="connsiteY3" fmla="*/ 5562865 h 6220247"/>
              <a:gd name="connsiteX4" fmla="*/ 1287500 w 9122310"/>
              <a:gd name="connsiteY4" fmla="*/ 5671015 h 6220247"/>
              <a:gd name="connsiteX5" fmla="*/ 2088464 w 9122310"/>
              <a:gd name="connsiteY5" fmla="*/ 5747974 h 6220247"/>
              <a:gd name="connsiteX6" fmla="*/ 2369818 w 9122310"/>
              <a:gd name="connsiteY6" fmla="*/ 5758023 h 6220247"/>
              <a:gd name="connsiteX7" fmla="*/ 2584261 w 9122310"/>
              <a:gd name="connsiteY7" fmla="*/ 5765690 h 6220247"/>
              <a:gd name="connsiteX8" fmla="*/ 2630263 w 9122310"/>
              <a:gd name="connsiteY8" fmla="*/ 5712020 h 6220247"/>
              <a:gd name="connsiteX9" fmla="*/ 2705600 w 9122310"/>
              <a:gd name="connsiteY9" fmla="*/ 5716783 h 6220247"/>
              <a:gd name="connsiteX10" fmla="*/ 2803467 w 9122310"/>
              <a:gd name="connsiteY10" fmla="*/ 5595679 h 6220247"/>
              <a:gd name="connsiteX11" fmla="*/ 2739749 w 9122310"/>
              <a:gd name="connsiteY11" fmla="*/ 5523771 h 6220247"/>
              <a:gd name="connsiteX12" fmla="*/ 8248103 w 9122310"/>
              <a:gd name="connsiteY12" fmla="*/ 6220247 h 6220247"/>
              <a:gd name="connsiteX13" fmla="*/ 8328490 w 9122310"/>
              <a:gd name="connsiteY13" fmla="*/ 6139860 h 6220247"/>
              <a:gd name="connsiteX14" fmla="*/ 9062020 w 9122310"/>
              <a:gd name="connsiteY14" fmla="*/ 2090374 h 6220247"/>
              <a:gd name="connsiteX15" fmla="*/ 9122310 w 9122310"/>
              <a:gd name="connsiteY15" fmla="*/ 1929601 h 6220247"/>
              <a:gd name="connsiteX16" fmla="*/ 9041923 w 9122310"/>
              <a:gd name="connsiteY16" fmla="*/ 1738682 h 6220247"/>
              <a:gd name="connsiteX17" fmla="*/ 8971585 w 9122310"/>
              <a:gd name="connsiteY17" fmla="*/ 1728634 h 6220247"/>
              <a:gd name="connsiteX18" fmla="*/ 8871101 w 9122310"/>
              <a:gd name="connsiteY18" fmla="*/ 1819069 h 6220247"/>
              <a:gd name="connsiteX19" fmla="*/ 8569651 w 9122310"/>
              <a:gd name="connsiteY19" fmla="*/ 904669 h 6220247"/>
              <a:gd name="connsiteX20" fmla="*/ 8147620 w 9122310"/>
              <a:gd name="connsiteY20" fmla="*/ 723799 h 6220247"/>
              <a:gd name="connsiteX21" fmla="*/ 6851382 w 9122310"/>
              <a:gd name="connsiteY21" fmla="*/ 512783 h 6220247"/>
              <a:gd name="connsiteX22" fmla="*/ 5655629 w 9122310"/>
              <a:gd name="connsiteY22" fmla="*/ 201284 h 6220247"/>
              <a:gd name="connsiteX23" fmla="*/ 4922099 w 9122310"/>
              <a:gd name="connsiteY23" fmla="*/ 221381 h 6220247"/>
              <a:gd name="connsiteX24" fmla="*/ 4399585 w 9122310"/>
              <a:gd name="connsiteY24" fmla="*/ 402251 h 6220247"/>
              <a:gd name="connsiteX25" fmla="*/ 4298342 w 9122310"/>
              <a:gd name="connsiteY25" fmla="*/ 526259 h 6220247"/>
              <a:gd name="connsiteX26" fmla="*/ 4266129 w 9122310"/>
              <a:gd name="connsiteY26" fmla="*/ 184851 h 6220247"/>
              <a:gd name="connsiteX27" fmla="*/ 4140185 w 9122310"/>
              <a:gd name="connsiteY27" fmla="*/ 23030 h 6220247"/>
              <a:gd name="connsiteX28" fmla="*/ 3994667 w 9122310"/>
              <a:gd name="connsiteY28" fmla="*/ 11020 h 6220247"/>
              <a:gd name="connsiteX29" fmla="*/ 3826829 w 9122310"/>
              <a:gd name="connsiteY29" fmla="*/ 120897 h 6220247"/>
              <a:gd name="connsiteX30" fmla="*/ 3686152 w 9122310"/>
              <a:gd name="connsiteY30" fmla="*/ 211333 h 6220247"/>
              <a:gd name="connsiteX31" fmla="*/ 3461895 w 9122310"/>
              <a:gd name="connsiteY31" fmla="*/ 242053 h 6220247"/>
              <a:gd name="connsiteX32" fmla="*/ 3286834 w 9122310"/>
              <a:gd name="connsiteY32" fmla="*/ 355437 h 6220247"/>
              <a:gd name="connsiteX33" fmla="*/ 2889428 w 9122310"/>
              <a:gd name="connsiteY33" fmla="*/ 221381 h 6220247"/>
              <a:gd name="connsiteX34" fmla="*/ 2287861 w 9122310"/>
              <a:gd name="connsiteY34" fmla="*/ 131469 h 6220247"/>
              <a:gd name="connsiteX35" fmla="*/ 1415224 w 9122310"/>
              <a:gd name="connsiteY35" fmla="*/ 110849 h 6220247"/>
              <a:gd name="connsiteX36" fmla="*/ 741985 w 9122310"/>
              <a:gd name="connsiteY36" fmla="*/ 171139 h 6220247"/>
              <a:gd name="connsiteX37" fmla="*/ 330813 w 9122310"/>
              <a:gd name="connsiteY37" fmla="*/ 216331 h 6220247"/>
              <a:gd name="connsiteX38" fmla="*/ 12694 w 9122310"/>
              <a:gd name="connsiteY38" fmla="*/ 251238 h 6220247"/>
              <a:gd name="connsiteX39" fmla="*/ 10025 w 9122310"/>
              <a:gd name="connsiteY39" fmla="*/ 5481090 h 6220247"/>
              <a:gd name="connsiteX0" fmla="*/ 10025 w 9122310"/>
              <a:gd name="connsiteY0" fmla="*/ 5481090 h 6220247"/>
              <a:gd name="connsiteX1" fmla="*/ 753786 w 9122310"/>
              <a:gd name="connsiteY1" fmla="*/ 5542664 h 6220247"/>
              <a:gd name="connsiteX2" fmla="*/ 1101449 w 9122310"/>
              <a:gd name="connsiteY2" fmla="*/ 5561714 h 6220247"/>
              <a:gd name="connsiteX3" fmla="*/ 1285407 w 9122310"/>
              <a:gd name="connsiteY3" fmla="*/ 5562865 h 6220247"/>
              <a:gd name="connsiteX4" fmla="*/ 1287500 w 9122310"/>
              <a:gd name="connsiteY4" fmla="*/ 5671015 h 6220247"/>
              <a:gd name="connsiteX5" fmla="*/ 2088464 w 9122310"/>
              <a:gd name="connsiteY5" fmla="*/ 5747974 h 6220247"/>
              <a:gd name="connsiteX6" fmla="*/ 2369818 w 9122310"/>
              <a:gd name="connsiteY6" fmla="*/ 5758023 h 6220247"/>
              <a:gd name="connsiteX7" fmla="*/ 2584261 w 9122310"/>
              <a:gd name="connsiteY7" fmla="*/ 5765690 h 6220247"/>
              <a:gd name="connsiteX8" fmla="*/ 2630263 w 9122310"/>
              <a:gd name="connsiteY8" fmla="*/ 5712020 h 6220247"/>
              <a:gd name="connsiteX9" fmla="*/ 2705600 w 9122310"/>
              <a:gd name="connsiteY9" fmla="*/ 5716783 h 6220247"/>
              <a:gd name="connsiteX10" fmla="*/ 2803467 w 9122310"/>
              <a:gd name="connsiteY10" fmla="*/ 5595679 h 6220247"/>
              <a:gd name="connsiteX11" fmla="*/ 2739749 w 9122310"/>
              <a:gd name="connsiteY11" fmla="*/ 5523771 h 6220247"/>
              <a:gd name="connsiteX12" fmla="*/ 8248103 w 9122310"/>
              <a:gd name="connsiteY12" fmla="*/ 6220247 h 6220247"/>
              <a:gd name="connsiteX13" fmla="*/ 8328490 w 9122310"/>
              <a:gd name="connsiteY13" fmla="*/ 6139860 h 6220247"/>
              <a:gd name="connsiteX14" fmla="*/ 9062020 w 9122310"/>
              <a:gd name="connsiteY14" fmla="*/ 2090374 h 6220247"/>
              <a:gd name="connsiteX15" fmla="*/ 9122310 w 9122310"/>
              <a:gd name="connsiteY15" fmla="*/ 1929601 h 6220247"/>
              <a:gd name="connsiteX16" fmla="*/ 9041923 w 9122310"/>
              <a:gd name="connsiteY16" fmla="*/ 1738682 h 6220247"/>
              <a:gd name="connsiteX17" fmla="*/ 8971585 w 9122310"/>
              <a:gd name="connsiteY17" fmla="*/ 1728634 h 6220247"/>
              <a:gd name="connsiteX18" fmla="*/ 8871101 w 9122310"/>
              <a:gd name="connsiteY18" fmla="*/ 1819069 h 6220247"/>
              <a:gd name="connsiteX19" fmla="*/ 8569651 w 9122310"/>
              <a:gd name="connsiteY19" fmla="*/ 904669 h 6220247"/>
              <a:gd name="connsiteX20" fmla="*/ 8147620 w 9122310"/>
              <a:gd name="connsiteY20" fmla="*/ 723799 h 6220247"/>
              <a:gd name="connsiteX21" fmla="*/ 6851382 w 9122310"/>
              <a:gd name="connsiteY21" fmla="*/ 512783 h 6220247"/>
              <a:gd name="connsiteX22" fmla="*/ 5655629 w 9122310"/>
              <a:gd name="connsiteY22" fmla="*/ 201284 h 6220247"/>
              <a:gd name="connsiteX23" fmla="*/ 4922099 w 9122310"/>
              <a:gd name="connsiteY23" fmla="*/ 221381 h 6220247"/>
              <a:gd name="connsiteX24" fmla="*/ 4399585 w 9122310"/>
              <a:gd name="connsiteY24" fmla="*/ 402251 h 6220247"/>
              <a:gd name="connsiteX25" fmla="*/ 4298342 w 9122310"/>
              <a:gd name="connsiteY25" fmla="*/ 526259 h 6220247"/>
              <a:gd name="connsiteX26" fmla="*/ 4266129 w 9122310"/>
              <a:gd name="connsiteY26" fmla="*/ 184851 h 6220247"/>
              <a:gd name="connsiteX27" fmla="*/ 4140185 w 9122310"/>
              <a:gd name="connsiteY27" fmla="*/ 23030 h 6220247"/>
              <a:gd name="connsiteX28" fmla="*/ 3994667 w 9122310"/>
              <a:gd name="connsiteY28" fmla="*/ 11020 h 6220247"/>
              <a:gd name="connsiteX29" fmla="*/ 3826829 w 9122310"/>
              <a:gd name="connsiteY29" fmla="*/ 120897 h 6220247"/>
              <a:gd name="connsiteX30" fmla="*/ 3686152 w 9122310"/>
              <a:gd name="connsiteY30" fmla="*/ 211333 h 6220247"/>
              <a:gd name="connsiteX31" fmla="*/ 3461895 w 9122310"/>
              <a:gd name="connsiteY31" fmla="*/ 242053 h 6220247"/>
              <a:gd name="connsiteX32" fmla="*/ 3286834 w 9122310"/>
              <a:gd name="connsiteY32" fmla="*/ 355437 h 6220247"/>
              <a:gd name="connsiteX33" fmla="*/ 2889428 w 9122310"/>
              <a:gd name="connsiteY33" fmla="*/ 221381 h 6220247"/>
              <a:gd name="connsiteX34" fmla="*/ 2287861 w 9122310"/>
              <a:gd name="connsiteY34" fmla="*/ 131469 h 6220247"/>
              <a:gd name="connsiteX35" fmla="*/ 1415224 w 9122310"/>
              <a:gd name="connsiteY35" fmla="*/ 110849 h 6220247"/>
              <a:gd name="connsiteX36" fmla="*/ 741985 w 9122310"/>
              <a:gd name="connsiteY36" fmla="*/ 171139 h 6220247"/>
              <a:gd name="connsiteX37" fmla="*/ 330813 w 9122310"/>
              <a:gd name="connsiteY37" fmla="*/ 216331 h 6220247"/>
              <a:gd name="connsiteX38" fmla="*/ 12694 w 9122310"/>
              <a:gd name="connsiteY38" fmla="*/ 251238 h 6220247"/>
              <a:gd name="connsiteX39" fmla="*/ 10025 w 9122310"/>
              <a:gd name="connsiteY39" fmla="*/ 5481090 h 6220247"/>
              <a:gd name="connsiteX0" fmla="*/ 10025 w 9122310"/>
              <a:gd name="connsiteY0" fmla="*/ 5481090 h 6220247"/>
              <a:gd name="connsiteX1" fmla="*/ 753786 w 9122310"/>
              <a:gd name="connsiteY1" fmla="*/ 5542664 h 6220247"/>
              <a:gd name="connsiteX2" fmla="*/ 1101449 w 9122310"/>
              <a:gd name="connsiteY2" fmla="*/ 5561714 h 6220247"/>
              <a:gd name="connsiteX3" fmla="*/ 1285407 w 9122310"/>
              <a:gd name="connsiteY3" fmla="*/ 5562865 h 6220247"/>
              <a:gd name="connsiteX4" fmla="*/ 1287500 w 9122310"/>
              <a:gd name="connsiteY4" fmla="*/ 5671015 h 6220247"/>
              <a:gd name="connsiteX5" fmla="*/ 2088464 w 9122310"/>
              <a:gd name="connsiteY5" fmla="*/ 5747974 h 6220247"/>
              <a:gd name="connsiteX6" fmla="*/ 2369818 w 9122310"/>
              <a:gd name="connsiteY6" fmla="*/ 5758023 h 6220247"/>
              <a:gd name="connsiteX7" fmla="*/ 2584261 w 9122310"/>
              <a:gd name="connsiteY7" fmla="*/ 5765690 h 6220247"/>
              <a:gd name="connsiteX8" fmla="*/ 2630263 w 9122310"/>
              <a:gd name="connsiteY8" fmla="*/ 5712020 h 6220247"/>
              <a:gd name="connsiteX9" fmla="*/ 2705600 w 9122310"/>
              <a:gd name="connsiteY9" fmla="*/ 5716783 h 6220247"/>
              <a:gd name="connsiteX10" fmla="*/ 2803467 w 9122310"/>
              <a:gd name="connsiteY10" fmla="*/ 5595679 h 6220247"/>
              <a:gd name="connsiteX11" fmla="*/ 2739749 w 9122310"/>
              <a:gd name="connsiteY11" fmla="*/ 5523771 h 6220247"/>
              <a:gd name="connsiteX12" fmla="*/ 8248103 w 9122310"/>
              <a:gd name="connsiteY12" fmla="*/ 6220247 h 6220247"/>
              <a:gd name="connsiteX13" fmla="*/ 8328490 w 9122310"/>
              <a:gd name="connsiteY13" fmla="*/ 6139860 h 6220247"/>
              <a:gd name="connsiteX14" fmla="*/ 9062020 w 9122310"/>
              <a:gd name="connsiteY14" fmla="*/ 2090374 h 6220247"/>
              <a:gd name="connsiteX15" fmla="*/ 9122310 w 9122310"/>
              <a:gd name="connsiteY15" fmla="*/ 1929601 h 6220247"/>
              <a:gd name="connsiteX16" fmla="*/ 9041923 w 9122310"/>
              <a:gd name="connsiteY16" fmla="*/ 1738682 h 6220247"/>
              <a:gd name="connsiteX17" fmla="*/ 8971585 w 9122310"/>
              <a:gd name="connsiteY17" fmla="*/ 1728634 h 6220247"/>
              <a:gd name="connsiteX18" fmla="*/ 8871101 w 9122310"/>
              <a:gd name="connsiteY18" fmla="*/ 1819069 h 6220247"/>
              <a:gd name="connsiteX19" fmla="*/ 8569651 w 9122310"/>
              <a:gd name="connsiteY19" fmla="*/ 904669 h 6220247"/>
              <a:gd name="connsiteX20" fmla="*/ 8147620 w 9122310"/>
              <a:gd name="connsiteY20" fmla="*/ 723799 h 6220247"/>
              <a:gd name="connsiteX21" fmla="*/ 6851382 w 9122310"/>
              <a:gd name="connsiteY21" fmla="*/ 512783 h 6220247"/>
              <a:gd name="connsiteX22" fmla="*/ 5655629 w 9122310"/>
              <a:gd name="connsiteY22" fmla="*/ 201284 h 6220247"/>
              <a:gd name="connsiteX23" fmla="*/ 4922099 w 9122310"/>
              <a:gd name="connsiteY23" fmla="*/ 221381 h 6220247"/>
              <a:gd name="connsiteX24" fmla="*/ 4399585 w 9122310"/>
              <a:gd name="connsiteY24" fmla="*/ 402251 h 6220247"/>
              <a:gd name="connsiteX25" fmla="*/ 4298342 w 9122310"/>
              <a:gd name="connsiteY25" fmla="*/ 526259 h 6220247"/>
              <a:gd name="connsiteX26" fmla="*/ 4266129 w 9122310"/>
              <a:gd name="connsiteY26" fmla="*/ 184851 h 6220247"/>
              <a:gd name="connsiteX27" fmla="*/ 4140185 w 9122310"/>
              <a:gd name="connsiteY27" fmla="*/ 23030 h 6220247"/>
              <a:gd name="connsiteX28" fmla="*/ 3994667 w 9122310"/>
              <a:gd name="connsiteY28" fmla="*/ 11020 h 6220247"/>
              <a:gd name="connsiteX29" fmla="*/ 3826829 w 9122310"/>
              <a:gd name="connsiteY29" fmla="*/ 120897 h 6220247"/>
              <a:gd name="connsiteX30" fmla="*/ 3686152 w 9122310"/>
              <a:gd name="connsiteY30" fmla="*/ 211333 h 6220247"/>
              <a:gd name="connsiteX31" fmla="*/ 3461895 w 9122310"/>
              <a:gd name="connsiteY31" fmla="*/ 242053 h 6220247"/>
              <a:gd name="connsiteX32" fmla="*/ 3286834 w 9122310"/>
              <a:gd name="connsiteY32" fmla="*/ 355437 h 6220247"/>
              <a:gd name="connsiteX33" fmla="*/ 2889428 w 9122310"/>
              <a:gd name="connsiteY33" fmla="*/ 221381 h 6220247"/>
              <a:gd name="connsiteX34" fmla="*/ 2287861 w 9122310"/>
              <a:gd name="connsiteY34" fmla="*/ 131469 h 6220247"/>
              <a:gd name="connsiteX35" fmla="*/ 1415224 w 9122310"/>
              <a:gd name="connsiteY35" fmla="*/ 110849 h 6220247"/>
              <a:gd name="connsiteX36" fmla="*/ 741985 w 9122310"/>
              <a:gd name="connsiteY36" fmla="*/ 171139 h 6220247"/>
              <a:gd name="connsiteX37" fmla="*/ 330813 w 9122310"/>
              <a:gd name="connsiteY37" fmla="*/ 216331 h 6220247"/>
              <a:gd name="connsiteX38" fmla="*/ 12694 w 9122310"/>
              <a:gd name="connsiteY38" fmla="*/ 251238 h 6220247"/>
              <a:gd name="connsiteX39" fmla="*/ 10025 w 9122310"/>
              <a:gd name="connsiteY39" fmla="*/ 5481090 h 6220247"/>
              <a:gd name="connsiteX0" fmla="*/ 10025 w 9122310"/>
              <a:gd name="connsiteY0" fmla="*/ 5481090 h 6220247"/>
              <a:gd name="connsiteX1" fmla="*/ 753786 w 9122310"/>
              <a:gd name="connsiteY1" fmla="*/ 5542664 h 6220247"/>
              <a:gd name="connsiteX2" fmla="*/ 1101449 w 9122310"/>
              <a:gd name="connsiteY2" fmla="*/ 5561714 h 6220247"/>
              <a:gd name="connsiteX3" fmla="*/ 1285407 w 9122310"/>
              <a:gd name="connsiteY3" fmla="*/ 5562865 h 6220247"/>
              <a:gd name="connsiteX4" fmla="*/ 1287500 w 9122310"/>
              <a:gd name="connsiteY4" fmla="*/ 5671015 h 6220247"/>
              <a:gd name="connsiteX5" fmla="*/ 2088464 w 9122310"/>
              <a:gd name="connsiteY5" fmla="*/ 5747974 h 6220247"/>
              <a:gd name="connsiteX6" fmla="*/ 2369818 w 9122310"/>
              <a:gd name="connsiteY6" fmla="*/ 5758023 h 6220247"/>
              <a:gd name="connsiteX7" fmla="*/ 2584261 w 9122310"/>
              <a:gd name="connsiteY7" fmla="*/ 5765690 h 6220247"/>
              <a:gd name="connsiteX8" fmla="*/ 2630263 w 9122310"/>
              <a:gd name="connsiteY8" fmla="*/ 5712020 h 6220247"/>
              <a:gd name="connsiteX9" fmla="*/ 2705600 w 9122310"/>
              <a:gd name="connsiteY9" fmla="*/ 5716783 h 6220247"/>
              <a:gd name="connsiteX10" fmla="*/ 2803467 w 9122310"/>
              <a:gd name="connsiteY10" fmla="*/ 5595679 h 6220247"/>
              <a:gd name="connsiteX11" fmla="*/ 2739749 w 9122310"/>
              <a:gd name="connsiteY11" fmla="*/ 5523771 h 6220247"/>
              <a:gd name="connsiteX12" fmla="*/ 8248103 w 9122310"/>
              <a:gd name="connsiteY12" fmla="*/ 6220247 h 6220247"/>
              <a:gd name="connsiteX13" fmla="*/ 8328490 w 9122310"/>
              <a:gd name="connsiteY13" fmla="*/ 6139860 h 6220247"/>
              <a:gd name="connsiteX14" fmla="*/ 9062020 w 9122310"/>
              <a:gd name="connsiteY14" fmla="*/ 2090374 h 6220247"/>
              <a:gd name="connsiteX15" fmla="*/ 9122310 w 9122310"/>
              <a:gd name="connsiteY15" fmla="*/ 1929601 h 6220247"/>
              <a:gd name="connsiteX16" fmla="*/ 9041923 w 9122310"/>
              <a:gd name="connsiteY16" fmla="*/ 1738682 h 6220247"/>
              <a:gd name="connsiteX17" fmla="*/ 8971585 w 9122310"/>
              <a:gd name="connsiteY17" fmla="*/ 1728634 h 6220247"/>
              <a:gd name="connsiteX18" fmla="*/ 8871101 w 9122310"/>
              <a:gd name="connsiteY18" fmla="*/ 1819069 h 6220247"/>
              <a:gd name="connsiteX19" fmla="*/ 8569651 w 9122310"/>
              <a:gd name="connsiteY19" fmla="*/ 904669 h 6220247"/>
              <a:gd name="connsiteX20" fmla="*/ 8147620 w 9122310"/>
              <a:gd name="connsiteY20" fmla="*/ 723799 h 6220247"/>
              <a:gd name="connsiteX21" fmla="*/ 6851382 w 9122310"/>
              <a:gd name="connsiteY21" fmla="*/ 512783 h 6220247"/>
              <a:gd name="connsiteX22" fmla="*/ 5655629 w 9122310"/>
              <a:gd name="connsiteY22" fmla="*/ 201284 h 6220247"/>
              <a:gd name="connsiteX23" fmla="*/ 4922099 w 9122310"/>
              <a:gd name="connsiteY23" fmla="*/ 221381 h 6220247"/>
              <a:gd name="connsiteX24" fmla="*/ 4399585 w 9122310"/>
              <a:gd name="connsiteY24" fmla="*/ 402251 h 6220247"/>
              <a:gd name="connsiteX25" fmla="*/ 4298342 w 9122310"/>
              <a:gd name="connsiteY25" fmla="*/ 526259 h 6220247"/>
              <a:gd name="connsiteX26" fmla="*/ 4266129 w 9122310"/>
              <a:gd name="connsiteY26" fmla="*/ 184851 h 6220247"/>
              <a:gd name="connsiteX27" fmla="*/ 4140185 w 9122310"/>
              <a:gd name="connsiteY27" fmla="*/ 23030 h 6220247"/>
              <a:gd name="connsiteX28" fmla="*/ 3994667 w 9122310"/>
              <a:gd name="connsiteY28" fmla="*/ 11020 h 6220247"/>
              <a:gd name="connsiteX29" fmla="*/ 3826829 w 9122310"/>
              <a:gd name="connsiteY29" fmla="*/ 120897 h 6220247"/>
              <a:gd name="connsiteX30" fmla="*/ 3686152 w 9122310"/>
              <a:gd name="connsiteY30" fmla="*/ 211333 h 6220247"/>
              <a:gd name="connsiteX31" fmla="*/ 3461895 w 9122310"/>
              <a:gd name="connsiteY31" fmla="*/ 242053 h 6220247"/>
              <a:gd name="connsiteX32" fmla="*/ 3286834 w 9122310"/>
              <a:gd name="connsiteY32" fmla="*/ 355437 h 6220247"/>
              <a:gd name="connsiteX33" fmla="*/ 2889428 w 9122310"/>
              <a:gd name="connsiteY33" fmla="*/ 221381 h 6220247"/>
              <a:gd name="connsiteX34" fmla="*/ 2287861 w 9122310"/>
              <a:gd name="connsiteY34" fmla="*/ 131469 h 6220247"/>
              <a:gd name="connsiteX35" fmla="*/ 1415224 w 9122310"/>
              <a:gd name="connsiteY35" fmla="*/ 110849 h 6220247"/>
              <a:gd name="connsiteX36" fmla="*/ 741985 w 9122310"/>
              <a:gd name="connsiteY36" fmla="*/ 171139 h 6220247"/>
              <a:gd name="connsiteX37" fmla="*/ 330813 w 9122310"/>
              <a:gd name="connsiteY37" fmla="*/ 216331 h 6220247"/>
              <a:gd name="connsiteX38" fmla="*/ 12694 w 9122310"/>
              <a:gd name="connsiteY38" fmla="*/ 251238 h 6220247"/>
              <a:gd name="connsiteX39" fmla="*/ 10025 w 9122310"/>
              <a:gd name="connsiteY39" fmla="*/ 5481090 h 6220247"/>
              <a:gd name="connsiteX0" fmla="*/ 10025 w 9122310"/>
              <a:gd name="connsiteY0" fmla="*/ 5481090 h 6220247"/>
              <a:gd name="connsiteX1" fmla="*/ 753786 w 9122310"/>
              <a:gd name="connsiteY1" fmla="*/ 5542664 h 6220247"/>
              <a:gd name="connsiteX2" fmla="*/ 1101449 w 9122310"/>
              <a:gd name="connsiteY2" fmla="*/ 5561714 h 6220247"/>
              <a:gd name="connsiteX3" fmla="*/ 1285407 w 9122310"/>
              <a:gd name="connsiteY3" fmla="*/ 5562865 h 6220247"/>
              <a:gd name="connsiteX4" fmla="*/ 1287500 w 9122310"/>
              <a:gd name="connsiteY4" fmla="*/ 5671015 h 6220247"/>
              <a:gd name="connsiteX5" fmla="*/ 2088464 w 9122310"/>
              <a:gd name="connsiteY5" fmla="*/ 5747974 h 6220247"/>
              <a:gd name="connsiteX6" fmla="*/ 2369818 w 9122310"/>
              <a:gd name="connsiteY6" fmla="*/ 5758023 h 6220247"/>
              <a:gd name="connsiteX7" fmla="*/ 2584261 w 9122310"/>
              <a:gd name="connsiteY7" fmla="*/ 5765690 h 6220247"/>
              <a:gd name="connsiteX8" fmla="*/ 2630263 w 9122310"/>
              <a:gd name="connsiteY8" fmla="*/ 5712020 h 6220247"/>
              <a:gd name="connsiteX9" fmla="*/ 2705600 w 9122310"/>
              <a:gd name="connsiteY9" fmla="*/ 5716783 h 6220247"/>
              <a:gd name="connsiteX10" fmla="*/ 2803467 w 9122310"/>
              <a:gd name="connsiteY10" fmla="*/ 5595679 h 6220247"/>
              <a:gd name="connsiteX11" fmla="*/ 2739749 w 9122310"/>
              <a:gd name="connsiteY11" fmla="*/ 5523771 h 6220247"/>
              <a:gd name="connsiteX12" fmla="*/ 8248103 w 9122310"/>
              <a:gd name="connsiteY12" fmla="*/ 6220247 h 6220247"/>
              <a:gd name="connsiteX13" fmla="*/ 8328490 w 9122310"/>
              <a:gd name="connsiteY13" fmla="*/ 6139860 h 6220247"/>
              <a:gd name="connsiteX14" fmla="*/ 9062020 w 9122310"/>
              <a:gd name="connsiteY14" fmla="*/ 2090374 h 6220247"/>
              <a:gd name="connsiteX15" fmla="*/ 9122310 w 9122310"/>
              <a:gd name="connsiteY15" fmla="*/ 1929601 h 6220247"/>
              <a:gd name="connsiteX16" fmla="*/ 9041923 w 9122310"/>
              <a:gd name="connsiteY16" fmla="*/ 1738682 h 6220247"/>
              <a:gd name="connsiteX17" fmla="*/ 8971585 w 9122310"/>
              <a:gd name="connsiteY17" fmla="*/ 1728634 h 6220247"/>
              <a:gd name="connsiteX18" fmla="*/ 8871101 w 9122310"/>
              <a:gd name="connsiteY18" fmla="*/ 1819069 h 6220247"/>
              <a:gd name="connsiteX19" fmla="*/ 8569651 w 9122310"/>
              <a:gd name="connsiteY19" fmla="*/ 904669 h 6220247"/>
              <a:gd name="connsiteX20" fmla="*/ 8147620 w 9122310"/>
              <a:gd name="connsiteY20" fmla="*/ 723799 h 6220247"/>
              <a:gd name="connsiteX21" fmla="*/ 6851382 w 9122310"/>
              <a:gd name="connsiteY21" fmla="*/ 512783 h 6220247"/>
              <a:gd name="connsiteX22" fmla="*/ 5655629 w 9122310"/>
              <a:gd name="connsiteY22" fmla="*/ 201284 h 6220247"/>
              <a:gd name="connsiteX23" fmla="*/ 4922099 w 9122310"/>
              <a:gd name="connsiteY23" fmla="*/ 221381 h 6220247"/>
              <a:gd name="connsiteX24" fmla="*/ 4399585 w 9122310"/>
              <a:gd name="connsiteY24" fmla="*/ 402251 h 6220247"/>
              <a:gd name="connsiteX25" fmla="*/ 4298342 w 9122310"/>
              <a:gd name="connsiteY25" fmla="*/ 526259 h 6220247"/>
              <a:gd name="connsiteX26" fmla="*/ 4266129 w 9122310"/>
              <a:gd name="connsiteY26" fmla="*/ 184851 h 6220247"/>
              <a:gd name="connsiteX27" fmla="*/ 4140185 w 9122310"/>
              <a:gd name="connsiteY27" fmla="*/ 23030 h 6220247"/>
              <a:gd name="connsiteX28" fmla="*/ 3994667 w 9122310"/>
              <a:gd name="connsiteY28" fmla="*/ 11020 h 6220247"/>
              <a:gd name="connsiteX29" fmla="*/ 3826829 w 9122310"/>
              <a:gd name="connsiteY29" fmla="*/ 120897 h 6220247"/>
              <a:gd name="connsiteX30" fmla="*/ 3686152 w 9122310"/>
              <a:gd name="connsiteY30" fmla="*/ 211333 h 6220247"/>
              <a:gd name="connsiteX31" fmla="*/ 3461895 w 9122310"/>
              <a:gd name="connsiteY31" fmla="*/ 242053 h 6220247"/>
              <a:gd name="connsiteX32" fmla="*/ 3286834 w 9122310"/>
              <a:gd name="connsiteY32" fmla="*/ 355437 h 6220247"/>
              <a:gd name="connsiteX33" fmla="*/ 2889428 w 9122310"/>
              <a:gd name="connsiteY33" fmla="*/ 221381 h 6220247"/>
              <a:gd name="connsiteX34" fmla="*/ 2287861 w 9122310"/>
              <a:gd name="connsiteY34" fmla="*/ 131469 h 6220247"/>
              <a:gd name="connsiteX35" fmla="*/ 1415224 w 9122310"/>
              <a:gd name="connsiteY35" fmla="*/ 110849 h 6220247"/>
              <a:gd name="connsiteX36" fmla="*/ 741985 w 9122310"/>
              <a:gd name="connsiteY36" fmla="*/ 171139 h 6220247"/>
              <a:gd name="connsiteX37" fmla="*/ 330813 w 9122310"/>
              <a:gd name="connsiteY37" fmla="*/ 216331 h 6220247"/>
              <a:gd name="connsiteX38" fmla="*/ 12694 w 9122310"/>
              <a:gd name="connsiteY38" fmla="*/ 251238 h 6220247"/>
              <a:gd name="connsiteX39" fmla="*/ 10025 w 9122310"/>
              <a:gd name="connsiteY39" fmla="*/ 5481090 h 6220247"/>
              <a:gd name="connsiteX0" fmla="*/ 10025 w 9122310"/>
              <a:gd name="connsiteY0" fmla="*/ 5481090 h 6220247"/>
              <a:gd name="connsiteX1" fmla="*/ 753786 w 9122310"/>
              <a:gd name="connsiteY1" fmla="*/ 5542664 h 6220247"/>
              <a:gd name="connsiteX2" fmla="*/ 1101449 w 9122310"/>
              <a:gd name="connsiteY2" fmla="*/ 5561714 h 6220247"/>
              <a:gd name="connsiteX3" fmla="*/ 1285407 w 9122310"/>
              <a:gd name="connsiteY3" fmla="*/ 5562865 h 6220247"/>
              <a:gd name="connsiteX4" fmla="*/ 1287500 w 9122310"/>
              <a:gd name="connsiteY4" fmla="*/ 5671015 h 6220247"/>
              <a:gd name="connsiteX5" fmla="*/ 2088464 w 9122310"/>
              <a:gd name="connsiteY5" fmla="*/ 5747974 h 6220247"/>
              <a:gd name="connsiteX6" fmla="*/ 2369818 w 9122310"/>
              <a:gd name="connsiteY6" fmla="*/ 5758023 h 6220247"/>
              <a:gd name="connsiteX7" fmla="*/ 2584261 w 9122310"/>
              <a:gd name="connsiteY7" fmla="*/ 5765690 h 6220247"/>
              <a:gd name="connsiteX8" fmla="*/ 2630263 w 9122310"/>
              <a:gd name="connsiteY8" fmla="*/ 5712020 h 6220247"/>
              <a:gd name="connsiteX9" fmla="*/ 2705600 w 9122310"/>
              <a:gd name="connsiteY9" fmla="*/ 5716783 h 6220247"/>
              <a:gd name="connsiteX10" fmla="*/ 2803467 w 9122310"/>
              <a:gd name="connsiteY10" fmla="*/ 5595679 h 6220247"/>
              <a:gd name="connsiteX11" fmla="*/ 2739749 w 9122310"/>
              <a:gd name="connsiteY11" fmla="*/ 5523771 h 6220247"/>
              <a:gd name="connsiteX12" fmla="*/ 8248103 w 9122310"/>
              <a:gd name="connsiteY12" fmla="*/ 6220247 h 6220247"/>
              <a:gd name="connsiteX13" fmla="*/ 8328490 w 9122310"/>
              <a:gd name="connsiteY13" fmla="*/ 6139860 h 6220247"/>
              <a:gd name="connsiteX14" fmla="*/ 9062020 w 9122310"/>
              <a:gd name="connsiteY14" fmla="*/ 2090374 h 6220247"/>
              <a:gd name="connsiteX15" fmla="*/ 9122310 w 9122310"/>
              <a:gd name="connsiteY15" fmla="*/ 1929601 h 6220247"/>
              <a:gd name="connsiteX16" fmla="*/ 9041923 w 9122310"/>
              <a:gd name="connsiteY16" fmla="*/ 1738682 h 6220247"/>
              <a:gd name="connsiteX17" fmla="*/ 8971585 w 9122310"/>
              <a:gd name="connsiteY17" fmla="*/ 1728634 h 6220247"/>
              <a:gd name="connsiteX18" fmla="*/ 8871101 w 9122310"/>
              <a:gd name="connsiteY18" fmla="*/ 1819069 h 6220247"/>
              <a:gd name="connsiteX19" fmla="*/ 8569651 w 9122310"/>
              <a:gd name="connsiteY19" fmla="*/ 904669 h 6220247"/>
              <a:gd name="connsiteX20" fmla="*/ 8147620 w 9122310"/>
              <a:gd name="connsiteY20" fmla="*/ 723799 h 6220247"/>
              <a:gd name="connsiteX21" fmla="*/ 6851382 w 9122310"/>
              <a:gd name="connsiteY21" fmla="*/ 512783 h 6220247"/>
              <a:gd name="connsiteX22" fmla="*/ 5655629 w 9122310"/>
              <a:gd name="connsiteY22" fmla="*/ 201284 h 6220247"/>
              <a:gd name="connsiteX23" fmla="*/ 4922099 w 9122310"/>
              <a:gd name="connsiteY23" fmla="*/ 221381 h 6220247"/>
              <a:gd name="connsiteX24" fmla="*/ 4399585 w 9122310"/>
              <a:gd name="connsiteY24" fmla="*/ 402251 h 6220247"/>
              <a:gd name="connsiteX25" fmla="*/ 4298342 w 9122310"/>
              <a:gd name="connsiteY25" fmla="*/ 526259 h 6220247"/>
              <a:gd name="connsiteX26" fmla="*/ 4266129 w 9122310"/>
              <a:gd name="connsiteY26" fmla="*/ 184851 h 6220247"/>
              <a:gd name="connsiteX27" fmla="*/ 4140185 w 9122310"/>
              <a:gd name="connsiteY27" fmla="*/ 23030 h 6220247"/>
              <a:gd name="connsiteX28" fmla="*/ 3994667 w 9122310"/>
              <a:gd name="connsiteY28" fmla="*/ 11020 h 6220247"/>
              <a:gd name="connsiteX29" fmla="*/ 3826829 w 9122310"/>
              <a:gd name="connsiteY29" fmla="*/ 120897 h 6220247"/>
              <a:gd name="connsiteX30" fmla="*/ 3686152 w 9122310"/>
              <a:gd name="connsiteY30" fmla="*/ 211333 h 6220247"/>
              <a:gd name="connsiteX31" fmla="*/ 3461895 w 9122310"/>
              <a:gd name="connsiteY31" fmla="*/ 242053 h 6220247"/>
              <a:gd name="connsiteX32" fmla="*/ 3286834 w 9122310"/>
              <a:gd name="connsiteY32" fmla="*/ 355437 h 6220247"/>
              <a:gd name="connsiteX33" fmla="*/ 2889428 w 9122310"/>
              <a:gd name="connsiteY33" fmla="*/ 221381 h 6220247"/>
              <a:gd name="connsiteX34" fmla="*/ 2287861 w 9122310"/>
              <a:gd name="connsiteY34" fmla="*/ 131469 h 6220247"/>
              <a:gd name="connsiteX35" fmla="*/ 1415224 w 9122310"/>
              <a:gd name="connsiteY35" fmla="*/ 110849 h 6220247"/>
              <a:gd name="connsiteX36" fmla="*/ 741985 w 9122310"/>
              <a:gd name="connsiteY36" fmla="*/ 171139 h 6220247"/>
              <a:gd name="connsiteX37" fmla="*/ 330813 w 9122310"/>
              <a:gd name="connsiteY37" fmla="*/ 216331 h 6220247"/>
              <a:gd name="connsiteX38" fmla="*/ 12694 w 9122310"/>
              <a:gd name="connsiteY38" fmla="*/ 251238 h 6220247"/>
              <a:gd name="connsiteX39" fmla="*/ 10025 w 9122310"/>
              <a:gd name="connsiteY39" fmla="*/ 5481090 h 6220247"/>
              <a:gd name="connsiteX0" fmla="*/ 10025 w 9122310"/>
              <a:gd name="connsiteY0" fmla="*/ 5481090 h 6220247"/>
              <a:gd name="connsiteX1" fmla="*/ 753786 w 9122310"/>
              <a:gd name="connsiteY1" fmla="*/ 5542664 h 6220247"/>
              <a:gd name="connsiteX2" fmla="*/ 1101449 w 9122310"/>
              <a:gd name="connsiteY2" fmla="*/ 5561714 h 6220247"/>
              <a:gd name="connsiteX3" fmla="*/ 1285407 w 9122310"/>
              <a:gd name="connsiteY3" fmla="*/ 5562865 h 6220247"/>
              <a:gd name="connsiteX4" fmla="*/ 1287500 w 9122310"/>
              <a:gd name="connsiteY4" fmla="*/ 5671015 h 6220247"/>
              <a:gd name="connsiteX5" fmla="*/ 2088464 w 9122310"/>
              <a:gd name="connsiteY5" fmla="*/ 5747974 h 6220247"/>
              <a:gd name="connsiteX6" fmla="*/ 2369818 w 9122310"/>
              <a:gd name="connsiteY6" fmla="*/ 5758023 h 6220247"/>
              <a:gd name="connsiteX7" fmla="*/ 2584261 w 9122310"/>
              <a:gd name="connsiteY7" fmla="*/ 5765690 h 6220247"/>
              <a:gd name="connsiteX8" fmla="*/ 2630263 w 9122310"/>
              <a:gd name="connsiteY8" fmla="*/ 5712020 h 6220247"/>
              <a:gd name="connsiteX9" fmla="*/ 2705600 w 9122310"/>
              <a:gd name="connsiteY9" fmla="*/ 5716783 h 6220247"/>
              <a:gd name="connsiteX10" fmla="*/ 2803467 w 9122310"/>
              <a:gd name="connsiteY10" fmla="*/ 5595679 h 6220247"/>
              <a:gd name="connsiteX11" fmla="*/ 2739749 w 9122310"/>
              <a:gd name="connsiteY11" fmla="*/ 5523771 h 6220247"/>
              <a:gd name="connsiteX12" fmla="*/ 8248103 w 9122310"/>
              <a:gd name="connsiteY12" fmla="*/ 6220247 h 6220247"/>
              <a:gd name="connsiteX13" fmla="*/ 8328490 w 9122310"/>
              <a:gd name="connsiteY13" fmla="*/ 6139860 h 6220247"/>
              <a:gd name="connsiteX14" fmla="*/ 9062020 w 9122310"/>
              <a:gd name="connsiteY14" fmla="*/ 2090374 h 6220247"/>
              <a:gd name="connsiteX15" fmla="*/ 9122310 w 9122310"/>
              <a:gd name="connsiteY15" fmla="*/ 1929601 h 6220247"/>
              <a:gd name="connsiteX16" fmla="*/ 9041923 w 9122310"/>
              <a:gd name="connsiteY16" fmla="*/ 1738682 h 6220247"/>
              <a:gd name="connsiteX17" fmla="*/ 8971585 w 9122310"/>
              <a:gd name="connsiteY17" fmla="*/ 1728634 h 6220247"/>
              <a:gd name="connsiteX18" fmla="*/ 8871101 w 9122310"/>
              <a:gd name="connsiteY18" fmla="*/ 1819069 h 6220247"/>
              <a:gd name="connsiteX19" fmla="*/ 8569651 w 9122310"/>
              <a:gd name="connsiteY19" fmla="*/ 904669 h 6220247"/>
              <a:gd name="connsiteX20" fmla="*/ 8147620 w 9122310"/>
              <a:gd name="connsiteY20" fmla="*/ 723799 h 6220247"/>
              <a:gd name="connsiteX21" fmla="*/ 6851382 w 9122310"/>
              <a:gd name="connsiteY21" fmla="*/ 512783 h 6220247"/>
              <a:gd name="connsiteX22" fmla="*/ 5655629 w 9122310"/>
              <a:gd name="connsiteY22" fmla="*/ 201284 h 6220247"/>
              <a:gd name="connsiteX23" fmla="*/ 5271017 w 9122310"/>
              <a:gd name="connsiteY23" fmla="*/ 191996 h 6220247"/>
              <a:gd name="connsiteX24" fmla="*/ 4922099 w 9122310"/>
              <a:gd name="connsiteY24" fmla="*/ 221381 h 6220247"/>
              <a:gd name="connsiteX25" fmla="*/ 4399585 w 9122310"/>
              <a:gd name="connsiteY25" fmla="*/ 402251 h 6220247"/>
              <a:gd name="connsiteX26" fmla="*/ 4298342 w 9122310"/>
              <a:gd name="connsiteY26" fmla="*/ 526259 h 6220247"/>
              <a:gd name="connsiteX27" fmla="*/ 4266129 w 9122310"/>
              <a:gd name="connsiteY27" fmla="*/ 184851 h 6220247"/>
              <a:gd name="connsiteX28" fmla="*/ 4140185 w 9122310"/>
              <a:gd name="connsiteY28" fmla="*/ 23030 h 6220247"/>
              <a:gd name="connsiteX29" fmla="*/ 3994667 w 9122310"/>
              <a:gd name="connsiteY29" fmla="*/ 11020 h 6220247"/>
              <a:gd name="connsiteX30" fmla="*/ 3826829 w 9122310"/>
              <a:gd name="connsiteY30" fmla="*/ 120897 h 6220247"/>
              <a:gd name="connsiteX31" fmla="*/ 3686152 w 9122310"/>
              <a:gd name="connsiteY31" fmla="*/ 211333 h 6220247"/>
              <a:gd name="connsiteX32" fmla="*/ 3461895 w 9122310"/>
              <a:gd name="connsiteY32" fmla="*/ 242053 h 6220247"/>
              <a:gd name="connsiteX33" fmla="*/ 3286834 w 9122310"/>
              <a:gd name="connsiteY33" fmla="*/ 355437 h 6220247"/>
              <a:gd name="connsiteX34" fmla="*/ 2889428 w 9122310"/>
              <a:gd name="connsiteY34" fmla="*/ 221381 h 6220247"/>
              <a:gd name="connsiteX35" fmla="*/ 2287861 w 9122310"/>
              <a:gd name="connsiteY35" fmla="*/ 131469 h 6220247"/>
              <a:gd name="connsiteX36" fmla="*/ 1415224 w 9122310"/>
              <a:gd name="connsiteY36" fmla="*/ 110849 h 6220247"/>
              <a:gd name="connsiteX37" fmla="*/ 741985 w 9122310"/>
              <a:gd name="connsiteY37" fmla="*/ 171139 h 6220247"/>
              <a:gd name="connsiteX38" fmla="*/ 330813 w 9122310"/>
              <a:gd name="connsiteY38" fmla="*/ 216331 h 6220247"/>
              <a:gd name="connsiteX39" fmla="*/ 12694 w 9122310"/>
              <a:gd name="connsiteY39" fmla="*/ 251238 h 6220247"/>
              <a:gd name="connsiteX40" fmla="*/ 10025 w 9122310"/>
              <a:gd name="connsiteY40" fmla="*/ 5481090 h 6220247"/>
              <a:gd name="connsiteX0" fmla="*/ 10025 w 9122310"/>
              <a:gd name="connsiteY0" fmla="*/ 5481090 h 6220247"/>
              <a:gd name="connsiteX1" fmla="*/ 753786 w 9122310"/>
              <a:gd name="connsiteY1" fmla="*/ 5542664 h 6220247"/>
              <a:gd name="connsiteX2" fmla="*/ 1101449 w 9122310"/>
              <a:gd name="connsiteY2" fmla="*/ 5561714 h 6220247"/>
              <a:gd name="connsiteX3" fmla="*/ 1285407 w 9122310"/>
              <a:gd name="connsiteY3" fmla="*/ 5562865 h 6220247"/>
              <a:gd name="connsiteX4" fmla="*/ 1287500 w 9122310"/>
              <a:gd name="connsiteY4" fmla="*/ 5671015 h 6220247"/>
              <a:gd name="connsiteX5" fmla="*/ 2088464 w 9122310"/>
              <a:gd name="connsiteY5" fmla="*/ 5747974 h 6220247"/>
              <a:gd name="connsiteX6" fmla="*/ 2369818 w 9122310"/>
              <a:gd name="connsiteY6" fmla="*/ 5758023 h 6220247"/>
              <a:gd name="connsiteX7" fmla="*/ 2584261 w 9122310"/>
              <a:gd name="connsiteY7" fmla="*/ 5765690 h 6220247"/>
              <a:gd name="connsiteX8" fmla="*/ 2630263 w 9122310"/>
              <a:gd name="connsiteY8" fmla="*/ 5712020 h 6220247"/>
              <a:gd name="connsiteX9" fmla="*/ 2705600 w 9122310"/>
              <a:gd name="connsiteY9" fmla="*/ 5716783 h 6220247"/>
              <a:gd name="connsiteX10" fmla="*/ 2803467 w 9122310"/>
              <a:gd name="connsiteY10" fmla="*/ 5595679 h 6220247"/>
              <a:gd name="connsiteX11" fmla="*/ 2739749 w 9122310"/>
              <a:gd name="connsiteY11" fmla="*/ 5523771 h 6220247"/>
              <a:gd name="connsiteX12" fmla="*/ 8248103 w 9122310"/>
              <a:gd name="connsiteY12" fmla="*/ 6220247 h 6220247"/>
              <a:gd name="connsiteX13" fmla="*/ 8328490 w 9122310"/>
              <a:gd name="connsiteY13" fmla="*/ 6139860 h 6220247"/>
              <a:gd name="connsiteX14" fmla="*/ 9062020 w 9122310"/>
              <a:gd name="connsiteY14" fmla="*/ 2090374 h 6220247"/>
              <a:gd name="connsiteX15" fmla="*/ 9122310 w 9122310"/>
              <a:gd name="connsiteY15" fmla="*/ 1929601 h 6220247"/>
              <a:gd name="connsiteX16" fmla="*/ 9041923 w 9122310"/>
              <a:gd name="connsiteY16" fmla="*/ 1738682 h 6220247"/>
              <a:gd name="connsiteX17" fmla="*/ 8971585 w 9122310"/>
              <a:gd name="connsiteY17" fmla="*/ 1728634 h 6220247"/>
              <a:gd name="connsiteX18" fmla="*/ 8871101 w 9122310"/>
              <a:gd name="connsiteY18" fmla="*/ 1819069 h 6220247"/>
              <a:gd name="connsiteX19" fmla="*/ 8569651 w 9122310"/>
              <a:gd name="connsiteY19" fmla="*/ 904669 h 6220247"/>
              <a:gd name="connsiteX20" fmla="*/ 8147620 w 9122310"/>
              <a:gd name="connsiteY20" fmla="*/ 723799 h 6220247"/>
              <a:gd name="connsiteX21" fmla="*/ 6851382 w 9122310"/>
              <a:gd name="connsiteY21" fmla="*/ 512783 h 6220247"/>
              <a:gd name="connsiteX22" fmla="*/ 5655629 w 9122310"/>
              <a:gd name="connsiteY22" fmla="*/ 201284 h 6220247"/>
              <a:gd name="connsiteX23" fmla="*/ 5271017 w 9122310"/>
              <a:gd name="connsiteY23" fmla="*/ 191996 h 6220247"/>
              <a:gd name="connsiteX24" fmla="*/ 4922099 w 9122310"/>
              <a:gd name="connsiteY24" fmla="*/ 221381 h 6220247"/>
              <a:gd name="connsiteX25" fmla="*/ 4399585 w 9122310"/>
              <a:gd name="connsiteY25" fmla="*/ 402251 h 6220247"/>
              <a:gd name="connsiteX26" fmla="*/ 4298342 w 9122310"/>
              <a:gd name="connsiteY26" fmla="*/ 526259 h 6220247"/>
              <a:gd name="connsiteX27" fmla="*/ 4266129 w 9122310"/>
              <a:gd name="connsiteY27" fmla="*/ 184851 h 6220247"/>
              <a:gd name="connsiteX28" fmla="*/ 4140185 w 9122310"/>
              <a:gd name="connsiteY28" fmla="*/ 23030 h 6220247"/>
              <a:gd name="connsiteX29" fmla="*/ 3994667 w 9122310"/>
              <a:gd name="connsiteY29" fmla="*/ 11020 h 6220247"/>
              <a:gd name="connsiteX30" fmla="*/ 3826829 w 9122310"/>
              <a:gd name="connsiteY30" fmla="*/ 120897 h 6220247"/>
              <a:gd name="connsiteX31" fmla="*/ 3686152 w 9122310"/>
              <a:gd name="connsiteY31" fmla="*/ 211333 h 6220247"/>
              <a:gd name="connsiteX32" fmla="*/ 3461895 w 9122310"/>
              <a:gd name="connsiteY32" fmla="*/ 242053 h 6220247"/>
              <a:gd name="connsiteX33" fmla="*/ 3286834 w 9122310"/>
              <a:gd name="connsiteY33" fmla="*/ 355437 h 6220247"/>
              <a:gd name="connsiteX34" fmla="*/ 2889428 w 9122310"/>
              <a:gd name="connsiteY34" fmla="*/ 221381 h 6220247"/>
              <a:gd name="connsiteX35" fmla="*/ 2287861 w 9122310"/>
              <a:gd name="connsiteY35" fmla="*/ 131469 h 6220247"/>
              <a:gd name="connsiteX36" fmla="*/ 1415224 w 9122310"/>
              <a:gd name="connsiteY36" fmla="*/ 110849 h 6220247"/>
              <a:gd name="connsiteX37" fmla="*/ 741985 w 9122310"/>
              <a:gd name="connsiteY37" fmla="*/ 171139 h 6220247"/>
              <a:gd name="connsiteX38" fmla="*/ 330813 w 9122310"/>
              <a:gd name="connsiteY38" fmla="*/ 216331 h 6220247"/>
              <a:gd name="connsiteX39" fmla="*/ 12694 w 9122310"/>
              <a:gd name="connsiteY39" fmla="*/ 251238 h 6220247"/>
              <a:gd name="connsiteX40" fmla="*/ 10025 w 9122310"/>
              <a:gd name="connsiteY40" fmla="*/ 5481090 h 6220247"/>
              <a:gd name="connsiteX0" fmla="*/ 10025 w 9122310"/>
              <a:gd name="connsiteY0" fmla="*/ 5481090 h 6220247"/>
              <a:gd name="connsiteX1" fmla="*/ 753786 w 9122310"/>
              <a:gd name="connsiteY1" fmla="*/ 5542664 h 6220247"/>
              <a:gd name="connsiteX2" fmla="*/ 1101449 w 9122310"/>
              <a:gd name="connsiteY2" fmla="*/ 5561714 h 6220247"/>
              <a:gd name="connsiteX3" fmla="*/ 1285407 w 9122310"/>
              <a:gd name="connsiteY3" fmla="*/ 5562865 h 6220247"/>
              <a:gd name="connsiteX4" fmla="*/ 1287500 w 9122310"/>
              <a:gd name="connsiteY4" fmla="*/ 5671015 h 6220247"/>
              <a:gd name="connsiteX5" fmla="*/ 2088464 w 9122310"/>
              <a:gd name="connsiteY5" fmla="*/ 5747974 h 6220247"/>
              <a:gd name="connsiteX6" fmla="*/ 2369818 w 9122310"/>
              <a:gd name="connsiteY6" fmla="*/ 5758023 h 6220247"/>
              <a:gd name="connsiteX7" fmla="*/ 2584261 w 9122310"/>
              <a:gd name="connsiteY7" fmla="*/ 5765690 h 6220247"/>
              <a:gd name="connsiteX8" fmla="*/ 2630263 w 9122310"/>
              <a:gd name="connsiteY8" fmla="*/ 5712020 h 6220247"/>
              <a:gd name="connsiteX9" fmla="*/ 2705600 w 9122310"/>
              <a:gd name="connsiteY9" fmla="*/ 5716783 h 6220247"/>
              <a:gd name="connsiteX10" fmla="*/ 2803467 w 9122310"/>
              <a:gd name="connsiteY10" fmla="*/ 5595679 h 6220247"/>
              <a:gd name="connsiteX11" fmla="*/ 2739749 w 9122310"/>
              <a:gd name="connsiteY11" fmla="*/ 5523771 h 6220247"/>
              <a:gd name="connsiteX12" fmla="*/ 8248103 w 9122310"/>
              <a:gd name="connsiteY12" fmla="*/ 6220247 h 6220247"/>
              <a:gd name="connsiteX13" fmla="*/ 8328490 w 9122310"/>
              <a:gd name="connsiteY13" fmla="*/ 6139860 h 6220247"/>
              <a:gd name="connsiteX14" fmla="*/ 9062020 w 9122310"/>
              <a:gd name="connsiteY14" fmla="*/ 2090374 h 6220247"/>
              <a:gd name="connsiteX15" fmla="*/ 9122310 w 9122310"/>
              <a:gd name="connsiteY15" fmla="*/ 1929601 h 6220247"/>
              <a:gd name="connsiteX16" fmla="*/ 9041923 w 9122310"/>
              <a:gd name="connsiteY16" fmla="*/ 1738682 h 6220247"/>
              <a:gd name="connsiteX17" fmla="*/ 8971585 w 9122310"/>
              <a:gd name="connsiteY17" fmla="*/ 1728634 h 6220247"/>
              <a:gd name="connsiteX18" fmla="*/ 8871101 w 9122310"/>
              <a:gd name="connsiteY18" fmla="*/ 1819069 h 6220247"/>
              <a:gd name="connsiteX19" fmla="*/ 8569651 w 9122310"/>
              <a:gd name="connsiteY19" fmla="*/ 904669 h 6220247"/>
              <a:gd name="connsiteX20" fmla="*/ 8147620 w 9122310"/>
              <a:gd name="connsiteY20" fmla="*/ 723799 h 6220247"/>
              <a:gd name="connsiteX21" fmla="*/ 6851382 w 9122310"/>
              <a:gd name="connsiteY21" fmla="*/ 512783 h 6220247"/>
              <a:gd name="connsiteX22" fmla="*/ 5688967 w 9122310"/>
              <a:gd name="connsiteY22" fmla="*/ 227478 h 6220247"/>
              <a:gd name="connsiteX23" fmla="*/ 5271017 w 9122310"/>
              <a:gd name="connsiteY23" fmla="*/ 191996 h 6220247"/>
              <a:gd name="connsiteX24" fmla="*/ 4922099 w 9122310"/>
              <a:gd name="connsiteY24" fmla="*/ 221381 h 6220247"/>
              <a:gd name="connsiteX25" fmla="*/ 4399585 w 9122310"/>
              <a:gd name="connsiteY25" fmla="*/ 402251 h 6220247"/>
              <a:gd name="connsiteX26" fmla="*/ 4298342 w 9122310"/>
              <a:gd name="connsiteY26" fmla="*/ 526259 h 6220247"/>
              <a:gd name="connsiteX27" fmla="*/ 4266129 w 9122310"/>
              <a:gd name="connsiteY27" fmla="*/ 184851 h 6220247"/>
              <a:gd name="connsiteX28" fmla="*/ 4140185 w 9122310"/>
              <a:gd name="connsiteY28" fmla="*/ 23030 h 6220247"/>
              <a:gd name="connsiteX29" fmla="*/ 3994667 w 9122310"/>
              <a:gd name="connsiteY29" fmla="*/ 11020 h 6220247"/>
              <a:gd name="connsiteX30" fmla="*/ 3826829 w 9122310"/>
              <a:gd name="connsiteY30" fmla="*/ 120897 h 6220247"/>
              <a:gd name="connsiteX31" fmla="*/ 3686152 w 9122310"/>
              <a:gd name="connsiteY31" fmla="*/ 211333 h 6220247"/>
              <a:gd name="connsiteX32" fmla="*/ 3461895 w 9122310"/>
              <a:gd name="connsiteY32" fmla="*/ 242053 h 6220247"/>
              <a:gd name="connsiteX33" fmla="*/ 3286834 w 9122310"/>
              <a:gd name="connsiteY33" fmla="*/ 355437 h 6220247"/>
              <a:gd name="connsiteX34" fmla="*/ 2889428 w 9122310"/>
              <a:gd name="connsiteY34" fmla="*/ 221381 h 6220247"/>
              <a:gd name="connsiteX35" fmla="*/ 2287861 w 9122310"/>
              <a:gd name="connsiteY35" fmla="*/ 131469 h 6220247"/>
              <a:gd name="connsiteX36" fmla="*/ 1415224 w 9122310"/>
              <a:gd name="connsiteY36" fmla="*/ 110849 h 6220247"/>
              <a:gd name="connsiteX37" fmla="*/ 741985 w 9122310"/>
              <a:gd name="connsiteY37" fmla="*/ 171139 h 6220247"/>
              <a:gd name="connsiteX38" fmla="*/ 330813 w 9122310"/>
              <a:gd name="connsiteY38" fmla="*/ 216331 h 6220247"/>
              <a:gd name="connsiteX39" fmla="*/ 12694 w 9122310"/>
              <a:gd name="connsiteY39" fmla="*/ 251238 h 6220247"/>
              <a:gd name="connsiteX40" fmla="*/ 10025 w 9122310"/>
              <a:gd name="connsiteY40" fmla="*/ 5481090 h 6220247"/>
              <a:gd name="connsiteX0" fmla="*/ 10025 w 9122310"/>
              <a:gd name="connsiteY0" fmla="*/ 5481090 h 6220247"/>
              <a:gd name="connsiteX1" fmla="*/ 753786 w 9122310"/>
              <a:gd name="connsiteY1" fmla="*/ 5542664 h 6220247"/>
              <a:gd name="connsiteX2" fmla="*/ 1101449 w 9122310"/>
              <a:gd name="connsiteY2" fmla="*/ 5561714 h 6220247"/>
              <a:gd name="connsiteX3" fmla="*/ 1285407 w 9122310"/>
              <a:gd name="connsiteY3" fmla="*/ 5562865 h 6220247"/>
              <a:gd name="connsiteX4" fmla="*/ 1287500 w 9122310"/>
              <a:gd name="connsiteY4" fmla="*/ 5671015 h 6220247"/>
              <a:gd name="connsiteX5" fmla="*/ 2088464 w 9122310"/>
              <a:gd name="connsiteY5" fmla="*/ 5747974 h 6220247"/>
              <a:gd name="connsiteX6" fmla="*/ 2369818 w 9122310"/>
              <a:gd name="connsiteY6" fmla="*/ 5758023 h 6220247"/>
              <a:gd name="connsiteX7" fmla="*/ 2584261 w 9122310"/>
              <a:gd name="connsiteY7" fmla="*/ 5765690 h 6220247"/>
              <a:gd name="connsiteX8" fmla="*/ 2630263 w 9122310"/>
              <a:gd name="connsiteY8" fmla="*/ 5712020 h 6220247"/>
              <a:gd name="connsiteX9" fmla="*/ 2705600 w 9122310"/>
              <a:gd name="connsiteY9" fmla="*/ 5716783 h 6220247"/>
              <a:gd name="connsiteX10" fmla="*/ 2803467 w 9122310"/>
              <a:gd name="connsiteY10" fmla="*/ 5595679 h 6220247"/>
              <a:gd name="connsiteX11" fmla="*/ 2739749 w 9122310"/>
              <a:gd name="connsiteY11" fmla="*/ 5523771 h 6220247"/>
              <a:gd name="connsiteX12" fmla="*/ 8248103 w 9122310"/>
              <a:gd name="connsiteY12" fmla="*/ 6220247 h 6220247"/>
              <a:gd name="connsiteX13" fmla="*/ 8328490 w 9122310"/>
              <a:gd name="connsiteY13" fmla="*/ 6139860 h 6220247"/>
              <a:gd name="connsiteX14" fmla="*/ 9062020 w 9122310"/>
              <a:gd name="connsiteY14" fmla="*/ 2090374 h 6220247"/>
              <a:gd name="connsiteX15" fmla="*/ 9122310 w 9122310"/>
              <a:gd name="connsiteY15" fmla="*/ 1929601 h 6220247"/>
              <a:gd name="connsiteX16" fmla="*/ 9041923 w 9122310"/>
              <a:gd name="connsiteY16" fmla="*/ 1738682 h 6220247"/>
              <a:gd name="connsiteX17" fmla="*/ 8971585 w 9122310"/>
              <a:gd name="connsiteY17" fmla="*/ 1728634 h 6220247"/>
              <a:gd name="connsiteX18" fmla="*/ 8871101 w 9122310"/>
              <a:gd name="connsiteY18" fmla="*/ 1819069 h 6220247"/>
              <a:gd name="connsiteX19" fmla="*/ 8569651 w 9122310"/>
              <a:gd name="connsiteY19" fmla="*/ 904669 h 6220247"/>
              <a:gd name="connsiteX20" fmla="*/ 8147620 w 9122310"/>
              <a:gd name="connsiteY20" fmla="*/ 723799 h 6220247"/>
              <a:gd name="connsiteX21" fmla="*/ 6851382 w 9122310"/>
              <a:gd name="connsiteY21" fmla="*/ 512783 h 6220247"/>
              <a:gd name="connsiteX22" fmla="*/ 5688967 w 9122310"/>
              <a:gd name="connsiteY22" fmla="*/ 227478 h 6220247"/>
              <a:gd name="connsiteX23" fmla="*/ 5271017 w 9122310"/>
              <a:gd name="connsiteY23" fmla="*/ 191996 h 6220247"/>
              <a:gd name="connsiteX24" fmla="*/ 4922099 w 9122310"/>
              <a:gd name="connsiteY24" fmla="*/ 221381 h 6220247"/>
              <a:gd name="connsiteX25" fmla="*/ 4399585 w 9122310"/>
              <a:gd name="connsiteY25" fmla="*/ 402251 h 6220247"/>
              <a:gd name="connsiteX26" fmla="*/ 4298342 w 9122310"/>
              <a:gd name="connsiteY26" fmla="*/ 526259 h 6220247"/>
              <a:gd name="connsiteX27" fmla="*/ 4266129 w 9122310"/>
              <a:gd name="connsiteY27" fmla="*/ 184851 h 6220247"/>
              <a:gd name="connsiteX28" fmla="*/ 4140185 w 9122310"/>
              <a:gd name="connsiteY28" fmla="*/ 23030 h 6220247"/>
              <a:gd name="connsiteX29" fmla="*/ 3994667 w 9122310"/>
              <a:gd name="connsiteY29" fmla="*/ 11020 h 6220247"/>
              <a:gd name="connsiteX30" fmla="*/ 3826829 w 9122310"/>
              <a:gd name="connsiteY30" fmla="*/ 120897 h 6220247"/>
              <a:gd name="connsiteX31" fmla="*/ 3686152 w 9122310"/>
              <a:gd name="connsiteY31" fmla="*/ 211333 h 6220247"/>
              <a:gd name="connsiteX32" fmla="*/ 3461895 w 9122310"/>
              <a:gd name="connsiteY32" fmla="*/ 242053 h 6220247"/>
              <a:gd name="connsiteX33" fmla="*/ 3286834 w 9122310"/>
              <a:gd name="connsiteY33" fmla="*/ 355437 h 6220247"/>
              <a:gd name="connsiteX34" fmla="*/ 2889428 w 9122310"/>
              <a:gd name="connsiteY34" fmla="*/ 221381 h 6220247"/>
              <a:gd name="connsiteX35" fmla="*/ 2287861 w 9122310"/>
              <a:gd name="connsiteY35" fmla="*/ 131469 h 6220247"/>
              <a:gd name="connsiteX36" fmla="*/ 1415224 w 9122310"/>
              <a:gd name="connsiteY36" fmla="*/ 110849 h 6220247"/>
              <a:gd name="connsiteX37" fmla="*/ 741985 w 9122310"/>
              <a:gd name="connsiteY37" fmla="*/ 171139 h 6220247"/>
              <a:gd name="connsiteX38" fmla="*/ 330813 w 9122310"/>
              <a:gd name="connsiteY38" fmla="*/ 216331 h 6220247"/>
              <a:gd name="connsiteX39" fmla="*/ 12694 w 9122310"/>
              <a:gd name="connsiteY39" fmla="*/ 251238 h 6220247"/>
              <a:gd name="connsiteX40" fmla="*/ 10025 w 9122310"/>
              <a:gd name="connsiteY40" fmla="*/ 5481090 h 6220247"/>
              <a:gd name="connsiteX0" fmla="*/ 10025 w 9122310"/>
              <a:gd name="connsiteY0" fmla="*/ 5481090 h 6220247"/>
              <a:gd name="connsiteX1" fmla="*/ 753786 w 9122310"/>
              <a:gd name="connsiteY1" fmla="*/ 5542664 h 6220247"/>
              <a:gd name="connsiteX2" fmla="*/ 1101449 w 9122310"/>
              <a:gd name="connsiteY2" fmla="*/ 5561714 h 6220247"/>
              <a:gd name="connsiteX3" fmla="*/ 1285407 w 9122310"/>
              <a:gd name="connsiteY3" fmla="*/ 5562865 h 6220247"/>
              <a:gd name="connsiteX4" fmla="*/ 1287500 w 9122310"/>
              <a:gd name="connsiteY4" fmla="*/ 5671015 h 6220247"/>
              <a:gd name="connsiteX5" fmla="*/ 2088464 w 9122310"/>
              <a:gd name="connsiteY5" fmla="*/ 5747974 h 6220247"/>
              <a:gd name="connsiteX6" fmla="*/ 2369818 w 9122310"/>
              <a:gd name="connsiteY6" fmla="*/ 5758023 h 6220247"/>
              <a:gd name="connsiteX7" fmla="*/ 2584261 w 9122310"/>
              <a:gd name="connsiteY7" fmla="*/ 5765690 h 6220247"/>
              <a:gd name="connsiteX8" fmla="*/ 2630263 w 9122310"/>
              <a:gd name="connsiteY8" fmla="*/ 5712020 h 6220247"/>
              <a:gd name="connsiteX9" fmla="*/ 2705600 w 9122310"/>
              <a:gd name="connsiteY9" fmla="*/ 5716783 h 6220247"/>
              <a:gd name="connsiteX10" fmla="*/ 2803467 w 9122310"/>
              <a:gd name="connsiteY10" fmla="*/ 5595679 h 6220247"/>
              <a:gd name="connsiteX11" fmla="*/ 2739749 w 9122310"/>
              <a:gd name="connsiteY11" fmla="*/ 5523771 h 6220247"/>
              <a:gd name="connsiteX12" fmla="*/ 8248103 w 9122310"/>
              <a:gd name="connsiteY12" fmla="*/ 6220247 h 6220247"/>
              <a:gd name="connsiteX13" fmla="*/ 8328490 w 9122310"/>
              <a:gd name="connsiteY13" fmla="*/ 6139860 h 6220247"/>
              <a:gd name="connsiteX14" fmla="*/ 9062020 w 9122310"/>
              <a:gd name="connsiteY14" fmla="*/ 2090374 h 6220247"/>
              <a:gd name="connsiteX15" fmla="*/ 9122310 w 9122310"/>
              <a:gd name="connsiteY15" fmla="*/ 1929601 h 6220247"/>
              <a:gd name="connsiteX16" fmla="*/ 9041923 w 9122310"/>
              <a:gd name="connsiteY16" fmla="*/ 1738682 h 6220247"/>
              <a:gd name="connsiteX17" fmla="*/ 8971585 w 9122310"/>
              <a:gd name="connsiteY17" fmla="*/ 1728634 h 6220247"/>
              <a:gd name="connsiteX18" fmla="*/ 8871101 w 9122310"/>
              <a:gd name="connsiteY18" fmla="*/ 1819069 h 6220247"/>
              <a:gd name="connsiteX19" fmla="*/ 8569651 w 9122310"/>
              <a:gd name="connsiteY19" fmla="*/ 904669 h 6220247"/>
              <a:gd name="connsiteX20" fmla="*/ 8147620 w 9122310"/>
              <a:gd name="connsiteY20" fmla="*/ 723799 h 6220247"/>
              <a:gd name="connsiteX21" fmla="*/ 6851382 w 9122310"/>
              <a:gd name="connsiteY21" fmla="*/ 512783 h 6220247"/>
              <a:gd name="connsiteX22" fmla="*/ 5705636 w 9122310"/>
              <a:gd name="connsiteY22" fmla="*/ 217953 h 6220247"/>
              <a:gd name="connsiteX23" fmla="*/ 5271017 w 9122310"/>
              <a:gd name="connsiteY23" fmla="*/ 191996 h 6220247"/>
              <a:gd name="connsiteX24" fmla="*/ 4922099 w 9122310"/>
              <a:gd name="connsiteY24" fmla="*/ 221381 h 6220247"/>
              <a:gd name="connsiteX25" fmla="*/ 4399585 w 9122310"/>
              <a:gd name="connsiteY25" fmla="*/ 402251 h 6220247"/>
              <a:gd name="connsiteX26" fmla="*/ 4298342 w 9122310"/>
              <a:gd name="connsiteY26" fmla="*/ 526259 h 6220247"/>
              <a:gd name="connsiteX27" fmla="*/ 4266129 w 9122310"/>
              <a:gd name="connsiteY27" fmla="*/ 184851 h 6220247"/>
              <a:gd name="connsiteX28" fmla="*/ 4140185 w 9122310"/>
              <a:gd name="connsiteY28" fmla="*/ 23030 h 6220247"/>
              <a:gd name="connsiteX29" fmla="*/ 3994667 w 9122310"/>
              <a:gd name="connsiteY29" fmla="*/ 11020 h 6220247"/>
              <a:gd name="connsiteX30" fmla="*/ 3826829 w 9122310"/>
              <a:gd name="connsiteY30" fmla="*/ 120897 h 6220247"/>
              <a:gd name="connsiteX31" fmla="*/ 3686152 w 9122310"/>
              <a:gd name="connsiteY31" fmla="*/ 211333 h 6220247"/>
              <a:gd name="connsiteX32" fmla="*/ 3461895 w 9122310"/>
              <a:gd name="connsiteY32" fmla="*/ 242053 h 6220247"/>
              <a:gd name="connsiteX33" fmla="*/ 3286834 w 9122310"/>
              <a:gd name="connsiteY33" fmla="*/ 355437 h 6220247"/>
              <a:gd name="connsiteX34" fmla="*/ 2889428 w 9122310"/>
              <a:gd name="connsiteY34" fmla="*/ 221381 h 6220247"/>
              <a:gd name="connsiteX35" fmla="*/ 2287861 w 9122310"/>
              <a:gd name="connsiteY35" fmla="*/ 131469 h 6220247"/>
              <a:gd name="connsiteX36" fmla="*/ 1415224 w 9122310"/>
              <a:gd name="connsiteY36" fmla="*/ 110849 h 6220247"/>
              <a:gd name="connsiteX37" fmla="*/ 741985 w 9122310"/>
              <a:gd name="connsiteY37" fmla="*/ 171139 h 6220247"/>
              <a:gd name="connsiteX38" fmla="*/ 330813 w 9122310"/>
              <a:gd name="connsiteY38" fmla="*/ 216331 h 6220247"/>
              <a:gd name="connsiteX39" fmla="*/ 12694 w 9122310"/>
              <a:gd name="connsiteY39" fmla="*/ 251238 h 6220247"/>
              <a:gd name="connsiteX40" fmla="*/ 10025 w 9122310"/>
              <a:gd name="connsiteY40" fmla="*/ 5481090 h 6220247"/>
              <a:gd name="connsiteX0" fmla="*/ 10025 w 9122310"/>
              <a:gd name="connsiteY0" fmla="*/ 5481090 h 6220247"/>
              <a:gd name="connsiteX1" fmla="*/ 753786 w 9122310"/>
              <a:gd name="connsiteY1" fmla="*/ 5542664 h 6220247"/>
              <a:gd name="connsiteX2" fmla="*/ 1101449 w 9122310"/>
              <a:gd name="connsiteY2" fmla="*/ 5561714 h 6220247"/>
              <a:gd name="connsiteX3" fmla="*/ 1285407 w 9122310"/>
              <a:gd name="connsiteY3" fmla="*/ 5562865 h 6220247"/>
              <a:gd name="connsiteX4" fmla="*/ 1287500 w 9122310"/>
              <a:gd name="connsiteY4" fmla="*/ 5671015 h 6220247"/>
              <a:gd name="connsiteX5" fmla="*/ 2088464 w 9122310"/>
              <a:gd name="connsiteY5" fmla="*/ 5747974 h 6220247"/>
              <a:gd name="connsiteX6" fmla="*/ 2369818 w 9122310"/>
              <a:gd name="connsiteY6" fmla="*/ 5758023 h 6220247"/>
              <a:gd name="connsiteX7" fmla="*/ 2584261 w 9122310"/>
              <a:gd name="connsiteY7" fmla="*/ 5765690 h 6220247"/>
              <a:gd name="connsiteX8" fmla="*/ 2630263 w 9122310"/>
              <a:gd name="connsiteY8" fmla="*/ 5712020 h 6220247"/>
              <a:gd name="connsiteX9" fmla="*/ 2705600 w 9122310"/>
              <a:gd name="connsiteY9" fmla="*/ 5716783 h 6220247"/>
              <a:gd name="connsiteX10" fmla="*/ 2803467 w 9122310"/>
              <a:gd name="connsiteY10" fmla="*/ 5595679 h 6220247"/>
              <a:gd name="connsiteX11" fmla="*/ 2739749 w 9122310"/>
              <a:gd name="connsiteY11" fmla="*/ 5523771 h 6220247"/>
              <a:gd name="connsiteX12" fmla="*/ 8248103 w 9122310"/>
              <a:gd name="connsiteY12" fmla="*/ 6220247 h 6220247"/>
              <a:gd name="connsiteX13" fmla="*/ 8328490 w 9122310"/>
              <a:gd name="connsiteY13" fmla="*/ 6139860 h 6220247"/>
              <a:gd name="connsiteX14" fmla="*/ 9062020 w 9122310"/>
              <a:gd name="connsiteY14" fmla="*/ 2090374 h 6220247"/>
              <a:gd name="connsiteX15" fmla="*/ 9122310 w 9122310"/>
              <a:gd name="connsiteY15" fmla="*/ 1929601 h 6220247"/>
              <a:gd name="connsiteX16" fmla="*/ 9041923 w 9122310"/>
              <a:gd name="connsiteY16" fmla="*/ 1738682 h 6220247"/>
              <a:gd name="connsiteX17" fmla="*/ 8971585 w 9122310"/>
              <a:gd name="connsiteY17" fmla="*/ 1728634 h 6220247"/>
              <a:gd name="connsiteX18" fmla="*/ 8871101 w 9122310"/>
              <a:gd name="connsiteY18" fmla="*/ 1819069 h 6220247"/>
              <a:gd name="connsiteX19" fmla="*/ 8569651 w 9122310"/>
              <a:gd name="connsiteY19" fmla="*/ 904669 h 6220247"/>
              <a:gd name="connsiteX20" fmla="*/ 8147620 w 9122310"/>
              <a:gd name="connsiteY20" fmla="*/ 723799 h 6220247"/>
              <a:gd name="connsiteX21" fmla="*/ 6851382 w 9122310"/>
              <a:gd name="connsiteY21" fmla="*/ 512783 h 6220247"/>
              <a:gd name="connsiteX22" fmla="*/ 5705636 w 9122310"/>
              <a:gd name="connsiteY22" fmla="*/ 217953 h 6220247"/>
              <a:gd name="connsiteX23" fmla="*/ 5271017 w 9122310"/>
              <a:gd name="connsiteY23" fmla="*/ 191996 h 6220247"/>
              <a:gd name="connsiteX24" fmla="*/ 4922099 w 9122310"/>
              <a:gd name="connsiteY24" fmla="*/ 221381 h 6220247"/>
              <a:gd name="connsiteX25" fmla="*/ 4399585 w 9122310"/>
              <a:gd name="connsiteY25" fmla="*/ 402251 h 6220247"/>
              <a:gd name="connsiteX26" fmla="*/ 4298342 w 9122310"/>
              <a:gd name="connsiteY26" fmla="*/ 526259 h 6220247"/>
              <a:gd name="connsiteX27" fmla="*/ 4266129 w 9122310"/>
              <a:gd name="connsiteY27" fmla="*/ 184851 h 6220247"/>
              <a:gd name="connsiteX28" fmla="*/ 4140185 w 9122310"/>
              <a:gd name="connsiteY28" fmla="*/ 23030 h 6220247"/>
              <a:gd name="connsiteX29" fmla="*/ 3994667 w 9122310"/>
              <a:gd name="connsiteY29" fmla="*/ 11020 h 6220247"/>
              <a:gd name="connsiteX30" fmla="*/ 3826829 w 9122310"/>
              <a:gd name="connsiteY30" fmla="*/ 120897 h 6220247"/>
              <a:gd name="connsiteX31" fmla="*/ 3686152 w 9122310"/>
              <a:gd name="connsiteY31" fmla="*/ 211333 h 6220247"/>
              <a:gd name="connsiteX32" fmla="*/ 3461895 w 9122310"/>
              <a:gd name="connsiteY32" fmla="*/ 242053 h 6220247"/>
              <a:gd name="connsiteX33" fmla="*/ 3286834 w 9122310"/>
              <a:gd name="connsiteY33" fmla="*/ 355437 h 6220247"/>
              <a:gd name="connsiteX34" fmla="*/ 2889428 w 9122310"/>
              <a:gd name="connsiteY34" fmla="*/ 221381 h 6220247"/>
              <a:gd name="connsiteX35" fmla="*/ 2287861 w 9122310"/>
              <a:gd name="connsiteY35" fmla="*/ 131469 h 6220247"/>
              <a:gd name="connsiteX36" fmla="*/ 1415224 w 9122310"/>
              <a:gd name="connsiteY36" fmla="*/ 110849 h 6220247"/>
              <a:gd name="connsiteX37" fmla="*/ 741985 w 9122310"/>
              <a:gd name="connsiteY37" fmla="*/ 171139 h 6220247"/>
              <a:gd name="connsiteX38" fmla="*/ 330813 w 9122310"/>
              <a:gd name="connsiteY38" fmla="*/ 216331 h 6220247"/>
              <a:gd name="connsiteX39" fmla="*/ 12694 w 9122310"/>
              <a:gd name="connsiteY39" fmla="*/ 251238 h 6220247"/>
              <a:gd name="connsiteX40" fmla="*/ 10025 w 9122310"/>
              <a:gd name="connsiteY40" fmla="*/ 5481090 h 6220247"/>
              <a:gd name="connsiteX0" fmla="*/ 10025 w 9122310"/>
              <a:gd name="connsiteY0" fmla="*/ 5481090 h 6220247"/>
              <a:gd name="connsiteX1" fmla="*/ 753786 w 9122310"/>
              <a:gd name="connsiteY1" fmla="*/ 5542664 h 6220247"/>
              <a:gd name="connsiteX2" fmla="*/ 1101449 w 9122310"/>
              <a:gd name="connsiteY2" fmla="*/ 5561714 h 6220247"/>
              <a:gd name="connsiteX3" fmla="*/ 1285407 w 9122310"/>
              <a:gd name="connsiteY3" fmla="*/ 5562865 h 6220247"/>
              <a:gd name="connsiteX4" fmla="*/ 1287500 w 9122310"/>
              <a:gd name="connsiteY4" fmla="*/ 5671015 h 6220247"/>
              <a:gd name="connsiteX5" fmla="*/ 2088464 w 9122310"/>
              <a:gd name="connsiteY5" fmla="*/ 5747974 h 6220247"/>
              <a:gd name="connsiteX6" fmla="*/ 2369818 w 9122310"/>
              <a:gd name="connsiteY6" fmla="*/ 5758023 h 6220247"/>
              <a:gd name="connsiteX7" fmla="*/ 2584261 w 9122310"/>
              <a:gd name="connsiteY7" fmla="*/ 5765690 h 6220247"/>
              <a:gd name="connsiteX8" fmla="*/ 2630263 w 9122310"/>
              <a:gd name="connsiteY8" fmla="*/ 5712020 h 6220247"/>
              <a:gd name="connsiteX9" fmla="*/ 2705600 w 9122310"/>
              <a:gd name="connsiteY9" fmla="*/ 5716783 h 6220247"/>
              <a:gd name="connsiteX10" fmla="*/ 2803467 w 9122310"/>
              <a:gd name="connsiteY10" fmla="*/ 5595679 h 6220247"/>
              <a:gd name="connsiteX11" fmla="*/ 2739749 w 9122310"/>
              <a:gd name="connsiteY11" fmla="*/ 5523771 h 6220247"/>
              <a:gd name="connsiteX12" fmla="*/ 8248103 w 9122310"/>
              <a:gd name="connsiteY12" fmla="*/ 6220247 h 6220247"/>
              <a:gd name="connsiteX13" fmla="*/ 8328490 w 9122310"/>
              <a:gd name="connsiteY13" fmla="*/ 6139860 h 6220247"/>
              <a:gd name="connsiteX14" fmla="*/ 9062020 w 9122310"/>
              <a:gd name="connsiteY14" fmla="*/ 2090374 h 6220247"/>
              <a:gd name="connsiteX15" fmla="*/ 9122310 w 9122310"/>
              <a:gd name="connsiteY15" fmla="*/ 1929601 h 6220247"/>
              <a:gd name="connsiteX16" fmla="*/ 9041923 w 9122310"/>
              <a:gd name="connsiteY16" fmla="*/ 1738682 h 6220247"/>
              <a:gd name="connsiteX17" fmla="*/ 8971585 w 9122310"/>
              <a:gd name="connsiteY17" fmla="*/ 1728634 h 6220247"/>
              <a:gd name="connsiteX18" fmla="*/ 8871101 w 9122310"/>
              <a:gd name="connsiteY18" fmla="*/ 1819069 h 6220247"/>
              <a:gd name="connsiteX19" fmla="*/ 8569651 w 9122310"/>
              <a:gd name="connsiteY19" fmla="*/ 904669 h 6220247"/>
              <a:gd name="connsiteX20" fmla="*/ 8147620 w 9122310"/>
              <a:gd name="connsiteY20" fmla="*/ 723799 h 6220247"/>
              <a:gd name="connsiteX21" fmla="*/ 6870432 w 9122310"/>
              <a:gd name="connsiteY21" fmla="*/ 491352 h 6220247"/>
              <a:gd name="connsiteX22" fmla="*/ 5705636 w 9122310"/>
              <a:gd name="connsiteY22" fmla="*/ 217953 h 6220247"/>
              <a:gd name="connsiteX23" fmla="*/ 5271017 w 9122310"/>
              <a:gd name="connsiteY23" fmla="*/ 191996 h 6220247"/>
              <a:gd name="connsiteX24" fmla="*/ 4922099 w 9122310"/>
              <a:gd name="connsiteY24" fmla="*/ 221381 h 6220247"/>
              <a:gd name="connsiteX25" fmla="*/ 4399585 w 9122310"/>
              <a:gd name="connsiteY25" fmla="*/ 402251 h 6220247"/>
              <a:gd name="connsiteX26" fmla="*/ 4298342 w 9122310"/>
              <a:gd name="connsiteY26" fmla="*/ 526259 h 6220247"/>
              <a:gd name="connsiteX27" fmla="*/ 4266129 w 9122310"/>
              <a:gd name="connsiteY27" fmla="*/ 184851 h 6220247"/>
              <a:gd name="connsiteX28" fmla="*/ 4140185 w 9122310"/>
              <a:gd name="connsiteY28" fmla="*/ 23030 h 6220247"/>
              <a:gd name="connsiteX29" fmla="*/ 3994667 w 9122310"/>
              <a:gd name="connsiteY29" fmla="*/ 11020 h 6220247"/>
              <a:gd name="connsiteX30" fmla="*/ 3826829 w 9122310"/>
              <a:gd name="connsiteY30" fmla="*/ 120897 h 6220247"/>
              <a:gd name="connsiteX31" fmla="*/ 3686152 w 9122310"/>
              <a:gd name="connsiteY31" fmla="*/ 211333 h 6220247"/>
              <a:gd name="connsiteX32" fmla="*/ 3461895 w 9122310"/>
              <a:gd name="connsiteY32" fmla="*/ 242053 h 6220247"/>
              <a:gd name="connsiteX33" fmla="*/ 3286834 w 9122310"/>
              <a:gd name="connsiteY33" fmla="*/ 355437 h 6220247"/>
              <a:gd name="connsiteX34" fmla="*/ 2889428 w 9122310"/>
              <a:gd name="connsiteY34" fmla="*/ 221381 h 6220247"/>
              <a:gd name="connsiteX35" fmla="*/ 2287861 w 9122310"/>
              <a:gd name="connsiteY35" fmla="*/ 131469 h 6220247"/>
              <a:gd name="connsiteX36" fmla="*/ 1415224 w 9122310"/>
              <a:gd name="connsiteY36" fmla="*/ 110849 h 6220247"/>
              <a:gd name="connsiteX37" fmla="*/ 741985 w 9122310"/>
              <a:gd name="connsiteY37" fmla="*/ 171139 h 6220247"/>
              <a:gd name="connsiteX38" fmla="*/ 330813 w 9122310"/>
              <a:gd name="connsiteY38" fmla="*/ 216331 h 6220247"/>
              <a:gd name="connsiteX39" fmla="*/ 12694 w 9122310"/>
              <a:gd name="connsiteY39" fmla="*/ 251238 h 6220247"/>
              <a:gd name="connsiteX40" fmla="*/ 10025 w 9122310"/>
              <a:gd name="connsiteY40" fmla="*/ 5481090 h 6220247"/>
              <a:gd name="connsiteX0" fmla="*/ 10025 w 9122310"/>
              <a:gd name="connsiteY0" fmla="*/ 5481090 h 6220247"/>
              <a:gd name="connsiteX1" fmla="*/ 753786 w 9122310"/>
              <a:gd name="connsiteY1" fmla="*/ 5542664 h 6220247"/>
              <a:gd name="connsiteX2" fmla="*/ 1101449 w 9122310"/>
              <a:gd name="connsiteY2" fmla="*/ 5561714 h 6220247"/>
              <a:gd name="connsiteX3" fmla="*/ 1285407 w 9122310"/>
              <a:gd name="connsiteY3" fmla="*/ 5562865 h 6220247"/>
              <a:gd name="connsiteX4" fmla="*/ 1287500 w 9122310"/>
              <a:gd name="connsiteY4" fmla="*/ 5671015 h 6220247"/>
              <a:gd name="connsiteX5" fmla="*/ 2088464 w 9122310"/>
              <a:gd name="connsiteY5" fmla="*/ 5747974 h 6220247"/>
              <a:gd name="connsiteX6" fmla="*/ 2369818 w 9122310"/>
              <a:gd name="connsiteY6" fmla="*/ 5758023 h 6220247"/>
              <a:gd name="connsiteX7" fmla="*/ 2584261 w 9122310"/>
              <a:gd name="connsiteY7" fmla="*/ 5765690 h 6220247"/>
              <a:gd name="connsiteX8" fmla="*/ 2630263 w 9122310"/>
              <a:gd name="connsiteY8" fmla="*/ 5712020 h 6220247"/>
              <a:gd name="connsiteX9" fmla="*/ 2705600 w 9122310"/>
              <a:gd name="connsiteY9" fmla="*/ 5716783 h 6220247"/>
              <a:gd name="connsiteX10" fmla="*/ 2803467 w 9122310"/>
              <a:gd name="connsiteY10" fmla="*/ 5595679 h 6220247"/>
              <a:gd name="connsiteX11" fmla="*/ 2739749 w 9122310"/>
              <a:gd name="connsiteY11" fmla="*/ 5523771 h 6220247"/>
              <a:gd name="connsiteX12" fmla="*/ 8248103 w 9122310"/>
              <a:gd name="connsiteY12" fmla="*/ 6220247 h 6220247"/>
              <a:gd name="connsiteX13" fmla="*/ 8328490 w 9122310"/>
              <a:gd name="connsiteY13" fmla="*/ 6139860 h 6220247"/>
              <a:gd name="connsiteX14" fmla="*/ 9062020 w 9122310"/>
              <a:gd name="connsiteY14" fmla="*/ 2090374 h 6220247"/>
              <a:gd name="connsiteX15" fmla="*/ 9122310 w 9122310"/>
              <a:gd name="connsiteY15" fmla="*/ 1929601 h 6220247"/>
              <a:gd name="connsiteX16" fmla="*/ 9041923 w 9122310"/>
              <a:gd name="connsiteY16" fmla="*/ 1738682 h 6220247"/>
              <a:gd name="connsiteX17" fmla="*/ 8971585 w 9122310"/>
              <a:gd name="connsiteY17" fmla="*/ 1728634 h 6220247"/>
              <a:gd name="connsiteX18" fmla="*/ 8871101 w 9122310"/>
              <a:gd name="connsiteY18" fmla="*/ 1819069 h 6220247"/>
              <a:gd name="connsiteX19" fmla="*/ 8569651 w 9122310"/>
              <a:gd name="connsiteY19" fmla="*/ 904669 h 6220247"/>
              <a:gd name="connsiteX20" fmla="*/ 8095232 w 9122310"/>
              <a:gd name="connsiteY20" fmla="*/ 778568 h 6220247"/>
              <a:gd name="connsiteX21" fmla="*/ 6870432 w 9122310"/>
              <a:gd name="connsiteY21" fmla="*/ 491352 h 6220247"/>
              <a:gd name="connsiteX22" fmla="*/ 5705636 w 9122310"/>
              <a:gd name="connsiteY22" fmla="*/ 217953 h 6220247"/>
              <a:gd name="connsiteX23" fmla="*/ 5271017 w 9122310"/>
              <a:gd name="connsiteY23" fmla="*/ 191996 h 6220247"/>
              <a:gd name="connsiteX24" fmla="*/ 4922099 w 9122310"/>
              <a:gd name="connsiteY24" fmla="*/ 221381 h 6220247"/>
              <a:gd name="connsiteX25" fmla="*/ 4399585 w 9122310"/>
              <a:gd name="connsiteY25" fmla="*/ 402251 h 6220247"/>
              <a:gd name="connsiteX26" fmla="*/ 4298342 w 9122310"/>
              <a:gd name="connsiteY26" fmla="*/ 526259 h 6220247"/>
              <a:gd name="connsiteX27" fmla="*/ 4266129 w 9122310"/>
              <a:gd name="connsiteY27" fmla="*/ 184851 h 6220247"/>
              <a:gd name="connsiteX28" fmla="*/ 4140185 w 9122310"/>
              <a:gd name="connsiteY28" fmla="*/ 23030 h 6220247"/>
              <a:gd name="connsiteX29" fmla="*/ 3994667 w 9122310"/>
              <a:gd name="connsiteY29" fmla="*/ 11020 h 6220247"/>
              <a:gd name="connsiteX30" fmla="*/ 3826829 w 9122310"/>
              <a:gd name="connsiteY30" fmla="*/ 120897 h 6220247"/>
              <a:gd name="connsiteX31" fmla="*/ 3686152 w 9122310"/>
              <a:gd name="connsiteY31" fmla="*/ 211333 h 6220247"/>
              <a:gd name="connsiteX32" fmla="*/ 3461895 w 9122310"/>
              <a:gd name="connsiteY32" fmla="*/ 242053 h 6220247"/>
              <a:gd name="connsiteX33" fmla="*/ 3286834 w 9122310"/>
              <a:gd name="connsiteY33" fmla="*/ 355437 h 6220247"/>
              <a:gd name="connsiteX34" fmla="*/ 2889428 w 9122310"/>
              <a:gd name="connsiteY34" fmla="*/ 221381 h 6220247"/>
              <a:gd name="connsiteX35" fmla="*/ 2287861 w 9122310"/>
              <a:gd name="connsiteY35" fmla="*/ 131469 h 6220247"/>
              <a:gd name="connsiteX36" fmla="*/ 1415224 w 9122310"/>
              <a:gd name="connsiteY36" fmla="*/ 110849 h 6220247"/>
              <a:gd name="connsiteX37" fmla="*/ 741985 w 9122310"/>
              <a:gd name="connsiteY37" fmla="*/ 171139 h 6220247"/>
              <a:gd name="connsiteX38" fmla="*/ 330813 w 9122310"/>
              <a:gd name="connsiteY38" fmla="*/ 216331 h 6220247"/>
              <a:gd name="connsiteX39" fmla="*/ 12694 w 9122310"/>
              <a:gd name="connsiteY39" fmla="*/ 251238 h 6220247"/>
              <a:gd name="connsiteX40" fmla="*/ 10025 w 9122310"/>
              <a:gd name="connsiteY40" fmla="*/ 5481090 h 6220247"/>
              <a:gd name="connsiteX0" fmla="*/ 10025 w 9122310"/>
              <a:gd name="connsiteY0" fmla="*/ 5481090 h 6220247"/>
              <a:gd name="connsiteX1" fmla="*/ 753786 w 9122310"/>
              <a:gd name="connsiteY1" fmla="*/ 5542664 h 6220247"/>
              <a:gd name="connsiteX2" fmla="*/ 1101449 w 9122310"/>
              <a:gd name="connsiteY2" fmla="*/ 5561714 h 6220247"/>
              <a:gd name="connsiteX3" fmla="*/ 1285407 w 9122310"/>
              <a:gd name="connsiteY3" fmla="*/ 5562865 h 6220247"/>
              <a:gd name="connsiteX4" fmla="*/ 1287500 w 9122310"/>
              <a:gd name="connsiteY4" fmla="*/ 5671015 h 6220247"/>
              <a:gd name="connsiteX5" fmla="*/ 2088464 w 9122310"/>
              <a:gd name="connsiteY5" fmla="*/ 5747974 h 6220247"/>
              <a:gd name="connsiteX6" fmla="*/ 2369818 w 9122310"/>
              <a:gd name="connsiteY6" fmla="*/ 5758023 h 6220247"/>
              <a:gd name="connsiteX7" fmla="*/ 2584261 w 9122310"/>
              <a:gd name="connsiteY7" fmla="*/ 5765690 h 6220247"/>
              <a:gd name="connsiteX8" fmla="*/ 2630263 w 9122310"/>
              <a:gd name="connsiteY8" fmla="*/ 5712020 h 6220247"/>
              <a:gd name="connsiteX9" fmla="*/ 2705600 w 9122310"/>
              <a:gd name="connsiteY9" fmla="*/ 5716783 h 6220247"/>
              <a:gd name="connsiteX10" fmla="*/ 2803467 w 9122310"/>
              <a:gd name="connsiteY10" fmla="*/ 5595679 h 6220247"/>
              <a:gd name="connsiteX11" fmla="*/ 2739749 w 9122310"/>
              <a:gd name="connsiteY11" fmla="*/ 5523771 h 6220247"/>
              <a:gd name="connsiteX12" fmla="*/ 8248103 w 9122310"/>
              <a:gd name="connsiteY12" fmla="*/ 6220247 h 6220247"/>
              <a:gd name="connsiteX13" fmla="*/ 8328490 w 9122310"/>
              <a:gd name="connsiteY13" fmla="*/ 6139860 h 6220247"/>
              <a:gd name="connsiteX14" fmla="*/ 9062020 w 9122310"/>
              <a:gd name="connsiteY14" fmla="*/ 2090374 h 6220247"/>
              <a:gd name="connsiteX15" fmla="*/ 9122310 w 9122310"/>
              <a:gd name="connsiteY15" fmla="*/ 1929601 h 6220247"/>
              <a:gd name="connsiteX16" fmla="*/ 9041923 w 9122310"/>
              <a:gd name="connsiteY16" fmla="*/ 1738682 h 6220247"/>
              <a:gd name="connsiteX17" fmla="*/ 8971585 w 9122310"/>
              <a:gd name="connsiteY17" fmla="*/ 1728634 h 6220247"/>
              <a:gd name="connsiteX18" fmla="*/ 8871101 w 9122310"/>
              <a:gd name="connsiteY18" fmla="*/ 1819069 h 6220247"/>
              <a:gd name="connsiteX19" fmla="*/ 8526788 w 9122310"/>
              <a:gd name="connsiteY19" fmla="*/ 897525 h 6220247"/>
              <a:gd name="connsiteX20" fmla="*/ 8095232 w 9122310"/>
              <a:gd name="connsiteY20" fmla="*/ 778568 h 6220247"/>
              <a:gd name="connsiteX21" fmla="*/ 6870432 w 9122310"/>
              <a:gd name="connsiteY21" fmla="*/ 491352 h 6220247"/>
              <a:gd name="connsiteX22" fmla="*/ 5705636 w 9122310"/>
              <a:gd name="connsiteY22" fmla="*/ 217953 h 6220247"/>
              <a:gd name="connsiteX23" fmla="*/ 5271017 w 9122310"/>
              <a:gd name="connsiteY23" fmla="*/ 191996 h 6220247"/>
              <a:gd name="connsiteX24" fmla="*/ 4922099 w 9122310"/>
              <a:gd name="connsiteY24" fmla="*/ 221381 h 6220247"/>
              <a:gd name="connsiteX25" fmla="*/ 4399585 w 9122310"/>
              <a:gd name="connsiteY25" fmla="*/ 402251 h 6220247"/>
              <a:gd name="connsiteX26" fmla="*/ 4298342 w 9122310"/>
              <a:gd name="connsiteY26" fmla="*/ 526259 h 6220247"/>
              <a:gd name="connsiteX27" fmla="*/ 4266129 w 9122310"/>
              <a:gd name="connsiteY27" fmla="*/ 184851 h 6220247"/>
              <a:gd name="connsiteX28" fmla="*/ 4140185 w 9122310"/>
              <a:gd name="connsiteY28" fmla="*/ 23030 h 6220247"/>
              <a:gd name="connsiteX29" fmla="*/ 3994667 w 9122310"/>
              <a:gd name="connsiteY29" fmla="*/ 11020 h 6220247"/>
              <a:gd name="connsiteX30" fmla="*/ 3826829 w 9122310"/>
              <a:gd name="connsiteY30" fmla="*/ 120897 h 6220247"/>
              <a:gd name="connsiteX31" fmla="*/ 3686152 w 9122310"/>
              <a:gd name="connsiteY31" fmla="*/ 211333 h 6220247"/>
              <a:gd name="connsiteX32" fmla="*/ 3461895 w 9122310"/>
              <a:gd name="connsiteY32" fmla="*/ 242053 h 6220247"/>
              <a:gd name="connsiteX33" fmla="*/ 3286834 w 9122310"/>
              <a:gd name="connsiteY33" fmla="*/ 355437 h 6220247"/>
              <a:gd name="connsiteX34" fmla="*/ 2889428 w 9122310"/>
              <a:gd name="connsiteY34" fmla="*/ 221381 h 6220247"/>
              <a:gd name="connsiteX35" fmla="*/ 2287861 w 9122310"/>
              <a:gd name="connsiteY35" fmla="*/ 131469 h 6220247"/>
              <a:gd name="connsiteX36" fmla="*/ 1415224 w 9122310"/>
              <a:gd name="connsiteY36" fmla="*/ 110849 h 6220247"/>
              <a:gd name="connsiteX37" fmla="*/ 741985 w 9122310"/>
              <a:gd name="connsiteY37" fmla="*/ 171139 h 6220247"/>
              <a:gd name="connsiteX38" fmla="*/ 330813 w 9122310"/>
              <a:gd name="connsiteY38" fmla="*/ 216331 h 6220247"/>
              <a:gd name="connsiteX39" fmla="*/ 12694 w 9122310"/>
              <a:gd name="connsiteY39" fmla="*/ 251238 h 6220247"/>
              <a:gd name="connsiteX40" fmla="*/ 10025 w 9122310"/>
              <a:gd name="connsiteY40" fmla="*/ 5481090 h 6220247"/>
              <a:gd name="connsiteX0" fmla="*/ 10025 w 9122310"/>
              <a:gd name="connsiteY0" fmla="*/ 5481090 h 6220247"/>
              <a:gd name="connsiteX1" fmla="*/ 753786 w 9122310"/>
              <a:gd name="connsiteY1" fmla="*/ 5542664 h 6220247"/>
              <a:gd name="connsiteX2" fmla="*/ 1101449 w 9122310"/>
              <a:gd name="connsiteY2" fmla="*/ 5561714 h 6220247"/>
              <a:gd name="connsiteX3" fmla="*/ 1285407 w 9122310"/>
              <a:gd name="connsiteY3" fmla="*/ 5562865 h 6220247"/>
              <a:gd name="connsiteX4" fmla="*/ 1287500 w 9122310"/>
              <a:gd name="connsiteY4" fmla="*/ 5671015 h 6220247"/>
              <a:gd name="connsiteX5" fmla="*/ 2088464 w 9122310"/>
              <a:gd name="connsiteY5" fmla="*/ 5747974 h 6220247"/>
              <a:gd name="connsiteX6" fmla="*/ 2369818 w 9122310"/>
              <a:gd name="connsiteY6" fmla="*/ 5758023 h 6220247"/>
              <a:gd name="connsiteX7" fmla="*/ 2584261 w 9122310"/>
              <a:gd name="connsiteY7" fmla="*/ 5765690 h 6220247"/>
              <a:gd name="connsiteX8" fmla="*/ 2630263 w 9122310"/>
              <a:gd name="connsiteY8" fmla="*/ 5712020 h 6220247"/>
              <a:gd name="connsiteX9" fmla="*/ 2705600 w 9122310"/>
              <a:gd name="connsiteY9" fmla="*/ 5716783 h 6220247"/>
              <a:gd name="connsiteX10" fmla="*/ 2803467 w 9122310"/>
              <a:gd name="connsiteY10" fmla="*/ 5595679 h 6220247"/>
              <a:gd name="connsiteX11" fmla="*/ 2739749 w 9122310"/>
              <a:gd name="connsiteY11" fmla="*/ 5523771 h 6220247"/>
              <a:gd name="connsiteX12" fmla="*/ 8248103 w 9122310"/>
              <a:gd name="connsiteY12" fmla="*/ 6220247 h 6220247"/>
              <a:gd name="connsiteX13" fmla="*/ 8328490 w 9122310"/>
              <a:gd name="connsiteY13" fmla="*/ 6139860 h 6220247"/>
              <a:gd name="connsiteX14" fmla="*/ 9062020 w 9122310"/>
              <a:gd name="connsiteY14" fmla="*/ 2090374 h 6220247"/>
              <a:gd name="connsiteX15" fmla="*/ 9122310 w 9122310"/>
              <a:gd name="connsiteY15" fmla="*/ 1929601 h 6220247"/>
              <a:gd name="connsiteX16" fmla="*/ 9041923 w 9122310"/>
              <a:gd name="connsiteY16" fmla="*/ 1738682 h 6220247"/>
              <a:gd name="connsiteX17" fmla="*/ 8971585 w 9122310"/>
              <a:gd name="connsiteY17" fmla="*/ 1728634 h 6220247"/>
              <a:gd name="connsiteX18" fmla="*/ 8871101 w 9122310"/>
              <a:gd name="connsiteY18" fmla="*/ 1819069 h 6220247"/>
              <a:gd name="connsiteX19" fmla="*/ 8526788 w 9122310"/>
              <a:gd name="connsiteY19" fmla="*/ 897525 h 6220247"/>
              <a:gd name="connsiteX20" fmla="*/ 8095232 w 9122310"/>
              <a:gd name="connsiteY20" fmla="*/ 778568 h 6220247"/>
              <a:gd name="connsiteX21" fmla="*/ 6870432 w 9122310"/>
              <a:gd name="connsiteY21" fmla="*/ 491352 h 6220247"/>
              <a:gd name="connsiteX22" fmla="*/ 5705636 w 9122310"/>
              <a:gd name="connsiteY22" fmla="*/ 217953 h 6220247"/>
              <a:gd name="connsiteX23" fmla="*/ 5271017 w 9122310"/>
              <a:gd name="connsiteY23" fmla="*/ 191996 h 6220247"/>
              <a:gd name="connsiteX24" fmla="*/ 4922099 w 9122310"/>
              <a:gd name="connsiteY24" fmla="*/ 221381 h 6220247"/>
              <a:gd name="connsiteX25" fmla="*/ 4399585 w 9122310"/>
              <a:gd name="connsiteY25" fmla="*/ 402251 h 6220247"/>
              <a:gd name="connsiteX26" fmla="*/ 4298342 w 9122310"/>
              <a:gd name="connsiteY26" fmla="*/ 526259 h 6220247"/>
              <a:gd name="connsiteX27" fmla="*/ 4266129 w 9122310"/>
              <a:gd name="connsiteY27" fmla="*/ 184851 h 6220247"/>
              <a:gd name="connsiteX28" fmla="*/ 4140185 w 9122310"/>
              <a:gd name="connsiteY28" fmla="*/ 23030 h 6220247"/>
              <a:gd name="connsiteX29" fmla="*/ 3994667 w 9122310"/>
              <a:gd name="connsiteY29" fmla="*/ 11020 h 6220247"/>
              <a:gd name="connsiteX30" fmla="*/ 3826829 w 9122310"/>
              <a:gd name="connsiteY30" fmla="*/ 120897 h 6220247"/>
              <a:gd name="connsiteX31" fmla="*/ 3686152 w 9122310"/>
              <a:gd name="connsiteY31" fmla="*/ 211333 h 6220247"/>
              <a:gd name="connsiteX32" fmla="*/ 3461895 w 9122310"/>
              <a:gd name="connsiteY32" fmla="*/ 242053 h 6220247"/>
              <a:gd name="connsiteX33" fmla="*/ 3286834 w 9122310"/>
              <a:gd name="connsiteY33" fmla="*/ 355437 h 6220247"/>
              <a:gd name="connsiteX34" fmla="*/ 2889428 w 9122310"/>
              <a:gd name="connsiteY34" fmla="*/ 221381 h 6220247"/>
              <a:gd name="connsiteX35" fmla="*/ 2287861 w 9122310"/>
              <a:gd name="connsiteY35" fmla="*/ 131469 h 6220247"/>
              <a:gd name="connsiteX36" fmla="*/ 1415224 w 9122310"/>
              <a:gd name="connsiteY36" fmla="*/ 110849 h 6220247"/>
              <a:gd name="connsiteX37" fmla="*/ 741985 w 9122310"/>
              <a:gd name="connsiteY37" fmla="*/ 171139 h 6220247"/>
              <a:gd name="connsiteX38" fmla="*/ 330813 w 9122310"/>
              <a:gd name="connsiteY38" fmla="*/ 216331 h 6220247"/>
              <a:gd name="connsiteX39" fmla="*/ 12694 w 9122310"/>
              <a:gd name="connsiteY39" fmla="*/ 251238 h 6220247"/>
              <a:gd name="connsiteX40" fmla="*/ 10025 w 9122310"/>
              <a:gd name="connsiteY40" fmla="*/ 5481090 h 6220247"/>
              <a:gd name="connsiteX0" fmla="*/ 10025 w 9122310"/>
              <a:gd name="connsiteY0" fmla="*/ 5481090 h 6220247"/>
              <a:gd name="connsiteX1" fmla="*/ 753786 w 9122310"/>
              <a:gd name="connsiteY1" fmla="*/ 5542664 h 6220247"/>
              <a:gd name="connsiteX2" fmla="*/ 1101449 w 9122310"/>
              <a:gd name="connsiteY2" fmla="*/ 5561714 h 6220247"/>
              <a:gd name="connsiteX3" fmla="*/ 1285407 w 9122310"/>
              <a:gd name="connsiteY3" fmla="*/ 5562865 h 6220247"/>
              <a:gd name="connsiteX4" fmla="*/ 1287500 w 9122310"/>
              <a:gd name="connsiteY4" fmla="*/ 5671015 h 6220247"/>
              <a:gd name="connsiteX5" fmla="*/ 2088464 w 9122310"/>
              <a:gd name="connsiteY5" fmla="*/ 5747974 h 6220247"/>
              <a:gd name="connsiteX6" fmla="*/ 2369818 w 9122310"/>
              <a:gd name="connsiteY6" fmla="*/ 5758023 h 6220247"/>
              <a:gd name="connsiteX7" fmla="*/ 2584261 w 9122310"/>
              <a:gd name="connsiteY7" fmla="*/ 5765690 h 6220247"/>
              <a:gd name="connsiteX8" fmla="*/ 2630263 w 9122310"/>
              <a:gd name="connsiteY8" fmla="*/ 5712020 h 6220247"/>
              <a:gd name="connsiteX9" fmla="*/ 2705600 w 9122310"/>
              <a:gd name="connsiteY9" fmla="*/ 5716783 h 6220247"/>
              <a:gd name="connsiteX10" fmla="*/ 2803467 w 9122310"/>
              <a:gd name="connsiteY10" fmla="*/ 5595679 h 6220247"/>
              <a:gd name="connsiteX11" fmla="*/ 2739749 w 9122310"/>
              <a:gd name="connsiteY11" fmla="*/ 5523771 h 6220247"/>
              <a:gd name="connsiteX12" fmla="*/ 8248103 w 9122310"/>
              <a:gd name="connsiteY12" fmla="*/ 6220247 h 6220247"/>
              <a:gd name="connsiteX13" fmla="*/ 8328490 w 9122310"/>
              <a:gd name="connsiteY13" fmla="*/ 6139860 h 6220247"/>
              <a:gd name="connsiteX14" fmla="*/ 9062020 w 9122310"/>
              <a:gd name="connsiteY14" fmla="*/ 2090374 h 6220247"/>
              <a:gd name="connsiteX15" fmla="*/ 9122310 w 9122310"/>
              <a:gd name="connsiteY15" fmla="*/ 1929601 h 6220247"/>
              <a:gd name="connsiteX16" fmla="*/ 9041923 w 9122310"/>
              <a:gd name="connsiteY16" fmla="*/ 1738682 h 6220247"/>
              <a:gd name="connsiteX17" fmla="*/ 8971585 w 9122310"/>
              <a:gd name="connsiteY17" fmla="*/ 1728634 h 6220247"/>
              <a:gd name="connsiteX18" fmla="*/ 8871101 w 9122310"/>
              <a:gd name="connsiteY18" fmla="*/ 1819069 h 6220247"/>
              <a:gd name="connsiteX19" fmla="*/ 8526788 w 9122310"/>
              <a:gd name="connsiteY19" fmla="*/ 897525 h 6220247"/>
              <a:gd name="connsiteX20" fmla="*/ 8095232 w 9122310"/>
              <a:gd name="connsiteY20" fmla="*/ 778568 h 6220247"/>
              <a:gd name="connsiteX21" fmla="*/ 6870432 w 9122310"/>
              <a:gd name="connsiteY21" fmla="*/ 491352 h 6220247"/>
              <a:gd name="connsiteX22" fmla="*/ 5705636 w 9122310"/>
              <a:gd name="connsiteY22" fmla="*/ 217953 h 6220247"/>
              <a:gd name="connsiteX23" fmla="*/ 5271017 w 9122310"/>
              <a:gd name="connsiteY23" fmla="*/ 191996 h 6220247"/>
              <a:gd name="connsiteX24" fmla="*/ 4922099 w 9122310"/>
              <a:gd name="connsiteY24" fmla="*/ 221381 h 6220247"/>
              <a:gd name="connsiteX25" fmla="*/ 4399585 w 9122310"/>
              <a:gd name="connsiteY25" fmla="*/ 402251 h 6220247"/>
              <a:gd name="connsiteX26" fmla="*/ 4298342 w 9122310"/>
              <a:gd name="connsiteY26" fmla="*/ 526259 h 6220247"/>
              <a:gd name="connsiteX27" fmla="*/ 4266129 w 9122310"/>
              <a:gd name="connsiteY27" fmla="*/ 184851 h 6220247"/>
              <a:gd name="connsiteX28" fmla="*/ 4140185 w 9122310"/>
              <a:gd name="connsiteY28" fmla="*/ 23030 h 6220247"/>
              <a:gd name="connsiteX29" fmla="*/ 3994667 w 9122310"/>
              <a:gd name="connsiteY29" fmla="*/ 11020 h 6220247"/>
              <a:gd name="connsiteX30" fmla="*/ 3826829 w 9122310"/>
              <a:gd name="connsiteY30" fmla="*/ 120897 h 6220247"/>
              <a:gd name="connsiteX31" fmla="*/ 3686152 w 9122310"/>
              <a:gd name="connsiteY31" fmla="*/ 211333 h 6220247"/>
              <a:gd name="connsiteX32" fmla="*/ 3461895 w 9122310"/>
              <a:gd name="connsiteY32" fmla="*/ 242053 h 6220247"/>
              <a:gd name="connsiteX33" fmla="*/ 3286834 w 9122310"/>
              <a:gd name="connsiteY33" fmla="*/ 355437 h 6220247"/>
              <a:gd name="connsiteX34" fmla="*/ 2889428 w 9122310"/>
              <a:gd name="connsiteY34" fmla="*/ 221381 h 6220247"/>
              <a:gd name="connsiteX35" fmla="*/ 2287861 w 9122310"/>
              <a:gd name="connsiteY35" fmla="*/ 131469 h 6220247"/>
              <a:gd name="connsiteX36" fmla="*/ 1415224 w 9122310"/>
              <a:gd name="connsiteY36" fmla="*/ 110849 h 6220247"/>
              <a:gd name="connsiteX37" fmla="*/ 741985 w 9122310"/>
              <a:gd name="connsiteY37" fmla="*/ 171139 h 6220247"/>
              <a:gd name="connsiteX38" fmla="*/ 330813 w 9122310"/>
              <a:gd name="connsiteY38" fmla="*/ 216331 h 6220247"/>
              <a:gd name="connsiteX39" fmla="*/ 12694 w 9122310"/>
              <a:gd name="connsiteY39" fmla="*/ 251238 h 6220247"/>
              <a:gd name="connsiteX40" fmla="*/ 10025 w 9122310"/>
              <a:gd name="connsiteY40" fmla="*/ 5481090 h 6220247"/>
              <a:gd name="connsiteX0" fmla="*/ 10025 w 9122310"/>
              <a:gd name="connsiteY0" fmla="*/ 5481090 h 6220247"/>
              <a:gd name="connsiteX1" fmla="*/ 753786 w 9122310"/>
              <a:gd name="connsiteY1" fmla="*/ 5542664 h 6220247"/>
              <a:gd name="connsiteX2" fmla="*/ 1101449 w 9122310"/>
              <a:gd name="connsiteY2" fmla="*/ 5561714 h 6220247"/>
              <a:gd name="connsiteX3" fmla="*/ 1285407 w 9122310"/>
              <a:gd name="connsiteY3" fmla="*/ 5562865 h 6220247"/>
              <a:gd name="connsiteX4" fmla="*/ 1287500 w 9122310"/>
              <a:gd name="connsiteY4" fmla="*/ 5671015 h 6220247"/>
              <a:gd name="connsiteX5" fmla="*/ 2088464 w 9122310"/>
              <a:gd name="connsiteY5" fmla="*/ 5747974 h 6220247"/>
              <a:gd name="connsiteX6" fmla="*/ 2369818 w 9122310"/>
              <a:gd name="connsiteY6" fmla="*/ 5758023 h 6220247"/>
              <a:gd name="connsiteX7" fmla="*/ 2584261 w 9122310"/>
              <a:gd name="connsiteY7" fmla="*/ 5765690 h 6220247"/>
              <a:gd name="connsiteX8" fmla="*/ 2630263 w 9122310"/>
              <a:gd name="connsiteY8" fmla="*/ 5712020 h 6220247"/>
              <a:gd name="connsiteX9" fmla="*/ 2705600 w 9122310"/>
              <a:gd name="connsiteY9" fmla="*/ 5716783 h 6220247"/>
              <a:gd name="connsiteX10" fmla="*/ 2803467 w 9122310"/>
              <a:gd name="connsiteY10" fmla="*/ 5595679 h 6220247"/>
              <a:gd name="connsiteX11" fmla="*/ 2739749 w 9122310"/>
              <a:gd name="connsiteY11" fmla="*/ 5523771 h 6220247"/>
              <a:gd name="connsiteX12" fmla="*/ 8248103 w 9122310"/>
              <a:gd name="connsiteY12" fmla="*/ 6220247 h 6220247"/>
              <a:gd name="connsiteX13" fmla="*/ 8328490 w 9122310"/>
              <a:gd name="connsiteY13" fmla="*/ 6139860 h 6220247"/>
              <a:gd name="connsiteX14" fmla="*/ 9062020 w 9122310"/>
              <a:gd name="connsiteY14" fmla="*/ 2090374 h 6220247"/>
              <a:gd name="connsiteX15" fmla="*/ 9122310 w 9122310"/>
              <a:gd name="connsiteY15" fmla="*/ 1929601 h 6220247"/>
              <a:gd name="connsiteX16" fmla="*/ 9041923 w 9122310"/>
              <a:gd name="connsiteY16" fmla="*/ 1738682 h 6220247"/>
              <a:gd name="connsiteX17" fmla="*/ 8971585 w 9122310"/>
              <a:gd name="connsiteY17" fmla="*/ 1728634 h 6220247"/>
              <a:gd name="connsiteX18" fmla="*/ 8871101 w 9122310"/>
              <a:gd name="connsiteY18" fmla="*/ 1819069 h 6220247"/>
              <a:gd name="connsiteX19" fmla="*/ 8526788 w 9122310"/>
              <a:gd name="connsiteY19" fmla="*/ 897525 h 6220247"/>
              <a:gd name="connsiteX20" fmla="*/ 8095232 w 9122310"/>
              <a:gd name="connsiteY20" fmla="*/ 778568 h 6220247"/>
              <a:gd name="connsiteX21" fmla="*/ 6870432 w 9122310"/>
              <a:gd name="connsiteY21" fmla="*/ 491352 h 6220247"/>
              <a:gd name="connsiteX22" fmla="*/ 5705636 w 9122310"/>
              <a:gd name="connsiteY22" fmla="*/ 217953 h 6220247"/>
              <a:gd name="connsiteX23" fmla="*/ 5271017 w 9122310"/>
              <a:gd name="connsiteY23" fmla="*/ 191996 h 6220247"/>
              <a:gd name="connsiteX24" fmla="*/ 4922099 w 9122310"/>
              <a:gd name="connsiteY24" fmla="*/ 221381 h 6220247"/>
              <a:gd name="connsiteX25" fmla="*/ 4399585 w 9122310"/>
              <a:gd name="connsiteY25" fmla="*/ 402251 h 6220247"/>
              <a:gd name="connsiteX26" fmla="*/ 4298342 w 9122310"/>
              <a:gd name="connsiteY26" fmla="*/ 526259 h 6220247"/>
              <a:gd name="connsiteX27" fmla="*/ 4266129 w 9122310"/>
              <a:gd name="connsiteY27" fmla="*/ 184851 h 6220247"/>
              <a:gd name="connsiteX28" fmla="*/ 4140185 w 9122310"/>
              <a:gd name="connsiteY28" fmla="*/ 23030 h 6220247"/>
              <a:gd name="connsiteX29" fmla="*/ 3994667 w 9122310"/>
              <a:gd name="connsiteY29" fmla="*/ 11020 h 6220247"/>
              <a:gd name="connsiteX30" fmla="*/ 3826829 w 9122310"/>
              <a:gd name="connsiteY30" fmla="*/ 120897 h 6220247"/>
              <a:gd name="connsiteX31" fmla="*/ 3686152 w 9122310"/>
              <a:gd name="connsiteY31" fmla="*/ 211333 h 6220247"/>
              <a:gd name="connsiteX32" fmla="*/ 3461895 w 9122310"/>
              <a:gd name="connsiteY32" fmla="*/ 242053 h 6220247"/>
              <a:gd name="connsiteX33" fmla="*/ 3286834 w 9122310"/>
              <a:gd name="connsiteY33" fmla="*/ 355437 h 6220247"/>
              <a:gd name="connsiteX34" fmla="*/ 2889428 w 9122310"/>
              <a:gd name="connsiteY34" fmla="*/ 221381 h 6220247"/>
              <a:gd name="connsiteX35" fmla="*/ 2287861 w 9122310"/>
              <a:gd name="connsiteY35" fmla="*/ 131469 h 6220247"/>
              <a:gd name="connsiteX36" fmla="*/ 1415224 w 9122310"/>
              <a:gd name="connsiteY36" fmla="*/ 110849 h 6220247"/>
              <a:gd name="connsiteX37" fmla="*/ 741985 w 9122310"/>
              <a:gd name="connsiteY37" fmla="*/ 171139 h 6220247"/>
              <a:gd name="connsiteX38" fmla="*/ 330813 w 9122310"/>
              <a:gd name="connsiteY38" fmla="*/ 216331 h 6220247"/>
              <a:gd name="connsiteX39" fmla="*/ 12694 w 9122310"/>
              <a:gd name="connsiteY39" fmla="*/ 251238 h 6220247"/>
              <a:gd name="connsiteX40" fmla="*/ 10025 w 9122310"/>
              <a:gd name="connsiteY40" fmla="*/ 5481090 h 6220247"/>
              <a:gd name="connsiteX0" fmla="*/ 10025 w 9122310"/>
              <a:gd name="connsiteY0" fmla="*/ 5481090 h 6220247"/>
              <a:gd name="connsiteX1" fmla="*/ 753786 w 9122310"/>
              <a:gd name="connsiteY1" fmla="*/ 5542664 h 6220247"/>
              <a:gd name="connsiteX2" fmla="*/ 1101449 w 9122310"/>
              <a:gd name="connsiteY2" fmla="*/ 5561714 h 6220247"/>
              <a:gd name="connsiteX3" fmla="*/ 1285407 w 9122310"/>
              <a:gd name="connsiteY3" fmla="*/ 5562865 h 6220247"/>
              <a:gd name="connsiteX4" fmla="*/ 1287500 w 9122310"/>
              <a:gd name="connsiteY4" fmla="*/ 5671015 h 6220247"/>
              <a:gd name="connsiteX5" fmla="*/ 2088464 w 9122310"/>
              <a:gd name="connsiteY5" fmla="*/ 5747974 h 6220247"/>
              <a:gd name="connsiteX6" fmla="*/ 2369818 w 9122310"/>
              <a:gd name="connsiteY6" fmla="*/ 5758023 h 6220247"/>
              <a:gd name="connsiteX7" fmla="*/ 2584261 w 9122310"/>
              <a:gd name="connsiteY7" fmla="*/ 5765690 h 6220247"/>
              <a:gd name="connsiteX8" fmla="*/ 2630263 w 9122310"/>
              <a:gd name="connsiteY8" fmla="*/ 5712020 h 6220247"/>
              <a:gd name="connsiteX9" fmla="*/ 2705600 w 9122310"/>
              <a:gd name="connsiteY9" fmla="*/ 5716783 h 6220247"/>
              <a:gd name="connsiteX10" fmla="*/ 2803467 w 9122310"/>
              <a:gd name="connsiteY10" fmla="*/ 5595679 h 6220247"/>
              <a:gd name="connsiteX11" fmla="*/ 2739749 w 9122310"/>
              <a:gd name="connsiteY11" fmla="*/ 5523771 h 6220247"/>
              <a:gd name="connsiteX12" fmla="*/ 8248103 w 9122310"/>
              <a:gd name="connsiteY12" fmla="*/ 6220247 h 6220247"/>
              <a:gd name="connsiteX13" fmla="*/ 8328490 w 9122310"/>
              <a:gd name="connsiteY13" fmla="*/ 6139860 h 6220247"/>
              <a:gd name="connsiteX14" fmla="*/ 9062020 w 9122310"/>
              <a:gd name="connsiteY14" fmla="*/ 2090374 h 6220247"/>
              <a:gd name="connsiteX15" fmla="*/ 9122310 w 9122310"/>
              <a:gd name="connsiteY15" fmla="*/ 1929601 h 6220247"/>
              <a:gd name="connsiteX16" fmla="*/ 9041923 w 9122310"/>
              <a:gd name="connsiteY16" fmla="*/ 1738682 h 6220247"/>
              <a:gd name="connsiteX17" fmla="*/ 8971585 w 9122310"/>
              <a:gd name="connsiteY17" fmla="*/ 1728634 h 6220247"/>
              <a:gd name="connsiteX18" fmla="*/ 8871101 w 9122310"/>
              <a:gd name="connsiteY18" fmla="*/ 1819069 h 6220247"/>
              <a:gd name="connsiteX19" fmla="*/ 8526788 w 9122310"/>
              <a:gd name="connsiteY19" fmla="*/ 897525 h 6220247"/>
              <a:gd name="connsiteX20" fmla="*/ 8095232 w 9122310"/>
              <a:gd name="connsiteY20" fmla="*/ 778568 h 6220247"/>
              <a:gd name="connsiteX21" fmla="*/ 6870432 w 9122310"/>
              <a:gd name="connsiteY21" fmla="*/ 491352 h 6220247"/>
              <a:gd name="connsiteX22" fmla="*/ 5705636 w 9122310"/>
              <a:gd name="connsiteY22" fmla="*/ 217953 h 6220247"/>
              <a:gd name="connsiteX23" fmla="*/ 5271017 w 9122310"/>
              <a:gd name="connsiteY23" fmla="*/ 191996 h 6220247"/>
              <a:gd name="connsiteX24" fmla="*/ 4922099 w 9122310"/>
              <a:gd name="connsiteY24" fmla="*/ 221381 h 6220247"/>
              <a:gd name="connsiteX25" fmla="*/ 4399585 w 9122310"/>
              <a:gd name="connsiteY25" fmla="*/ 402251 h 6220247"/>
              <a:gd name="connsiteX26" fmla="*/ 4298342 w 9122310"/>
              <a:gd name="connsiteY26" fmla="*/ 526259 h 6220247"/>
              <a:gd name="connsiteX27" fmla="*/ 4266129 w 9122310"/>
              <a:gd name="connsiteY27" fmla="*/ 184851 h 6220247"/>
              <a:gd name="connsiteX28" fmla="*/ 4140185 w 9122310"/>
              <a:gd name="connsiteY28" fmla="*/ 23030 h 6220247"/>
              <a:gd name="connsiteX29" fmla="*/ 3994667 w 9122310"/>
              <a:gd name="connsiteY29" fmla="*/ 11020 h 6220247"/>
              <a:gd name="connsiteX30" fmla="*/ 3826829 w 9122310"/>
              <a:gd name="connsiteY30" fmla="*/ 120897 h 6220247"/>
              <a:gd name="connsiteX31" fmla="*/ 3686152 w 9122310"/>
              <a:gd name="connsiteY31" fmla="*/ 211333 h 6220247"/>
              <a:gd name="connsiteX32" fmla="*/ 3461895 w 9122310"/>
              <a:gd name="connsiteY32" fmla="*/ 242053 h 6220247"/>
              <a:gd name="connsiteX33" fmla="*/ 3286834 w 9122310"/>
              <a:gd name="connsiteY33" fmla="*/ 355437 h 6220247"/>
              <a:gd name="connsiteX34" fmla="*/ 2889428 w 9122310"/>
              <a:gd name="connsiteY34" fmla="*/ 221381 h 6220247"/>
              <a:gd name="connsiteX35" fmla="*/ 2287861 w 9122310"/>
              <a:gd name="connsiteY35" fmla="*/ 131469 h 6220247"/>
              <a:gd name="connsiteX36" fmla="*/ 1415224 w 9122310"/>
              <a:gd name="connsiteY36" fmla="*/ 110849 h 6220247"/>
              <a:gd name="connsiteX37" fmla="*/ 741985 w 9122310"/>
              <a:gd name="connsiteY37" fmla="*/ 171139 h 6220247"/>
              <a:gd name="connsiteX38" fmla="*/ 330813 w 9122310"/>
              <a:gd name="connsiteY38" fmla="*/ 216331 h 6220247"/>
              <a:gd name="connsiteX39" fmla="*/ 12694 w 9122310"/>
              <a:gd name="connsiteY39" fmla="*/ 251238 h 6220247"/>
              <a:gd name="connsiteX40" fmla="*/ 10025 w 9122310"/>
              <a:gd name="connsiteY40" fmla="*/ 5481090 h 6220247"/>
              <a:gd name="connsiteX0" fmla="*/ 10025 w 9122310"/>
              <a:gd name="connsiteY0" fmla="*/ 5481090 h 6220247"/>
              <a:gd name="connsiteX1" fmla="*/ 753786 w 9122310"/>
              <a:gd name="connsiteY1" fmla="*/ 5542664 h 6220247"/>
              <a:gd name="connsiteX2" fmla="*/ 1101449 w 9122310"/>
              <a:gd name="connsiteY2" fmla="*/ 5561714 h 6220247"/>
              <a:gd name="connsiteX3" fmla="*/ 1285407 w 9122310"/>
              <a:gd name="connsiteY3" fmla="*/ 5562865 h 6220247"/>
              <a:gd name="connsiteX4" fmla="*/ 1287500 w 9122310"/>
              <a:gd name="connsiteY4" fmla="*/ 5671015 h 6220247"/>
              <a:gd name="connsiteX5" fmla="*/ 2088464 w 9122310"/>
              <a:gd name="connsiteY5" fmla="*/ 5747974 h 6220247"/>
              <a:gd name="connsiteX6" fmla="*/ 2369818 w 9122310"/>
              <a:gd name="connsiteY6" fmla="*/ 5758023 h 6220247"/>
              <a:gd name="connsiteX7" fmla="*/ 2584261 w 9122310"/>
              <a:gd name="connsiteY7" fmla="*/ 5765690 h 6220247"/>
              <a:gd name="connsiteX8" fmla="*/ 2630263 w 9122310"/>
              <a:gd name="connsiteY8" fmla="*/ 5712020 h 6220247"/>
              <a:gd name="connsiteX9" fmla="*/ 2705600 w 9122310"/>
              <a:gd name="connsiteY9" fmla="*/ 5716783 h 6220247"/>
              <a:gd name="connsiteX10" fmla="*/ 2803467 w 9122310"/>
              <a:gd name="connsiteY10" fmla="*/ 5595679 h 6220247"/>
              <a:gd name="connsiteX11" fmla="*/ 2739749 w 9122310"/>
              <a:gd name="connsiteY11" fmla="*/ 5523771 h 6220247"/>
              <a:gd name="connsiteX12" fmla="*/ 8248103 w 9122310"/>
              <a:gd name="connsiteY12" fmla="*/ 6220247 h 6220247"/>
              <a:gd name="connsiteX13" fmla="*/ 8328490 w 9122310"/>
              <a:gd name="connsiteY13" fmla="*/ 6139860 h 6220247"/>
              <a:gd name="connsiteX14" fmla="*/ 9062020 w 9122310"/>
              <a:gd name="connsiteY14" fmla="*/ 2090374 h 6220247"/>
              <a:gd name="connsiteX15" fmla="*/ 9122310 w 9122310"/>
              <a:gd name="connsiteY15" fmla="*/ 1929601 h 6220247"/>
              <a:gd name="connsiteX16" fmla="*/ 9041923 w 9122310"/>
              <a:gd name="connsiteY16" fmla="*/ 1738682 h 6220247"/>
              <a:gd name="connsiteX17" fmla="*/ 8971585 w 9122310"/>
              <a:gd name="connsiteY17" fmla="*/ 1728634 h 6220247"/>
              <a:gd name="connsiteX18" fmla="*/ 8871101 w 9122310"/>
              <a:gd name="connsiteY18" fmla="*/ 1819069 h 6220247"/>
              <a:gd name="connsiteX19" fmla="*/ 8526788 w 9122310"/>
              <a:gd name="connsiteY19" fmla="*/ 897525 h 6220247"/>
              <a:gd name="connsiteX20" fmla="*/ 8095232 w 9122310"/>
              <a:gd name="connsiteY20" fmla="*/ 778568 h 6220247"/>
              <a:gd name="connsiteX21" fmla="*/ 6870432 w 9122310"/>
              <a:gd name="connsiteY21" fmla="*/ 491352 h 6220247"/>
              <a:gd name="connsiteX22" fmla="*/ 5705636 w 9122310"/>
              <a:gd name="connsiteY22" fmla="*/ 217953 h 6220247"/>
              <a:gd name="connsiteX23" fmla="*/ 5271017 w 9122310"/>
              <a:gd name="connsiteY23" fmla="*/ 191996 h 6220247"/>
              <a:gd name="connsiteX24" fmla="*/ 4922099 w 9122310"/>
              <a:gd name="connsiteY24" fmla="*/ 221381 h 6220247"/>
              <a:gd name="connsiteX25" fmla="*/ 4399585 w 9122310"/>
              <a:gd name="connsiteY25" fmla="*/ 402251 h 6220247"/>
              <a:gd name="connsiteX26" fmla="*/ 4298342 w 9122310"/>
              <a:gd name="connsiteY26" fmla="*/ 526259 h 6220247"/>
              <a:gd name="connsiteX27" fmla="*/ 4266129 w 9122310"/>
              <a:gd name="connsiteY27" fmla="*/ 184851 h 6220247"/>
              <a:gd name="connsiteX28" fmla="*/ 4140185 w 9122310"/>
              <a:gd name="connsiteY28" fmla="*/ 23030 h 6220247"/>
              <a:gd name="connsiteX29" fmla="*/ 3994667 w 9122310"/>
              <a:gd name="connsiteY29" fmla="*/ 11020 h 6220247"/>
              <a:gd name="connsiteX30" fmla="*/ 3826829 w 9122310"/>
              <a:gd name="connsiteY30" fmla="*/ 120897 h 6220247"/>
              <a:gd name="connsiteX31" fmla="*/ 3686152 w 9122310"/>
              <a:gd name="connsiteY31" fmla="*/ 211333 h 6220247"/>
              <a:gd name="connsiteX32" fmla="*/ 3461895 w 9122310"/>
              <a:gd name="connsiteY32" fmla="*/ 242053 h 6220247"/>
              <a:gd name="connsiteX33" fmla="*/ 3286834 w 9122310"/>
              <a:gd name="connsiteY33" fmla="*/ 355437 h 6220247"/>
              <a:gd name="connsiteX34" fmla="*/ 2889428 w 9122310"/>
              <a:gd name="connsiteY34" fmla="*/ 221381 h 6220247"/>
              <a:gd name="connsiteX35" fmla="*/ 2287861 w 9122310"/>
              <a:gd name="connsiteY35" fmla="*/ 131469 h 6220247"/>
              <a:gd name="connsiteX36" fmla="*/ 1415224 w 9122310"/>
              <a:gd name="connsiteY36" fmla="*/ 110849 h 6220247"/>
              <a:gd name="connsiteX37" fmla="*/ 741985 w 9122310"/>
              <a:gd name="connsiteY37" fmla="*/ 171139 h 6220247"/>
              <a:gd name="connsiteX38" fmla="*/ 330813 w 9122310"/>
              <a:gd name="connsiteY38" fmla="*/ 216331 h 6220247"/>
              <a:gd name="connsiteX39" fmla="*/ 12694 w 9122310"/>
              <a:gd name="connsiteY39" fmla="*/ 251238 h 6220247"/>
              <a:gd name="connsiteX40" fmla="*/ 10025 w 9122310"/>
              <a:gd name="connsiteY40" fmla="*/ 5481090 h 6220247"/>
              <a:gd name="connsiteX0" fmla="*/ 10025 w 9122310"/>
              <a:gd name="connsiteY0" fmla="*/ 5481090 h 6220247"/>
              <a:gd name="connsiteX1" fmla="*/ 753786 w 9122310"/>
              <a:gd name="connsiteY1" fmla="*/ 5542664 h 6220247"/>
              <a:gd name="connsiteX2" fmla="*/ 1101449 w 9122310"/>
              <a:gd name="connsiteY2" fmla="*/ 5561714 h 6220247"/>
              <a:gd name="connsiteX3" fmla="*/ 1285407 w 9122310"/>
              <a:gd name="connsiteY3" fmla="*/ 5562865 h 6220247"/>
              <a:gd name="connsiteX4" fmla="*/ 1287500 w 9122310"/>
              <a:gd name="connsiteY4" fmla="*/ 5671015 h 6220247"/>
              <a:gd name="connsiteX5" fmla="*/ 2088464 w 9122310"/>
              <a:gd name="connsiteY5" fmla="*/ 5747974 h 6220247"/>
              <a:gd name="connsiteX6" fmla="*/ 2369818 w 9122310"/>
              <a:gd name="connsiteY6" fmla="*/ 5758023 h 6220247"/>
              <a:gd name="connsiteX7" fmla="*/ 2584261 w 9122310"/>
              <a:gd name="connsiteY7" fmla="*/ 5765690 h 6220247"/>
              <a:gd name="connsiteX8" fmla="*/ 2630263 w 9122310"/>
              <a:gd name="connsiteY8" fmla="*/ 5712020 h 6220247"/>
              <a:gd name="connsiteX9" fmla="*/ 2705600 w 9122310"/>
              <a:gd name="connsiteY9" fmla="*/ 5716783 h 6220247"/>
              <a:gd name="connsiteX10" fmla="*/ 2803467 w 9122310"/>
              <a:gd name="connsiteY10" fmla="*/ 5595679 h 6220247"/>
              <a:gd name="connsiteX11" fmla="*/ 2739749 w 9122310"/>
              <a:gd name="connsiteY11" fmla="*/ 5523771 h 6220247"/>
              <a:gd name="connsiteX12" fmla="*/ 8248103 w 9122310"/>
              <a:gd name="connsiteY12" fmla="*/ 6220247 h 6220247"/>
              <a:gd name="connsiteX13" fmla="*/ 8328490 w 9122310"/>
              <a:gd name="connsiteY13" fmla="*/ 6139860 h 6220247"/>
              <a:gd name="connsiteX14" fmla="*/ 9062020 w 9122310"/>
              <a:gd name="connsiteY14" fmla="*/ 2090374 h 6220247"/>
              <a:gd name="connsiteX15" fmla="*/ 9122310 w 9122310"/>
              <a:gd name="connsiteY15" fmla="*/ 1929601 h 6220247"/>
              <a:gd name="connsiteX16" fmla="*/ 9056210 w 9122310"/>
              <a:gd name="connsiteY16" fmla="*/ 1736300 h 6220247"/>
              <a:gd name="connsiteX17" fmla="*/ 8971585 w 9122310"/>
              <a:gd name="connsiteY17" fmla="*/ 1728634 h 6220247"/>
              <a:gd name="connsiteX18" fmla="*/ 8871101 w 9122310"/>
              <a:gd name="connsiteY18" fmla="*/ 1819069 h 6220247"/>
              <a:gd name="connsiteX19" fmla="*/ 8526788 w 9122310"/>
              <a:gd name="connsiteY19" fmla="*/ 897525 h 6220247"/>
              <a:gd name="connsiteX20" fmla="*/ 8095232 w 9122310"/>
              <a:gd name="connsiteY20" fmla="*/ 778568 h 6220247"/>
              <a:gd name="connsiteX21" fmla="*/ 6870432 w 9122310"/>
              <a:gd name="connsiteY21" fmla="*/ 491352 h 6220247"/>
              <a:gd name="connsiteX22" fmla="*/ 5705636 w 9122310"/>
              <a:gd name="connsiteY22" fmla="*/ 217953 h 6220247"/>
              <a:gd name="connsiteX23" fmla="*/ 5271017 w 9122310"/>
              <a:gd name="connsiteY23" fmla="*/ 191996 h 6220247"/>
              <a:gd name="connsiteX24" fmla="*/ 4922099 w 9122310"/>
              <a:gd name="connsiteY24" fmla="*/ 221381 h 6220247"/>
              <a:gd name="connsiteX25" fmla="*/ 4399585 w 9122310"/>
              <a:gd name="connsiteY25" fmla="*/ 402251 h 6220247"/>
              <a:gd name="connsiteX26" fmla="*/ 4298342 w 9122310"/>
              <a:gd name="connsiteY26" fmla="*/ 526259 h 6220247"/>
              <a:gd name="connsiteX27" fmla="*/ 4266129 w 9122310"/>
              <a:gd name="connsiteY27" fmla="*/ 184851 h 6220247"/>
              <a:gd name="connsiteX28" fmla="*/ 4140185 w 9122310"/>
              <a:gd name="connsiteY28" fmla="*/ 23030 h 6220247"/>
              <a:gd name="connsiteX29" fmla="*/ 3994667 w 9122310"/>
              <a:gd name="connsiteY29" fmla="*/ 11020 h 6220247"/>
              <a:gd name="connsiteX30" fmla="*/ 3826829 w 9122310"/>
              <a:gd name="connsiteY30" fmla="*/ 120897 h 6220247"/>
              <a:gd name="connsiteX31" fmla="*/ 3686152 w 9122310"/>
              <a:gd name="connsiteY31" fmla="*/ 211333 h 6220247"/>
              <a:gd name="connsiteX32" fmla="*/ 3461895 w 9122310"/>
              <a:gd name="connsiteY32" fmla="*/ 242053 h 6220247"/>
              <a:gd name="connsiteX33" fmla="*/ 3286834 w 9122310"/>
              <a:gd name="connsiteY33" fmla="*/ 355437 h 6220247"/>
              <a:gd name="connsiteX34" fmla="*/ 2889428 w 9122310"/>
              <a:gd name="connsiteY34" fmla="*/ 221381 h 6220247"/>
              <a:gd name="connsiteX35" fmla="*/ 2287861 w 9122310"/>
              <a:gd name="connsiteY35" fmla="*/ 131469 h 6220247"/>
              <a:gd name="connsiteX36" fmla="*/ 1415224 w 9122310"/>
              <a:gd name="connsiteY36" fmla="*/ 110849 h 6220247"/>
              <a:gd name="connsiteX37" fmla="*/ 741985 w 9122310"/>
              <a:gd name="connsiteY37" fmla="*/ 171139 h 6220247"/>
              <a:gd name="connsiteX38" fmla="*/ 330813 w 9122310"/>
              <a:gd name="connsiteY38" fmla="*/ 216331 h 6220247"/>
              <a:gd name="connsiteX39" fmla="*/ 12694 w 9122310"/>
              <a:gd name="connsiteY39" fmla="*/ 251238 h 6220247"/>
              <a:gd name="connsiteX40" fmla="*/ 10025 w 9122310"/>
              <a:gd name="connsiteY40" fmla="*/ 5481090 h 6220247"/>
              <a:gd name="connsiteX0" fmla="*/ 10025 w 9122310"/>
              <a:gd name="connsiteY0" fmla="*/ 5481090 h 6220247"/>
              <a:gd name="connsiteX1" fmla="*/ 753786 w 9122310"/>
              <a:gd name="connsiteY1" fmla="*/ 5542664 h 6220247"/>
              <a:gd name="connsiteX2" fmla="*/ 1101449 w 9122310"/>
              <a:gd name="connsiteY2" fmla="*/ 5561714 h 6220247"/>
              <a:gd name="connsiteX3" fmla="*/ 1285407 w 9122310"/>
              <a:gd name="connsiteY3" fmla="*/ 5562865 h 6220247"/>
              <a:gd name="connsiteX4" fmla="*/ 1287500 w 9122310"/>
              <a:gd name="connsiteY4" fmla="*/ 5671015 h 6220247"/>
              <a:gd name="connsiteX5" fmla="*/ 2088464 w 9122310"/>
              <a:gd name="connsiteY5" fmla="*/ 5747974 h 6220247"/>
              <a:gd name="connsiteX6" fmla="*/ 2369818 w 9122310"/>
              <a:gd name="connsiteY6" fmla="*/ 5758023 h 6220247"/>
              <a:gd name="connsiteX7" fmla="*/ 2584261 w 9122310"/>
              <a:gd name="connsiteY7" fmla="*/ 5765690 h 6220247"/>
              <a:gd name="connsiteX8" fmla="*/ 2630263 w 9122310"/>
              <a:gd name="connsiteY8" fmla="*/ 5712020 h 6220247"/>
              <a:gd name="connsiteX9" fmla="*/ 2705600 w 9122310"/>
              <a:gd name="connsiteY9" fmla="*/ 5716783 h 6220247"/>
              <a:gd name="connsiteX10" fmla="*/ 2803467 w 9122310"/>
              <a:gd name="connsiteY10" fmla="*/ 5595679 h 6220247"/>
              <a:gd name="connsiteX11" fmla="*/ 2739749 w 9122310"/>
              <a:gd name="connsiteY11" fmla="*/ 5523771 h 6220247"/>
              <a:gd name="connsiteX12" fmla="*/ 8248103 w 9122310"/>
              <a:gd name="connsiteY12" fmla="*/ 6220247 h 6220247"/>
              <a:gd name="connsiteX13" fmla="*/ 8328490 w 9122310"/>
              <a:gd name="connsiteY13" fmla="*/ 6139860 h 6220247"/>
              <a:gd name="connsiteX14" fmla="*/ 9062020 w 9122310"/>
              <a:gd name="connsiteY14" fmla="*/ 2090374 h 6220247"/>
              <a:gd name="connsiteX15" fmla="*/ 9122310 w 9122310"/>
              <a:gd name="connsiteY15" fmla="*/ 1929601 h 6220247"/>
              <a:gd name="connsiteX16" fmla="*/ 9056210 w 9122310"/>
              <a:gd name="connsiteY16" fmla="*/ 1736300 h 6220247"/>
              <a:gd name="connsiteX17" fmla="*/ 8971585 w 9122310"/>
              <a:gd name="connsiteY17" fmla="*/ 1728634 h 6220247"/>
              <a:gd name="connsiteX18" fmla="*/ 8871101 w 9122310"/>
              <a:gd name="connsiteY18" fmla="*/ 1819069 h 6220247"/>
              <a:gd name="connsiteX19" fmla="*/ 8526788 w 9122310"/>
              <a:gd name="connsiteY19" fmla="*/ 897525 h 6220247"/>
              <a:gd name="connsiteX20" fmla="*/ 8095232 w 9122310"/>
              <a:gd name="connsiteY20" fmla="*/ 778568 h 6220247"/>
              <a:gd name="connsiteX21" fmla="*/ 6870432 w 9122310"/>
              <a:gd name="connsiteY21" fmla="*/ 491352 h 6220247"/>
              <a:gd name="connsiteX22" fmla="*/ 5705636 w 9122310"/>
              <a:gd name="connsiteY22" fmla="*/ 217953 h 6220247"/>
              <a:gd name="connsiteX23" fmla="*/ 5271017 w 9122310"/>
              <a:gd name="connsiteY23" fmla="*/ 191996 h 6220247"/>
              <a:gd name="connsiteX24" fmla="*/ 4922099 w 9122310"/>
              <a:gd name="connsiteY24" fmla="*/ 221381 h 6220247"/>
              <a:gd name="connsiteX25" fmla="*/ 4399585 w 9122310"/>
              <a:gd name="connsiteY25" fmla="*/ 402251 h 6220247"/>
              <a:gd name="connsiteX26" fmla="*/ 4298342 w 9122310"/>
              <a:gd name="connsiteY26" fmla="*/ 526259 h 6220247"/>
              <a:gd name="connsiteX27" fmla="*/ 4266129 w 9122310"/>
              <a:gd name="connsiteY27" fmla="*/ 184851 h 6220247"/>
              <a:gd name="connsiteX28" fmla="*/ 4140185 w 9122310"/>
              <a:gd name="connsiteY28" fmla="*/ 23030 h 6220247"/>
              <a:gd name="connsiteX29" fmla="*/ 3994667 w 9122310"/>
              <a:gd name="connsiteY29" fmla="*/ 11020 h 6220247"/>
              <a:gd name="connsiteX30" fmla="*/ 3826829 w 9122310"/>
              <a:gd name="connsiteY30" fmla="*/ 120897 h 6220247"/>
              <a:gd name="connsiteX31" fmla="*/ 3686152 w 9122310"/>
              <a:gd name="connsiteY31" fmla="*/ 211333 h 6220247"/>
              <a:gd name="connsiteX32" fmla="*/ 3461895 w 9122310"/>
              <a:gd name="connsiteY32" fmla="*/ 242053 h 6220247"/>
              <a:gd name="connsiteX33" fmla="*/ 3286834 w 9122310"/>
              <a:gd name="connsiteY33" fmla="*/ 355437 h 6220247"/>
              <a:gd name="connsiteX34" fmla="*/ 2889428 w 9122310"/>
              <a:gd name="connsiteY34" fmla="*/ 221381 h 6220247"/>
              <a:gd name="connsiteX35" fmla="*/ 2287861 w 9122310"/>
              <a:gd name="connsiteY35" fmla="*/ 131469 h 6220247"/>
              <a:gd name="connsiteX36" fmla="*/ 1415224 w 9122310"/>
              <a:gd name="connsiteY36" fmla="*/ 110849 h 6220247"/>
              <a:gd name="connsiteX37" fmla="*/ 741985 w 9122310"/>
              <a:gd name="connsiteY37" fmla="*/ 171139 h 6220247"/>
              <a:gd name="connsiteX38" fmla="*/ 330813 w 9122310"/>
              <a:gd name="connsiteY38" fmla="*/ 216331 h 6220247"/>
              <a:gd name="connsiteX39" fmla="*/ 12694 w 9122310"/>
              <a:gd name="connsiteY39" fmla="*/ 251238 h 6220247"/>
              <a:gd name="connsiteX40" fmla="*/ 10025 w 9122310"/>
              <a:gd name="connsiteY40" fmla="*/ 5481090 h 6220247"/>
              <a:gd name="connsiteX0" fmla="*/ 10025 w 9117548"/>
              <a:gd name="connsiteY0" fmla="*/ 5481090 h 6220247"/>
              <a:gd name="connsiteX1" fmla="*/ 753786 w 9117548"/>
              <a:gd name="connsiteY1" fmla="*/ 5542664 h 6220247"/>
              <a:gd name="connsiteX2" fmla="*/ 1101449 w 9117548"/>
              <a:gd name="connsiteY2" fmla="*/ 5561714 h 6220247"/>
              <a:gd name="connsiteX3" fmla="*/ 1285407 w 9117548"/>
              <a:gd name="connsiteY3" fmla="*/ 5562865 h 6220247"/>
              <a:gd name="connsiteX4" fmla="*/ 1287500 w 9117548"/>
              <a:gd name="connsiteY4" fmla="*/ 5671015 h 6220247"/>
              <a:gd name="connsiteX5" fmla="*/ 2088464 w 9117548"/>
              <a:gd name="connsiteY5" fmla="*/ 5747974 h 6220247"/>
              <a:gd name="connsiteX6" fmla="*/ 2369818 w 9117548"/>
              <a:gd name="connsiteY6" fmla="*/ 5758023 h 6220247"/>
              <a:gd name="connsiteX7" fmla="*/ 2584261 w 9117548"/>
              <a:gd name="connsiteY7" fmla="*/ 5765690 h 6220247"/>
              <a:gd name="connsiteX8" fmla="*/ 2630263 w 9117548"/>
              <a:gd name="connsiteY8" fmla="*/ 5712020 h 6220247"/>
              <a:gd name="connsiteX9" fmla="*/ 2705600 w 9117548"/>
              <a:gd name="connsiteY9" fmla="*/ 5716783 h 6220247"/>
              <a:gd name="connsiteX10" fmla="*/ 2803467 w 9117548"/>
              <a:gd name="connsiteY10" fmla="*/ 5595679 h 6220247"/>
              <a:gd name="connsiteX11" fmla="*/ 2739749 w 9117548"/>
              <a:gd name="connsiteY11" fmla="*/ 5523771 h 6220247"/>
              <a:gd name="connsiteX12" fmla="*/ 8248103 w 9117548"/>
              <a:gd name="connsiteY12" fmla="*/ 6220247 h 6220247"/>
              <a:gd name="connsiteX13" fmla="*/ 8328490 w 9117548"/>
              <a:gd name="connsiteY13" fmla="*/ 6139860 h 6220247"/>
              <a:gd name="connsiteX14" fmla="*/ 9062020 w 9117548"/>
              <a:gd name="connsiteY14" fmla="*/ 2090374 h 6220247"/>
              <a:gd name="connsiteX15" fmla="*/ 9117548 w 9117548"/>
              <a:gd name="connsiteY15" fmla="*/ 1929601 h 6220247"/>
              <a:gd name="connsiteX16" fmla="*/ 9056210 w 9117548"/>
              <a:gd name="connsiteY16" fmla="*/ 1736300 h 6220247"/>
              <a:gd name="connsiteX17" fmla="*/ 8971585 w 9117548"/>
              <a:gd name="connsiteY17" fmla="*/ 1728634 h 6220247"/>
              <a:gd name="connsiteX18" fmla="*/ 8871101 w 9117548"/>
              <a:gd name="connsiteY18" fmla="*/ 1819069 h 6220247"/>
              <a:gd name="connsiteX19" fmla="*/ 8526788 w 9117548"/>
              <a:gd name="connsiteY19" fmla="*/ 897525 h 6220247"/>
              <a:gd name="connsiteX20" fmla="*/ 8095232 w 9117548"/>
              <a:gd name="connsiteY20" fmla="*/ 778568 h 6220247"/>
              <a:gd name="connsiteX21" fmla="*/ 6870432 w 9117548"/>
              <a:gd name="connsiteY21" fmla="*/ 491352 h 6220247"/>
              <a:gd name="connsiteX22" fmla="*/ 5705636 w 9117548"/>
              <a:gd name="connsiteY22" fmla="*/ 217953 h 6220247"/>
              <a:gd name="connsiteX23" fmla="*/ 5271017 w 9117548"/>
              <a:gd name="connsiteY23" fmla="*/ 191996 h 6220247"/>
              <a:gd name="connsiteX24" fmla="*/ 4922099 w 9117548"/>
              <a:gd name="connsiteY24" fmla="*/ 221381 h 6220247"/>
              <a:gd name="connsiteX25" fmla="*/ 4399585 w 9117548"/>
              <a:gd name="connsiteY25" fmla="*/ 402251 h 6220247"/>
              <a:gd name="connsiteX26" fmla="*/ 4298342 w 9117548"/>
              <a:gd name="connsiteY26" fmla="*/ 526259 h 6220247"/>
              <a:gd name="connsiteX27" fmla="*/ 4266129 w 9117548"/>
              <a:gd name="connsiteY27" fmla="*/ 184851 h 6220247"/>
              <a:gd name="connsiteX28" fmla="*/ 4140185 w 9117548"/>
              <a:gd name="connsiteY28" fmla="*/ 23030 h 6220247"/>
              <a:gd name="connsiteX29" fmla="*/ 3994667 w 9117548"/>
              <a:gd name="connsiteY29" fmla="*/ 11020 h 6220247"/>
              <a:gd name="connsiteX30" fmla="*/ 3826829 w 9117548"/>
              <a:gd name="connsiteY30" fmla="*/ 120897 h 6220247"/>
              <a:gd name="connsiteX31" fmla="*/ 3686152 w 9117548"/>
              <a:gd name="connsiteY31" fmla="*/ 211333 h 6220247"/>
              <a:gd name="connsiteX32" fmla="*/ 3461895 w 9117548"/>
              <a:gd name="connsiteY32" fmla="*/ 242053 h 6220247"/>
              <a:gd name="connsiteX33" fmla="*/ 3286834 w 9117548"/>
              <a:gd name="connsiteY33" fmla="*/ 355437 h 6220247"/>
              <a:gd name="connsiteX34" fmla="*/ 2889428 w 9117548"/>
              <a:gd name="connsiteY34" fmla="*/ 221381 h 6220247"/>
              <a:gd name="connsiteX35" fmla="*/ 2287861 w 9117548"/>
              <a:gd name="connsiteY35" fmla="*/ 131469 h 6220247"/>
              <a:gd name="connsiteX36" fmla="*/ 1415224 w 9117548"/>
              <a:gd name="connsiteY36" fmla="*/ 110849 h 6220247"/>
              <a:gd name="connsiteX37" fmla="*/ 741985 w 9117548"/>
              <a:gd name="connsiteY37" fmla="*/ 171139 h 6220247"/>
              <a:gd name="connsiteX38" fmla="*/ 330813 w 9117548"/>
              <a:gd name="connsiteY38" fmla="*/ 216331 h 6220247"/>
              <a:gd name="connsiteX39" fmla="*/ 12694 w 9117548"/>
              <a:gd name="connsiteY39" fmla="*/ 251238 h 6220247"/>
              <a:gd name="connsiteX40" fmla="*/ 10025 w 9117548"/>
              <a:gd name="connsiteY40" fmla="*/ 5481090 h 6220247"/>
              <a:gd name="connsiteX0" fmla="*/ 10025 w 9117548"/>
              <a:gd name="connsiteY0" fmla="*/ 5481090 h 6220247"/>
              <a:gd name="connsiteX1" fmla="*/ 753786 w 9117548"/>
              <a:gd name="connsiteY1" fmla="*/ 5542664 h 6220247"/>
              <a:gd name="connsiteX2" fmla="*/ 1101449 w 9117548"/>
              <a:gd name="connsiteY2" fmla="*/ 5561714 h 6220247"/>
              <a:gd name="connsiteX3" fmla="*/ 1285407 w 9117548"/>
              <a:gd name="connsiteY3" fmla="*/ 5562865 h 6220247"/>
              <a:gd name="connsiteX4" fmla="*/ 1287500 w 9117548"/>
              <a:gd name="connsiteY4" fmla="*/ 5671015 h 6220247"/>
              <a:gd name="connsiteX5" fmla="*/ 2088464 w 9117548"/>
              <a:gd name="connsiteY5" fmla="*/ 5747974 h 6220247"/>
              <a:gd name="connsiteX6" fmla="*/ 2369818 w 9117548"/>
              <a:gd name="connsiteY6" fmla="*/ 5758023 h 6220247"/>
              <a:gd name="connsiteX7" fmla="*/ 2584261 w 9117548"/>
              <a:gd name="connsiteY7" fmla="*/ 5765690 h 6220247"/>
              <a:gd name="connsiteX8" fmla="*/ 2630263 w 9117548"/>
              <a:gd name="connsiteY8" fmla="*/ 5712020 h 6220247"/>
              <a:gd name="connsiteX9" fmla="*/ 2705600 w 9117548"/>
              <a:gd name="connsiteY9" fmla="*/ 5716783 h 6220247"/>
              <a:gd name="connsiteX10" fmla="*/ 2803467 w 9117548"/>
              <a:gd name="connsiteY10" fmla="*/ 5595679 h 6220247"/>
              <a:gd name="connsiteX11" fmla="*/ 2739749 w 9117548"/>
              <a:gd name="connsiteY11" fmla="*/ 5523771 h 6220247"/>
              <a:gd name="connsiteX12" fmla="*/ 8248103 w 9117548"/>
              <a:gd name="connsiteY12" fmla="*/ 6220247 h 6220247"/>
              <a:gd name="connsiteX13" fmla="*/ 8328490 w 9117548"/>
              <a:gd name="connsiteY13" fmla="*/ 6139860 h 6220247"/>
              <a:gd name="connsiteX14" fmla="*/ 9062020 w 9117548"/>
              <a:gd name="connsiteY14" fmla="*/ 2090374 h 6220247"/>
              <a:gd name="connsiteX15" fmla="*/ 9117548 w 9117548"/>
              <a:gd name="connsiteY15" fmla="*/ 1929601 h 6220247"/>
              <a:gd name="connsiteX16" fmla="*/ 9056210 w 9117548"/>
              <a:gd name="connsiteY16" fmla="*/ 1736300 h 6220247"/>
              <a:gd name="connsiteX17" fmla="*/ 8971585 w 9117548"/>
              <a:gd name="connsiteY17" fmla="*/ 1728634 h 6220247"/>
              <a:gd name="connsiteX18" fmla="*/ 8871101 w 9117548"/>
              <a:gd name="connsiteY18" fmla="*/ 1819069 h 6220247"/>
              <a:gd name="connsiteX19" fmla="*/ 8526788 w 9117548"/>
              <a:gd name="connsiteY19" fmla="*/ 897525 h 6220247"/>
              <a:gd name="connsiteX20" fmla="*/ 8095232 w 9117548"/>
              <a:gd name="connsiteY20" fmla="*/ 778568 h 6220247"/>
              <a:gd name="connsiteX21" fmla="*/ 6870432 w 9117548"/>
              <a:gd name="connsiteY21" fmla="*/ 491352 h 6220247"/>
              <a:gd name="connsiteX22" fmla="*/ 5705636 w 9117548"/>
              <a:gd name="connsiteY22" fmla="*/ 217953 h 6220247"/>
              <a:gd name="connsiteX23" fmla="*/ 5271017 w 9117548"/>
              <a:gd name="connsiteY23" fmla="*/ 191996 h 6220247"/>
              <a:gd name="connsiteX24" fmla="*/ 4922099 w 9117548"/>
              <a:gd name="connsiteY24" fmla="*/ 221381 h 6220247"/>
              <a:gd name="connsiteX25" fmla="*/ 4399585 w 9117548"/>
              <a:gd name="connsiteY25" fmla="*/ 402251 h 6220247"/>
              <a:gd name="connsiteX26" fmla="*/ 4298342 w 9117548"/>
              <a:gd name="connsiteY26" fmla="*/ 526259 h 6220247"/>
              <a:gd name="connsiteX27" fmla="*/ 4266129 w 9117548"/>
              <a:gd name="connsiteY27" fmla="*/ 184851 h 6220247"/>
              <a:gd name="connsiteX28" fmla="*/ 4140185 w 9117548"/>
              <a:gd name="connsiteY28" fmla="*/ 23030 h 6220247"/>
              <a:gd name="connsiteX29" fmla="*/ 3994667 w 9117548"/>
              <a:gd name="connsiteY29" fmla="*/ 11020 h 6220247"/>
              <a:gd name="connsiteX30" fmla="*/ 3826829 w 9117548"/>
              <a:gd name="connsiteY30" fmla="*/ 120897 h 6220247"/>
              <a:gd name="connsiteX31" fmla="*/ 3686152 w 9117548"/>
              <a:gd name="connsiteY31" fmla="*/ 211333 h 6220247"/>
              <a:gd name="connsiteX32" fmla="*/ 3461895 w 9117548"/>
              <a:gd name="connsiteY32" fmla="*/ 242053 h 6220247"/>
              <a:gd name="connsiteX33" fmla="*/ 3286834 w 9117548"/>
              <a:gd name="connsiteY33" fmla="*/ 355437 h 6220247"/>
              <a:gd name="connsiteX34" fmla="*/ 2889428 w 9117548"/>
              <a:gd name="connsiteY34" fmla="*/ 221381 h 6220247"/>
              <a:gd name="connsiteX35" fmla="*/ 2287861 w 9117548"/>
              <a:gd name="connsiteY35" fmla="*/ 131469 h 6220247"/>
              <a:gd name="connsiteX36" fmla="*/ 1415224 w 9117548"/>
              <a:gd name="connsiteY36" fmla="*/ 110849 h 6220247"/>
              <a:gd name="connsiteX37" fmla="*/ 741985 w 9117548"/>
              <a:gd name="connsiteY37" fmla="*/ 171139 h 6220247"/>
              <a:gd name="connsiteX38" fmla="*/ 330813 w 9117548"/>
              <a:gd name="connsiteY38" fmla="*/ 216331 h 6220247"/>
              <a:gd name="connsiteX39" fmla="*/ 12694 w 9117548"/>
              <a:gd name="connsiteY39" fmla="*/ 251238 h 6220247"/>
              <a:gd name="connsiteX40" fmla="*/ 10025 w 9117548"/>
              <a:gd name="connsiteY40" fmla="*/ 5481090 h 6220247"/>
              <a:gd name="connsiteX0" fmla="*/ 10025 w 9117548"/>
              <a:gd name="connsiteY0" fmla="*/ 5481090 h 6220247"/>
              <a:gd name="connsiteX1" fmla="*/ 753786 w 9117548"/>
              <a:gd name="connsiteY1" fmla="*/ 5542664 h 6220247"/>
              <a:gd name="connsiteX2" fmla="*/ 1101449 w 9117548"/>
              <a:gd name="connsiteY2" fmla="*/ 5561714 h 6220247"/>
              <a:gd name="connsiteX3" fmla="*/ 1285407 w 9117548"/>
              <a:gd name="connsiteY3" fmla="*/ 5562865 h 6220247"/>
              <a:gd name="connsiteX4" fmla="*/ 1287500 w 9117548"/>
              <a:gd name="connsiteY4" fmla="*/ 5671015 h 6220247"/>
              <a:gd name="connsiteX5" fmla="*/ 2088464 w 9117548"/>
              <a:gd name="connsiteY5" fmla="*/ 5747974 h 6220247"/>
              <a:gd name="connsiteX6" fmla="*/ 2369818 w 9117548"/>
              <a:gd name="connsiteY6" fmla="*/ 5758023 h 6220247"/>
              <a:gd name="connsiteX7" fmla="*/ 2584261 w 9117548"/>
              <a:gd name="connsiteY7" fmla="*/ 5765690 h 6220247"/>
              <a:gd name="connsiteX8" fmla="*/ 2630263 w 9117548"/>
              <a:gd name="connsiteY8" fmla="*/ 5712020 h 6220247"/>
              <a:gd name="connsiteX9" fmla="*/ 2705600 w 9117548"/>
              <a:gd name="connsiteY9" fmla="*/ 5716783 h 6220247"/>
              <a:gd name="connsiteX10" fmla="*/ 2803467 w 9117548"/>
              <a:gd name="connsiteY10" fmla="*/ 5595679 h 6220247"/>
              <a:gd name="connsiteX11" fmla="*/ 2739749 w 9117548"/>
              <a:gd name="connsiteY11" fmla="*/ 5523771 h 6220247"/>
              <a:gd name="connsiteX12" fmla="*/ 8248103 w 9117548"/>
              <a:gd name="connsiteY12" fmla="*/ 6220247 h 6220247"/>
              <a:gd name="connsiteX13" fmla="*/ 8328490 w 9117548"/>
              <a:gd name="connsiteY13" fmla="*/ 6139860 h 6220247"/>
              <a:gd name="connsiteX14" fmla="*/ 9064401 w 9117548"/>
              <a:gd name="connsiteY14" fmla="*/ 2111805 h 6220247"/>
              <a:gd name="connsiteX15" fmla="*/ 9117548 w 9117548"/>
              <a:gd name="connsiteY15" fmla="*/ 1929601 h 6220247"/>
              <a:gd name="connsiteX16" fmla="*/ 9056210 w 9117548"/>
              <a:gd name="connsiteY16" fmla="*/ 1736300 h 6220247"/>
              <a:gd name="connsiteX17" fmla="*/ 8971585 w 9117548"/>
              <a:gd name="connsiteY17" fmla="*/ 1728634 h 6220247"/>
              <a:gd name="connsiteX18" fmla="*/ 8871101 w 9117548"/>
              <a:gd name="connsiteY18" fmla="*/ 1819069 h 6220247"/>
              <a:gd name="connsiteX19" fmla="*/ 8526788 w 9117548"/>
              <a:gd name="connsiteY19" fmla="*/ 897525 h 6220247"/>
              <a:gd name="connsiteX20" fmla="*/ 8095232 w 9117548"/>
              <a:gd name="connsiteY20" fmla="*/ 778568 h 6220247"/>
              <a:gd name="connsiteX21" fmla="*/ 6870432 w 9117548"/>
              <a:gd name="connsiteY21" fmla="*/ 491352 h 6220247"/>
              <a:gd name="connsiteX22" fmla="*/ 5705636 w 9117548"/>
              <a:gd name="connsiteY22" fmla="*/ 217953 h 6220247"/>
              <a:gd name="connsiteX23" fmla="*/ 5271017 w 9117548"/>
              <a:gd name="connsiteY23" fmla="*/ 191996 h 6220247"/>
              <a:gd name="connsiteX24" fmla="*/ 4922099 w 9117548"/>
              <a:gd name="connsiteY24" fmla="*/ 221381 h 6220247"/>
              <a:gd name="connsiteX25" fmla="*/ 4399585 w 9117548"/>
              <a:gd name="connsiteY25" fmla="*/ 402251 h 6220247"/>
              <a:gd name="connsiteX26" fmla="*/ 4298342 w 9117548"/>
              <a:gd name="connsiteY26" fmla="*/ 526259 h 6220247"/>
              <a:gd name="connsiteX27" fmla="*/ 4266129 w 9117548"/>
              <a:gd name="connsiteY27" fmla="*/ 184851 h 6220247"/>
              <a:gd name="connsiteX28" fmla="*/ 4140185 w 9117548"/>
              <a:gd name="connsiteY28" fmla="*/ 23030 h 6220247"/>
              <a:gd name="connsiteX29" fmla="*/ 3994667 w 9117548"/>
              <a:gd name="connsiteY29" fmla="*/ 11020 h 6220247"/>
              <a:gd name="connsiteX30" fmla="*/ 3826829 w 9117548"/>
              <a:gd name="connsiteY30" fmla="*/ 120897 h 6220247"/>
              <a:gd name="connsiteX31" fmla="*/ 3686152 w 9117548"/>
              <a:gd name="connsiteY31" fmla="*/ 211333 h 6220247"/>
              <a:gd name="connsiteX32" fmla="*/ 3461895 w 9117548"/>
              <a:gd name="connsiteY32" fmla="*/ 242053 h 6220247"/>
              <a:gd name="connsiteX33" fmla="*/ 3286834 w 9117548"/>
              <a:gd name="connsiteY33" fmla="*/ 355437 h 6220247"/>
              <a:gd name="connsiteX34" fmla="*/ 2889428 w 9117548"/>
              <a:gd name="connsiteY34" fmla="*/ 221381 h 6220247"/>
              <a:gd name="connsiteX35" fmla="*/ 2287861 w 9117548"/>
              <a:gd name="connsiteY35" fmla="*/ 131469 h 6220247"/>
              <a:gd name="connsiteX36" fmla="*/ 1415224 w 9117548"/>
              <a:gd name="connsiteY36" fmla="*/ 110849 h 6220247"/>
              <a:gd name="connsiteX37" fmla="*/ 741985 w 9117548"/>
              <a:gd name="connsiteY37" fmla="*/ 171139 h 6220247"/>
              <a:gd name="connsiteX38" fmla="*/ 330813 w 9117548"/>
              <a:gd name="connsiteY38" fmla="*/ 216331 h 6220247"/>
              <a:gd name="connsiteX39" fmla="*/ 12694 w 9117548"/>
              <a:gd name="connsiteY39" fmla="*/ 251238 h 6220247"/>
              <a:gd name="connsiteX40" fmla="*/ 10025 w 9117548"/>
              <a:gd name="connsiteY40" fmla="*/ 5481090 h 6220247"/>
              <a:gd name="connsiteX0" fmla="*/ 10025 w 9117548"/>
              <a:gd name="connsiteY0" fmla="*/ 5481090 h 6220247"/>
              <a:gd name="connsiteX1" fmla="*/ 753786 w 9117548"/>
              <a:gd name="connsiteY1" fmla="*/ 5542664 h 6220247"/>
              <a:gd name="connsiteX2" fmla="*/ 1101449 w 9117548"/>
              <a:gd name="connsiteY2" fmla="*/ 5561714 h 6220247"/>
              <a:gd name="connsiteX3" fmla="*/ 1285407 w 9117548"/>
              <a:gd name="connsiteY3" fmla="*/ 5562865 h 6220247"/>
              <a:gd name="connsiteX4" fmla="*/ 1287500 w 9117548"/>
              <a:gd name="connsiteY4" fmla="*/ 5671015 h 6220247"/>
              <a:gd name="connsiteX5" fmla="*/ 2088464 w 9117548"/>
              <a:gd name="connsiteY5" fmla="*/ 5747974 h 6220247"/>
              <a:gd name="connsiteX6" fmla="*/ 2369818 w 9117548"/>
              <a:gd name="connsiteY6" fmla="*/ 5758023 h 6220247"/>
              <a:gd name="connsiteX7" fmla="*/ 2584261 w 9117548"/>
              <a:gd name="connsiteY7" fmla="*/ 5765690 h 6220247"/>
              <a:gd name="connsiteX8" fmla="*/ 2630263 w 9117548"/>
              <a:gd name="connsiteY8" fmla="*/ 5712020 h 6220247"/>
              <a:gd name="connsiteX9" fmla="*/ 2705600 w 9117548"/>
              <a:gd name="connsiteY9" fmla="*/ 5716783 h 6220247"/>
              <a:gd name="connsiteX10" fmla="*/ 2803467 w 9117548"/>
              <a:gd name="connsiteY10" fmla="*/ 5595679 h 6220247"/>
              <a:gd name="connsiteX11" fmla="*/ 2739749 w 9117548"/>
              <a:gd name="connsiteY11" fmla="*/ 5523771 h 6220247"/>
              <a:gd name="connsiteX12" fmla="*/ 8248103 w 9117548"/>
              <a:gd name="connsiteY12" fmla="*/ 6220247 h 6220247"/>
              <a:gd name="connsiteX13" fmla="*/ 8326109 w 9117548"/>
              <a:gd name="connsiteY13" fmla="*/ 6116047 h 6220247"/>
              <a:gd name="connsiteX14" fmla="*/ 9064401 w 9117548"/>
              <a:gd name="connsiteY14" fmla="*/ 2111805 h 6220247"/>
              <a:gd name="connsiteX15" fmla="*/ 9117548 w 9117548"/>
              <a:gd name="connsiteY15" fmla="*/ 1929601 h 6220247"/>
              <a:gd name="connsiteX16" fmla="*/ 9056210 w 9117548"/>
              <a:gd name="connsiteY16" fmla="*/ 1736300 h 6220247"/>
              <a:gd name="connsiteX17" fmla="*/ 8971585 w 9117548"/>
              <a:gd name="connsiteY17" fmla="*/ 1728634 h 6220247"/>
              <a:gd name="connsiteX18" fmla="*/ 8871101 w 9117548"/>
              <a:gd name="connsiteY18" fmla="*/ 1819069 h 6220247"/>
              <a:gd name="connsiteX19" fmla="*/ 8526788 w 9117548"/>
              <a:gd name="connsiteY19" fmla="*/ 897525 h 6220247"/>
              <a:gd name="connsiteX20" fmla="*/ 8095232 w 9117548"/>
              <a:gd name="connsiteY20" fmla="*/ 778568 h 6220247"/>
              <a:gd name="connsiteX21" fmla="*/ 6870432 w 9117548"/>
              <a:gd name="connsiteY21" fmla="*/ 491352 h 6220247"/>
              <a:gd name="connsiteX22" fmla="*/ 5705636 w 9117548"/>
              <a:gd name="connsiteY22" fmla="*/ 217953 h 6220247"/>
              <a:gd name="connsiteX23" fmla="*/ 5271017 w 9117548"/>
              <a:gd name="connsiteY23" fmla="*/ 191996 h 6220247"/>
              <a:gd name="connsiteX24" fmla="*/ 4922099 w 9117548"/>
              <a:gd name="connsiteY24" fmla="*/ 221381 h 6220247"/>
              <a:gd name="connsiteX25" fmla="*/ 4399585 w 9117548"/>
              <a:gd name="connsiteY25" fmla="*/ 402251 h 6220247"/>
              <a:gd name="connsiteX26" fmla="*/ 4298342 w 9117548"/>
              <a:gd name="connsiteY26" fmla="*/ 526259 h 6220247"/>
              <a:gd name="connsiteX27" fmla="*/ 4266129 w 9117548"/>
              <a:gd name="connsiteY27" fmla="*/ 184851 h 6220247"/>
              <a:gd name="connsiteX28" fmla="*/ 4140185 w 9117548"/>
              <a:gd name="connsiteY28" fmla="*/ 23030 h 6220247"/>
              <a:gd name="connsiteX29" fmla="*/ 3994667 w 9117548"/>
              <a:gd name="connsiteY29" fmla="*/ 11020 h 6220247"/>
              <a:gd name="connsiteX30" fmla="*/ 3826829 w 9117548"/>
              <a:gd name="connsiteY30" fmla="*/ 120897 h 6220247"/>
              <a:gd name="connsiteX31" fmla="*/ 3686152 w 9117548"/>
              <a:gd name="connsiteY31" fmla="*/ 211333 h 6220247"/>
              <a:gd name="connsiteX32" fmla="*/ 3461895 w 9117548"/>
              <a:gd name="connsiteY32" fmla="*/ 242053 h 6220247"/>
              <a:gd name="connsiteX33" fmla="*/ 3286834 w 9117548"/>
              <a:gd name="connsiteY33" fmla="*/ 355437 h 6220247"/>
              <a:gd name="connsiteX34" fmla="*/ 2889428 w 9117548"/>
              <a:gd name="connsiteY34" fmla="*/ 221381 h 6220247"/>
              <a:gd name="connsiteX35" fmla="*/ 2287861 w 9117548"/>
              <a:gd name="connsiteY35" fmla="*/ 131469 h 6220247"/>
              <a:gd name="connsiteX36" fmla="*/ 1415224 w 9117548"/>
              <a:gd name="connsiteY36" fmla="*/ 110849 h 6220247"/>
              <a:gd name="connsiteX37" fmla="*/ 741985 w 9117548"/>
              <a:gd name="connsiteY37" fmla="*/ 171139 h 6220247"/>
              <a:gd name="connsiteX38" fmla="*/ 330813 w 9117548"/>
              <a:gd name="connsiteY38" fmla="*/ 216331 h 6220247"/>
              <a:gd name="connsiteX39" fmla="*/ 12694 w 9117548"/>
              <a:gd name="connsiteY39" fmla="*/ 251238 h 6220247"/>
              <a:gd name="connsiteX40" fmla="*/ 10025 w 9117548"/>
              <a:gd name="connsiteY40" fmla="*/ 5481090 h 6220247"/>
              <a:gd name="connsiteX0" fmla="*/ 10025 w 9117548"/>
              <a:gd name="connsiteY0" fmla="*/ 5481090 h 6220247"/>
              <a:gd name="connsiteX1" fmla="*/ 753786 w 9117548"/>
              <a:gd name="connsiteY1" fmla="*/ 5542664 h 6220247"/>
              <a:gd name="connsiteX2" fmla="*/ 1101449 w 9117548"/>
              <a:gd name="connsiteY2" fmla="*/ 5561714 h 6220247"/>
              <a:gd name="connsiteX3" fmla="*/ 1285407 w 9117548"/>
              <a:gd name="connsiteY3" fmla="*/ 5562865 h 6220247"/>
              <a:gd name="connsiteX4" fmla="*/ 1287500 w 9117548"/>
              <a:gd name="connsiteY4" fmla="*/ 5671015 h 6220247"/>
              <a:gd name="connsiteX5" fmla="*/ 2088464 w 9117548"/>
              <a:gd name="connsiteY5" fmla="*/ 5747974 h 6220247"/>
              <a:gd name="connsiteX6" fmla="*/ 2369818 w 9117548"/>
              <a:gd name="connsiteY6" fmla="*/ 5758023 h 6220247"/>
              <a:gd name="connsiteX7" fmla="*/ 2584261 w 9117548"/>
              <a:gd name="connsiteY7" fmla="*/ 5765690 h 6220247"/>
              <a:gd name="connsiteX8" fmla="*/ 2630263 w 9117548"/>
              <a:gd name="connsiteY8" fmla="*/ 5712020 h 6220247"/>
              <a:gd name="connsiteX9" fmla="*/ 2705600 w 9117548"/>
              <a:gd name="connsiteY9" fmla="*/ 5716783 h 6220247"/>
              <a:gd name="connsiteX10" fmla="*/ 2803467 w 9117548"/>
              <a:gd name="connsiteY10" fmla="*/ 5595679 h 6220247"/>
              <a:gd name="connsiteX11" fmla="*/ 2739749 w 9117548"/>
              <a:gd name="connsiteY11" fmla="*/ 5523771 h 6220247"/>
              <a:gd name="connsiteX12" fmla="*/ 8248103 w 9117548"/>
              <a:gd name="connsiteY12" fmla="*/ 6220247 h 6220247"/>
              <a:gd name="connsiteX13" fmla="*/ 8326109 w 9117548"/>
              <a:gd name="connsiteY13" fmla="*/ 6116047 h 6220247"/>
              <a:gd name="connsiteX14" fmla="*/ 8588098 w 9117548"/>
              <a:gd name="connsiteY14" fmla="*/ 4642552 h 6220247"/>
              <a:gd name="connsiteX15" fmla="*/ 9064401 w 9117548"/>
              <a:gd name="connsiteY15" fmla="*/ 2111805 h 6220247"/>
              <a:gd name="connsiteX16" fmla="*/ 9117548 w 9117548"/>
              <a:gd name="connsiteY16" fmla="*/ 1929601 h 6220247"/>
              <a:gd name="connsiteX17" fmla="*/ 9056210 w 9117548"/>
              <a:gd name="connsiteY17" fmla="*/ 1736300 h 6220247"/>
              <a:gd name="connsiteX18" fmla="*/ 8971585 w 9117548"/>
              <a:gd name="connsiteY18" fmla="*/ 1728634 h 6220247"/>
              <a:gd name="connsiteX19" fmla="*/ 8871101 w 9117548"/>
              <a:gd name="connsiteY19" fmla="*/ 1819069 h 6220247"/>
              <a:gd name="connsiteX20" fmla="*/ 8526788 w 9117548"/>
              <a:gd name="connsiteY20" fmla="*/ 897525 h 6220247"/>
              <a:gd name="connsiteX21" fmla="*/ 8095232 w 9117548"/>
              <a:gd name="connsiteY21" fmla="*/ 778568 h 6220247"/>
              <a:gd name="connsiteX22" fmla="*/ 6870432 w 9117548"/>
              <a:gd name="connsiteY22" fmla="*/ 491352 h 6220247"/>
              <a:gd name="connsiteX23" fmla="*/ 5705636 w 9117548"/>
              <a:gd name="connsiteY23" fmla="*/ 217953 h 6220247"/>
              <a:gd name="connsiteX24" fmla="*/ 5271017 w 9117548"/>
              <a:gd name="connsiteY24" fmla="*/ 191996 h 6220247"/>
              <a:gd name="connsiteX25" fmla="*/ 4922099 w 9117548"/>
              <a:gd name="connsiteY25" fmla="*/ 221381 h 6220247"/>
              <a:gd name="connsiteX26" fmla="*/ 4399585 w 9117548"/>
              <a:gd name="connsiteY26" fmla="*/ 402251 h 6220247"/>
              <a:gd name="connsiteX27" fmla="*/ 4298342 w 9117548"/>
              <a:gd name="connsiteY27" fmla="*/ 526259 h 6220247"/>
              <a:gd name="connsiteX28" fmla="*/ 4266129 w 9117548"/>
              <a:gd name="connsiteY28" fmla="*/ 184851 h 6220247"/>
              <a:gd name="connsiteX29" fmla="*/ 4140185 w 9117548"/>
              <a:gd name="connsiteY29" fmla="*/ 23030 h 6220247"/>
              <a:gd name="connsiteX30" fmla="*/ 3994667 w 9117548"/>
              <a:gd name="connsiteY30" fmla="*/ 11020 h 6220247"/>
              <a:gd name="connsiteX31" fmla="*/ 3826829 w 9117548"/>
              <a:gd name="connsiteY31" fmla="*/ 120897 h 6220247"/>
              <a:gd name="connsiteX32" fmla="*/ 3686152 w 9117548"/>
              <a:gd name="connsiteY32" fmla="*/ 211333 h 6220247"/>
              <a:gd name="connsiteX33" fmla="*/ 3461895 w 9117548"/>
              <a:gd name="connsiteY33" fmla="*/ 242053 h 6220247"/>
              <a:gd name="connsiteX34" fmla="*/ 3286834 w 9117548"/>
              <a:gd name="connsiteY34" fmla="*/ 355437 h 6220247"/>
              <a:gd name="connsiteX35" fmla="*/ 2889428 w 9117548"/>
              <a:gd name="connsiteY35" fmla="*/ 221381 h 6220247"/>
              <a:gd name="connsiteX36" fmla="*/ 2287861 w 9117548"/>
              <a:gd name="connsiteY36" fmla="*/ 131469 h 6220247"/>
              <a:gd name="connsiteX37" fmla="*/ 1415224 w 9117548"/>
              <a:gd name="connsiteY37" fmla="*/ 110849 h 6220247"/>
              <a:gd name="connsiteX38" fmla="*/ 741985 w 9117548"/>
              <a:gd name="connsiteY38" fmla="*/ 171139 h 6220247"/>
              <a:gd name="connsiteX39" fmla="*/ 330813 w 9117548"/>
              <a:gd name="connsiteY39" fmla="*/ 216331 h 6220247"/>
              <a:gd name="connsiteX40" fmla="*/ 12694 w 9117548"/>
              <a:gd name="connsiteY40" fmla="*/ 251238 h 6220247"/>
              <a:gd name="connsiteX41" fmla="*/ 10025 w 9117548"/>
              <a:gd name="connsiteY41" fmla="*/ 5481090 h 6220247"/>
              <a:gd name="connsiteX0" fmla="*/ 10025 w 9117548"/>
              <a:gd name="connsiteY0" fmla="*/ 5481090 h 6172622"/>
              <a:gd name="connsiteX1" fmla="*/ 753786 w 9117548"/>
              <a:gd name="connsiteY1" fmla="*/ 5542664 h 6172622"/>
              <a:gd name="connsiteX2" fmla="*/ 1101449 w 9117548"/>
              <a:gd name="connsiteY2" fmla="*/ 5561714 h 6172622"/>
              <a:gd name="connsiteX3" fmla="*/ 1285407 w 9117548"/>
              <a:gd name="connsiteY3" fmla="*/ 5562865 h 6172622"/>
              <a:gd name="connsiteX4" fmla="*/ 1287500 w 9117548"/>
              <a:gd name="connsiteY4" fmla="*/ 5671015 h 6172622"/>
              <a:gd name="connsiteX5" fmla="*/ 2088464 w 9117548"/>
              <a:gd name="connsiteY5" fmla="*/ 5747974 h 6172622"/>
              <a:gd name="connsiteX6" fmla="*/ 2369818 w 9117548"/>
              <a:gd name="connsiteY6" fmla="*/ 5758023 h 6172622"/>
              <a:gd name="connsiteX7" fmla="*/ 2584261 w 9117548"/>
              <a:gd name="connsiteY7" fmla="*/ 5765690 h 6172622"/>
              <a:gd name="connsiteX8" fmla="*/ 2630263 w 9117548"/>
              <a:gd name="connsiteY8" fmla="*/ 5712020 h 6172622"/>
              <a:gd name="connsiteX9" fmla="*/ 2705600 w 9117548"/>
              <a:gd name="connsiteY9" fmla="*/ 5716783 h 6172622"/>
              <a:gd name="connsiteX10" fmla="*/ 2803467 w 9117548"/>
              <a:gd name="connsiteY10" fmla="*/ 5595679 h 6172622"/>
              <a:gd name="connsiteX11" fmla="*/ 2739749 w 9117548"/>
              <a:gd name="connsiteY11" fmla="*/ 5523771 h 6172622"/>
              <a:gd name="connsiteX12" fmla="*/ 8240959 w 9117548"/>
              <a:gd name="connsiteY12" fmla="*/ 6172622 h 6172622"/>
              <a:gd name="connsiteX13" fmla="*/ 8326109 w 9117548"/>
              <a:gd name="connsiteY13" fmla="*/ 6116047 h 6172622"/>
              <a:gd name="connsiteX14" fmla="*/ 8588098 w 9117548"/>
              <a:gd name="connsiteY14" fmla="*/ 4642552 h 6172622"/>
              <a:gd name="connsiteX15" fmla="*/ 9064401 w 9117548"/>
              <a:gd name="connsiteY15" fmla="*/ 2111805 h 6172622"/>
              <a:gd name="connsiteX16" fmla="*/ 9117548 w 9117548"/>
              <a:gd name="connsiteY16" fmla="*/ 1929601 h 6172622"/>
              <a:gd name="connsiteX17" fmla="*/ 9056210 w 9117548"/>
              <a:gd name="connsiteY17" fmla="*/ 1736300 h 6172622"/>
              <a:gd name="connsiteX18" fmla="*/ 8971585 w 9117548"/>
              <a:gd name="connsiteY18" fmla="*/ 1728634 h 6172622"/>
              <a:gd name="connsiteX19" fmla="*/ 8871101 w 9117548"/>
              <a:gd name="connsiteY19" fmla="*/ 1819069 h 6172622"/>
              <a:gd name="connsiteX20" fmla="*/ 8526788 w 9117548"/>
              <a:gd name="connsiteY20" fmla="*/ 897525 h 6172622"/>
              <a:gd name="connsiteX21" fmla="*/ 8095232 w 9117548"/>
              <a:gd name="connsiteY21" fmla="*/ 778568 h 6172622"/>
              <a:gd name="connsiteX22" fmla="*/ 6870432 w 9117548"/>
              <a:gd name="connsiteY22" fmla="*/ 491352 h 6172622"/>
              <a:gd name="connsiteX23" fmla="*/ 5705636 w 9117548"/>
              <a:gd name="connsiteY23" fmla="*/ 217953 h 6172622"/>
              <a:gd name="connsiteX24" fmla="*/ 5271017 w 9117548"/>
              <a:gd name="connsiteY24" fmla="*/ 191996 h 6172622"/>
              <a:gd name="connsiteX25" fmla="*/ 4922099 w 9117548"/>
              <a:gd name="connsiteY25" fmla="*/ 221381 h 6172622"/>
              <a:gd name="connsiteX26" fmla="*/ 4399585 w 9117548"/>
              <a:gd name="connsiteY26" fmla="*/ 402251 h 6172622"/>
              <a:gd name="connsiteX27" fmla="*/ 4298342 w 9117548"/>
              <a:gd name="connsiteY27" fmla="*/ 526259 h 6172622"/>
              <a:gd name="connsiteX28" fmla="*/ 4266129 w 9117548"/>
              <a:gd name="connsiteY28" fmla="*/ 184851 h 6172622"/>
              <a:gd name="connsiteX29" fmla="*/ 4140185 w 9117548"/>
              <a:gd name="connsiteY29" fmla="*/ 23030 h 6172622"/>
              <a:gd name="connsiteX30" fmla="*/ 3994667 w 9117548"/>
              <a:gd name="connsiteY30" fmla="*/ 11020 h 6172622"/>
              <a:gd name="connsiteX31" fmla="*/ 3826829 w 9117548"/>
              <a:gd name="connsiteY31" fmla="*/ 120897 h 6172622"/>
              <a:gd name="connsiteX32" fmla="*/ 3686152 w 9117548"/>
              <a:gd name="connsiteY32" fmla="*/ 211333 h 6172622"/>
              <a:gd name="connsiteX33" fmla="*/ 3461895 w 9117548"/>
              <a:gd name="connsiteY33" fmla="*/ 242053 h 6172622"/>
              <a:gd name="connsiteX34" fmla="*/ 3286834 w 9117548"/>
              <a:gd name="connsiteY34" fmla="*/ 355437 h 6172622"/>
              <a:gd name="connsiteX35" fmla="*/ 2889428 w 9117548"/>
              <a:gd name="connsiteY35" fmla="*/ 221381 h 6172622"/>
              <a:gd name="connsiteX36" fmla="*/ 2287861 w 9117548"/>
              <a:gd name="connsiteY36" fmla="*/ 131469 h 6172622"/>
              <a:gd name="connsiteX37" fmla="*/ 1415224 w 9117548"/>
              <a:gd name="connsiteY37" fmla="*/ 110849 h 6172622"/>
              <a:gd name="connsiteX38" fmla="*/ 741985 w 9117548"/>
              <a:gd name="connsiteY38" fmla="*/ 171139 h 6172622"/>
              <a:gd name="connsiteX39" fmla="*/ 330813 w 9117548"/>
              <a:gd name="connsiteY39" fmla="*/ 216331 h 6172622"/>
              <a:gd name="connsiteX40" fmla="*/ 12694 w 9117548"/>
              <a:gd name="connsiteY40" fmla="*/ 251238 h 6172622"/>
              <a:gd name="connsiteX41" fmla="*/ 10025 w 9117548"/>
              <a:gd name="connsiteY41" fmla="*/ 5481090 h 6172622"/>
              <a:gd name="connsiteX0" fmla="*/ 10025 w 9117548"/>
              <a:gd name="connsiteY0" fmla="*/ 5481090 h 6172622"/>
              <a:gd name="connsiteX1" fmla="*/ 753786 w 9117548"/>
              <a:gd name="connsiteY1" fmla="*/ 5542664 h 6172622"/>
              <a:gd name="connsiteX2" fmla="*/ 1101449 w 9117548"/>
              <a:gd name="connsiteY2" fmla="*/ 5561714 h 6172622"/>
              <a:gd name="connsiteX3" fmla="*/ 1285407 w 9117548"/>
              <a:gd name="connsiteY3" fmla="*/ 5562865 h 6172622"/>
              <a:gd name="connsiteX4" fmla="*/ 1287500 w 9117548"/>
              <a:gd name="connsiteY4" fmla="*/ 5671015 h 6172622"/>
              <a:gd name="connsiteX5" fmla="*/ 2088464 w 9117548"/>
              <a:gd name="connsiteY5" fmla="*/ 5747974 h 6172622"/>
              <a:gd name="connsiteX6" fmla="*/ 2369818 w 9117548"/>
              <a:gd name="connsiteY6" fmla="*/ 5758023 h 6172622"/>
              <a:gd name="connsiteX7" fmla="*/ 2584261 w 9117548"/>
              <a:gd name="connsiteY7" fmla="*/ 5765690 h 6172622"/>
              <a:gd name="connsiteX8" fmla="*/ 2630263 w 9117548"/>
              <a:gd name="connsiteY8" fmla="*/ 5712020 h 6172622"/>
              <a:gd name="connsiteX9" fmla="*/ 2705600 w 9117548"/>
              <a:gd name="connsiteY9" fmla="*/ 5716783 h 6172622"/>
              <a:gd name="connsiteX10" fmla="*/ 2803467 w 9117548"/>
              <a:gd name="connsiteY10" fmla="*/ 5595679 h 6172622"/>
              <a:gd name="connsiteX11" fmla="*/ 2739749 w 9117548"/>
              <a:gd name="connsiteY11" fmla="*/ 5523771 h 6172622"/>
              <a:gd name="connsiteX12" fmla="*/ 8240959 w 9117548"/>
              <a:gd name="connsiteY12" fmla="*/ 6172622 h 6172622"/>
              <a:gd name="connsiteX13" fmla="*/ 8326109 w 9117548"/>
              <a:gd name="connsiteY13" fmla="*/ 6116047 h 6172622"/>
              <a:gd name="connsiteX14" fmla="*/ 8588098 w 9117548"/>
              <a:gd name="connsiteY14" fmla="*/ 4642552 h 6172622"/>
              <a:gd name="connsiteX15" fmla="*/ 9064401 w 9117548"/>
              <a:gd name="connsiteY15" fmla="*/ 2111805 h 6172622"/>
              <a:gd name="connsiteX16" fmla="*/ 9117548 w 9117548"/>
              <a:gd name="connsiteY16" fmla="*/ 1929601 h 6172622"/>
              <a:gd name="connsiteX17" fmla="*/ 9056210 w 9117548"/>
              <a:gd name="connsiteY17" fmla="*/ 1736300 h 6172622"/>
              <a:gd name="connsiteX18" fmla="*/ 8971585 w 9117548"/>
              <a:gd name="connsiteY18" fmla="*/ 1728634 h 6172622"/>
              <a:gd name="connsiteX19" fmla="*/ 8871101 w 9117548"/>
              <a:gd name="connsiteY19" fmla="*/ 1819069 h 6172622"/>
              <a:gd name="connsiteX20" fmla="*/ 8526788 w 9117548"/>
              <a:gd name="connsiteY20" fmla="*/ 897525 h 6172622"/>
              <a:gd name="connsiteX21" fmla="*/ 8095232 w 9117548"/>
              <a:gd name="connsiteY21" fmla="*/ 778568 h 6172622"/>
              <a:gd name="connsiteX22" fmla="*/ 6870432 w 9117548"/>
              <a:gd name="connsiteY22" fmla="*/ 491352 h 6172622"/>
              <a:gd name="connsiteX23" fmla="*/ 5705636 w 9117548"/>
              <a:gd name="connsiteY23" fmla="*/ 217953 h 6172622"/>
              <a:gd name="connsiteX24" fmla="*/ 5271017 w 9117548"/>
              <a:gd name="connsiteY24" fmla="*/ 191996 h 6172622"/>
              <a:gd name="connsiteX25" fmla="*/ 4922099 w 9117548"/>
              <a:gd name="connsiteY25" fmla="*/ 221381 h 6172622"/>
              <a:gd name="connsiteX26" fmla="*/ 4399585 w 9117548"/>
              <a:gd name="connsiteY26" fmla="*/ 402251 h 6172622"/>
              <a:gd name="connsiteX27" fmla="*/ 4298342 w 9117548"/>
              <a:gd name="connsiteY27" fmla="*/ 526259 h 6172622"/>
              <a:gd name="connsiteX28" fmla="*/ 4266129 w 9117548"/>
              <a:gd name="connsiteY28" fmla="*/ 184851 h 6172622"/>
              <a:gd name="connsiteX29" fmla="*/ 4140185 w 9117548"/>
              <a:gd name="connsiteY29" fmla="*/ 23030 h 6172622"/>
              <a:gd name="connsiteX30" fmla="*/ 3994667 w 9117548"/>
              <a:gd name="connsiteY30" fmla="*/ 11020 h 6172622"/>
              <a:gd name="connsiteX31" fmla="*/ 3826829 w 9117548"/>
              <a:gd name="connsiteY31" fmla="*/ 120897 h 6172622"/>
              <a:gd name="connsiteX32" fmla="*/ 3686152 w 9117548"/>
              <a:gd name="connsiteY32" fmla="*/ 211333 h 6172622"/>
              <a:gd name="connsiteX33" fmla="*/ 3461895 w 9117548"/>
              <a:gd name="connsiteY33" fmla="*/ 242053 h 6172622"/>
              <a:gd name="connsiteX34" fmla="*/ 3286834 w 9117548"/>
              <a:gd name="connsiteY34" fmla="*/ 355437 h 6172622"/>
              <a:gd name="connsiteX35" fmla="*/ 2889428 w 9117548"/>
              <a:gd name="connsiteY35" fmla="*/ 221381 h 6172622"/>
              <a:gd name="connsiteX36" fmla="*/ 2287861 w 9117548"/>
              <a:gd name="connsiteY36" fmla="*/ 131469 h 6172622"/>
              <a:gd name="connsiteX37" fmla="*/ 1415224 w 9117548"/>
              <a:gd name="connsiteY37" fmla="*/ 110849 h 6172622"/>
              <a:gd name="connsiteX38" fmla="*/ 741985 w 9117548"/>
              <a:gd name="connsiteY38" fmla="*/ 171139 h 6172622"/>
              <a:gd name="connsiteX39" fmla="*/ 330813 w 9117548"/>
              <a:gd name="connsiteY39" fmla="*/ 216331 h 6172622"/>
              <a:gd name="connsiteX40" fmla="*/ 12694 w 9117548"/>
              <a:gd name="connsiteY40" fmla="*/ 251238 h 6172622"/>
              <a:gd name="connsiteX41" fmla="*/ 10025 w 9117548"/>
              <a:gd name="connsiteY41" fmla="*/ 5481090 h 6172622"/>
              <a:gd name="connsiteX0" fmla="*/ 10025 w 9117548"/>
              <a:gd name="connsiteY0" fmla="*/ 5481090 h 6172622"/>
              <a:gd name="connsiteX1" fmla="*/ 753786 w 9117548"/>
              <a:gd name="connsiteY1" fmla="*/ 5542664 h 6172622"/>
              <a:gd name="connsiteX2" fmla="*/ 1101449 w 9117548"/>
              <a:gd name="connsiteY2" fmla="*/ 5561714 h 6172622"/>
              <a:gd name="connsiteX3" fmla="*/ 1285407 w 9117548"/>
              <a:gd name="connsiteY3" fmla="*/ 5562865 h 6172622"/>
              <a:gd name="connsiteX4" fmla="*/ 1287500 w 9117548"/>
              <a:gd name="connsiteY4" fmla="*/ 5671015 h 6172622"/>
              <a:gd name="connsiteX5" fmla="*/ 2088464 w 9117548"/>
              <a:gd name="connsiteY5" fmla="*/ 5747974 h 6172622"/>
              <a:gd name="connsiteX6" fmla="*/ 2369818 w 9117548"/>
              <a:gd name="connsiteY6" fmla="*/ 5758023 h 6172622"/>
              <a:gd name="connsiteX7" fmla="*/ 2584261 w 9117548"/>
              <a:gd name="connsiteY7" fmla="*/ 5765690 h 6172622"/>
              <a:gd name="connsiteX8" fmla="*/ 2630263 w 9117548"/>
              <a:gd name="connsiteY8" fmla="*/ 5712020 h 6172622"/>
              <a:gd name="connsiteX9" fmla="*/ 2705600 w 9117548"/>
              <a:gd name="connsiteY9" fmla="*/ 5716783 h 6172622"/>
              <a:gd name="connsiteX10" fmla="*/ 2803467 w 9117548"/>
              <a:gd name="connsiteY10" fmla="*/ 5595679 h 6172622"/>
              <a:gd name="connsiteX11" fmla="*/ 2739749 w 9117548"/>
              <a:gd name="connsiteY11" fmla="*/ 5523771 h 6172622"/>
              <a:gd name="connsiteX12" fmla="*/ 7264123 w 9117548"/>
              <a:gd name="connsiteY12" fmla="*/ 6071302 h 6172622"/>
              <a:gd name="connsiteX13" fmla="*/ 8240959 w 9117548"/>
              <a:gd name="connsiteY13" fmla="*/ 6172622 h 6172622"/>
              <a:gd name="connsiteX14" fmla="*/ 8326109 w 9117548"/>
              <a:gd name="connsiteY14" fmla="*/ 6116047 h 6172622"/>
              <a:gd name="connsiteX15" fmla="*/ 8588098 w 9117548"/>
              <a:gd name="connsiteY15" fmla="*/ 4642552 h 6172622"/>
              <a:gd name="connsiteX16" fmla="*/ 9064401 w 9117548"/>
              <a:gd name="connsiteY16" fmla="*/ 2111805 h 6172622"/>
              <a:gd name="connsiteX17" fmla="*/ 9117548 w 9117548"/>
              <a:gd name="connsiteY17" fmla="*/ 1929601 h 6172622"/>
              <a:gd name="connsiteX18" fmla="*/ 9056210 w 9117548"/>
              <a:gd name="connsiteY18" fmla="*/ 1736300 h 6172622"/>
              <a:gd name="connsiteX19" fmla="*/ 8971585 w 9117548"/>
              <a:gd name="connsiteY19" fmla="*/ 1728634 h 6172622"/>
              <a:gd name="connsiteX20" fmla="*/ 8871101 w 9117548"/>
              <a:gd name="connsiteY20" fmla="*/ 1819069 h 6172622"/>
              <a:gd name="connsiteX21" fmla="*/ 8526788 w 9117548"/>
              <a:gd name="connsiteY21" fmla="*/ 897525 h 6172622"/>
              <a:gd name="connsiteX22" fmla="*/ 8095232 w 9117548"/>
              <a:gd name="connsiteY22" fmla="*/ 778568 h 6172622"/>
              <a:gd name="connsiteX23" fmla="*/ 6870432 w 9117548"/>
              <a:gd name="connsiteY23" fmla="*/ 491352 h 6172622"/>
              <a:gd name="connsiteX24" fmla="*/ 5705636 w 9117548"/>
              <a:gd name="connsiteY24" fmla="*/ 217953 h 6172622"/>
              <a:gd name="connsiteX25" fmla="*/ 5271017 w 9117548"/>
              <a:gd name="connsiteY25" fmla="*/ 191996 h 6172622"/>
              <a:gd name="connsiteX26" fmla="*/ 4922099 w 9117548"/>
              <a:gd name="connsiteY26" fmla="*/ 221381 h 6172622"/>
              <a:gd name="connsiteX27" fmla="*/ 4399585 w 9117548"/>
              <a:gd name="connsiteY27" fmla="*/ 402251 h 6172622"/>
              <a:gd name="connsiteX28" fmla="*/ 4298342 w 9117548"/>
              <a:gd name="connsiteY28" fmla="*/ 526259 h 6172622"/>
              <a:gd name="connsiteX29" fmla="*/ 4266129 w 9117548"/>
              <a:gd name="connsiteY29" fmla="*/ 184851 h 6172622"/>
              <a:gd name="connsiteX30" fmla="*/ 4140185 w 9117548"/>
              <a:gd name="connsiteY30" fmla="*/ 23030 h 6172622"/>
              <a:gd name="connsiteX31" fmla="*/ 3994667 w 9117548"/>
              <a:gd name="connsiteY31" fmla="*/ 11020 h 6172622"/>
              <a:gd name="connsiteX32" fmla="*/ 3826829 w 9117548"/>
              <a:gd name="connsiteY32" fmla="*/ 120897 h 6172622"/>
              <a:gd name="connsiteX33" fmla="*/ 3686152 w 9117548"/>
              <a:gd name="connsiteY33" fmla="*/ 211333 h 6172622"/>
              <a:gd name="connsiteX34" fmla="*/ 3461895 w 9117548"/>
              <a:gd name="connsiteY34" fmla="*/ 242053 h 6172622"/>
              <a:gd name="connsiteX35" fmla="*/ 3286834 w 9117548"/>
              <a:gd name="connsiteY35" fmla="*/ 355437 h 6172622"/>
              <a:gd name="connsiteX36" fmla="*/ 2889428 w 9117548"/>
              <a:gd name="connsiteY36" fmla="*/ 221381 h 6172622"/>
              <a:gd name="connsiteX37" fmla="*/ 2287861 w 9117548"/>
              <a:gd name="connsiteY37" fmla="*/ 131469 h 6172622"/>
              <a:gd name="connsiteX38" fmla="*/ 1415224 w 9117548"/>
              <a:gd name="connsiteY38" fmla="*/ 110849 h 6172622"/>
              <a:gd name="connsiteX39" fmla="*/ 741985 w 9117548"/>
              <a:gd name="connsiteY39" fmla="*/ 171139 h 6172622"/>
              <a:gd name="connsiteX40" fmla="*/ 330813 w 9117548"/>
              <a:gd name="connsiteY40" fmla="*/ 216331 h 6172622"/>
              <a:gd name="connsiteX41" fmla="*/ 12694 w 9117548"/>
              <a:gd name="connsiteY41" fmla="*/ 251238 h 6172622"/>
              <a:gd name="connsiteX42" fmla="*/ 10025 w 9117548"/>
              <a:gd name="connsiteY42" fmla="*/ 5481090 h 617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117548" h="6172622">
                <a:moveTo>
                  <a:pt x="10025" y="5481090"/>
                </a:moveTo>
                <a:cubicBezTo>
                  <a:pt x="242070" y="5496058"/>
                  <a:pt x="521741" y="5527696"/>
                  <a:pt x="753786" y="5542664"/>
                </a:cubicBezTo>
                <a:cubicBezTo>
                  <a:pt x="860149" y="5545045"/>
                  <a:pt x="995086" y="5559333"/>
                  <a:pt x="1101449" y="5561714"/>
                </a:cubicBezTo>
                <a:lnTo>
                  <a:pt x="1285407" y="5562865"/>
                </a:lnTo>
                <a:cubicBezTo>
                  <a:pt x="1286105" y="5598915"/>
                  <a:pt x="1286802" y="5634965"/>
                  <a:pt x="1287500" y="5671015"/>
                </a:cubicBezTo>
                <a:lnTo>
                  <a:pt x="2088464" y="5747974"/>
                </a:lnTo>
                <a:lnTo>
                  <a:pt x="2369818" y="5758023"/>
                </a:lnTo>
                <a:lnTo>
                  <a:pt x="2584261" y="5765690"/>
                </a:lnTo>
                <a:lnTo>
                  <a:pt x="2630263" y="5712020"/>
                </a:lnTo>
                <a:lnTo>
                  <a:pt x="2705600" y="5716783"/>
                </a:lnTo>
                <a:lnTo>
                  <a:pt x="2803467" y="5595679"/>
                </a:lnTo>
                <a:lnTo>
                  <a:pt x="2739749" y="5523771"/>
                </a:lnTo>
                <a:lnTo>
                  <a:pt x="7264123" y="6071302"/>
                </a:lnTo>
                <a:lnTo>
                  <a:pt x="8240959" y="6172622"/>
                </a:lnTo>
                <a:cubicBezTo>
                  <a:pt x="8290773" y="6158526"/>
                  <a:pt x="8297726" y="6134905"/>
                  <a:pt x="8326109" y="6116047"/>
                </a:cubicBezTo>
                <a:cubicBezTo>
                  <a:pt x="8415026" y="5625676"/>
                  <a:pt x="8499181" y="5132923"/>
                  <a:pt x="8588098" y="4642552"/>
                </a:cubicBezTo>
                <a:lnTo>
                  <a:pt x="9064401" y="2111805"/>
                </a:lnTo>
                <a:lnTo>
                  <a:pt x="9117548" y="1929601"/>
                </a:lnTo>
                <a:cubicBezTo>
                  <a:pt x="9116946" y="1862786"/>
                  <a:pt x="9097293" y="1798353"/>
                  <a:pt x="9056210" y="1736300"/>
                </a:cubicBezTo>
                <a:cubicBezTo>
                  <a:pt x="9032764" y="1732951"/>
                  <a:pt x="9004556" y="1710551"/>
                  <a:pt x="8971585" y="1728634"/>
                </a:cubicBezTo>
                <a:lnTo>
                  <a:pt x="8871101" y="1819069"/>
                </a:lnTo>
                <a:cubicBezTo>
                  <a:pt x="8808717" y="1497601"/>
                  <a:pt x="8686803" y="1197562"/>
                  <a:pt x="8526788" y="897525"/>
                </a:cubicBezTo>
                <a:lnTo>
                  <a:pt x="8095232" y="778568"/>
                </a:lnTo>
                <a:lnTo>
                  <a:pt x="6870432" y="491352"/>
                </a:lnTo>
                <a:cubicBezTo>
                  <a:pt x="6488517" y="393075"/>
                  <a:pt x="6111363" y="304324"/>
                  <a:pt x="5705636" y="217953"/>
                </a:cubicBezTo>
                <a:cubicBezTo>
                  <a:pt x="5568701" y="195013"/>
                  <a:pt x="5405571" y="188742"/>
                  <a:pt x="5271017" y="191996"/>
                </a:cubicBezTo>
                <a:cubicBezTo>
                  <a:pt x="5154711" y="194648"/>
                  <a:pt x="5038405" y="211586"/>
                  <a:pt x="4922099" y="221381"/>
                </a:cubicBezTo>
                <a:cubicBezTo>
                  <a:pt x="4757453" y="255477"/>
                  <a:pt x="4568993" y="315767"/>
                  <a:pt x="4399585" y="402251"/>
                </a:cubicBezTo>
                <a:cubicBezTo>
                  <a:pt x="4358693" y="419774"/>
                  <a:pt x="4332090" y="484923"/>
                  <a:pt x="4298342" y="526259"/>
                </a:cubicBezTo>
                <a:cubicBezTo>
                  <a:pt x="4278873" y="440238"/>
                  <a:pt x="4285598" y="270872"/>
                  <a:pt x="4266129" y="184851"/>
                </a:cubicBezTo>
                <a:cubicBezTo>
                  <a:pt x="4242404" y="110273"/>
                  <a:pt x="4209154" y="45220"/>
                  <a:pt x="4140185" y="23030"/>
                </a:cubicBezTo>
                <a:cubicBezTo>
                  <a:pt x="4087710" y="-14311"/>
                  <a:pt x="4042379" y="3117"/>
                  <a:pt x="3994667" y="11020"/>
                </a:cubicBezTo>
                <a:lnTo>
                  <a:pt x="3826829" y="120897"/>
                </a:lnTo>
                <a:lnTo>
                  <a:pt x="3686152" y="211333"/>
                </a:lnTo>
                <a:lnTo>
                  <a:pt x="3461895" y="242053"/>
                </a:lnTo>
                <a:cubicBezTo>
                  <a:pt x="3390048" y="278260"/>
                  <a:pt x="3344394" y="269223"/>
                  <a:pt x="3286834" y="355437"/>
                </a:cubicBezTo>
                <a:lnTo>
                  <a:pt x="2889428" y="221381"/>
                </a:lnTo>
                <a:cubicBezTo>
                  <a:pt x="2700812" y="177122"/>
                  <a:pt x="2519339" y="147153"/>
                  <a:pt x="2287861" y="131469"/>
                </a:cubicBezTo>
                <a:cubicBezTo>
                  <a:pt x="2006507" y="121421"/>
                  <a:pt x="1739441" y="113754"/>
                  <a:pt x="1415224" y="110849"/>
                </a:cubicBezTo>
                <a:cubicBezTo>
                  <a:pt x="1143186" y="128565"/>
                  <a:pt x="966398" y="151042"/>
                  <a:pt x="741985" y="171139"/>
                </a:cubicBezTo>
                <a:lnTo>
                  <a:pt x="330813" y="216331"/>
                </a:lnTo>
                <a:lnTo>
                  <a:pt x="12694" y="251238"/>
                </a:lnTo>
                <a:cubicBezTo>
                  <a:pt x="19393" y="2016399"/>
                  <a:pt x="-16771" y="3695833"/>
                  <a:pt x="10025" y="5481090"/>
                </a:cubicBezTo>
                <a:close/>
              </a:path>
            </a:pathLst>
          </a:custGeom>
          <a:blipFill>
            <a:blip r:embed="rId2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
            <a:extLst>
              <a:ext uri="{FF2B5EF4-FFF2-40B4-BE49-F238E27FC236}">
                <a16:creationId xmlns:a16="http://schemas.microsoft.com/office/drawing/2014/main" id="{E0F0CC00-E2C4-4F9C-85B7-46814CCE2FAB}"/>
              </a:ext>
            </a:extLst>
          </p:cNvPr>
          <p:cNvSpPr>
            <a:spLocks noGrp="1" noChangeArrowheads="1"/>
          </p:cNvSpPr>
          <p:nvPr>
            <p:ph type="title"/>
          </p:nvPr>
        </p:nvSpPr>
        <p:spPr>
          <a:xfrm>
            <a:off x="457200" y="1025486"/>
            <a:ext cx="8229600" cy="480702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us hear the conclusion of the whole matter: Fear God and keep His commandments, For this is man's all. For God will bring every work into judgment, Including every secret thing, Whether good or evil.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Ecclesiastes 12:13-14 </a:t>
            </a:r>
          </a:p>
        </p:txBody>
      </p:sp>
      <p:sp>
        <p:nvSpPr>
          <p:cNvPr id="25" name="!!God">
            <a:extLst>
              <a:ext uri="{FF2B5EF4-FFF2-40B4-BE49-F238E27FC236}">
                <a16:creationId xmlns:a16="http://schemas.microsoft.com/office/drawing/2014/main" id="{550B704F-537A-4B21-863A-920A63B3A77F}"/>
              </a:ext>
            </a:extLst>
          </p:cNvPr>
          <p:cNvSpPr txBox="1">
            <a:spLocks noChangeArrowheads="1"/>
          </p:cNvSpPr>
          <p:nvPr/>
        </p:nvSpPr>
        <p:spPr bwMode="auto">
          <a:xfrm>
            <a:off x="3643745" y="3070833"/>
            <a:ext cx="1371600"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God</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26" name="Rectangle 2">
            <a:extLst>
              <a:ext uri="{FF2B5EF4-FFF2-40B4-BE49-F238E27FC236}">
                <a16:creationId xmlns:a16="http://schemas.microsoft.com/office/drawing/2014/main" id="{5E1AC234-4E0B-4DC5-8BB6-E1D93E1F88EB}"/>
              </a:ext>
            </a:extLst>
          </p:cNvPr>
          <p:cNvSpPr txBox="1">
            <a:spLocks noChangeArrowheads="1"/>
          </p:cNvSpPr>
          <p:nvPr/>
        </p:nvSpPr>
        <p:spPr bwMode="auto">
          <a:xfrm>
            <a:off x="7150402" y="4410922"/>
            <a:ext cx="1450248"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good</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27" name="Rectangle 2">
            <a:extLst>
              <a:ext uri="{FF2B5EF4-FFF2-40B4-BE49-F238E27FC236}">
                <a16:creationId xmlns:a16="http://schemas.microsoft.com/office/drawing/2014/main" id="{1D1CC04C-9E2E-403F-BE29-46211AE7E4A4}"/>
              </a:ext>
            </a:extLst>
          </p:cNvPr>
          <p:cNvSpPr txBox="1">
            <a:spLocks noChangeArrowheads="1"/>
          </p:cNvSpPr>
          <p:nvPr/>
        </p:nvSpPr>
        <p:spPr bwMode="auto">
          <a:xfrm>
            <a:off x="2022257" y="5084076"/>
            <a:ext cx="1450248"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evil</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17437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xit" presetSubtype="0" fill="hold" grpId="0" nodeType="clickEffect">
                                  <p:stCondLst>
                                    <p:cond delay="900"/>
                                  </p:stCondLst>
                                  <p:childTnLst>
                                    <p:set>
                                      <p:cBhvr>
                                        <p:cTn id="6" dur="1" fill="hold">
                                          <p:stCondLst>
                                            <p:cond delay="999"/>
                                          </p:stCondLst>
                                        </p:cTn>
                                        <p:tgtEl>
                                          <p:spTgt spid="25"/>
                                        </p:tgtEl>
                                        <p:attrNameLst>
                                          <p:attrName>style.visibility</p:attrName>
                                        </p:attrNameLst>
                                      </p:cBhvr>
                                      <p:to>
                                        <p:strVal val="hidden"/>
                                      </p:to>
                                    </p:set>
                                    <p:animEffect transition="out" filter="dissolve">
                                      <p:cBhvr>
                                        <p:cTn id="7" dur="1000">
                                          <p:stCondLst>
                                            <p:cond delay="0"/>
                                          </p:stCondLst>
                                        </p:cTn>
                                        <p:tgtEl>
                                          <p:spTgt spid="25"/>
                                        </p:tgtEl>
                                      </p:cBhvr>
                                    </p:animEffect>
                                    <p:anim to="" calcmode="lin" valueType="num">
                                      <p:cBhvr>
                                        <p:cTn id="8" dur="1000" fill="hold">
                                          <p:stCondLst>
                                            <p:cond delay="0"/>
                                          </p:stCondLst>
                                        </p:cTn>
                                        <p:tgtEl>
                                          <p:spTgt spid="25"/>
                                        </p:tgtEl>
                                        <p:attrNameLst>
                                          <p:attrName>ppt_w</p:attrName>
                                        </p:attrNameLst>
                                      </p:cBhvr>
                                      <p:tavLst>
                                        <p:tav tm="0">
                                          <p:val>
                                            <p:strVal val="#ppt_w"/>
                                          </p:val>
                                        </p:tav>
                                        <p:tav tm="100000">
                                          <p:val>
                                            <p:strVal val="#ppt_w*4"/>
                                          </p:val>
                                        </p:tav>
                                      </p:tavLst>
                                    </p:anim>
                                    <p:anim to="" calcmode="lin" valueType="num">
                                      <p:cBhvr>
                                        <p:cTn id="9" dur="1000" fill="hold">
                                          <p:stCondLst>
                                            <p:cond delay="0"/>
                                          </p:stCondLst>
                                        </p:cTn>
                                        <p:tgtEl>
                                          <p:spTgt spid="25"/>
                                        </p:tgtEl>
                                        <p:attrNameLst>
                                          <p:attrName>ppt_h</p:attrName>
                                        </p:attrNameLst>
                                      </p:cBhvr>
                                      <p:tavLst>
                                        <p:tav tm="0">
                                          <p:val>
                                            <p:strVal val="#ppt_h"/>
                                          </p:val>
                                        </p:tav>
                                        <p:tav tm="100000">
                                          <p:val>
                                            <p:strVal val="#ppt_h*4"/>
                                          </p:val>
                                        </p:tav>
                                      </p:tavLst>
                                    </p:anim>
                                  </p:childTnLst>
                                </p:cTn>
                              </p:par>
                              <p:par>
                                <p:cTn id="10" presetID="3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800" decel="100000"/>
                                        <p:tgtEl>
                                          <p:spTgt spid="24"/>
                                        </p:tgtEl>
                                      </p:cBhvr>
                                    </p:animEffect>
                                    <p:anim calcmode="lin" valueType="num">
                                      <p:cBhvr>
                                        <p:cTn id="13" dur="800" decel="100000" fill="hold"/>
                                        <p:tgtEl>
                                          <p:spTgt spid="24"/>
                                        </p:tgtEl>
                                        <p:attrNameLst>
                                          <p:attrName>style.rotation</p:attrName>
                                        </p:attrNameLst>
                                      </p:cBhvr>
                                      <p:tavLst>
                                        <p:tav tm="0">
                                          <p:val>
                                            <p:fltVal val="-90"/>
                                          </p:val>
                                        </p:tav>
                                        <p:tav tm="100000">
                                          <p:val>
                                            <p:fltVal val="0"/>
                                          </p:val>
                                        </p:tav>
                                      </p:tavLst>
                                    </p:anim>
                                    <p:anim calcmode="lin" valueType="num">
                                      <p:cBhvr>
                                        <p:cTn id="14" dur="800" decel="100000" fill="hold"/>
                                        <p:tgtEl>
                                          <p:spTgt spid="24"/>
                                        </p:tgtEl>
                                        <p:attrNameLst>
                                          <p:attrName>ppt_x</p:attrName>
                                        </p:attrNameLst>
                                      </p:cBhvr>
                                      <p:tavLst>
                                        <p:tav tm="0">
                                          <p:val>
                                            <p:strVal val="#ppt_x+0.4"/>
                                          </p:val>
                                        </p:tav>
                                        <p:tav tm="100000">
                                          <p:val>
                                            <p:strVal val="#ppt_x-0.05"/>
                                          </p:val>
                                        </p:tav>
                                      </p:tavLst>
                                    </p:anim>
                                    <p:anim calcmode="lin" valueType="num">
                                      <p:cBhvr>
                                        <p:cTn id="15" dur="800" decel="100000" fill="hold"/>
                                        <p:tgtEl>
                                          <p:spTgt spid="2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childTnLst>
                          </p:cTn>
                        </p:par>
                        <p:par>
                          <p:cTn id="18" fill="hold">
                            <p:stCondLst>
                              <p:cond delay="1900"/>
                            </p:stCondLst>
                            <p:childTnLst>
                              <p:par>
                                <p:cTn id="19" presetID="1"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1"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250"/>
                                        <p:tgtEl>
                                          <p:spTgt spid="26"/>
                                        </p:tgtEl>
                                      </p:cBhvr>
                                    </p:animEffect>
                                  </p:childTnLst>
                                </p:cTn>
                              </p:par>
                              <p:par>
                                <p:cTn id="58" presetID="10" presetClass="entr" presetSubtype="0" fill="hold" grpId="1"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250"/>
                                        <p:tgtEl>
                                          <p:spTgt spid="27"/>
                                        </p:tgtEl>
                                      </p:cBhvr>
                                    </p:animEffect>
                                  </p:childTnLst>
                                </p:cTn>
                              </p:par>
                              <p:par>
                                <p:cTn id="61" presetID="42" presetClass="path" presetSubtype="0" accel="50000" decel="50000" fill="hold" grpId="0" nodeType="withEffect">
                                  <p:stCondLst>
                                    <p:cond delay="0"/>
                                  </p:stCondLst>
                                  <p:childTnLst>
                                    <p:animMotion origin="layout" path="M -4.72222E-6 -3.33333E-6 L -0.2519 -0.15879 " pathEditMode="relative" rAng="0" ptsTypes="AA">
                                      <p:cBhvr>
                                        <p:cTn id="62" dur="1500" fill="hold"/>
                                        <p:tgtEl>
                                          <p:spTgt spid="26"/>
                                        </p:tgtEl>
                                        <p:attrNameLst>
                                          <p:attrName>ppt_x</p:attrName>
                                          <p:attrName>ppt_y</p:attrName>
                                        </p:attrNameLst>
                                      </p:cBhvr>
                                      <p:rCtr x="-12604" y="-7940"/>
                                    </p:animMotion>
                                  </p:childTnLst>
                                </p:cTn>
                              </p:par>
                              <p:par>
                                <p:cTn id="63" presetID="42" presetClass="path" presetSubtype="0" accel="50000" decel="50000" fill="hold" grpId="0" nodeType="withEffect">
                                  <p:stCondLst>
                                    <p:cond delay="0"/>
                                  </p:stCondLst>
                                  <p:childTnLst>
                                    <p:animMotion origin="layout" path="M 2.77778E-6 -1.48148E-6 L 0.01718 -0.25347 " pathEditMode="relative" rAng="0" ptsTypes="AA">
                                      <p:cBhvr>
                                        <p:cTn id="64" dur="1500" fill="hold"/>
                                        <p:tgtEl>
                                          <p:spTgt spid="27"/>
                                        </p:tgtEl>
                                        <p:attrNameLst>
                                          <p:attrName>ppt_x</p:attrName>
                                          <p:attrName>ppt_y</p:attrName>
                                        </p:attrNameLst>
                                      </p:cBhvr>
                                      <p:rCtr x="851" y="-12685"/>
                                    </p:animMotion>
                                  </p:childTnLst>
                                </p:cTn>
                              </p:par>
                              <p:par>
                                <p:cTn id="65" presetID="10" presetClass="exit" presetSubtype="0" fill="hold" grpId="1" nodeType="withEffect">
                                  <p:stCondLst>
                                    <p:cond delay="0"/>
                                  </p:stCondLst>
                                  <p:childTnLst>
                                    <p:animEffect transition="out" filter="fade">
                                      <p:cBhvr>
                                        <p:cTn id="66" dur="1250"/>
                                        <p:tgtEl>
                                          <p:spTgt spid="24"/>
                                        </p:tgtEl>
                                      </p:cBhvr>
                                    </p:animEffect>
                                    <p:set>
                                      <p:cBhvr>
                                        <p:cTn id="67" dur="1" fill="hold">
                                          <p:stCondLst>
                                            <p:cond delay="124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p:bldP spid="26" grpId="0"/>
      <p:bldP spid="26" grpId="1"/>
      <p:bldP spid="27" grpId="0"/>
      <p:bldP spid="2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B3A4CA-3D0C-4768-9A2A-B825D04F1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4" name="Rectangle 4"/>
          <p:cNvSpPr>
            <a:spLocks noChangeArrowheads="1"/>
          </p:cNvSpPr>
          <p:nvPr/>
        </p:nvSpPr>
        <p:spPr bwMode="auto">
          <a:xfrm>
            <a:off x="-4051559" y="191400"/>
            <a:ext cx="7188958" cy="2402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perspectiveHeroicExtremeLeftFacing"/>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05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chemeClr val="tx1">
                      <a:alpha val="80000"/>
                    </a:schemeClr>
                  </a:glow>
                  <a:outerShdw blurRad="76200" dist="50800" dir="5400000" algn="tl" rotWithShape="0">
                    <a:srgbClr val="000000">
                      <a:alpha val="65000"/>
                    </a:srgbClr>
                  </a:outerShdw>
                </a:effectLst>
                <a:latin typeface="Calibri" panose="020F0502020204030204" pitchFamily="34" charset="0"/>
              </a:rPr>
              <a:t>Commands</a:t>
            </a:r>
          </a:p>
        </p:txBody>
      </p:sp>
      <p:sp>
        <p:nvSpPr>
          <p:cNvPr id="5" name="Rectangle 12"/>
          <p:cNvSpPr>
            <a:spLocks noChangeArrowheads="1"/>
          </p:cNvSpPr>
          <p:nvPr/>
        </p:nvSpPr>
        <p:spPr bwMode="auto">
          <a:xfrm>
            <a:off x="723900" y="3498850"/>
            <a:ext cx="34671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66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chemeClr val="tx1">
                      <a:alpha val="80000"/>
                    </a:schemeClr>
                  </a:glow>
                  <a:outerShdw blurRad="76200" dist="50800" dir="5400000" algn="tl" rotWithShape="0">
                    <a:srgbClr val="000000">
                      <a:alpha val="65000"/>
                    </a:srgbClr>
                  </a:outerShdw>
                </a:effectLst>
                <a:latin typeface="Calibri" panose="020F0502020204030204" pitchFamily="34" charset="0"/>
              </a:rPr>
              <a:t>Ron Bert</a:t>
            </a: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chemeClr val="tx1">
                      <a:alpha val="80000"/>
                    </a:schemeClr>
                  </a:glow>
                  <a:outerShdw blurRad="76200" dist="50800" dir="5400000" algn="tl" rotWithShape="0">
                    <a:srgbClr val="000000">
                      <a:alpha val="65000"/>
                    </a:srgbClr>
                  </a:outerShdw>
                </a:effectLst>
                <a:latin typeface="Calibri" panose="020F0502020204030204" pitchFamily="34" charset="0"/>
              </a:rPr>
              <a:t>May 30, 2020</a:t>
            </a:r>
          </a:p>
        </p:txBody>
      </p:sp>
      <p:sp>
        <p:nvSpPr>
          <p:cNvPr id="8" name="Freeform 6">
            <a:extLst>
              <a:ext uri="{FF2B5EF4-FFF2-40B4-BE49-F238E27FC236}">
                <a16:creationId xmlns:a16="http://schemas.microsoft.com/office/drawing/2014/main" id="{41CB41C7-2AD2-4E59-BD49-68E55CF727F5}"/>
              </a:ext>
            </a:extLst>
          </p:cNvPr>
          <p:cNvSpPr/>
          <p:nvPr/>
        </p:nvSpPr>
        <p:spPr>
          <a:xfrm>
            <a:off x="0" y="0"/>
            <a:ext cx="4088891" cy="2925442"/>
          </a:xfrm>
          <a:custGeom>
            <a:avLst/>
            <a:gdLst>
              <a:gd name="connsiteX0" fmla="*/ 4067033 w 4148919"/>
              <a:gd name="connsiteY0" fmla="*/ 0 h 2770496"/>
              <a:gd name="connsiteX1" fmla="*/ 4148919 w 4148919"/>
              <a:gd name="connsiteY1" fmla="*/ 136478 h 2770496"/>
              <a:gd name="connsiteX2" fmla="*/ 4067033 w 4148919"/>
              <a:gd name="connsiteY2" fmla="*/ 395785 h 2770496"/>
              <a:gd name="connsiteX3" fmla="*/ 3916907 w 4148919"/>
              <a:gd name="connsiteY3" fmla="*/ 586854 h 2770496"/>
              <a:gd name="connsiteX4" fmla="*/ 3821373 w 4148919"/>
              <a:gd name="connsiteY4" fmla="*/ 682388 h 2770496"/>
              <a:gd name="connsiteX5" fmla="*/ 3684896 w 4148919"/>
              <a:gd name="connsiteY5" fmla="*/ 955344 h 2770496"/>
              <a:gd name="connsiteX6" fmla="*/ 3466531 w 4148919"/>
              <a:gd name="connsiteY6" fmla="*/ 1241947 h 2770496"/>
              <a:gd name="connsiteX7" fmla="*/ 3398293 w 4148919"/>
              <a:gd name="connsiteY7" fmla="*/ 1255594 h 2770496"/>
              <a:gd name="connsiteX8" fmla="*/ 3439236 w 4148919"/>
              <a:gd name="connsiteY8" fmla="*/ 1828800 h 2770496"/>
              <a:gd name="connsiteX9" fmla="*/ 3370997 w 4148919"/>
              <a:gd name="connsiteY9" fmla="*/ 2456597 h 2770496"/>
              <a:gd name="connsiteX10" fmla="*/ 3275463 w 4148919"/>
              <a:gd name="connsiteY10" fmla="*/ 2674961 h 2770496"/>
              <a:gd name="connsiteX11" fmla="*/ 3002507 w 4148919"/>
              <a:gd name="connsiteY11" fmla="*/ 2661314 h 2770496"/>
              <a:gd name="connsiteX12" fmla="*/ 2934269 w 4148919"/>
              <a:gd name="connsiteY12" fmla="*/ 2483893 h 2770496"/>
              <a:gd name="connsiteX13" fmla="*/ 2961564 w 4148919"/>
              <a:gd name="connsiteY13" fmla="*/ 2129051 h 2770496"/>
              <a:gd name="connsiteX14" fmla="*/ 13648 w 4148919"/>
              <a:gd name="connsiteY14" fmla="*/ 2770496 h 2770496"/>
              <a:gd name="connsiteX15" fmla="*/ 0 w 4148919"/>
              <a:gd name="connsiteY15" fmla="*/ 0 h 2770496"/>
              <a:gd name="connsiteX16" fmla="*/ 4067033 w 4148919"/>
              <a:gd name="connsiteY16" fmla="*/ 0 h 2770496"/>
              <a:gd name="connsiteX0" fmla="*/ 4067033 w 4148919"/>
              <a:gd name="connsiteY0" fmla="*/ 0 h 2770496"/>
              <a:gd name="connsiteX1" fmla="*/ 4148919 w 4148919"/>
              <a:gd name="connsiteY1" fmla="*/ 136478 h 2770496"/>
              <a:gd name="connsiteX2" fmla="*/ 4067033 w 4148919"/>
              <a:gd name="connsiteY2" fmla="*/ 395785 h 2770496"/>
              <a:gd name="connsiteX3" fmla="*/ 3916907 w 4148919"/>
              <a:gd name="connsiteY3" fmla="*/ 586854 h 2770496"/>
              <a:gd name="connsiteX4" fmla="*/ 3821373 w 4148919"/>
              <a:gd name="connsiteY4" fmla="*/ 682388 h 2770496"/>
              <a:gd name="connsiteX5" fmla="*/ 3684896 w 4148919"/>
              <a:gd name="connsiteY5" fmla="*/ 955344 h 2770496"/>
              <a:gd name="connsiteX6" fmla="*/ 3466531 w 4148919"/>
              <a:gd name="connsiteY6" fmla="*/ 1241947 h 2770496"/>
              <a:gd name="connsiteX7" fmla="*/ 3398293 w 4148919"/>
              <a:gd name="connsiteY7" fmla="*/ 1255594 h 2770496"/>
              <a:gd name="connsiteX8" fmla="*/ 3353511 w 4148919"/>
              <a:gd name="connsiteY8" fmla="*/ 1819275 h 2770496"/>
              <a:gd name="connsiteX9" fmla="*/ 3370997 w 4148919"/>
              <a:gd name="connsiteY9" fmla="*/ 2456597 h 2770496"/>
              <a:gd name="connsiteX10" fmla="*/ 3275463 w 4148919"/>
              <a:gd name="connsiteY10" fmla="*/ 2674961 h 2770496"/>
              <a:gd name="connsiteX11" fmla="*/ 3002507 w 4148919"/>
              <a:gd name="connsiteY11" fmla="*/ 2661314 h 2770496"/>
              <a:gd name="connsiteX12" fmla="*/ 2934269 w 4148919"/>
              <a:gd name="connsiteY12" fmla="*/ 2483893 h 2770496"/>
              <a:gd name="connsiteX13" fmla="*/ 2961564 w 4148919"/>
              <a:gd name="connsiteY13" fmla="*/ 2129051 h 2770496"/>
              <a:gd name="connsiteX14" fmla="*/ 13648 w 4148919"/>
              <a:gd name="connsiteY14" fmla="*/ 2770496 h 2770496"/>
              <a:gd name="connsiteX15" fmla="*/ 0 w 4148919"/>
              <a:gd name="connsiteY15" fmla="*/ 0 h 2770496"/>
              <a:gd name="connsiteX16" fmla="*/ 4067033 w 4148919"/>
              <a:gd name="connsiteY16" fmla="*/ 0 h 2770496"/>
              <a:gd name="connsiteX0" fmla="*/ 4052746 w 4148919"/>
              <a:gd name="connsiteY0" fmla="*/ 21432 h 2770496"/>
              <a:gd name="connsiteX1" fmla="*/ 4148919 w 4148919"/>
              <a:gd name="connsiteY1" fmla="*/ 136478 h 2770496"/>
              <a:gd name="connsiteX2" fmla="*/ 4067033 w 4148919"/>
              <a:gd name="connsiteY2" fmla="*/ 395785 h 2770496"/>
              <a:gd name="connsiteX3" fmla="*/ 3916907 w 4148919"/>
              <a:gd name="connsiteY3" fmla="*/ 586854 h 2770496"/>
              <a:gd name="connsiteX4" fmla="*/ 3821373 w 4148919"/>
              <a:gd name="connsiteY4" fmla="*/ 682388 h 2770496"/>
              <a:gd name="connsiteX5" fmla="*/ 3684896 w 4148919"/>
              <a:gd name="connsiteY5" fmla="*/ 955344 h 2770496"/>
              <a:gd name="connsiteX6" fmla="*/ 3466531 w 4148919"/>
              <a:gd name="connsiteY6" fmla="*/ 1241947 h 2770496"/>
              <a:gd name="connsiteX7" fmla="*/ 3398293 w 4148919"/>
              <a:gd name="connsiteY7" fmla="*/ 1255594 h 2770496"/>
              <a:gd name="connsiteX8" fmla="*/ 3353511 w 4148919"/>
              <a:gd name="connsiteY8" fmla="*/ 1819275 h 2770496"/>
              <a:gd name="connsiteX9" fmla="*/ 3370997 w 4148919"/>
              <a:gd name="connsiteY9" fmla="*/ 2456597 h 2770496"/>
              <a:gd name="connsiteX10" fmla="*/ 3275463 w 4148919"/>
              <a:gd name="connsiteY10" fmla="*/ 2674961 h 2770496"/>
              <a:gd name="connsiteX11" fmla="*/ 3002507 w 4148919"/>
              <a:gd name="connsiteY11" fmla="*/ 2661314 h 2770496"/>
              <a:gd name="connsiteX12" fmla="*/ 2934269 w 4148919"/>
              <a:gd name="connsiteY12" fmla="*/ 2483893 h 2770496"/>
              <a:gd name="connsiteX13" fmla="*/ 2961564 w 4148919"/>
              <a:gd name="connsiteY13" fmla="*/ 2129051 h 2770496"/>
              <a:gd name="connsiteX14" fmla="*/ 13648 w 4148919"/>
              <a:gd name="connsiteY14" fmla="*/ 2770496 h 2770496"/>
              <a:gd name="connsiteX15" fmla="*/ 0 w 4148919"/>
              <a:gd name="connsiteY15" fmla="*/ 0 h 2770496"/>
              <a:gd name="connsiteX16" fmla="*/ 4052746 w 4148919"/>
              <a:gd name="connsiteY16" fmla="*/ 21432 h 2770496"/>
              <a:gd name="connsiteX0" fmla="*/ 4052746 w 4148919"/>
              <a:gd name="connsiteY0" fmla="*/ 11907 h 2770496"/>
              <a:gd name="connsiteX1" fmla="*/ 4148919 w 4148919"/>
              <a:gd name="connsiteY1" fmla="*/ 136478 h 2770496"/>
              <a:gd name="connsiteX2" fmla="*/ 4067033 w 4148919"/>
              <a:gd name="connsiteY2" fmla="*/ 395785 h 2770496"/>
              <a:gd name="connsiteX3" fmla="*/ 3916907 w 4148919"/>
              <a:gd name="connsiteY3" fmla="*/ 586854 h 2770496"/>
              <a:gd name="connsiteX4" fmla="*/ 3821373 w 4148919"/>
              <a:gd name="connsiteY4" fmla="*/ 682388 h 2770496"/>
              <a:gd name="connsiteX5" fmla="*/ 3684896 w 4148919"/>
              <a:gd name="connsiteY5" fmla="*/ 955344 h 2770496"/>
              <a:gd name="connsiteX6" fmla="*/ 3466531 w 4148919"/>
              <a:gd name="connsiteY6" fmla="*/ 1241947 h 2770496"/>
              <a:gd name="connsiteX7" fmla="*/ 3398293 w 4148919"/>
              <a:gd name="connsiteY7" fmla="*/ 1255594 h 2770496"/>
              <a:gd name="connsiteX8" fmla="*/ 3353511 w 4148919"/>
              <a:gd name="connsiteY8" fmla="*/ 1819275 h 2770496"/>
              <a:gd name="connsiteX9" fmla="*/ 3370997 w 4148919"/>
              <a:gd name="connsiteY9" fmla="*/ 2456597 h 2770496"/>
              <a:gd name="connsiteX10" fmla="*/ 3275463 w 4148919"/>
              <a:gd name="connsiteY10" fmla="*/ 2674961 h 2770496"/>
              <a:gd name="connsiteX11" fmla="*/ 3002507 w 4148919"/>
              <a:gd name="connsiteY11" fmla="*/ 2661314 h 2770496"/>
              <a:gd name="connsiteX12" fmla="*/ 2934269 w 4148919"/>
              <a:gd name="connsiteY12" fmla="*/ 2483893 h 2770496"/>
              <a:gd name="connsiteX13" fmla="*/ 2961564 w 4148919"/>
              <a:gd name="connsiteY13" fmla="*/ 2129051 h 2770496"/>
              <a:gd name="connsiteX14" fmla="*/ 13648 w 4148919"/>
              <a:gd name="connsiteY14" fmla="*/ 2770496 h 2770496"/>
              <a:gd name="connsiteX15" fmla="*/ 0 w 4148919"/>
              <a:gd name="connsiteY15" fmla="*/ 0 h 2770496"/>
              <a:gd name="connsiteX16" fmla="*/ 4052746 w 4148919"/>
              <a:gd name="connsiteY16" fmla="*/ 11907 h 2770496"/>
              <a:gd name="connsiteX0" fmla="*/ 4052746 w 4089388"/>
              <a:gd name="connsiteY0" fmla="*/ 11907 h 2770496"/>
              <a:gd name="connsiteX1" fmla="*/ 4089388 w 4089388"/>
              <a:gd name="connsiteY1" fmla="*/ 157909 h 2770496"/>
              <a:gd name="connsiteX2" fmla="*/ 4067033 w 4089388"/>
              <a:gd name="connsiteY2" fmla="*/ 395785 h 2770496"/>
              <a:gd name="connsiteX3" fmla="*/ 3916907 w 4089388"/>
              <a:gd name="connsiteY3" fmla="*/ 586854 h 2770496"/>
              <a:gd name="connsiteX4" fmla="*/ 3821373 w 4089388"/>
              <a:gd name="connsiteY4" fmla="*/ 682388 h 2770496"/>
              <a:gd name="connsiteX5" fmla="*/ 3684896 w 4089388"/>
              <a:gd name="connsiteY5" fmla="*/ 955344 h 2770496"/>
              <a:gd name="connsiteX6" fmla="*/ 3466531 w 4089388"/>
              <a:gd name="connsiteY6" fmla="*/ 1241947 h 2770496"/>
              <a:gd name="connsiteX7" fmla="*/ 3398293 w 4089388"/>
              <a:gd name="connsiteY7" fmla="*/ 1255594 h 2770496"/>
              <a:gd name="connsiteX8" fmla="*/ 3353511 w 4089388"/>
              <a:gd name="connsiteY8" fmla="*/ 1819275 h 2770496"/>
              <a:gd name="connsiteX9" fmla="*/ 3370997 w 4089388"/>
              <a:gd name="connsiteY9" fmla="*/ 2456597 h 2770496"/>
              <a:gd name="connsiteX10" fmla="*/ 3275463 w 4089388"/>
              <a:gd name="connsiteY10" fmla="*/ 2674961 h 2770496"/>
              <a:gd name="connsiteX11" fmla="*/ 3002507 w 4089388"/>
              <a:gd name="connsiteY11" fmla="*/ 2661314 h 2770496"/>
              <a:gd name="connsiteX12" fmla="*/ 2934269 w 4089388"/>
              <a:gd name="connsiteY12" fmla="*/ 2483893 h 2770496"/>
              <a:gd name="connsiteX13" fmla="*/ 2961564 w 4089388"/>
              <a:gd name="connsiteY13" fmla="*/ 2129051 h 2770496"/>
              <a:gd name="connsiteX14" fmla="*/ 13648 w 4089388"/>
              <a:gd name="connsiteY14" fmla="*/ 2770496 h 2770496"/>
              <a:gd name="connsiteX15" fmla="*/ 0 w 4089388"/>
              <a:gd name="connsiteY15" fmla="*/ 0 h 2770496"/>
              <a:gd name="connsiteX16" fmla="*/ 4052746 w 4089388"/>
              <a:gd name="connsiteY16" fmla="*/ 11907 h 2770496"/>
              <a:gd name="connsiteX0" fmla="*/ 4052746 w 4089388"/>
              <a:gd name="connsiteY0" fmla="*/ 11907 h 2770496"/>
              <a:gd name="connsiteX1" fmla="*/ 4089388 w 4089388"/>
              <a:gd name="connsiteY1" fmla="*/ 157909 h 2770496"/>
              <a:gd name="connsiteX2" fmla="*/ 4045602 w 4089388"/>
              <a:gd name="connsiteY2" fmla="*/ 367210 h 2770496"/>
              <a:gd name="connsiteX3" fmla="*/ 3916907 w 4089388"/>
              <a:gd name="connsiteY3" fmla="*/ 586854 h 2770496"/>
              <a:gd name="connsiteX4" fmla="*/ 3821373 w 4089388"/>
              <a:gd name="connsiteY4" fmla="*/ 682388 h 2770496"/>
              <a:gd name="connsiteX5" fmla="*/ 3684896 w 4089388"/>
              <a:gd name="connsiteY5" fmla="*/ 955344 h 2770496"/>
              <a:gd name="connsiteX6" fmla="*/ 3466531 w 4089388"/>
              <a:gd name="connsiteY6" fmla="*/ 1241947 h 2770496"/>
              <a:gd name="connsiteX7" fmla="*/ 3398293 w 4089388"/>
              <a:gd name="connsiteY7" fmla="*/ 1255594 h 2770496"/>
              <a:gd name="connsiteX8" fmla="*/ 3353511 w 4089388"/>
              <a:gd name="connsiteY8" fmla="*/ 1819275 h 2770496"/>
              <a:gd name="connsiteX9" fmla="*/ 3370997 w 4089388"/>
              <a:gd name="connsiteY9" fmla="*/ 2456597 h 2770496"/>
              <a:gd name="connsiteX10" fmla="*/ 3275463 w 4089388"/>
              <a:gd name="connsiteY10" fmla="*/ 2674961 h 2770496"/>
              <a:gd name="connsiteX11" fmla="*/ 3002507 w 4089388"/>
              <a:gd name="connsiteY11" fmla="*/ 2661314 h 2770496"/>
              <a:gd name="connsiteX12" fmla="*/ 2934269 w 4089388"/>
              <a:gd name="connsiteY12" fmla="*/ 2483893 h 2770496"/>
              <a:gd name="connsiteX13" fmla="*/ 2961564 w 4089388"/>
              <a:gd name="connsiteY13" fmla="*/ 2129051 h 2770496"/>
              <a:gd name="connsiteX14" fmla="*/ 13648 w 4089388"/>
              <a:gd name="connsiteY14" fmla="*/ 2770496 h 2770496"/>
              <a:gd name="connsiteX15" fmla="*/ 0 w 4089388"/>
              <a:gd name="connsiteY15" fmla="*/ 0 h 2770496"/>
              <a:gd name="connsiteX16" fmla="*/ 4052746 w 4089388"/>
              <a:gd name="connsiteY16" fmla="*/ 11907 h 2770496"/>
              <a:gd name="connsiteX0" fmla="*/ 4052746 w 4089388"/>
              <a:gd name="connsiteY0" fmla="*/ 11907 h 2770496"/>
              <a:gd name="connsiteX1" fmla="*/ 4089388 w 4089388"/>
              <a:gd name="connsiteY1" fmla="*/ 157909 h 2770496"/>
              <a:gd name="connsiteX2" fmla="*/ 4045602 w 4089388"/>
              <a:gd name="connsiteY2" fmla="*/ 367210 h 2770496"/>
              <a:gd name="connsiteX3" fmla="*/ 3916907 w 4089388"/>
              <a:gd name="connsiteY3" fmla="*/ 586854 h 2770496"/>
              <a:gd name="connsiteX4" fmla="*/ 3821373 w 4089388"/>
              <a:gd name="connsiteY4" fmla="*/ 682388 h 2770496"/>
              <a:gd name="connsiteX5" fmla="*/ 3684896 w 4089388"/>
              <a:gd name="connsiteY5" fmla="*/ 955344 h 2770496"/>
              <a:gd name="connsiteX6" fmla="*/ 3466531 w 4089388"/>
              <a:gd name="connsiteY6" fmla="*/ 1241947 h 2770496"/>
              <a:gd name="connsiteX7" fmla="*/ 3398293 w 4089388"/>
              <a:gd name="connsiteY7" fmla="*/ 1255594 h 2770496"/>
              <a:gd name="connsiteX8" fmla="*/ 3353511 w 4089388"/>
              <a:gd name="connsiteY8" fmla="*/ 1819275 h 2770496"/>
              <a:gd name="connsiteX9" fmla="*/ 3370997 w 4089388"/>
              <a:gd name="connsiteY9" fmla="*/ 2456597 h 2770496"/>
              <a:gd name="connsiteX10" fmla="*/ 3275463 w 4089388"/>
              <a:gd name="connsiteY10" fmla="*/ 2674961 h 2770496"/>
              <a:gd name="connsiteX11" fmla="*/ 3002507 w 4089388"/>
              <a:gd name="connsiteY11" fmla="*/ 2661314 h 2770496"/>
              <a:gd name="connsiteX12" fmla="*/ 2934269 w 4089388"/>
              <a:gd name="connsiteY12" fmla="*/ 2483893 h 2770496"/>
              <a:gd name="connsiteX13" fmla="*/ 2961564 w 4089388"/>
              <a:gd name="connsiteY13" fmla="*/ 2129051 h 2770496"/>
              <a:gd name="connsiteX14" fmla="*/ 13648 w 4089388"/>
              <a:gd name="connsiteY14" fmla="*/ 2770496 h 2770496"/>
              <a:gd name="connsiteX15" fmla="*/ 0 w 4089388"/>
              <a:gd name="connsiteY15" fmla="*/ 0 h 2770496"/>
              <a:gd name="connsiteX16" fmla="*/ 4052746 w 4089388"/>
              <a:gd name="connsiteY16" fmla="*/ 11907 h 2770496"/>
              <a:gd name="connsiteX0" fmla="*/ 4052746 w 4089388"/>
              <a:gd name="connsiteY0" fmla="*/ 11907 h 2770496"/>
              <a:gd name="connsiteX1" fmla="*/ 4089388 w 4089388"/>
              <a:gd name="connsiteY1" fmla="*/ 157909 h 2770496"/>
              <a:gd name="connsiteX2" fmla="*/ 4045602 w 4089388"/>
              <a:gd name="connsiteY2" fmla="*/ 367210 h 2770496"/>
              <a:gd name="connsiteX3" fmla="*/ 3916907 w 4089388"/>
              <a:gd name="connsiteY3" fmla="*/ 586854 h 2770496"/>
              <a:gd name="connsiteX4" fmla="*/ 3821373 w 4089388"/>
              <a:gd name="connsiteY4" fmla="*/ 682388 h 2770496"/>
              <a:gd name="connsiteX5" fmla="*/ 3684896 w 4089388"/>
              <a:gd name="connsiteY5" fmla="*/ 955344 h 2770496"/>
              <a:gd name="connsiteX6" fmla="*/ 3466531 w 4089388"/>
              <a:gd name="connsiteY6" fmla="*/ 1241947 h 2770496"/>
              <a:gd name="connsiteX7" fmla="*/ 3398293 w 4089388"/>
              <a:gd name="connsiteY7" fmla="*/ 1255594 h 2770496"/>
              <a:gd name="connsiteX8" fmla="*/ 3353511 w 4089388"/>
              <a:gd name="connsiteY8" fmla="*/ 1819275 h 2770496"/>
              <a:gd name="connsiteX9" fmla="*/ 3370997 w 4089388"/>
              <a:gd name="connsiteY9" fmla="*/ 2456597 h 2770496"/>
              <a:gd name="connsiteX10" fmla="*/ 3275463 w 4089388"/>
              <a:gd name="connsiteY10" fmla="*/ 2674961 h 2770496"/>
              <a:gd name="connsiteX11" fmla="*/ 3002507 w 4089388"/>
              <a:gd name="connsiteY11" fmla="*/ 2661314 h 2770496"/>
              <a:gd name="connsiteX12" fmla="*/ 2934269 w 4089388"/>
              <a:gd name="connsiteY12" fmla="*/ 2483893 h 2770496"/>
              <a:gd name="connsiteX13" fmla="*/ 2961564 w 4089388"/>
              <a:gd name="connsiteY13" fmla="*/ 2129051 h 2770496"/>
              <a:gd name="connsiteX14" fmla="*/ 13648 w 4089388"/>
              <a:gd name="connsiteY14" fmla="*/ 2770496 h 2770496"/>
              <a:gd name="connsiteX15" fmla="*/ 0 w 4089388"/>
              <a:gd name="connsiteY15" fmla="*/ 0 h 2770496"/>
              <a:gd name="connsiteX16" fmla="*/ 4052746 w 4089388"/>
              <a:gd name="connsiteY16" fmla="*/ 11907 h 2770496"/>
              <a:gd name="connsiteX0" fmla="*/ 4052746 w 4089388"/>
              <a:gd name="connsiteY0" fmla="*/ 11907 h 2770496"/>
              <a:gd name="connsiteX1" fmla="*/ 4089388 w 4089388"/>
              <a:gd name="connsiteY1" fmla="*/ 157909 h 2770496"/>
              <a:gd name="connsiteX2" fmla="*/ 4045602 w 4089388"/>
              <a:gd name="connsiteY2" fmla="*/ 367210 h 2770496"/>
              <a:gd name="connsiteX3" fmla="*/ 3916907 w 4089388"/>
              <a:gd name="connsiteY3" fmla="*/ 586854 h 2770496"/>
              <a:gd name="connsiteX4" fmla="*/ 3821373 w 4089388"/>
              <a:gd name="connsiteY4" fmla="*/ 682388 h 2770496"/>
              <a:gd name="connsiteX5" fmla="*/ 3684896 w 4089388"/>
              <a:gd name="connsiteY5" fmla="*/ 955344 h 2770496"/>
              <a:gd name="connsiteX6" fmla="*/ 3466531 w 4089388"/>
              <a:gd name="connsiteY6" fmla="*/ 1241947 h 2770496"/>
              <a:gd name="connsiteX7" fmla="*/ 3398293 w 4089388"/>
              <a:gd name="connsiteY7" fmla="*/ 1255594 h 2770496"/>
              <a:gd name="connsiteX8" fmla="*/ 3353511 w 4089388"/>
              <a:gd name="connsiteY8" fmla="*/ 1819275 h 2770496"/>
              <a:gd name="connsiteX9" fmla="*/ 3370997 w 4089388"/>
              <a:gd name="connsiteY9" fmla="*/ 2456597 h 2770496"/>
              <a:gd name="connsiteX10" fmla="*/ 3275463 w 4089388"/>
              <a:gd name="connsiteY10" fmla="*/ 2674961 h 2770496"/>
              <a:gd name="connsiteX11" fmla="*/ 3002507 w 4089388"/>
              <a:gd name="connsiteY11" fmla="*/ 2661314 h 2770496"/>
              <a:gd name="connsiteX12" fmla="*/ 2934269 w 4089388"/>
              <a:gd name="connsiteY12" fmla="*/ 2483893 h 2770496"/>
              <a:gd name="connsiteX13" fmla="*/ 2961564 w 4089388"/>
              <a:gd name="connsiteY13" fmla="*/ 2129051 h 2770496"/>
              <a:gd name="connsiteX14" fmla="*/ 13648 w 4089388"/>
              <a:gd name="connsiteY14" fmla="*/ 2770496 h 2770496"/>
              <a:gd name="connsiteX15" fmla="*/ 0 w 4089388"/>
              <a:gd name="connsiteY15" fmla="*/ 0 h 2770496"/>
              <a:gd name="connsiteX16" fmla="*/ 4052746 w 4089388"/>
              <a:gd name="connsiteY16" fmla="*/ 11907 h 2770496"/>
              <a:gd name="connsiteX0" fmla="*/ 4052746 w 4089388"/>
              <a:gd name="connsiteY0" fmla="*/ 11907 h 2770496"/>
              <a:gd name="connsiteX1" fmla="*/ 4089388 w 4089388"/>
              <a:gd name="connsiteY1" fmla="*/ 157909 h 2770496"/>
              <a:gd name="connsiteX2" fmla="*/ 4045602 w 4089388"/>
              <a:gd name="connsiteY2" fmla="*/ 367210 h 2770496"/>
              <a:gd name="connsiteX3" fmla="*/ 3916907 w 4089388"/>
              <a:gd name="connsiteY3" fmla="*/ 586854 h 2770496"/>
              <a:gd name="connsiteX4" fmla="*/ 3821373 w 4089388"/>
              <a:gd name="connsiteY4" fmla="*/ 682388 h 2770496"/>
              <a:gd name="connsiteX5" fmla="*/ 3684896 w 4089388"/>
              <a:gd name="connsiteY5" fmla="*/ 955344 h 2770496"/>
              <a:gd name="connsiteX6" fmla="*/ 3466531 w 4089388"/>
              <a:gd name="connsiteY6" fmla="*/ 1241947 h 2770496"/>
              <a:gd name="connsiteX7" fmla="*/ 3398293 w 4089388"/>
              <a:gd name="connsiteY7" fmla="*/ 1255594 h 2770496"/>
              <a:gd name="connsiteX8" fmla="*/ 3353511 w 4089388"/>
              <a:gd name="connsiteY8" fmla="*/ 1819275 h 2770496"/>
              <a:gd name="connsiteX9" fmla="*/ 3370997 w 4089388"/>
              <a:gd name="connsiteY9" fmla="*/ 2456597 h 2770496"/>
              <a:gd name="connsiteX10" fmla="*/ 3275463 w 4089388"/>
              <a:gd name="connsiteY10" fmla="*/ 2674961 h 2770496"/>
              <a:gd name="connsiteX11" fmla="*/ 3002507 w 4089388"/>
              <a:gd name="connsiteY11" fmla="*/ 2661314 h 2770496"/>
              <a:gd name="connsiteX12" fmla="*/ 2934269 w 4089388"/>
              <a:gd name="connsiteY12" fmla="*/ 2483893 h 2770496"/>
              <a:gd name="connsiteX13" fmla="*/ 2961564 w 4089388"/>
              <a:gd name="connsiteY13" fmla="*/ 2129051 h 2770496"/>
              <a:gd name="connsiteX14" fmla="*/ 13648 w 4089388"/>
              <a:gd name="connsiteY14" fmla="*/ 2770496 h 2770496"/>
              <a:gd name="connsiteX15" fmla="*/ 0 w 4089388"/>
              <a:gd name="connsiteY15" fmla="*/ 0 h 2770496"/>
              <a:gd name="connsiteX16" fmla="*/ 4052746 w 4089388"/>
              <a:gd name="connsiteY16" fmla="*/ 11907 h 2770496"/>
              <a:gd name="connsiteX0" fmla="*/ 4052746 w 4089388"/>
              <a:gd name="connsiteY0" fmla="*/ 11907 h 2770496"/>
              <a:gd name="connsiteX1" fmla="*/ 4089388 w 4089388"/>
              <a:gd name="connsiteY1" fmla="*/ 157909 h 2770496"/>
              <a:gd name="connsiteX2" fmla="*/ 4045602 w 4089388"/>
              <a:gd name="connsiteY2" fmla="*/ 367210 h 2770496"/>
              <a:gd name="connsiteX3" fmla="*/ 3916907 w 4089388"/>
              <a:gd name="connsiteY3" fmla="*/ 586854 h 2770496"/>
              <a:gd name="connsiteX4" fmla="*/ 3821373 w 4089388"/>
              <a:gd name="connsiteY4" fmla="*/ 682388 h 2770496"/>
              <a:gd name="connsiteX5" fmla="*/ 3684896 w 4089388"/>
              <a:gd name="connsiteY5" fmla="*/ 955344 h 2770496"/>
              <a:gd name="connsiteX6" fmla="*/ 3466531 w 4089388"/>
              <a:gd name="connsiteY6" fmla="*/ 1241947 h 2770496"/>
              <a:gd name="connsiteX7" fmla="*/ 3398293 w 4089388"/>
              <a:gd name="connsiteY7" fmla="*/ 1255594 h 2770496"/>
              <a:gd name="connsiteX8" fmla="*/ 3353511 w 4089388"/>
              <a:gd name="connsiteY8" fmla="*/ 1819275 h 2770496"/>
              <a:gd name="connsiteX9" fmla="*/ 3368616 w 4089388"/>
              <a:gd name="connsiteY9" fmla="*/ 2406590 h 2770496"/>
              <a:gd name="connsiteX10" fmla="*/ 3275463 w 4089388"/>
              <a:gd name="connsiteY10" fmla="*/ 2674961 h 2770496"/>
              <a:gd name="connsiteX11" fmla="*/ 3002507 w 4089388"/>
              <a:gd name="connsiteY11" fmla="*/ 2661314 h 2770496"/>
              <a:gd name="connsiteX12" fmla="*/ 2934269 w 4089388"/>
              <a:gd name="connsiteY12" fmla="*/ 2483893 h 2770496"/>
              <a:gd name="connsiteX13" fmla="*/ 2961564 w 4089388"/>
              <a:gd name="connsiteY13" fmla="*/ 2129051 h 2770496"/>
              <a:gd name="connsiteX14" fmla="*/ 13648 w 4089388"/>
              <a:gd name="connsiteY14" fmla="*/ 2770496 h 2770496"/>
              <a:gd name="connsiteX15" fmla="*/ 0 w 4089388"/>
              <a:gd name="connsiteY15" fmla="*/ 0 h 2770496"/>
              <a:gd name="connsiteX16" fmla="*/ 4052746 w 4089388"/>
              <a:gd name="connsiteY16" fmla="*/ 11907 h 2770496"/>
              <a:gd name="connsiteX0" fmla="*/ 4052746 w 4089388"/>
              <a:gd name="connsiteY0" fmla="*/ 11907 h 2770496"/>
              <a:gd name="connsiteX1" fmla="*/ 4089388 w 4089388"/>
              <a:gd name="connsiteY1" fmla="*/ 157909 h 2770496"/>
              <a:gd name="connsiteX2" fmla="*/ 4045602 w 4089388"/>
              <a:gd name="connsiteY2" fmla="*/ 367210 h 2770496"/>
              <a:gd name="connsiteX3" fmla="*/ 3916907 w 4089388"/>
              <a:gd name="connsiteY3" fmla="*/ 586854 h 2770496"/>
              <a:gd name="connsiteX4" fmla="*/ 3821373 w 4089388"/>
              <a:gd name="connsiteY4" fmla="*/ 682388 h 2770496"/>
              <a:gd name="connsiteX5" fmla="*/ 3684896 w 4089388"/>
              <a:gd name="connsiteY5" fmla="*/ 955344 h 2770496"/>
              <a:gd name="connsiteX6" fmla="*/ 3466531 w 4089388"/>
              <a:gd name="connsiteY6" fmla="*/ 1241947 h 2770496"/>
              <a:gd name="connsiteX7" fmla="*/ 3398293 w 4089388"/>
              <a:gd name="connsiteY7" fmla="*/ 1255594 h 2770496"/>
              <a:gd name="connsiteX8" fmla="*/ 3353511 w 4089388"/>
              <a:gd name="connsiteY8" fmla="*/ 1819275 h 2770496"/>
              <a:gd name="connsiteX9" fmla="*/ 3368616 w 4089388"/>
              <a:gd name="connsiteY9" fmla="*/ 2406590 h 2770496"/>
              <a:gd name="connsiteX10" fmla="*/ 3270701 w 4089388"/>
              <a:gd name="connsiteY10" fmla="*/ 2605905 h 2770496"/>
              <a:gd name="connsiteX11" fmla="*/ 3002507 w 4089388"/>
              <a:gd name="connsiteY11" fmla="*/ 2661314 h 2770496"/>
              <a:gd name="connsiteX12" fmla="*/ 2934269 w 4089388"/>
              <a:gd name="connsiteY12" fmla="*/ 2483893 h 2770496"/>
              <a:gd name="connsiteX13" fmla="*/ 2961564 w 4089388"/>
              <a:gd name="connsiteY13" fmla="*/ 2129051 h 2770496"/>
              <a:gd name="connsiteX14" fmla="*/ 13648 w 4089388"/>
              <a:gd name="connsiteY14" fmla="*/ 2770496 h 2770496"/>
              <a:gd name="connsiteX15" fmla="*/ 0 w 4089388"/>
              <a:gd name="connsiteY15" fmla="*/ 0 h 2770496"/>
              <a:gd name="connsiteX16" fmla="*/ 4052746 w 4089388"/>
              <a:gd name="connsiteY16" fmla="*/ 11907 h 2770496"/>
              <a:gd name="connsiteX0" fmla="*/ 4052746 w 4089388"/>
              <a:gd name="connsiteY0" fmla="*/ 11907 h 2770496"/>
              <a:gd name="connsiteX1" fmla="*/ 4089388 w 4089388"/>
              <a:gd name="connsiteY1" fmla="*/ 157909 h 2770496"/>
              <a:gd name="connsiteX2" fmla="*/ 4045602 w 4089388"/>
              <a:gd name="connsiteY2" fmla="*/ 367210 h 2770496"/>
              <a:gd name="connsiteX3" fmla="*/ 3916907 w 4089388"/>
              <a:gd name="connsiteY3" fmla="*/ 586854 h 2770496"/>
              <a:gd name="connsiteX4" fmla="*/ 3821373 w 4089388"/>
              <a:gd name="connsiteY4" fmla="*/ 682388 h 2770496"/>
              <a:gd name="connsiteX5" fmla="*/ 3684896 w 4089388"/>
              <a:gd name="connsiteY5" fmla="*/ 955344 h 2770496"/>
              <a:gd name="connsiteX6" fmla="*/ 3466531 w 4089388"/>
              <a:gd name="connsiteY6" fmla="*/ 1241947 h 2770496"/>
              <a:gd name="connsiteX7" fmla="*/ 3398293 w 4089388"/>
              <a:gd name="connsiteY7" fmla="*/ 1255594 h 2770496"/>
              <a:gd name="connsiteX8" fmla="*/ 3353511 w 4089388"/>
              <a:gd name="connsiteY8" fmla="*/ 1819275 h 2770496"/>
              <a:gd name="connsiteX9" fmla="*/ 3368616 w 4089388"/>
              <a:gd name="connsiteY9" fmla="*/ 2406590 h 2770496"/>
              <a:gd name="connsiteX10" fmla="*/ 3270701 w 4089388"/>
              <a:gd name="connsiteY10" fmla="*/ 2605905 h 2770496"/>
              <a:gd name="connsiteX11" fmla="*/ 3002507 w 4089388"/>
              <a:gd name="connsiteY11" fmla="*/ 2661314 h 2770496"/>
              <a:gd name="connsiteX12" fmla="*/ 2934269 w 4089388"/>
              <a:gd name="connsiteY12" fmla="*/ 2483893 h 2770496"/>
              <a:gd name="connsiteX13" fmla="*/ 2961564 w 4089388"/>
              <a:gd name="connsiteY13" fmla="*/ 2129051 h 2770496"/>
              <a:gd name="connsiteX14" fmla="*/ 13648 w 4089388"/>
              <a:gd name="connsiteY14" fmla="*/ 2770496 h 2770496"/>
              <a:gd name="connsiteX15" fmla="*/ 0 w 4089388"/>
              <a:gd name="connsiteY15" fmla="*/ 0 h 2770496"/>
              <a:gd name="connsiteX16" fmla="*/ 4052746 w 4089388"/>
              <a:gd name="connsiteY16" fmla="*/ 11907 h 2770496"/>
              <a:gd name="connsiteX0" fmla="*/ 4052746 w 4089388"/>
              <a:gd name="connsiteY0" fmla="*/ 11907 h 2770496"/>
              <a:gd name="connsiteX1" fmla="*/ 4089388 w 4089388"/>
              <a:gd name="connsiteY1" fmla="*/ 157909 h 2770496"/>
              <a:gd name="connsiteX2" fmla="*/ 4045602 w 4089388"/>
              <a:gd name="connsiteY2" fmla="*/ 367210 h 2770496"/>
              <a:gd name="connsiteX3" fmla="*/ 3916907 w 4089388"/>
              <a:gd name="connsiteY3" fmla="*/ 586854 h 2770496"/>
              <a:gd name="connsiteX4" fmla="*/ 3821373 w 4089388"/>
              <a:gd name="connsiteY4" fmla="*/ 682388 h 2770496"/>
              <a:gd name="connsiteX5" fmla="*/ 3684896 w 4089388"/>
              <a:gd name="connsiteY5" fmla="*/ 955344 h 2770496"/>
              <a:gd name="connsiteX6" fmla="*/ 3466531 w 4089388"/>
              <a:gd name="connsiteY6" fmla="*/ 1241947 h 2770496"/>
              <a:gd name="connsiteX7" fmla="*/ 3398293 w 4089388"/>
              <a:gd name="connsiteY7" fmla="*/ 1255594 h 2770496"/>
              <a:gd name="connsiteX8" fmla="*/ 3353511 w 4089388"/>
              <a:gd name="connsiteY8" fmla="*/ 1819275 h 2770496"/>
              <a:gd name="connsiteX9" fmla="*/ 3368616 w 4089388"/>
              <a:gd name="connsiteY9" fmla="*/ 2406590 h 2770496"/>
              <a:gd name="connsiteX10" fmla="*/ 3270701 w 4089388"/>
              <a:gd name="connsiteY10" fmla="*/ 2605905 h 2770496"/>
              <a:gd name="connsiteX11" fmla="*/ 3045370 w 4089388"/>
              <a:gd name="connsiteY11" fmla="*/ 2623214 h 2770496"/>
              <a:gd name="connsiteX12" fmla="*/ 2934269 w 4089388"/>
              <a:gd name="connsiteY12" fmla="*/ 2483893 h 2770496"/>
              <a:gd name="connsiteX13" fmla="*/ 2961564 w 4089388"/>
              <a:gd name="connsiteY13" fmla="*/ 2129051 h 2770496"/>
              <a:gd name="connsiteX14" fmla="*/ 13648 w 4089388"/>
              <a:gd name="connsiteY14" fmla="*/ 2770496 h 2770496"/>
              <a:gd name="connsiteX15" fmla="*/ 0 w 4089388"/>
              <a:gd name="connsiteY15" fmla="*/ 0 h 2770496"/>
              <a:gd name="connsiteX16" fmla="*/ 4052746 w 4089388"/>
              <a:gd name="connsiteY16" fmla="*/ 11907 h 2770496"/>
              <a:gd name="connsiteX0" fmla="*/ 4052746 w 4089388"/>
              <a:gd name="connsiteY0" fmla="*/ 11907 h 2770496"/>
              <a:gd name="connsiteX1" fmla="*/ 4089388 w 4089388"/>
              <a:gd name="connsiteY1" fmla="*/ 157909 h 2770496"/>
              <a:gd name="connsiteX2" fmla="*/ 4045602 w 4089388"/>
              <a:gd name="connsiteY2" fmla="*/ 367210 h 2770496"/>
              <a:gd name="connsiteX3" fmla="*/ 3916907 w 4089388"/>
              <a:gd name="connsiteY3" fmla="*/ 586854 h 2770496"/>
              <a:gd name="connsiteX4" fmla="*/ 3821373 w 4089388"/>
              <a:gd name="connsiteY4" fmla="*/ 682388 h 2770496"/>
              <a:gd name="connsiteX5" fmla="*/ 3684896 w 4089388"/>
              <a:gd name="connsiteY5" fmla="*/ 955344 h 2770496"/>
              <a:gd name="connsiteX6" fmla="*/ 3466531 w 4089388"/>
              <a:gd name="connsiteY6" fmla="*/ 1241947 h 2770496"/>
              <a:gd name="connsiteX7" fmla="*/ 3398293 w 4089388"/>
              <a:gd name="connsiteY7" fmla="*/ 1255594 h 2770496"/>
              <a:gd name="connsiteX8" fmla="*/ 3353511 w 4089388"/>
              <a:gd name="connsiteY8" fmla="*/ 1819275 h 2770496"/>
              <a:gd name="connsiteX9" fmla="*/ 3368616 w 4089388"/>
              <a:gd name="connsiteY9" fmla="*/ 2406590 h 2770496"/>
              <a:gd name="connsiteX10" fmla="*/ 3270701 w 4089388"/>
              <a:gd name="connsiteY10" fmla="*/ 2605905 h 2770496"/>
              <a:gd name="connsiteX11" fmla="*/ 3045370 w 4089388"/>
              <a:gd name="connsiteY11" fmla="*/ 2623214 h 2770496"/>
              <a:gd name="connsiteX12" fmla="*/ 2934269 w 4089388"/>
              <a:gd name="connsiteY12" fmla="*/ 2483893 h 2770496"/>
              <a:gd name="connsiteX13" fmla="*/ 2961564 w 4089388"/>
              <a:gd name="connsiteY13" fmla="*/ 2129051 h 2770496"/>
              <a:gd name="connsiteX14" fmla="*/ 13648 w 4089388"/>
              <a:gd name="connsiteY14" fmla="*/ 2770496 h 2770496"/>
              <a:gd name="connsiteX15" fmla="*/ 0 w 4089388"/>
              <a:gd name="connsiteY15" fmla="*/ 0 h 2770496"/>
              <a:gd name="connsiteX16" fmla="*/ 4052746 w 4089388"/>
              <a:gd name="connsiteY16" fmla="*/ 11907 h 2770496"/>
              <a:gd name="connsiteX0" fmla="*/ 4052746 w 4089388"/>
              <a:gd name="connsiteY0" fmla="*/ 11907 h 2770496"/>
              <a:gd name="connsiteX1" fmla="*/ 4089388 w 4089388"/>
              <a:gd name="connsiteY1" fmla="*/ 157909 h 2770496"/>
              <a:gd name="connsiteX2" fmla="*/ 4045602 w 4089388"/>
              <a:gd name="connsiteY2" fmla="*/ 367210 h 2770496"/>
              <a:gd name="connsiteX3" fmla="*/ 3916907 w 4089388"/>
              <a:gd name="connsiteY3" fmla="*/ 586854 h 2770496"/>
              <a:gd name="connsiteX4" fmla="*/ 3821373 w 4089388"/>
              <a:gd name="connsiteY4" fmla="*/ 682388 h 2770496"/>
              <a:gd name="connsiteX5" fmla="*/ 3684896 w 4089388"/>
              <a:gd name="connsiteY5" fmla="*/ 955344 h 2770496"/>
              <a:gd name="connsiteX6" fmla="*/ 3466531 w 4089388"/>
              <a:gd name="connsiteY6" fmla="*/ 1241947 h 2770496"/>
              <a:gd name="connsiteX7" fmla="*/ 3398293 w 4089388"/>
              <a:gd name="connsiteY7" fmla="*/ 1255594 h 2770496"/>
              <a:gd name="connsiteX8" fmla="*/ 3353511 w 4089388"/>
              <a:gd name="connsiteY8" fmla="*/ 1819275 h 2770496"/>
              <a:gd name="connsiteX9" fmla="*/ 3368616 w 4089388"/>
              <a:gd name="connsiteY9" fmla="*/ 2406590 h 2770496"/>
              <a:gd name="connsiteX10" fmla="*/ 3270701 w 4089388"/>
              <a:gd name="connsiteY10" fmla="*/ 2605905 h 2770496"/>
              <a:gd name="connsiteX11" fmla="*/ 3045370 w 4089388"/>
              <a:gd name="connsiteY11" fmla="*/ 2623214 h 2770496"/>
              <a:gd name="connsiteX12" fmla="*/ 2953319 w 4089388"/>
              <a:gd name="connsiteY12" fmla="*/ 2598193 h 2770496"/>
              <a:gd name="connsiteX13" fmla="*/ 2961564 w 4089388"/>
              <a:gd name="connsiteY13" fmla="*/ 2129051 h 2770496"/>
              <a:gd name="connsiteX14" fmla="*/ 13648 w 4089388"/>
              <a:gd name="connsiteY14" fmla="*/ 2770496 h 2770496"/>
              <a:gd name="connsiteX15" fmla="*/ 0 w 4089388"/>
              <a:gd name="connsiteY15" fmla="*/ 0 h 2770496"/>
              <a:gd name="connsiteX16" fmla="*/ 4052746 w 4089388"/>
              <a:gd name="connsiteY16" fmla="*/ 11907 h 2770496"/>
              <a:gd name="connsiteX0" fmla="*/ 4052746 w 4089388"/>
              <a:gd name="connsiteY0" fmla="*/ 11907 h 2770496"/>
              <a:gd name="connsiteX1" fmla="*/ 4089388 w 4089388"/>
              <a:gd name="connsiteY1" fmla="*/ 157909 h 2770496"/>
              <a:gd name="connsiteX2" fmla="*/ 4045602 w 4089388"/>
              <a:gd name="connsiteY2" fmla="*/ 367210 h 2770496"/>
              <a:gd name="connsiteX3" fmla="*/ 3916907 w 4089388"/>
              <a:gd name="connsiteY3" fmla="*/ 586854 h 2770496"/>
              <a:gd name="connsiteX4" fmla="*/ 3821373 w 4089388"/>
              <a:gd name="connsiteY4" fmla="*/ 682388 h 2770496"/>
              <a:gd name="connsiteX5" fmla="*/ 3684896 w 4089388"/>
              <a:gd name="connsiteY5" fmla="*/ 955344 h 2770496"/>
              <a:gd name="connsiteX6" fmla="*/ 3466531 w 4089388"/>
              <a:gd name="connsiteY6" fmla="*/ 1241947 h 2770496"/>
              <a:gd name="connsiteX7" fmla="*/ 3398293 w 4089388"/>
              <a:gd name="connsiteY7" fmla="*/ 1255594 h 2770496"/>
              <a:gd name="connsiteX8" fmla="*/ 3353511 w 4089388"/>
              <a:gd name="connsiteY8" fmla="*/ 1819275 h 2770496"/>
              <a:gd name="connsiteX9" fmla="*/ 3368616 w 4089388"/>
              <a:gd name="connsiteY9" fmla="*/ 2406590 h 2770496"/>
              <a:gd name="connsiteX10" fmla="*/ 3270701 w 4089388"/>
              <a:gd name="connsiteY10" fmla="*/ 2605905 h 2770496"/>
              <a:gd name="connsiteX11" fmla="*/ 3045370 w 4089388"/>
              <a:gd name="connsiteY11" fmla="*/ 2623214 h 2770496"/>
              <a:gd name="connsiteX12" fmla="*/ 2961564 w 4089388"/>
              <a:gd name="connsiteY12" fmla="*/ 2129051 h 2770496"/>
              <a:gd name="connsiteX13" fmla="*/ 13648 w 4089388"/>
              <a:gd name="connsiteY13" fmla="*/ 2770496 h 2770496"/>
              <a:gd name="connsiteX14" fmla="*/ 0 w 4089388"/>
              <a:gd name="connsiteY14" fmla="*/ 0 h 2770496"/>
              <a:gd name="connsiteX15" fmla="*/ 4052746 w 4089388"/>
              <a:gd name="connsiteY15" fmla="*/ 11907 h 2770496"/>
              <a:gd name="connsiteX0" fmla="*/ 4052746 w 4089388"/>
              <a:gd name="connsiteY0" fmla="*/ 11907 h 2937349"/>
              <a:gd name="connsiteX1" fmla="*/ 4089388 w 4089388"/>
              <a:gd name="connsiteY1" fmla="*/ 157909 h 2937349"/>
              <a:gd name="connsiteX2" fmla="*/ 4045602 w 4089388"/>
              <a:gd name="connsiteY2" fmla="*/ 367210 h 2937349"/>
              <a:gd name="connsiteX3" fmla="*/ 3916907 w 4089388"/>
              <a:gd name="connsiteY3" fmla="*/ 586854 h 2937349"/>
              <a:gd name="connsiteX4" fmla="*/ 3821373 w 4089388"/>
              <a:gd name="connsiteY4" fmla="*/ 682388 h 2937349"/>
              <a:gd name="connsiteX5" fmla="*/ 3684896 w 4089388"/>
              <a:gd name="connsiteY5" fmla="*/ 955344 h 2937349"/>
              <a:gd name="connsiteX6" fmla="*/ 3466531 w 4089388"/>
              <a:gd name="connsiteY6" fmla="*/ 1241947 h 2937349"/>
              <a:gd name="connsiteX7" fmla="*/ 3398293 w 4089388"/>
              <a:gd name="connsiteY7" fmla="*/ 1255594 h 2937349"/>
              <a:gd name="connsiteX8" fmla="*/ 3353511 w 4089388"/>
              <a:gd name="connsiteY8" fmla="*/ 1819275 h 2937349"/>
              <a:gd name="connsiteX9" fmla="*/ 3368616 w 4089388"/>
              <a:gd name="connsiteY9" fmla="*/ 2406590 h 2937349"/>
              <a:gd name="connsiteX10" fmla="*/ 3270701 w 4089388"/>
              <a:gd name="connsiteY10" fmla="*/ 2605905 h 2937349"/>
              <a:gd name="connsiteX11" fmla="*/ 3045370 w 4089388"/>
              <a:gd name="connsiteY11" fmla="*/ 2623214 h 2937349"/>
              <a:gd name="connsiteX12" fmla="*/ 13648 w 4089388"/>
              <a:gd name="connsiteY12" fmla="*/ 2770496 h 2937349"/>
              <a:gd name="connsiteX13" fmla="*/ 0 w 4089388"/>
              <a:gd name="connsiteY13" fmla="*/ 0 h 2937349"/>
              <a:gd name="connsiteX14" fmla="*/ 4052746 w 4089388"/>
              <a:gd name="connsiteY14" fmla="*/ 11907 h 2937349"/>
              <a:gd name="connsiteX0" fmla="*/ 4052746 w 4089388"/>
              <a:gd name="connsiteY0" fmla="*/ 11907 h 2937349"/>
              <a:gd name="connsiteX1" fmla="*/ 4089388 w 4089388"/>
              <a:gd name="connsiteY1" fmla="*/ 157909 h 2937349"/>
              <a:gd name="connsiteX2" fmla="*/ 4045602 w 4089388"/>
              <a:gd name="connsiteY2" fmla="*/ 367210 h 2937349"/>
              <a:gd name="connsiteX3" fmla="*/ 3916907 w 4089388"/>
              <a:gd name="connsiteY3" fmla="*/ 586854 h 2937349"/>
              <a:gd name="connsiteX4" fmla="*/ 3821373 w 4089388"/>
              <a:gd name="connsiteY4" fmla="*/ 682388 h 2937349"/>
              <a:gd name="connsiteX5" fmla="*/ 3684896 w 4089388"/>
              <a:gd name="connsiteY5" fmla="*/ 955344 h 2937349"/>
              <a:gd name="connsiteX6" fmla="*/ 3466531 w 4089388"/>
              <a:gd name="connsiteY6" fmla="*/ 1241947 h 2937349"/>
              <a:gd name="connsiteX7" fmla="*/ 3398293 w 4089388"/>
              <a:gd name="connsiteY7" fmla="*/ 1255594 h 2937349"/>
              <a:gd name="connsiteX8" fmla="*/ 3353511 w 4089388"/>
              <a:gd name="connsiteY8" fmla="*/ 1819275 h 2937349"/>
              <a:gd name="connsiteX9" fmla="*/ 3368616 w 4089388"/>
              <a:gd name="connsiteY9" fmla="*/ 2406590 h 2937349"/>
              <a:gd name="connsiteX10" fmla="*/ 3270701 w 4089388"/>
              <a:gd name="connsiteY10" fmla="*/ 2605905 h 2937349"/>
              <a:gd name="connsiteX11" fmla="*/ 3045370 w 4089388"/>
              <a:gd name="connsiteY11" fmla="*/ 2623214 h 2937349"/>
              <a:gd name="connsiteX12" fmla="*/ 1741 w 4089388"/>
              <a:gd name="connsiteY12" fmla="*/ 2770496 h 2937349"/>
              <a:gd name="connsiteX13" fmla="*/ 0 w 4089388"/>
              <a:gd name="connsiteY13" fmla="*/ 0 h 2937349"/>
              <a:gd name="connsiteX14" fmla="*/ 4052746 w 4089388"/>
              <a:gd name="connsiteY14" fmla="*/ 11907 h 2937349"/>
              <a:gd name="connsiteX0" fmla="*/ 4052249 w 4088891"/>
              <a:gd name="connsiteY0" fmla="*/ 0 h 2925442"/>
              <a:gd name="connsiteX1" fmla="*/ 4088891 w 4088891"/>
              <a:gd name="connsiteY1" fmla="*/ 146002 h 2925442"/>
              <a:gd name="connsiteX2" fmla="*/ 4045105 w 4088891"/>
              <a:gd name="connsiteY2" fmla="*/ 355303 h 2925442"/>
              <a:gd name="connsiteX3" fmla="*/ 3916410 w 4088891"/>
              <a:gd name="connsiteY3" fmla="*/ 574947 h 2925442"/>
              <a:gd name="connsiteX4" fmla="*/ 3820876 w 4088891"/>
              <a:gd name="connsiteY4" fmla="*/ 670481 h 2925442"/>
              <a:gd name="connsiteX5" fmla="*/ 3684399 w 4088891"/>
              <a:gd name="connsiteY5" fmla="*/ 943437 h 2925442"/>
              <a:gd name="connsiteX6" fmla="*/ 3466034 w 4088891"/>
              <a:gd name="connsiteY6" fmla="*/ 1230040 h 2925442"/>
              <a:gd name="connsiteX7" fmla="*/ 3397796 w 4088891"/>
              <a:gd name="connsiteY7" fmla="*/ 1243687 h 2925442"/>
              <a:gd name="connsiteX8" fmla="*/ 3353014 w 4088891"/>
              <a:gd name="connsiteY8" fmla="*/ 1807368 h 2925442"/>
              <a:gd name="connsiteX9" fmla="*/ 3368119 w 4088891"/>
              <a:gd name="connsiteY9" fmla="*/ 2394683 h 2925442"/>
              <a:gd name="connsiteX10" fmla="*/ 3270204 w 4088891"/>
              <a:gd name="connsiteY10" fmla="*/ 2593998 h 2925442"/>
              <a:gd name="connsiteX11" fmla="*/ 3044873 w 4088891"/>
              <a:gd name="connsiteY11" fmla="*/ 2611307 h 2925442"/>
              <a:gd name="connsiteX12" fmla="*/ 1244 w 4088891"/>
              <a:gd name="connsiteY12" fmla="*/ 2758589 h 2925442"/>
              <a:gd name="connsiteX13" fmla="*/ 1885 w 4088891"/>
              <a:gd name="connsiteY13" fmla="*/ 4762 h 2925442"/>
              <a:gd name="connsiteX14" fmla="*/ 4052249 w 4088891"/>
              <a:gd name="connsiteY14" fmla="*/ 0 h 2925442"/>
              <a:gd name="connsiteX0" fmla="*/ 4052249 w 4088891"/>
              <a:gd name="connsiteY0" fmla="*/ 0 h 2925442"/>
              <a:gd name="connsiteX1" fmla="*/ 4088891 w 4088891"/>
              <a:gd name="connsiteY1" fmla="*/ 146002 h 2925442"/>
              <a:gd name="connsiteX2" fmla="*/ 4045105 w 4088891"/>
              <a:gd name="connsiteY2" fmla="*/ 355303 h 2925442"/>
              <a:gd name="connsiteX3" fmla="*/ 3916410 w 4088891"/>
              <a:gd name="connsiteY3" fmla="*/ 574947 h 2925442"/>
              <a:gd name="connsiteX4" fmla="*/ 3820876 w 4088891"/>
              <a:gd name="connsiteY4" fmla="*/ 670481 h 2925442"/>
              <a:gd name="connsiteX5" fmla="*/ 3684399 w 4088891"/>
              <a:gd name="connsiteY5" fmla="*/ 943437 h 2925442"/>
              <a:gd name="connsiteX6" fmla="*/ 3466034 w 4088891"/>
              <a:gd name="connsiteY6" fmla="*/ 1230040 h 2925442"/>
              <a:gd name="connsiteX7" fmla="*/ 3397796 w 4088891"/>
              <a:gd name="connsiteY7" fmla="*/ 1243687 h 2925442"/>
              <a:gd name="connsiteX8" fmla="*/ 3353014 w 4088891"/>
              <a:gd name="connsiteY8" fmla="*/ 1807368 h 2925442"/>
              <a:gd name="connsiteX9" fmla="*/ 3368119 w 4088891"/>
              <a:gd name="connsiteY9" fmla="*/ 2394683 h 2925442"/>
              <a:gd name="connsiteX10" fmla="*/ 3270204 w 4088891"/>
              <a:gd name="connsiteY10" fmla="*/ 2593998 h 2925442"/>
              <a:gd name="connsiteX11" fmla="*/ 3044873 w 4088891"/>
              <a:gd name="connsiteY11" fmla="*/ 2611307 h 2925442"/>
              <a:gd name="connsiteX12" fmla="*/ 1244 w 4088891"/>
              <a:gd name="connsiteY12" fmla="*/ 2758589 h 2925442"/>
              <a:gd name="connsiteX13" fmla="*/ 1885 w 4088891"/>
              <a:gd name="connsiteY13" fmla="*/ 2381 h 2925442"/>
              <a:gd name="connsiteX14" fmla="*/ 4052249 w 4088891"/>
              <a:gd name="connsiteY14" fmla="*/ 0 h 292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88891" h="2925442">
                <a:moveTo>
                  <a:pt x="4052249" y="0"/>
                </a:moveTo>
                <a:lnTo>
                  <a:pt x="4088891" y="146002"/>
                </a:lnTo>
                <a:cubicBezTo>
                  <a:pt x="4074296" y="215769"/>
                  <a:pt x="4073988" y="285536"/>
                  <a:pt x="4045105" y="355303"/>
                </a:cubicBezTo>
                <a:cubicBezTo>
                  <a:pt x="4016495" y="428518"/>
                  <a:pt x="3959308" y="501732"/>
                  <a:pt x="3916410" y="574947"/>
                </a:cubicBezTo>
                <a:lnTo>
                  <a:pt x="3820876" y="670481"/>
                </a:lnTo>
                <a:lnTo>
                  <a:pt x="3684399" y="943437"/>
                </a:lnTo>
                <a:cubicBezTo>
                  <a:pt x="3625899" y="1043734"/>
                  <a:pt x="3572159" y="1141650"/>
                  <a:pt x="3466034" y="1230040"/>
                </a:cubicBezTo>
                <a:lnTo>
                  <a:pt x="3397796" y="1243687"/>
                </a:lnTo>
                <a:lnTo>
                  <a:pt x="3353014" y="1807368"/>
                </a:lnTo>
                <a:lnTo>
                  <a:pt x="3368119" y="2394683"/>
                </a:lnTo>
                <a:lnTo>
                  <a:pt x="3270204" y="2593998"/>
                </a:lnTo>
                <a:cubicBezTo>
                  <a:pt x="3192712" y="2633899"/>
                  <a:pt x="3134271" y="2640462"/>
                  <a:pt x="3044873" y="2611307"/>
                </a:cubicBezTo>
                <a:cubicBezTo>
                  <a:pt x="2502031" y="2638739"/>
                  <a:pt x="508805" y="3195791"/>
                  <a:pt x="1244" y="2758589"/>
                </a:cubicBezTo>
                <a:cubicBezTo>
                  <a:pt x="-3305" y="1835090"/>
                  <a:pt x="6434" y="925880"/>
                  <a:pt x="1885" y="2381"/>
                </a:cubicBezTo>
                <a:lnTo>
                  <a:pt x="4052249" y="0"/>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4" nodeType="withEffect">
                                  <p:stCondLst>
                                    <p:cond delay="0"/>
                                  </p:stCondLst>
                                  <p:childTnLst>
                                    <p:animMotion origin="layout" path="M -6.93889E-18 7.40741E-7 L 0.65608 0.17755 " pathEditMode="relative" rAng="0" ptsTypes="AA">
                                      <p:cBhvr>
                                        <p:cTn id="10" dur="1500" fill="hold"/>
                                        <p:tgtEl>
                                          <p:spTgt spid="4"/>
                                        </p:tgtEl>
                                        <p:attrNameLst>
                                          <p:attrName>ppt_x</p:attrName>
                                          <p:attrName>ppt_y</p:attrName>
                                        </p:attrNameLst>
                                      </p:cBhvr>
                                      <p:rCtr x="32795" y="8866"/>
                                    </p:animMotion>
                                  </p:childTnLst>
                                </p:cTn>
                              </p:par>
                            </p:childTnLst>
                          </p:cTn>
                        </p:par>
                        <p:par>
                          <p:cTn id="11" fill="hold">
                            <p:stCondLst>
                              <p:cond delay="1500"/>
                            </p:stCondLst>
                            <p:childTnLst>
                              <p:par>
                                <p:cTn id="12" presetID="1" presetClass="exit"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hidden"/>
                                      </p:to>
                                    </p:set>
                                  </p:childTnLst>
                                </p:cTn>
                              </p:par>
                              <p:par>
                                <p:cTn id="14" presetID="39" presetClass="entr" presetSubtype="0" accel="10000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7"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8"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
                                          </p:val>
                                        </p:tav>
                                        <p:tav tm="100000">
                                          <p:val>
                                            <p:strVal val="#ppt_y"/>
                                          </p:val>
                                        </p:tav>
                                      </p:tavLst>
                                    </p:anim>
                                  </p:childTnLst>
                                </p:cTn>
                              </p:par>
                              <p:par>
                                <p:cTn id="20" presetID="39" presetClass="entr" presetSubtype="0" accel="100000" fill="hold" grpId="0" nodeType="withEffect">
                                  <p:stCondLst>
                                    <p:cond delay="50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3"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4"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0" presetClass="exit" presetSubtype="0" fill="hold" grpId="1" nodeType="clickEffect">
                                  <p:stCondLst>
                                    <p:cond delay="0"/>
                                  </p:stCondLst>
                                  <p:childTnLst>
                                    <p:set>
                                      <p:cBhvr>
                                        <p:cTn id="29" dur="1" fill="hold">
                                          <p:stCondLst>
                                            <p:cond delay="999"/>
                                          </p:stCondLst>
                                        </p:cTn>
                                        <p:tgtEl>
                                          <p:spTgt spid="4"/>
                                        </p:tgtEl>
                                        <p:attrNameLst>
                                          <p:attrName>style.visibility</p:attrName>
                                        </p:attrNameLst>
                                      </p:cBhvr>
                                      <p:to>
                                        <p:strVal val="hidden"/>
                                      </p:to>
                                    </p:set>
                                    <p:animEffect transition="out" filter="dissolve">
                                      <p:cBhvr>
                                        <p:cTn id="30" dur="1000">
                                          <p:stCondLst>
                                            <p:cond delay="0"/>
                                          </p:stCondLst>
                                        </p:cTn>
                                        <p:tgtEl>
                                          <p:spTgt spid="4"/>
                                        </p:tgtEl>
                                      </p:cBhvr>
                                    </p:animEffect>
                                    <p:anim to="" calcmode="lin" valueType="num">
                                      <p:cBhvr>
                                        <p:cTn id="31"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2"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3" presetID="8" presetClass="emph" presetSubtype="0" fill="hold" grpId="3" nodeType="withEffect">
                                  <p:stCondLst>
                                    <p:cond delay="0"/>
                                  </p:stCondLst>
                                  <p:childTnLst>
                                    <p:animRot by="-1800000">
                                      <p:cBhvr>
                                        <p:cTn id="34" dur="1000" fill="hold"/>
                                        <p:tgtEl>
                                          <p:spTgt spid="4"/>
                                        </p:tgtEl>
                                        <p:attrNameLst>
                                          <p:attrName>r</p:attrName>
                                        </p:attrNameLst>
                                      </p:cBhvr>
                                    </p:animRot>
                                  </p:childTnLst>
                                </p:cTn>
                              </p:par>
                              <p:par>
                                <p:cTn id="35" presetID="42" presetClass="path" presetSubtype="0" accel="50000" decel="50000" fill="hold" grpId="2" nodeType="withEffect">
                                  <p:stCondLst>
                                    <p:cond delay="0"/>
                                  </p:stCondLst>
                                  <p:childTnLst>
                                    <p:animMotion origin="layout" path="M 0.65607 0.17755 L 0.49045 0.33033 " pathEditMode="relative" rAng="0" ptsTypes="AA">
                                      <p:cBhvr>
                                        <p:cTn id="36" dur="750" fill="hold"/>
                                        <p:tgtEl>
                                          <p:spTgt spid="4"/>
                                        </p:tgtEl>
                                        <p:attrNameLst>
                                          <p:attrName>ppt_x</p:attrName>
                                          <p:attrName>ppt_y</p:attrName>
                                        </p:attrNameLst>
                                      </p:cBhvr>
                                      <p:rCtr x="-8281" y="7639"/>
                                    </p:animMotion>
                                  </p:childTnLst>
                                </p:cTn>
                              </p:par>
                              <p:par>
                                <p:cTn id="37" presetID="9" presetClass="exit" presetSubtype="0" fill="hold" grpId="1" nodeType="withEffect">
                                  <p:stCondLst>
                                    <p:cond delay="500"/>
                                  </p:stCondLst>
                                  <p:childTnLst>
                                    <p:animEffect transition="out" filter="dissolve">
                                      <p:cBhvr>
                                        <p:cTn id="38" dur="1500"/>
                                        <p:tgtEl>
                                          <p:spTgt spid="5"/>
                                        </p:tgtEl>
                                      </p:cBhvr>
                                    </p:animEffect>
                                    <p:set>
                                      <p:cBhvr>
                                        <p:cTn id="39" dur="1" fill="hold">
                                          <p:stCondLst>
                                            <p:cond delay="1499"/>
                                          </p:stCondLst>
                                        </p:cTn>
                                        <p:tgtEl>
                                          <p:spTgt spid="5"/>
                                        </p:tgtEl>
                                        <p:attrNameLst>
                                          <p:attrName>style.visibility</p:attrName>
                                        </p:attrNameLst>
                                      </p:cBhvr>
                                      <p:to>
                                        <p:strVal val="hidden"/>
                                      </p:to>
                                    </p:set>
                                  </p:childTnLst>
                                </p:cTn>
                              </p:par>
                              <p:par>
                                <p:cTn id="40" presetID="0" presetClass="path" presetSubtype="0" accel="50000" decel="50000" fill="hold" grpId="2" nodeType="withEffect">
                                  <p:stCondLst>
                                    <p:cond delay="500"/>
                                  </p:stCondLst>
                                  <p:childTnLst>
                                    <p:animMotion origin="layout" path="M 0 -2.96296E-6 L 0.08125 -0.24629 " pathEditMode="relative" rAng="0" ptsTypes="AA">
                                      <p:cBhvr>
                                        <p:cTn id="41" dur="1500" fill="hold"/>
                                        <p:tgtEl>
                                          <p:spTgt spid="5"/>
                                        </p:tgtEl>
                                        <p:attrNameLst>
                                          <p:attrName>ppt_x</p:attrName>
                                          <p:attrName>ppt_y</p:attrName>
                                        </p:attrNameLst>
                                      </p:cBhvr>
                                      <p:rCtr x="4062" y="-12315"/>
                                    </p:animMotion>
                                  </p:childTnLst>
                                </p:cTn>
                              </p:par>
                              <p:par>
                                <p:cTn id="42" presetID="31" presetClass="exit" presetSubtype="0" fill="hold" grpId="1" nodeType="withEffect">
                                  <p:stCondLst>
                                    <p:cond delay="125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42" presetClass="path" presetSubtype="0" accel="50000" decel="50000" fill="hold" grpId="2" nodeType="withEffect">
                                  <p:stCondLst>
                                    <p:cond delay="1250"/>
                                  </p:stCondLst>
                                  <p:childTnLst>
                                    <p:animMotion origin="layout" path="M 3.33333E-6 2.22222E-6 L -0.29514 -0.44468 " pathEditMode="relative" rAng="0" ptsTypes="AA">
                                      <p:cBhvr>
                                        <p:cTn id="49" dur="1000" fill="hold"/>
                                        <p:tgtEl>
                                          <p:spTgt spid="6"/>
                                        </p:tgtEl>
                                        <p:attrNameLst>
                                          <p:attrName>ppt_x</p:attrName>
                                          <p:attrName>ppt_y</p:attrName>
                                        </p:attrNameLst>
                                      </p:cBhvr>
                                      <p:rCtr x="-14757" y="-222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4" grpId="4"/>
      <p:bldP spid="5" grpId="0"/>
      <p:bldP spid="5" grpId="1"/>
      <p:bldP spid="5" grpId="2"/>
      <p:bldP spid="6" grpId="0"/>
      <p:bldP spid="6" grpId="1"/>
      <p:bldP spid="6" grpId="2"/>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F4019F2-C0C0-44C7-AFDF-A0D2F85DE1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2299063" cy="1940230"/>
          </a:xfrm>
          <a:prstGeom prst="rect">
            <a:avLst/>
          </a:prstGeom>
        </p:spPr>
      </p:pic>
      <p:pic>
        <p:nvPicPr>
          <p:cNvPr id="3" name="Picture 4">
            <a:extLst>
              <a:ext uri="{FF2B5EF4-FFF2-40B4-BE49-F238E27FC236}">
                <a16:creationId xmlns:a16="http://schemas.microsoft.com/office/drawing/2014/main" id="{7726391C-F707-4548-874E-4C8D79DAC5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9062" y="-1"/>
            <a:ext cx="2338251" cy="1933303"/>
          </a:xfrm>
          <a:prstGeom prst="rect">
            <a:avLst/>
          </a:prstGeom>
        </p:spPr>
      </p:pic>
      <p:pic>
        <p:nvPicPr>
          <p:cNvPr id="4" name="Picture 2">
            <a:extLst>
              <a:ext uri="{FF2B5EF4-FFF2-40B4-BE49-F238E27FC236}">
                <a16:creationId xmlns:a16="http://schemas.microsoft.com/office/drawing/2014/main" id="{B418DF31-E95C-434E-BC38-90BCC545D7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314" y="-1"/>
            <a:ext cx="2182314" cy="1933303"/>
          </a:xfrm>
          <a:prstGeom prst="rect">
            <a:avLst/>
          </a:prstGeom>
        </p:spPr>
      </p:pic>
      <p:pic>
        <p:nvPicPr>
          <p:cNvPr id="5" name="Picture 2">
            <a:extLst>
              <a:ext uri="{FF2B5EF4-FFF2-40B4-BE49-F238E27FC236}">
                <a16:creationId xmlns:a16="http://schemas.microsoft.com/office/drawing/2014/main" id="{A5024BE9-5403-4298-8D0E-8E782ECBD8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0102" y="-1"/>
            <a:ext cx="2333898" cy="1933303"/>
          </a:xfrm>
          <a:prstGeom prst="rect">
            <a:avLst/>
          </a:prstGeom>
        </p:spPr>
      </p:pic>
      <p:pic>
        <p:nvPicPr>
          <p:cNvPr id="6" name="Picture 2">
            <a:extLst>
              <a:ext uri="{FF2B5EF4-FFF2-40B4-BE49-F238E27FC236}">
                <a16:creationId xmlns:a16="http://schemas.microsoft.com/office/drawing/2014/main" id="{9AFC10B7-E5B6-4DB6-8939-3DEB715BDB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5482" y="1930868"/>
            <a:ext cx="1850495" cy="1610052"/>
          </a:xfrm>
          <a:prstGeom prst="rect">
            <a:avLst/>
          </a:prstGeom>
        </p:spPr>
      </p:pic>
      <p:pic>
        <p:nvPicPr>
          <p:cNvPr id="7" name="Picture 2">
            <a:extLst>
              <a:ext uri="{FF2B5EF4-FFF2-40B4-BE49-F238E27FC236}">
                <a16:creationId xmlns:a16="http://schemas.microsoft.com/office/drawing/2014/main" id="{973380CF-BC94-4474-BF25-4C10C2A42FA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875" r="8125"/>
          <a:stretch/>
        </p:blipFill>
        <p:spPr>
          <a:xfrm>
            <a:off x="3721894" y="1931194"/>
            <a:ext cx="1751444" cy="1609725"/>
          </a:xfrm>
          <a:prstGeom prst="rect">
            <a:avLst/>
          </a:prstGeom>
        </p:spPr>
      </p:pic>
      <p:pic>
        <p:nvPicPr>
          <p:cNvPr id="8" name="Picture 2">
            <a:extLst>
              <a:ext uri="{FF2B5EF4-FFF2-40B4-BE49-F238E27FC236}">
                <a16:creationId xmlns:a16="http://schemas.microsoft.com/office/drawing/2014/main" id="{726E23A5-8BB0-4096-8A32-8355E1389A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69050" y="1922455"/>
            <a:ext cx="1872344" cy="1630642"/>
          </a:xfrm>
          <a:prstGeom prst="rect">
            <a:avLst/>
          </a:prstGeom>
        </p:spPr>
      </p:pic>
      <p:pic>
        <p:nvPicPr>
          <p:cNvPr id="9" name="Picture 4">
            <a:extLst>
              <a:ext uri="{FF2B5EF4-FFF2-40B4-BE49-F238E27FC236}">
                <a16:creationId xmlns:a16="http://schemas.microsoft.com/office/drawing/2014/main" id="{00E153A0-66B9-44D0-838F-C15B10BD220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41325" y="1927126"/>
            <a:ext cx="1802675" cy="1620592"/>
          </a:xfrm>
          <a:prstGeom prst="rect">
            <a:avLst/>
          </a:prstGeom>
        </p:spPr>
      </p:pic>
      <p:pic>
        <p:nvPicPr>
          <p:cNvPr id="10" name="Picture 2">
            <a:extLst>
              <a:ext uri="{FF2B5EF4-FFF2-40B4-BE49-F238E27FC236}">
                <a16:creationId xmlns:a16="http://schemas.microsoft.com/office/drawing/2014/main" id="{F50FDA8C-50D7-40BA-840E-8AC36CDB7F0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602" r="6509"/>
          <a:stretch/>
        </p:blipFill>
        <p:spPr>
          <a:xfrm>
            <a:off x="7302136" y="3532719"/>
            <a:ext cx="1841863" cy="1587925"/>
          </a:xfrm>
          <a:prstGeom prst="rect">
            <a:avLst/>
          </a:prstGeom>
        </p:spPr>
      </p:pic>
      <p:pic>
        <p:nvPicPr>
          <p:cNvPr id="11" name="Picture 2">
            <a:extLst>
              <a:ext uri="{FF2B5EF4-FFF2-40B4-BE49-F238E27FC236}">
                <a16:creationId xmlns:a16="http://schemas.microsoft.com/office/drawing/2014/main" id="{4E5D5909-D830-4B81-82F3-0A2D5BBE8DB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3434" r="10905" b="19026"/>
          <a:stretch/>
        </p:blipFill>
        <p:spPr>
          <a:xfrm>
            <a:off x="5534296" y="3525401"/>
            <a:ext cx="1780904" cy="1595244"/>
          </a:xfrm>
          <a:prstGeom prst="rect">
            <a:avLst/>
          </a:prstGeom>
        </p:spPr>
      </p:pic>
      <p:pic>
        <p:nvPicPr>
          <p:cNvPr id="12" name="Picture 2">
            <a:extLst>
              <a:ext uri="{FF2B5EF4-FFF2-40B4-BE49-F238E27FC236}">
                <a16:creationId xmlns:a16="http://schemas.microsoft.com/office/drawing/2014/main" id="{8E7054AF-EA43-4464-8766-9C5DE17D2F9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3653245" y="3540034"/>
            <a:ext cx="1881054" cy="1580609"/>
          </a:xfrm>
          <a:prstGeom prst="rect">
            <a:avLst/>
          </a:prstGeom>
        </p:spPr>
      </p:pic>
      <p:pic>
        <p:nvPicPr>
          <p:cNvPr id="13" name="Picture 2">
            <a:extLst>
              <a:ext uri="{FF2B5EF4-FFF2-40B4-BE49-F238E27FC236}">
                <a16:creationId xmlns:a16="http://schemas.microsoft.com/office/drawing/2014/main" id="{A97C577D-FFC7-4951-A031-97D9E0F587A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37511" y="3540919"/>
            <a:ext cx="1846215" cy="1579724"/>
          </a:xfrm>
          <a:prstGeom prst="rect">
            <a:avLst/>
          </a:prstGeom>
        </p:spPr>
      </p:pic>
      <p:pic>
        <p:nvPicPr>
          <p:cNvPr id="14" name="Picture 2">
            <a:extLst>
              <a:ext uri="{FF2B5EF4-FFF2-40B4-BE49-F238E27FC236}">
                <a16:creationId xmlns:a16="http://schemas.microsoft.com/office/drawing/2014/main" id="{781CDD64-E4E6-4353-848A-B09D7C2B187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18811" y="5114109"/>
            <a:ext cx="2325189" cy="1743892"/>
          </a:xfrm>
          <a:prstGeom prst="rect">
            <a:avLst/>
          </a:prstGeom>
        </p:spPr>
      </p:pic>
      <p:pic>
        <p:nvPicPr>
          <p:cNvPr id="15" name="Picture 2">
            <a:extLst>
              <a:ext uri="{FF2B5EF4-FFF2-40B4-BE49-F238E27FC236}">
                <a16:creationId xmlns:a16="http://schemas.microsoft.com/office/drawing/2014/main" id="{735AF55B-3CD3-4642-B6DF-0303BA2D845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99063" y="5120643"/>
            <a:ext cx="2238100" cy="1737357"/>
          </a:xfrm>
          <a:prstGeom prst="rect">
            <a:avLst/>
          </a:prstGeom>
        </p:spPr>
      </p:pic>
      <p:pic>
        <p:nvPicPr>
          <p:cNvPr id="16" name="Picture 2">
            <a:extLst>
              <a:ext uri="{FF2B5EF4-FFF2-40B4-BE49-F238E27FC236}">
                <a16:creationId xmlns:a16="http://schemas.microsoft.com/office/drawing/2014/main" id="{72506620-5E92-47D3-9EB7-717772E9934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5120641"/>
            <a:ext cx="2299063" cy="1737360"/>
          </a:xfrm>
          <a:prstGeom prst="rect">
            <a:avLst/>
          </a:prstGeom>
        </p:spPr>
      </p:pic>
      <p:pic>
        <p:nvPicPr>
          <p:cNvPr id="17" name="Picture 2">
            <a:extLst>
              <a:ext uri="{FF2B5EF4-FFF2-40B4-BE49-F238E27FC236}">
                <a16:creationId xmlns:a16="http://schemas.microsoft.com/office/drawing/2014/main" id="{DFE24889-7CA3-4A4C-9772-72FEF74AC35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06683" y="5123904"/>
            <a:ext cx="2312127" cy="1734096"/>
          </a:xfrm>
          <a:prstGeom prst="rect">
            <a:avLst/>
          </a:prstGeom>
        </p:spPr>
      </p:pic>
      <p:pic>
        <p:nvPicPr>
          <p:cNvPr id="18" name="Picture 2">
            <a:extLst>
              <a:ext uri="{FF2B5EF4-FFF2-40B4-BE49-F238E27FC236}">
                <a16:creationId xmlns:a16="http://schemas.microsoft.com/office/drawing/2014/main" id="{AA4C1149-F8EB-44E0-80A1-48D2A5860E1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3538538"/>
            <a:ext cx="1854926" cy="1582105"/>
          </a:xfrm>
          <a:prstGeom prst="rect">
            <a:avLst/>
          </a:prstGeom>
        </p:spPr>
      </p:pic>
      <p:pic>
        <p:nvPicPr>
          <p:cNvPr id="19" name="Picture 2">
            <a:extLst>
              <a:ext uri="{FF2B5EF4-FFF2-40B4-BE49-F238E27FC236}">
                <a16:creationId xmlns:a16="http://schemas.microsoft.com/office/drawing/2014/main" id="{4AE51A81-EFB4-46FC-AC48-57BB39F923B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1935955"/>
            <a:ext cx="1888331" cy="1604963"/>
          </a:xfrm>
          <a:prstGeom prst="rect">
            <a:avLst/>
          </a:prstGeom>
        </p:spPr>
      </p:pic>
    </p:spTree>
    <p:extLst>
      <p:ext uri="{BB962C8B-B14F-4D97-AF65-F5344CB8AC3E}">
        <p14:creationId xmlns:p14="http://schemas.microsoft.com/office/powerpoint/2010/main" val="3057356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A13B5F-B959-40D0-9156-6C3A36C718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t>
            </a:r>
            <a:r>
              <a:rPr lang="fr-FR" b="1" dirty="0" err="1">
                <a:ln w="3175">
                  <a:solidFill>
                    <a:srgbClr val="FF0000"/>
                  </a:solidFill>
                </a:ln>
                <a:solidFill>
                  <a:srgbClr val="FFFF00"/>
                </a:solidFill>
                <a:effectLst>
                  <a:glow rad="88900">
                    <a:schemeClr val="tx1">
                      <a:alpha val="80000"/>
                    </a:schemeClr>
                  </a:glow>
                </a:effectLst>
                <a:latin typeface="Calibri" panose="020F0502020204030204" pitchFamily="34" charset="0"/>
              </a:rPr>
              <a:t>God’s</a:t>
            </a:r>
            <a:r>
              <a:rPr lang="fr-FR" b="1" dirty="0">
                <a:ln w="3175">
                  <a:solidFill>
                    <a:srgbClr val="FF0000"/>
                  </a:solidFill>
                </a:ln>
                <a:solidFill>
                  <a:srgbClr val="FFFF00"/>
                </a:solidFill>
                <a:effectLst>
                  <a:glow rad="88900">
                    <a:schemeClr val="tx1">
                      <a:alpha val="80000"/>
                    </a:schemeClr>
                  </a:glow>
                </a:effectLst>
                <a:latin typeface="Calibri" panose="020F0502020204030204" pitchFamily="34" charset="0"/>
              </a:rPr>
              <a:t> pure </a:t>
            </a:r>
            <a:r>
              <a:rPr lang="fr-FR" b="1" dirty="0" err="1">
                <a:ln w="3175">
                  <a:solidFill>
                    <a:srgbClr val="FF0000"/>
                  </a:solidFill>
                </a:ln>
                <a:solidFill>
                  <a:srgbClr val="FFFF00"/>
                </a:solidFill>
                <a:effectLst>
                  <a:glow rad="88900">
                    <a:schemeClr val="tx1">
                      <a:alpha val="80000"/>
                    </a:schemeClr>
                  </a:glow>
                </a:effectLst>
                <a:latin typeface="Calibri" panose="020F0502020204030204" pitchFamily="34" charset="0"/>
              </a:rPr>
              <a:t>commandments</a:t>
            </a:r>
            <a:r>
              <a:rPr lang="fr-FR" b="1" dirty="0">
                <a:ln w="3175">
                  <a:solidFill>
                    <a:srgbClr val="FF0000"/>
                  </a:solidFill>
                </a:ln>
                <a:solidFill>
                  <a:srgbClr val="FFFF00"/>
                </a:solidFill>
                <a:effectLst>
                  <a:glow rad="88900">
                    <a:schemeClr val="tx1">
                      <a:alpha val="80000"/>
                    </a:schemeClr>
                  </a:glow>
                </a:effectLst>
                <a:latin typeface="Calibri" panose="020F0502020204030204" pitchFamily="34" charset="0"/>
              </a:rPr>
              <a:t> </a:t>
            </a:r>
            <a:r>
              <a:rPr lang="fr-FR" b="1" dirty="0" err="1">
                <a:ln w="3175">
                  <a:solidFill>
                    <a:srgbClr val="FF0000"/>
                  </a:solidFill>
                </a:ln>
                <a:solidFill>
                  <a:srgbClr val="FFFF00"/>
                </a:solidFill>
                <a:effectLst>
                  <a:glow rad="88900">
                    <a:schemeClr val="tx1">
                      <a:alpha val="80000"/>
                    </a:schemeClr>
                  </a:glow>
                </a:effectLst>
                <a:latin typeface="Calibri" panose="020F0502020204030204" pitchFamily="34" charset="0"/>
              </a:rPr>
              <a:t>illuminate</a:t>
            </a:r>
            <a:r>
              <a:rPr lang="fr-FR" b="1" dirty="0">
                <a:ln w="3175">
                  <a:solidFill>
                    <a:srgbClr val="FF0000"/>
                  </a:solidFill>
                </a:ln>
                <a:solidFill>
                  <a:srgbClr val="FFFF00"/>
                </a:solidFill>
                <a:effectLst>
                  <a:glow rad="88900">
                    <a:schemeClr val="tx1">
                      <a:alpha val="80000"/>
                    </a:schemeClr>
                  </a:glow>
                </a:effectLst>
                <a:latin typeface="Calibri" panose="020F0502020204030204" pitchFamily="34" charset="0"/>
              </a:rPr>
              <a:t> direction</a:t>
            </a:r>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All souls are called to walk in His ways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light of God’s truth shines upon us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In good conscience a sincere pure heart hears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To love God above all frees a soul to soar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We are commanded to love one another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To be a considered a friend of God one must obey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None of God’s word should be deemed insignificant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Faith builds confidence to endure in Him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True faith acts living by His word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requires honesty, kindness, and humble hearts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Access to heaven involves obedience to His word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Man’s all is to keep God’s commandments</a:t>
            </a:r>
          </a:p>
        </p:txBody>
      </p:sp>
      <p:sp>
        <p:nvSpPr>
          <p:cNvPr id="5" name="Rectangle 4"/>
          <p:cNvSpPr>
            <a:spLocks noChangeArrowheads="1"/>
          </p:cNvSpPr>
          <p:nvPr/>
        </p:nvSpPr>
        <p:spPr bwMode="auto">
          <a:xfrm rot="20973794">
            <a:off x="938313" y="990978"/>
            <a:ext cx="7932957" cy="495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800" b="1" spc="50" dirty="0">
                <a:ln w="11430">
                  <a:solidFill>
                    <a:schemeClr val="bg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76200">
                    <a:srgbClr val="7030A0"/>
                  </a:glow>
                  <a:outerShdw blurRad="76200" dist="50800" dir="5400000" algn="tl" rotWithShape="0">
                    <a:srgbClr val="000000">
                      <a:alpha val="65000"/>
                    </a:srgbClr>
                  </a:outerShdw>
                </a:effectLst>
                <a:latin typeface="Calibri" panose="020F0502020204030204" pitchFamily="34" charset="0"/>
              </a:rPr>
              <a:t>Wonders of God is not a call to wander away</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2.77778E-7 3.7037E-6 L 0.03229 0.09514 " pathEditMode="relative" rAng="0" ptsTypes="AA">
                                      <p:cBhvr>
                                        <p:cTn id="189" dur="1750" fill="hold"/>
                                        <p:tgtEl>
                                          <p:spTgt spid="4">
                                            <p:txEl>
                                              <p:pRg st="0" end="0"/>
                                            </p:txEl>
                                          </p:spTgt>
                                        </p:tgtEl>
                                        <p:attrNameLst>
                                          <p:attrName>ppt_x</p:attrName>
                                          <p:attrName>ppt_y</p:attrName>
                                        </p:attrNameLst>
                                      </p:cBhvr>
                                      <p:rCtr x="1615" y="4745"/>
                                    </p:animMotion>
                                  </p:childTnLst>
                                </p:cTn>
                              </p:par>
                              <p:par>
                                <p:cTn id="190" presetID="0" presetClass="path" presetSubtype="0" accel="50000" decel="50000" fill="hold" nodeType="withEffect">
                                  <p:stCondLst>
                                    <p:cond delay="0"/>
                                  </p:stCondLst>
                                  <p:childTnLst>
                                    <p:animMotion origin="layout" path="M 3.88889E-6 -2.96296E-6 L 0.11579 0.02801 " pathEditMode="relative" rAng="0" ptsTypes="AA">
                                      <p:cBhvr>
                                        <p:cTn id="191" dur="1750" fill="hold"/>
                                        <p:tgtEl>
                                          <p:spTgt spid="4">
                                            <p:txEl>
                                              <p:pRg st="1" end="1"/>
                                            </p:txEl>
                                          </p:spTgt>
                                        </p:tgtEl>
                                        <p:attrNameLst>
                                          <p:attrName>ppt_x</p:attrName>
                                          <p:attrName>ppt_y</p:attrName>
                                        </p:attrNameLst>
                                      </p:cBhvr>
                                      <p:rCtr x="5781" y="1389"/>
                                    </p:animMotion>
                                  </p:childTnLst>
                                </p:cTn>
                              </p:par>
                              <p:par>
                                <p:cTn id="192" presetID="0" presetClass="path" presetSubtype="0" accel="50000" decel="50000" fill="hold" nodeType="withEffect">
                                  <p:stCondLst>
                                    <p:cond delay="0"/>
                                  </p:stCondLst>
                                  <p:childTnLst>
                                    <p:animMotion origin="layout" path="M 3.61111E-6 0.00023 L 0.1118 -0.0449 " pathEditMode="relative" rAng="0" ptsTypes="AA">
                                      <p:cBhvr>
                                        <p:cTn id="193" dur="1750" fill="hold"/>
                                        <p:tgtEl>
                                          <p:spTgt spid="4">
                                            <p:txEl>
                                              <p:pRg st="2" end="2"/>
                                            </p:txEl>
                                          </p:spTgt>
                                        </p:tgtEl>
                                        <p:attrNameLst>
                                          <p:attrName>ppt_x</p:attrName>
                                          <p:attrName>ppt_y</p:attrName>
                                        </p:attrNameLst>
                                      </p:cBhvr>
                                      <p:rCtr x="5590" y="-2269"/>
                                    </p:animMotion>
                                  </p:childTnLst>
                                </p:cTn>
                              </p:par>
                              <p:par>
                                <p:cTn id="194" presetID="0" presetClass="path" presetSubtype="0" accel="50000" decel="50000" fill="hold" nodeType="withEffect">
                                  <p:stCondLst>
                                    <p:cond delay="0"/>
                                  </p:stCondLst>
                                  <p:childTnLst>
                                    <p:animMotion origin="layout" path="M -3.33333E-6 0.00023 L 0.0474 -0.11805 " pathEditMode="relative" rAng="0" ptsTypes="AA">
                                      <p:cBhvr>
                                        <p:cTn id="195" dur="1750" fill="hold"/>
                                        <p:tgtEl>
                                          <p:spTgt spid="4">
                                            <p:txEl>
                                              <p:pRg st="3" end="3"/>
                                            </p:txEl>
                                          </p:spTgt>
                                        </p:tgtEl>
                                        <p:attrNameLst>
                                          <p:attrName>ppt_x</p:attrName>
                                          <p:attrName>ppt_y</p:attrName>
                                        </p:attrNameLst>
                                      </p:cBhvr>
                                      <p:rCtr x="2361" y="-5926"/>
                                    </p:animMotion>
                                  </p:childTnLst>
                                </p:cTn>
                              </p:par>
                              <p:par>
                                <p:cTn id="196" presetID="0" presetClass="path" presetSubtype="0" accel="50000" decel="50000" fill="hold" nodeType="withEffect">
                                  <p:stCondLst>
                                    <p:cond delay="0"/>
                                  </p:stCondLst>
                                  <p:childTnLst>
                                    <p:animMotion origin="layout" path="M 1.66667E-6 0.00069 L 0.08802 -0.19167 " pathEditMode="relative" rAng="0" ptsTypes="AA">
                                      <p:cBhvr>
                                        <p:cTn id="197" dur="1750" fill="hold"/>
                                        <p:tgtEl>
                                          <p:spTgt spid="4">
                                            <p:txEl>
                                              <p:pRg st="4" end="4"/>
                                            </p:txEl>
                                          </p:spTgt>
                                        </p:tgtEl>
                                        <p:attrNameLst>
                                          <p:attrName>ppt_x</p:attrName>
                                          <p:attrName>ppt_y</p:attrName>
                                        </p:attrNameLst>
                                      </p:cBhvr>
                                      <p:rCtr x="4392" y="-9630"/>
                                    </p:animMotion>
                                  </p:childTnLst>
                                </p:cTn>
                              </p:par>
                              <p:par>
                                <p:cTn id="198" presetID="0" presetClass="path" presetSubtype="0" accel="50000" decel="50000" fill="hold" nodeType="withEffect">
                                  <p:stCondLst>
                                    <p:cond delay="0"/>
                                  </p:stCondLst>
                                  <p:childTnLst>
                                    <p:animMotion origin="layout" path="M -3.05556E-6 0.00046 L 0.09549 -0.26458 " pathEditMode="relative" rAng="0" ptsTypes="AA">
                                      <p:cBhvr>
                                        <p:cTn id="199" dur="1750" fill="hold"/>
                                        <p:tgtEl>
                                          <p:spTgt spid="4">
                                            <p:txEl>
                                              <p:pRg st="5" end="5"/>
                                            </p:txEl>
                                          </p:spTgt>
                                        </p:tgtEl>
                                        <p:attrNameLst>
                                          <p:attrName>ppt_x</p:attrName>
                                          <p:attrName>ppt_y</p:attrName>
                                        </p:attrNameLst>
                                      </p:cBhvr>
                                      <p:rCtr x="4774" y="-13264"/>
                                    </p:animMotion>
                                  </p:childTnLst>
                                </p:cTn>
                              </p:par>
                              <p:par>
                                <p:cTn id="200" presetID="0" presetClass="path" presetSubtype="0" accel="50000" decel="50000" fill="hold" nodeType="withEffect">
                                  <p:stCondLst>
                                    <p:cond delay="0"/>
                                  </p:stCondLst>
                                  <p:childTnLst>
                                    <p:animMotion origin="layout" path="M 3.88889E-6 0.00046 L 0.01684 -0.33866 " pathEditMode="relative" rAng="0" ptsTypes="AA">
                                      <p:cBhvr>
                                        <p:cTn id="201" dur="1750" fill="hold"/>
                                        <p:tgtEl>
                                          <p:spTgt spid="4">
                                            <p:txEl>
                                              <p:pRg st="6" end="6"/>
                                            </p:txEl>
                                          </p:spTgt>
                                        </p:tgtEl>
                                        <p:attrNameLst>
                                          <p:attrName>ppt_x</p:attrName>
                                          <p:attrName>ppt_y</p:attrName>
                                        </p:attrNameLst>
                                      </p:cBhvr>
                                      <p:rCtr x="833" y="-16968"/>
                                    </p:animMotion>
                                  </p:childTnLst>
                                </p:cTn>
                              </p:par>
                              <p:par>
                                <p:cTn id="202" presetID="0" presetClass="path" presetSubtype="0" accel="50000" decel="50000" fill="hold" nodeType="withEffect">
                                  <p:stCondLst>
                                    <p:cond delay="0"/>
                                  </p:stCondLst>
                                  <p:childTnLst>
                                    <p:animMotion origin="layout" path="M -4.44444E-6 0.00023 L -0.00121 -0.41157 " pathEditMode="relative" rAng="0" ptsTypes="AA">
                                      <p:cBhvr>
                                        <p:cTn id="203" dur="1750" fill="hold"/>
                                        <p:tgtEl>
                                          <p:spTgt spid="4">
                                            <p:txEl>
                                              <p:pRg st="7" end="7"/>
                                            </p:txEl>
                                          </p:spTgt>
                                        </p:tgtEl>
                                        <p:attrNameLst>
                                          <p:attrName>ppt_x</p:attrName>
                                          <p:attrName>ppt_y</p:attrName>
                                        </p:attrNameLst>
                                      </p:cBhvr>
                                      <p:rCtr x="-69" y="-20602"/>
                                    </p:animMotion>
                                  </p:childTnLst>
                                </p:cTn>
                              </p:par>
                              <p:par>
                                <p:cTn id="204" presetID="0" presetClass="path" presetSubtype="0" accel="50000" decel="50000" fill="hold" nodeType="withEffect">
                                  <p:stCondLst>
                                    <p:cond delay="0"/>
                                  </p:stCondLst>
                                  <p:childTnLst>
                                    <p:animMotion origin="layout" path="M -3.05556E-6 0.00069 L 0.09514 -0.48495 " pathEditMode="relative" rAng="0" ptsTypes="AA">
                                      <p:cBhvr>
                                        <p:cTn id="205" dur="1750" fill="hold"/>
                                        <p:tgtEl>
                                          <p:spTgt spid="4">
                                            <p:txEl>
                                              <p:pRg st="8" end="8"/>
                                            </p:txEl>
                                          </p:spTgt>
                                        </p:tgtEl>
                                        <p:attrNameLst>
                                          <p:attrName>ppt_x</p:attrName>
                                          <p:attrName>ppt_y</p:attrName>
                                        </p:attrNameLst>
                                      </p:cBhvr>
                                      <p:rCtr x="4757" y="-24282"/>
                                    </p:animMotion>
                                  </p:childTnLst>
                                </p:cTn>
                              </p:par>
                              <p:par>
                                <p:cTn id="206" presetID="0" presetClass="path" presetSubtype="0" accel="50000" decel="50000" fill="hold" nodeType="withEffect">
                                  <p:stCondLst>
                                    <p:cond delay="0"/>
                                  </p:stCondLst>
                                  <p:childTnLst>
                                    <p:animMotion origin="layout" path="M 1.38889E-6 0.00023 L 0.16458 -0.55787 " pathEditMode="relative" rAng="0" ptsTypes="AA">
                                      <p:cBhvr>
                                        <p:cTn id="207" dur="1750" fill="hold"/>
                                        <p:tgtEl>
                                          <p:spTgt spid="4">
                                            <p:txEl>
                                              <p:pRg st="9" end="9"/>
                                            </p:txEl>
                                          </p:spTgt>
                                        </p:tgtEl>
                                        <p:attrNameLst>
                                          <p:attrName>ppt_x</p:attrName>
                                          <p:attrName>ppt_y</p:attrName>
                                        </p:attrNameLst>
                                      </p:cBhvr>
                                      <p:rCtr x="8229" y="-27917"/>
                                    </p:animMotion>
                                  </p:childTnLst>
                                </p:cTn>
                              </p:par>
                              <p:par>
                                <p:cTn id="208" presetID="0" presetClass="path" presetSubtype="0" accel="50000" decel="50000" fill="hold" nodeType="withEffect">
                                  <p:stCondLst>
                                    <p:cond delay="0"/>
                                  </p:stCondLst>
                                  <p:childTnLst>
                                    <p:animMotion origin="layout" path="M -2.77778E-7 0.00023 L 0.00139 -0.63125 " pathEditMode="relative" rAng="0" ptsTypes="AA">
                                      <p:cBhvr>
                                        <p:cTn id="209" dur="1750" fill="hold"/>
                                        <p:tgtEl>
                                          <p:spTgt spid="4">
                                            <p:txEl>
                                              <p:pRg st="10" end="10"/>
                                            </p:txEl>
                                          </p:spTgt>
                                        </p:tgtEl>
                                        <p:attrNameLst>
                                          <p:attrName>ppt_x</p:attrName>
                                          <p:attrName>ppt_y</p:attrName>
                                        </p:attrNameLst>
                                      </p:cBhvr>
                                      <p:rCtr x="69" y="-31574"/>
                                    </p:animMotion>
                                  </p:childTnLst>
                                </p:cTn>
                              </p:par>
                              <p:par>
                                <p:cTn id="210" presetID="0" presetClass="path" presetSubtype="0" accel="50000" decel="50000" fill="hold" nodeType="withEffect">
                                  <p:stCondLst>
                                    <p:cond delay="0"/>
                                  </p:stCondLst>
                                  <p:childTnLst>
                                    <p:animMotion origin="layout" path="M 1.11111E-6 0.00069 L 0.02257 -0.70486 " pathEditMode="relative" rAng="0" ptsTypes="AA">
                                      <p:cBhvr>
                                        <p:cTn id="211" dur="1750" fill="hold"/>
                                        <p:tgtEl>
                                          <p:spTgt spid="4">
                                            <p:txEl>
                                              <p:pRg st="11" end="11"/>
                                            </p:txEl>
                                          </p:spTgt>
                                        </p:tgtEl>
                                        <p:attrNameLst>
                                          <p:attrName>ppt_x</p:attrName>
                                          <p:attrName>ppt_y</p:attrName>
                                        </p:attrNameLst>
                                      </p:cBhvr>
                                      <p:rCtr x="1128" y="-35278"/>
                                    </p:animMotion>
                                  </p:childTnLst>
                                </p:cTn>
                              </p:par>
                              <p:par>
                                <p:cTn id="212" presetID="0" presetClass="path" presetSubtype="0" accel="50000" decel="50000" fill="hold" nodeType="withEffect">
                                  <p:stCondLst>
                                    <p:cond delay="0"/>
                                  </p:stCondLst>
                                  <p:childTnLst>
                                    <p:animMotion origin="layout" path="M -1.11111E-6 0.00046 L 0.08142 -0.77963 " pathEditMode="relative" rAng="0" ptsTypes="AA">
                                      <p:cBhvr>
                                        <p:cTn id="213" dur="1750" fill="hold"/>
                                        <p:tgtEl>
                                          <p:spTgt spid="4">
                                            <p:txEl>
                                              <p:pRg st="12" end="12"/>
                                            </p:txEl>
                                          </p:spTgt>
                                        </p:tgtEl>
                                        <p:attrNameLst>
                                          <p:attrName>ppt_x</p:attrName>
                                          <p:attrName>ppt_y</p:attrName>
                                        </p:attrNameLst>
                                      </p:cBhvr>
                                      <p:rCtr x="4062" y="-39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8CBAE"/>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A0BF05-5E5F-44D7-BE91-2003D0B595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A65F9994-4C67-4050-AAF3-CD6AD47C1E19}"/>
              </a:ext>
            </a:extLst>
          </p:cNvPr>
          <p:cNvSpPr txBox="1">
            <a:spLocks/>
          </p:cNvSpPr>
          <p:nvPr/>
        </p:nvSpPr>
        <p:spPr>
          <a:xfrm>
            <a:off x="2401886" y="3696788"/>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C0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enlightening</a:t>
            </a:r>
          </a:p>
        </p:txBody>
      </p:sp>
      <p:sp>
        <p:nvSpPr>
          <p:cNvPr id="3074" name="Rectangle 2"/>
          <p:cNvSpPr>
            <a:spLocks noGrp="1" noChangeArrowheads="1"/>
          </p:cNvSpPr>
          <p:nvPr>
            <p:ph type="title"/>
          </p:nvPr>
        </p:nvSpPr>
        <p:spPr>
          <a:xfrm rot="20111375">
            <a:off x="457200" y="1737519"/>
            <a:ext cx="8229600" cy="3382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 statutes of the LORD are  right, rejoicing the heart; The commandment of the LORD is pure, enlightening the eyes;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Psalms 19:8 </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EDD43B96-4F49-43AC-B8CC-423698339BD1}"/>
              </a:ext>
            </a:extLst>
          </p:cNvPr>
          <p:cNvSpPr txBox="1">
            <a:spLocks noChangeArrowheads="1"/>
          </p:cNvSpPr>
          <p:nvPr/>
        </p:nvSpPr>
        <p:spPr bwMode="auto">
          <a:xfrm>
            <a:off x="2501212" y="3754712"/>
            <a:ext cx="325909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enlightening</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544B7B68-2BB4-479B-AF1D-17ACD2E5AFDF}"/>
              </a:ext>
            </a:extLst>
          </p:cNvPr>
          <p:cNvSpPr txBox="1">
            <a:spLocks noChangeArrowheads="1"/>
          </p:cNvSpPr>
          <p:nvPr/>
        </p:nvSpPr>
        <p:spPr bwMode="auto">
          <a:xfrm>
            <a:off x="2410689" y="2195414"/>
            <a:ext cx="2230583" cy="121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Inflate">
              <a:avLst>
                <a:gd name="adj" fmla="val 20000"/>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rejoicing</a:t>
            </a:r>
            <a:endParaRPr lang="en-US" altLang="en-US"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257917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750" fill="hold"/>
                                        <p:tgtEl>
                                          <p:spTgt spid="3074"/>
                                        </p:tgtEl>
                                        <p:attrNameLst>
                                          <p:attrName>ppt_w</p:attrName>
                                        </p:attrNameLst>
                                      </p:cBhvr>
                                      <p:tavLst>
                                        <p:tav tm="0">
                                          <p:val>
                                            <p:fltVal val="0"/>
                                          </p:val>
                                        </p:tav>
                                        <p:tav tm="100000">
                                          <p:val>
                                            <p:strVal val="#ppt_w"/>
                                          </p:val>
                                        </p:tav>
                                      </p:tavLst>
                                    </p:anim>
                                    <p:anim calcmode="lin" valueType="num">
                                      <p:cBhvr>
                                        <p:cTn id="8" dur="175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8875 0.55741 " pathEditMode="relative" rAng="0" ptsTypes="AA">
                                      <p:cBhvr>
                                        <p:cTn id="10" dur="1750" spd="-100000" fill="hold"/>
                                        <p:tgtEl>
                                          <p:spTgt spid="3074"/>
                                        </p:tgtEl>
                                        <p:attrNameLst>
                                          <p:attrName>ppt_x</p:attrName>
                                          <p:attrName>ppt_y</p:attrName>
                                        </p:attrNameLst>
                                      </p:cBhvr>
                                      <p:rCtr x="-44375" y="27870"/>
                                    </p:animMotion>
                                  </p:childTnLst>
                                </p:cTn>
                              </p:par>
                              <p:par>
                                <p:cTn id="11" presetID="8" presetClass="emph" presetSubtype="0" fill="hold" grpId="3" nodeType="withEffect">
                                  <p:stCondLst>
                                    <p:cond delay="0"/>
                                  </p:stCondLst>
                                  <p:childTnLst>
                                    <p:animRot by="1500000">
                                      <p:cBhvr>
                                        <p:cTn id="12" dur="1750" fill="hold"/>
                                        <p:tgtEl>
                                          <p:spTgt spid="307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18" presetClass="emph" presetSubtype="0" fill="hold" grpId="1" nodeType="withEffect">
                                  <p:stCondLst>
                                    <p:cond delay="0"/>
                                  </p:stCondLst>
                                  <p:childTnLst>
                                    <p:set>
                                      <p:cBhvr override="childStyle">
                                        <p:cTn id="19" dur="500" fill="hold"/>
                                        <p:tgtEl>
                                          <p:spTgt spid="7"/>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childTnLst>
                                </p:cTn>
                              </p:par>
                              <p:par>
                                <p:cTn id="29" presetID="26" presetClass="emph" presetSubtype="0" fill="hold" grpId="1" nodeType="withEffect">
                                  <p:stCondLst>
                                    <p:cond delay="450"/>
                                  </p:stCondLst>
                                  <p:childTnLst>
                                    <p:animEffect transition="out" filter="fade">
                                      <p:cBhvr>
                                        <p:cTn id="30" dur="500" tmFilter="0, 0; .2, .5; .8, .5; 1, 0"/>
                                        <p:tgtEl>
                                          <p:spTgt spid="8"/>
                                        </p:tgtEl>
                                      </p:cBhvr>
                                    </p:animEffect>
                                    <p:animScale>
                                      <p:cBhvr>
                                        <p:cTn id="31" dur="250" autoRev="1" fill="hold"/>
                                        <p:tgtEl>
                                          <p:spTgt spid="8"/>
                                        </p:tgtEl>
                                      </p:cBhvr>
                                      <p:by x="105000" y="105000"/>
                                    </p:animScale>
                                  </p:childTnLst>
                                </p:cTn>
                              </p:par>
                              <p:par>
                                <p:cTn id="32" presetID="23" presetClass="exit" presetSubtype="16" fill="hold" grpId="2" nodeType="withEffect">
                                  <p:stCondLst>
                                    <p:cond delay="800"/>
                                  </p:stCondLst>
                                  <p:childTnLst>
                                    <p:anim calcmode="lin" valueType="num">
                                      <p:cBhvr>
                                        <p:cTn id="33" dur="500"/>
                                        <p:tgtEl>
                                          <p:spTgt spid="8"/>
                                        </p:tgtEl>
                                        <p:attrNameLst>
                                          <p:attrName>ppt_w</p:attrName>
                                        </p:attrNameLst>
                                      </p:cBhvr>
                                      <p:tavLst>
                                        <p:tav tm="0">
                                          <p:val>
                                            <p:strVal val="ppt_w"/>
                                          </p:val>
                                        </p:tav>
                                        <p:tav tm="100000">
                                          <p:val>
                                            <p:strVal val="4*ppt_w"/>
                                          </p:val>
                                        </p:tav>
                                      </p:tavLst>
                                    </p:anim>
                                    <p:anim calcmode="lin" valueType="num">
                                      <p:cBhvr>
                                        <p:cTn id="34" dur="500"/>
                                        <p:tgtEl>
                                          <p:spTgt spid="8"/>
                                        </p:tgtEl>
                                        <p:attrNameLst>
                                          <p:attrName>ppt_h</p:attrName>
                                        </p:attrNameLst>
                                      </p:cBhvr>
                                      <p:tavLst>
                                        <p:tav tm="0">
                                          <p:val>
                                            <p:strVal val="ppt_h"/>
                                          </p:val>
                                        </p:tav>
                                        <p:tav tm="100000">
                                          <p:val>
                                            <p:strVal val="4*ppt_h"/>
                                          </p:val>
                                        </p:tav>
                                      </p:tavLst>
                                    </p:anim>
                                    <p:set>
                                      <p:cBhvr>
                                        <p:cTn id="35" dur="1" fill="hold">
                                          <p:stCondLst>
                                            <p:cond delay="499"/>
                                          </p:stCondLst>
                                        </p:cTn>
                                        <p:tgtEl>
                                          <p:spTgt spid="8"/>
                                        </p:tgtEl>
                                        <p:attrNameLst>
                                          <p:attrName>style.visibility</p:attrName>
                                        </p:attrNameLst>
                                      </p:cBhvr>
                                      <p:to>
                                        <p:strVal val="hidden"/>
                                      </p:to>
                                    </p:set>
                                  </p:childTnLst>
                                </p:cTn>
                              </p:par>
                              <p:par>
                                <p:cTn id="36" presetID="9" presetClass="exit" presetSubtype="0" fill="hold" grpId="3" nodeType="withEffect">
                                  <p:stCondLst>
                                    <p:cond delay="800"/>
                                  </p:stCondLst>
                                  <p:childTnLst>
                                    <p:animEffect transition="out" filter="dissolv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3074" grpId="0"/>
      <p:bldP spid="3074" grpId="2"/>
      <p:bldP spid="3074" grpId="3"/>
      <p:bldP spid="6" grpId="0"/>
      <p:bldP spid="8" grpId="0"/>
      <p:bldP spid="8" grpId="1"/>
      <p:bldP spid="8" grpId="2"/>
      <p:bldP spid="8" grpId="3"/>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E3D1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A55886-C2AE-4D98-82F2-EB23C24A4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EC5863F6-C32B-4AA4-8B65-C1266EB6CBDC}"/>
              </a:ext>
            </a:extLst>
          </p:cNvPr>
          <p:cNvSpPr txBox="1">
            <a:spLocks/>
          </p:cNvSpPr>
          <p:nvPr/>
        </p:nvSpPr>
        <p:spPr>
          <a:xfrm>
            <a:off x="4005535" y="2641078"/>
            <a:ext cx="427155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walk in His ways</a:t>
            </a:r>
          </a:p>
        </p:txBody>
      </p:sp>
      <p:sp>
        <p:nvSpPr>
          <p:cNvPr id="9" name="Title 1">
            <a:extLst>
              <a:ext uri="{FF2B5EF4-FFF2-40B4-BE49-F238E27FC236}">
                <a16:creationId xmlns:a16="http://schemas.microsoft.com/office/drawing/2014/main" id="{A8DA8A8C-0DAF-43B2-9048-F733C405B2F9}"/>
              </a:ext>
            </a:extLst>
          </p:cNvPr>
          <p:cNvSpPr txBox="1">
            <a:spLocks/>
          </p:cNvSpPr>
          <p:nvPr/>
        </p:nvSpPr>
        <p:spPr>
          <a:xfrm>
            <a:off x="6255203" y="3379853"/>
            <a:ext cx="2461174" cy="79922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7" name="Title 1">
            <a:extLst>
              <a:ext uri="{FF2B5EF4-FFF2-40B4-BE49-F238E27FC236}">
                <a16:creationId xmlns:a16="http://schemas.microsoft.com/office/drawing/2014/main" id="{D3B7DC1F-B973-4BE7-B9B6-F49D4B7B10BD}"/>
              </a:ext>
            </a:extLst>
          </p:cNvPr>
          <p:cNvSpPr txBox="1">
            <a:spLocks/>
          </p:cNvSpPr>
          <p:nvPr/>
        </p:nvSpPr>
        <p:spPr>
          <a:xfrm>
            <a:off x="6043168" y="4716355"/>
            <a:ext cx="2461174" cy="79922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706161"/>
            <a:ext cx="8229600" cy="544567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Blessed are those who keep His testimonies, Who seek Him with the whole heart! They also do no iniquity; They walk in His ways. You have commanded us To keep Your precepts diligently. Oh, that my ways were directed To keep Your statutes!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119:2-5 </a:t>
            </a:r>
          </a:p>
        </p:txBody>
      </p:sp>
      <p:sp>
        <p:nvSpPr>
          <p:cNvPr id="8" name="Rectangle 12">
            <a:extLst>
              <a:ext uri="{FF2B5EF4-FFF2-40B4-BE49-F238E27FC236}">
                <a16:creationId xmlns:a16="http://schemas.microsoft.com/office/drawing/2014/main" id="{1750EA40-5E23-45F3-9130-0302A9EBFE1C}"/>
              </a:ext>
            </a:extLst>
          </p:cNvPr>
          <p:cNvSpPr>
            <a:spLocks noChangeArrowheads="1"/>
          </p:cNvSpPr>
          <p:nvPr/>
        </p:nvSpPr>
        <p:spPr bwMode="auto">
          <a:xfrm>
            <a:off x="6326661" y="3956222"/>
            <a:ext cx="2253098"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dirty="0">
                <a:solidFill>
                  <a:schemeClr val="bg1"/>
                </a:solidFill>
                <a:effectLst>
                  <a:glow rad="127000">
                    <a:schemeClr val="tx1"/>
                  </a:glow>
                </a:effectLst>
                <a:latin typeface="Calibri" panose="020F0502020204030204" pitchFamily="34" charset="0"/>
              </a:rPr>
              <a:t>Longing</a:t>
            </a:r>
            <a:endParaRPr lang="en-US" altLang="en-US" sz="4800" b="1" i="1" dirty="0">
              <a:solidFill>
                <a:schemeClr val="bg1"/>
              </a:solidFill>
              <a:effectLst>
                <a:glow rad="127000">
                  <a:schemeClr val="tx1"/>
                </a:glow>
              </a:effectLst>
              <a:latin typeface="Calibri" panose="020F0502020204030204" pitchFamily="34" charset="0"/>
            </a:endParaRPr>
          </a:p>
        </p:txBody>
      </p:sp>
      <p:sp>
        <p:nvSpPr>
          <p:cNvPr id="10" name="Rectangle 2">
            <a:extLst>
              <a:ext uri="{FF2B5EF4-FFF2-40B4-BE49-F238E27FC236}">
                <a16:creationId xmlns:a16="http://schemas.microsoft.com/office/drawing/2014/main" id="{79DEECBE-E6D9-4C42-9FD3-9B88CE17CE9D}"/>
              </a:ext>
            </a:extLst>
          </p:cNvPr>
          <p:cNvSpPr txBox="1">
            <a:spLocks noChangeArrowheads="1"/>
          </p:cNvSpPr>
          <p:nvPr/>
        </p:nvSpPr>
        <p:spPr bwMode="auto">
          <a:xfrm>
            <a:off x="3831302" y="2713008"/>
            <a:ext cx="463069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walk in His ways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85CC9B14-0937-434C-9A35-2A6EF4F75C43}"/>
              </a:ext>
            </a:extLst>
          </p:cNvPr>
          <p:cNvSpPr txBox="1">
            <a:spLocks noChangeArrowheads="1"/>
          </p:cNvSpPr>
          <p:nvPr/>
        </p:nvSpPr>
        <p:spPr bwMode="auto">
          <a:xfrm>
            <a:off x="6344938" y="3382205"/>
            <a:ext cx="240647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To keep</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C3B204EB-31AA-4FEC-B437-F02E45E8F721}"/>
              </a:ext>
            </a:extLst>
          </p:cNvPr>
          <p:cNvSpPr txBox="1">
            <a:spLocks noChangeArrowheads="1"/>
          </p:cNvSpPr>
          <p:nvPr/>
        </p:nvSpPr>
        <p:spPr bwMode="auto">
          <a:xfrm>
            <a:off x="6073088" y="4727161"/>
            <a:ext cx="251768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To keep</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pic>
        <p:nvPicPr>
          <p:cNvPr id="13" name="Picture 16">
            <a:extLst>
              <a:ext uri="{FF2B5EF4-FFF2-40B4-BE49-F238E27FC236}">
                <a16:creationId xmlns:a16="http://schemas.microsoft.com/office/drawing/2014/main" id="{B810738B-D131-4D84-9CA2-D46953892407}"/>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Rounded Rectangle 21">
            <a:extLst>
              <a:ext uri="{FF2B5EF4-FFF2-40B4-BE49-F238E27FC236}">
                <a16:creationId xmlns:a16="http://schemas.microsoft.com/office/drawing/2014/main" id="{8555673D-8163-4D32-8E9D-E8A3184CE629}"/>
              </a:ext>
            </a:extLst>
          </p:cNvPr>
          <p:cNvSpPr/>
          <p:nvPr/>
        </p:nvSpPr>
        <p:spPr>
          <a:xfrm>
            <a:off x="1458410" y="2002421"/>
            <a:ext cx="3356658" cy="868102"/>
          </a:xfrm>
          <a:prstGeom prst="roundRect">
            <a:avLst/>
          </a:prstGeom>
          <a:blipFill>
            <a:blip r:embed="rId5"/>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6">
            <a:extLst>
              <a:ext uri="{FF2B5EF4-FFF2-40B4-BE49-F238E27FC236}">
                <a16:creationId xmlns:a16="http://schemas.microsoft.com/office/drawing/2014/main" id="{2FDAE918-FA3C-44E9-B488-25C7962F5CD5}"/>
              </a:ext>
            </a:extLst>
          </p:cNvPr>
          <p:cNvSpPr>
            <a:spLocks noChangeArrowheads="1"/>
          </p:cNvSpPr>
          <p:nvPr/>
        </p:nvSpPr>
        <p:spPr bwMode="auto">
          <a:xfrm>
            <a:off x="5281793" y="2732536"/>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38389813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0-#ppt_w/2"/>
                                          </p:val>
                                        </p:tav>
                                        <p:tav tm="100000">
                                          <p:val>
                                            <p:strVal val="#ppt_x"/>
                                          </p:val>
                                        </p:tav>
                                      </p:tavLst>
                                    </p:anim>
                                    <p:anim calcmode="lin" valueType="num">
                                      <p:cBhvr additive="base">
                                        <p:cTn id="8" dur="750" fill="hold"/>
                                        <p:tgtEl>
                                          <p:spTgt spid="307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18" presetClass="emph" presetSubtype="0" fill="hold" grpId="1" nodeType="withEffect">
                                  <p:stCondLst>
                                    <p:cond delay="0"/>
                                  </p:stCondLst>
                                  <p:childTnLst>
                                    <p:set>
                                      <p:cBhvr override="childStyle">
                                        <p:cTn id="15" dur="500" fill="hold"/>
                                        <p:tgtEl>
                                          <p:spTgt spid="5"/>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par>
                                <p:cTn id="19" presetID="0" presetClass="entr" presetSubtype="0" fill="hold" grpId="0" nodeType="withEffect">
                                  <p:stCondLst>
                                    <p:cond delay="40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stCondLst>
                                            <p:cond delay="0"/>
                                          </p:stCondLst>
                                        </p:cTn>
                                        <p:tgtEl>
                                          <p:spTgt spid="14"/>
                                        </p:tgtEl>
                                      </p:cBhvr>
                                    </p:animEffect>
                                    <p:anim to="" calcmode="lin" valueType="num">
                                      <p:cBhvr>
                                        <p:cTn id="22"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30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18" presetClass="emph" presetSubtype="0" fill="hold" grpId="1" nodeType="withEffect">
                                  <p:stCondLst>
                                    <p:cond delay="300"/>
                                  </p:stCondLst>
                                  <p:childTnLst>
                                    <p:set>
                                      <p:cBhvr override="childStyle">
                                        <p:cTn id="30" dur="500" fill="hold"/>
                                        <p:tgtEl>
                                          <p:spTgt spid="7"/>
                                        </p:tgtEl>
                                        <p:attrNameLst>
                                          <p:attrName>style.textDecorationUnderline</p:attrName>
                                        </p:attrNameLst>
                                      </p:cBhvr>
                                      <p:to>
                                        <p:strVal val="true"/>
                                      </p:to>
                                    </p:set>
                                  </p:childTnLst>
                                </p:cTn>
                              </p:par>
                              <p:par>
                                <p:cTn id="31" presetID="22" presetClass="entr" presetSubtype="8" fill="hold" grpId="0" nodeType="withEffect">
                                  <p:stCondLst>
                                    <p:cond delay="30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par>
                                <p:cTn id="34" presetID="22" presetClass="entr" presetSubtype="8" fill="hold" grpId="0" nodeType="withEffect">
                                  <p:stCondLst>
                                    <p:cond delay="30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par>
                                <p:cTn id="37" presetID="18" presetClass="emph" presetSubtype="0" fill="hold" grpId="1" nodeType="withEffect">
                                  <p:stCondLst>
                                    <p:cond delay="300"/>
                                  </p:stCondLst>
                                  <p:childTnLst>
                                    <p:set>
                                      <p:cBhvr override="childStyle">
                                        <p:cTn id="38" dur="500" fill="hold"/>
                                        <p:tgtEl>
                                          <p:spTgt spid="9"/>
                                        </p:tgtEl>
                                        <p:attrNameLst>
                                          <p:attrName>style.textDecorationUnderline</p:attrName>
                                        </p:attrNameLst>
                                      </p:cBhvr>
                                      <p:to>
                                        <p:strVal val="true"/>
                                      </p:to>
                                    </p:set>
                                  </p:childTnLst>
                                </p:cTn>
                              </p:par>
                              <p:par>
                                <p:cTn id="39" presetID="22" presetClass="entr" presetSubtype="8" fill="hold" grpId="0" nodeType="withEffect">
                                  <p:stCondLst>
                                    <p:cond delay="30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par>
                                <p:cTn id="42" presetID="22" presetClass="exit" presetSubtype="8" fill="hold" grpId="2" nodeType="withEffect">
                                  <p:stCondLst>
                                    <p:cond delay="0"/>
                                  </p:stCondLst>
                                  <p:childTnLst>
                                    <p:animEffect transition="out" filter="wipe(left)">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56"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57"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5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9" grpId="0"/>
      <p:bldP spid="9" grpId="1"/>
      <p:bldP spid="7" grpId="0"/>
      <p:bldP spid="7" grpId="1"/>
      <p:bldP spid="3074" grpId="0"/>
      <p:bldP spid="8" grpId="0"/>
      <p:bldP spid="10" grpId="0"/>
      <p:bldP spid="10" grpId="1"/>
      <p:bldP spid="11" grpId="0"/>
      <p:bldP spid="12" grpId="0"/>
      <p:bldP spid="15" grpId="0" animBg="1"/>
      <p:bldP spid="14" grpId="0"/>
      <p:bldP spid="1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9C914B-0CC7-4C02-AEEB-ACF99C8076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68438C71-0A1F-48FE-A110-40798D45690D}"/>
              </a:ext>
            </a:extLst>
          </p:cNvPr>
          <p:cNvSpPr txBox="1">
            <a:spLocks/>
          </p:cNvSpPr>
          <p:nvPr/>
        </p:nvSpPr>
        <p:spPr>
          <a:xfrm>
            <a:off x="2370296" y="5073219"/>
            <a:ext cx="2332585" cy="7651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true light</a:t>
            </a:r>
          </a:p>
        </p:txBody>
      </p:sp>
      <p:sp>
        <p:nvSpPr>
          <p:cNvPr id="6" name="Title 1">
            <a:extLst>
              <a:ext uri="{FF2B5EF4-FFF2-40B4-BE49-F238E27FC236}">
                <a16:creationId xmlns:a16="http://schemas.microsoft.com/office/drawing/2014/main" id="{6F8778B5-0E03-4BD5-8220-225800E80A89}"/>
              </a:ext>
            </a:extLst>
          </p:cNvPr>
          <p:cNvSpPr txBox="1">
            <a:spLocks/>
          </p:cNvSpPr>
          <p:nvPr/>
        </p:nvSpPr>
        <p:spPr>
          <a:xfrm>
            <a:off x="4509701" y="3838099"/>
            <a:ext cx="380297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Him and in you</a:t>
            </a:r>
          </a:p>
        </p:txBody>
      </p:sp>
      <p:sp>
        <p:nvSpPr>
          <p:cNvPr id="3074" name="Rectangle 2"/>
          <p:cNvSpPr>
            <a:spLocks noGrp="1" noChangeArrowheads="1"/>
          </p:cNvSpPr>
          <p:nvPr>
            <p:ph type="title"/>
          </p:nvPr>
        </p:nvSpPr>
        <p:spPr>
          <a:xfrm>
            <a:off x="404037" y="477561"/>
            <a:ext cx="8335926" cy="5902878"/>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Brethren, I write no new commandment to you, but an old commandment which you have had from the beginning. The old commandment is the word which you heard from the beginning. Again,        a new commandment I write to you, which thing is true in Him and in you, because the darkness is passing away, and the true light is already shining.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2:7-8</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1" name="Rectangle 2">
            <a:extLst>
              <a:ext uri="{FF2B5EF4-FFF2-40B4-BE49-F238E27FC236}">
                <a16:creationId xmlns:a16="http://schemas.microsoft.com/office/drawing/2014/main" id="{B3F7A7DC-8300-41C0-B575-AB31047E87E6}"/>
              </a:ext>
            </a:extLst>
          </p:cNvPr>
          <p:cNvSpPr txBox="1">
            <a:spLocks noChangeArrowheads="1"/>
          </p:cNvSpPr>
          <p:nvPr/>
        </p:nvSpPr>
        <p:spPr bwMode="auto">
          <a:xfrm>
            <a:off x="4463877" y="3906401"/>
            <a:ext cx="391400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in Him and in you</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AA166158-8160-4579-AD5D-6E5832A45853}"/>
              </a:ext>
            </a:extLst>
          </p:cNvPr>
          <p:cNvSpPr txBox="1">
            <a:spLocks noChangeArrowheads="1"/>
          </p:cNvSpPr>
          <p:nvPr/>
        </p:nvSpPr>
        <p:spPr bwMode="auto">
          <a:xfrm>
            <a:off x="2470130" y="5065556"/>
            <a:ext cx="214698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true light</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7">
            <a:extLst>
              <a:ext uri="{FF2B5EF4-FFF2-40B4-BE49-F238E27FC236}">
                <a16:creationId xmlns:a16="http://schemas.microsoft.com/office/drawing/2014/main" id="{1A2D70A1-04DA-43E4-9486-B04E992A6814}"/>
              </a:ext>
            </a:extLst>
          </p:cNvPr>
          <p:cNvSpPr>
            <a:spLocks noChangeArrowheads="1"/>
          </p:cNvSpPr>
          <p:nvPr/>
        </p:nvSpPr>
        <p:spPr bwMode="auto">
          <a:xfrm>
            <a:off x="4453231" y="380784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Rectangle 8">
            <a:extLst>
              <a:ext uri="{FF2B5EF4-FFF2-40B4-BE49-F238E27FC236}">
                <a16:creationId xmlns:a16="http://schemas.microsoft.com/office/drawing/2014/main" id="{5D49C62F-6532-49DA-9471-9F2F04F76C54}"/>
              </a:ext>
            </a:extLst>
          </p:cNvPr>
          <p:cNvSpPr>
            <a:spLocks noChangeArrowheads="1"/>
          </p:cNvSpPr>
          <p:nvPr/>
        </p:nvSpPr>
        <p:spPr bwMode="auto">
          <a:xfrm>
            <a:off x="6735625" y="380186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0" name="Rectangle 2">
            <a:extLst>
              <a:ext uri="{FF2B5EF4-FFF2-40B4-BE49-F238E27FC236}">
                <a16:creationId xmlns:a16="http://schemas.microsoft.com/office/drawing/2014/main" id="{8129DA5D-108E-45EF-BCE6-1AC75D8B32B9}"/>
              </a:ext>
            </a:extLst>
          </p:cNvPr>
          <p:cNvSpPr txBox="1">
            <a:spLocks noChangeArrowheads="1"/>
          </p:cNvSpPr>
          <p:nvPr/>
        </p:nvSpPr>
        <p:spPr bwMode="auto">
          <a:xfrm>
            <a:off x="2289171" y="5122303"/>
            <a:ext cx="2499914" cy="647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true light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6954029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18" presetClass="emph" presetSubtype="0" fill="hold" grpId="1" nodeType="withEffect">
                                  <p:stCondLst>
                                    <p:cond delay="0"/>
                                  </p:stCondLst>
                                  <p:childTnLst>
                                    <p:set>
                                      <p:cBhvr override="childStyle">
                                        <p:cTn id="17" dur="500" fill="hold"/>
                                        <p:tgtEl>
                                          <p:spTgt spid="6"/>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par>
                          <p:cTn id="21" fill="hold">
                            <p:stCondLst>
                              <p:cond delay="500"/>
                            </p:stCondLst>
                            <p:childTnLst>
                              <p:par>
                                <p:cTn id="22" presetID="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stCondLst>
                                            <p:cond delay="0"/>
                                          </p:stCondLst>
                                        </p:cTn>
                                        <p:tgtEl>
                                          <p:spTgt spid="8"/>
                                        </p:tgtEl>
                                      </p:cBhvr>
                                    </p:animEffect>
                                    <p:anim to="" calcmode="lin" valueType="num">
                                      <p:cBhvr>
                                        <p:cTn id="25"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27" fill="hold">
                            <p:stCondLst>
                              <p:cond delay="1000"/>
                            </p:stCondLst>
                            <p:childTnLst>
                              <p:par>
                                <p:cTn id="28" presetID="0"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stCondLst>
                                            <p:cond delay="0"/>
                                          </p:stCondLst>
                                        </p:cTn>
                                        <p:tgtEl>
                                          <p:spTgt spid="9"/>
                                        </p:tgtEl>
                                      </p:cBhvr>
                                    </p:animEffect>
                                    <p:anim to="" calcmode="lin" valueType="num">
                                      <p:cBhvr>
                                        <p:cTn id="31"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par>
                                <p:cTn id="38" presetID="18" presetClass="emph" presetSubtype="0" fill="hold" grpId="1" nodeType="withEffect">
                                  <p:stCondLst>
                                    <p:cond delay="0"/>
                                  </p:stCondLst>
                                  <p:childTnLst>
                                    <p:set>
                                      <p:cBhvr override="childStyle">
                                        <p:cTn id="39" dur="500" fill="hold"/>
                                        <p:tgtEl>
                                          <p:spTgt spid="7"/>
                                        </p:tgtEl>
                                        <p:attrNameLst>
                                          <p:attrName>style.textDecorationUnderline</p:attrName>
                                        </p:attrNameLst>
                                      </p:cBhvr>
                                      <p:to>
                                        <p:strVal val="true"/>
                                      </p:to>
                                    </p:set>
                                  </p:childTnLst>
                                </p:cTn>
                              </p:par>
                              <p:par>
                                <p:cTn id="40" presetID="22" presetClass="entr" presetSubtype="8"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1"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250"/>
                                        <p:tgtEl>
                                          <p:spTgt spid="10"/>
                                        </p:tgtEl>
                                      </p:cBhvr>
                                    </p:animEffect>
                                  </p:childTnLst>
                                </p:cTn>
                              </p:par>
                              <p:par>
                                <p:cTn id="48" presetID="0" presetClass="path" presetSubtype="0" accel="50000" decel="50000" fill="hold" grpId="0" nodeType="withEffect">
                                  <p:stCondLst>
                                    <p:cond delay="0"/>
                                  </p:stCondLst>
                                  <p:childTnLst>
                                    <p:animMotion origin="layout" path="M 8.33333E-7 -2.96296E-6 C 0.03455 -0.01551 0.06944 -0.03171 0.09167 -0.05625 C 0.11371 -0.08009 0.12778 -0.11041 0.13281 -0.14838 C 0.13785 -0.1875 0.13108 -0.2493 0.1217 -0.28402 C 0.11215 -0.3206 0.10035 -0.33402 0.07604 -0.36227 C 0.04219 -0.38402 0.05538 -0.37893 0.02344 -0.38727 " pathEditMode="relative" rAng="0" ptsTypes="AAAAAA">
                                      <p:cBhvr>
                                        <p:cTn id="49" dur="2000" fill="hold"/>
                                        <p:tgtEl>
                                          <p:spTgt spid="10"/>
                                        </p:tgtEl>
                                        <p:attrNameLst>
                                          <p:attrName>ppt_x</p:attrName>
                                          <p:attrName>ppt_y</p:attrName>
                                        </p:attrNameLst>
                                      </p:cBhvr>
                                      <p:rCtr x="6719" y="-19375"/>
                                    </p:animMotion>
                                  </p:childTnLst>
                                </p:cTn>
                              </p:par>
                              <p:par>
                                <p:cTn id="50" presetID="10" presetClass="exit" presetSubtype="0" fill="hold" grpId="1" nodeType="withEffect">
                                  <p:stCondLst>
                                    <p:cond delay="0"/>
                                  </p:stCondLst>
                                  <p:childTnLst>
                                    <p:animEffect transition="out" filter="fade">
                                      <p:cBhvr>
                                        <p:cTn id="51" dur="1250"/>
                                        <p:tgtEl>
                                          <p:spTgt spid="3074"/>
                                        </p:tgtEl>
                                      </p:cBhvr>
                                    </p:animEffect>
                                    <p:set>
                                      <p:cBhvr>
                                        <p:cTn id="52" dur="1" fill="hold">
                                          <p:stCondLst>
                                            <p:cond delay="1249"/>
                                          </p:stCondLst>
                                        </p:cTn>
                                        <p:tgtEl>
                                          <p:spTgt spid="3074"/>
                                        </p:tgtEl>
                                        <p:attrNameLst>
                                          <p:attrName>style.visibility</p:attrName>
                                        </p:attrNameLst>
                                      </p:cBhvr>
                                      <p:to>
                                        <p:strVal val="hidden"/>
                                      </p:to>
                                    </p:set>
                                  </p:childTnLst>
                                </p:cTn>
                              </p:par>
                              <p:par>
                                <p:cTn id="53" presetID="23" presetClass="exit" presetSubtype="32" fill="hold" grpId="2" nodeType="withEffect">
                                  <p:stCondLst>
                                    <p:cond delay="0"/>
                                  </p:stCondLst>
                                  <p:childTnLst>
                                    <p:anim calcmode="lin" valueType="num">
                                      <p:cBhvr>
                                        <p:cTn id="54" dur="2000"/>
                                        <p:tgtEl>
                                          <p:spTgt spid="10"/>
                                        </p:tgtEl>
                                        <p:attrNameLst>
                                          <p:attrName>ppt_w</p:attrName>
                                        </p:attrNameLst>
                                      </p:cBhvr>
                                      <p:tavLst>
                                        <p:tav tm="0">
                                          <p:val>
                                            <p:strVal val="ppt_w"/>
                                          </p:val>
                                        </p:tav>
                                        <p:tav tm="100000">
                                          <p:val>
                                            <p:fltVal val="0"/>
                                          </p:val>
                                        </p:tav>
                                      </p:tavLst>
                                    </p:anim>
                                    <p:anim calcmode="lin" valueType="num">
                                      <p:cBhvr>
                                        <p:cTn id="55" dur="2000"/>
                                        <p:tgtEl>
                                          <p:spTgt spid="10"/>
                                        </p:tgtEl>
                                        <p:attrNameLst>
                                          <p:attrName>ppt_h</p:attrName>
                                        </p:attrNameLst>
                                      </p:cBhvr>
                                      <p:tavLst>
                                        <p:tav tm="0">
                                          <p:val>
                                            <p:strVal val="ppt_h"/>
                                          </p:val>
                                        </p:tav>
                                        <p:tav tm="100000">
                                          <p:val>
                                            <p:fltVal val="0"/>
                                          </p:val>
                                        </p:tav>
                                      </p:tavLst>
                                    </p:anim>
                                    <p:set>
                                      <p:cBhvr>
                                        <p:cTn id="56" dur="1" fill="hold">
                                          <p:stCondLst>
                                            <p:cond delay="1999"/>
                                          </p:stCondLst>
                                        </p:cTn>
                                        <p:tgtEl>
                                          <p:spTgt spid="10"/>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6"/>
                                        </p:tgtEl>
                                      </p:cBhvr>
                                    </p:animEffect>
                                    <p:set>
                                      <p:cBhvr>
                                        <p:cTn id="68" dur="1" fill="hold">
                                          <p:stCondLst>
                                            <p:cond delay="499"/>
                                          </p:stCondLst>
                                        </p:cTn>
                                        <p:tgtEl>
                                          <p:spTgt spid="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2"/>
                                        </p:tgtEl>
                                      </p:cBhvr>
                                    </p:animEffect>
                                    <p:set>
                                      <p:cBhvr>
                                        <p:cTn id="7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6" grpId="0"/>
      <p:bldP spid="6" grpId="1"/>
      <p:bldP spid="6" grpId="2"/>
      <p:bldP spid="3074" grpId="0"/>
      <p:bldP spid="3074" grpId="1"/>
      <p:bldP spid="11" grpId="0"/>
      <p:bldP spid="11" grpId="1"/>
      <p:bldP spid="12" grpId="0"/>
      <p:bldP spid="12" grpId="1"/>
      <p:bldP spid="8" grpId="0"/>
      <p:bldP spid="8" grpId="1"/>
      <p:bldP spid="9" grpId="0"/>
      <p:bldP spid="9" grpId="1"/>
      <p:bldP spid="10" grpId="0"/>
      <p:bldP spid="10" grpId="1"/>
      <p:bldP spid="10"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41832F-DFDA-4576-8818-34930B432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9DAD4B45-E4D4-470B-9DCB-0FD2D0DBEADD}"/>
              </a:ext>
            </a:extLst>
          </p:cNvPr>
          <p:cNvSpPr txBox="1">
            <a:spLocks/>
          </p:cNvSpPr>
          <p:nvPr/>
        </p:nvSpPr>
        <p:spPr>
          <a:xfrm>
            <a:off x="1808764" y="4478803"/>
            <a:ext cx="6285186" cy="6802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for obedience to the faith</a:t>
            </a:r>
          </a:p>
        </p:txBody>
      </p:sp>
      <p:sp>
        <p:nvSpPr>
          <p:cNvPr id="3074" name="Rectangle 2"/>
          <p:cNvSpPr>
            <a:spLocks noGrp="1" noChangeArrowheads="1"/>
          </p:cNvSpPr>
          <p:nvPr>
            <p:ph type="title"/>
          </p:nvPr>
        </p:nvSpPr>
        <p:spPr>
          <a:xfrm>
            <a:off x="457200" y="1072984"/>
            <a:ext cx="8229600" cy="471203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but now has been made manifest, and by the prophetic Scriptures has been made known to all nations, according to the commandment of the everlasting God, for obedience to the faith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16:26</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1B45CCEB-3ADE-436B-BDC2-B48FC6238F78}"/>
              </a:ext>
            </a:extLst>
          </p:cNvPr>
          <p:cNvSpPr txBox="1">
            <a:spLocks noChangeArrowheads="1"/>
          </p:cNvSpPr>
          <p:nvPr/>
        </p:nvSpPr>
        <p:spPr bwMode="auto">
          <a:xfrm>
            <a:off x="3602964" y="2221448"/>
            <a:ext cx="2499914" cy="647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true light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6F367080-923B-4AD4-A3B0-998D630B2F76}"/>
              </a:ext>
            </a:extLst>
          </p:cNvPr>
          <p:cNvSpPr txBox="1">
            <a:spLocks noChangeArrowheads="1"/>
          </p:cNvSpPr>
          <p:nvPr/>
        </p:nvSpPr>
        <p:spPr bwMode="auto">
          <a:xfrm>
            <a:off x="490806" y="3770403"/>
            <a:ext cx="3964785"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commandment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E43ADC19-CC58-4FBC-BDAF-44EB6ABA752A}"/>
              </a:ext>
            </a:extLst>
          </p:cNvPr>
          <p:cNvSpPr txBox="1">
            <a:spLocks noChangeArrowheads="1"/>
          </p:cNvSpPr>
          <p:nvPr/>
        </p:nvSpPr>
        <p:spPr bwMode="auto">
          <a:xfrm>
            <a:off x="1769399" y="4426287"/>
            <a:ext cx="636372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for obedience to the faith</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5E48AAAF-C720-4C3E-B6DB-4460B08F01AB}"/>
              </a:ext>
            </a:extLst>
          </p:cNvPr>
          <p:cNvSpPr txBox="1">
            <a:spLocks noChangeArrowheads="1"/>
          </p:cNvSpPr>
          <p:nvPr/>
        </p:nvSpPr>
        <p:spPr bwMode="auto">
          <a:xfrm>
            <a:off x="356638" y="2426152"/>
            <a:ext cx="3964785"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commandment</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86218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2"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0" presetClass="exit" presetSubtype="0" fill="hold" grpId="1" nodeType="withEffect">
                                  <p:stCondLst>
                                    <p:cond delay="500"/>
                                  </p:stCondLst>
                                  <p:childTnLst>
                                    <p:set>
                                      <p:cBhvr>
                                        <p:cTn id="10" dur="1" fill="hold">
                                          <p:stCondLst>
                                            <p:cond delay="999"/>
                                          </p:stCondLst>
                                        </p:cTn>
                                        <p:tgtEl>
                                          <p:spTgt spid="5"/>
                                        </p:tgtEl>
                                        <p:attrNameLst>
                                          <p:attrName>style.visibility</p:attrName>
                                        </p:attrNameLst>
                                      </p:cBhvr>
                                      <p:to>
                                        <p:strVal val="hidden"/>
                                      </p:to>
                                    </p:set>
                                    <p:animEffect transition="out" filter="dissolve">
                                      <p:cBhvr>
                                        <p:cTn id="11" dur="1000">
                                          <p:stCondLst>
                                            <p:cond delay="0"/>
                                          </p:stCondLst>
                                        </p:cTn>
                                        <p:tgtEl>
                                          <p:spTgt spid="5"/>
                                        </p:tgtEl>
                                      </p:cBhvr>
                                    </p:animEffect>
                                    <p:anim to="" calcmode="lin" valueType="num">
                                      <p:cBhvr>
                                        <p:cTn id="12" dur="1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 dur="10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14" presetID="23" presetClass="entr" presetSubtype="16" fill="hold" grpId="0" nodeType="withEffect">
                                  <p:stCondLst>
                                    <p:cond delay="1000"/>
                                  </p:stCondLst>
                                  <p:childTnLst>
                                    <p:set>
                                      <p:cBhvr>
                                        <p:cTn id="15" dur="1" fill="hold">
                                          <p:stCondLst>
                                            <p:cond delay="0"/>
                                          </p:stCondLst>
                                        </p:cTn>
                                        <p:tgtEl>
                                          <p:spTgt spid="3074"/>
                                        </p:tgtEl>
                                        <p:attrNameLst>
                                          <p:attrName>style.visibility</p:attrName>
                                        </p:attrNameLst>
                                      </p:cBhvr>
                                      <p:to>
                                        <p:strVal val="visible"/>
                                      </p:to>
                                    </p:set>
                                    <p:anim calcmode="lin" valueType="num">
                                      <p:cBhvr>
                                        <p:cTn id="16" dur="750" fill="hold"/>
                                        <p:tgtEl>
                                          <p:spTgt spid="3074"/>
                                        </p:tgtEl>
                                        <p:attrNameLst>
                                          <p:attrName>ppt_w</p:attrName>
                                        </p:attrNameLst>
                                      </p:cBhvr>
                                      <p:tavLst>
                                        <p:tav tm="0">
                                          <p:val>
                                            <p:fltVal val="0"/>
                                          </p:val>
                                        </p:tav>
                                        <p:tav tm="100000">
                                          <p:val>
                                            <p:strVal val="#ppt_w"/>
                                          </p:val>
                                        </p:tav>
                                      </p:tavLst>
                                    </p:anim>
                                    <p:anim calcmode="lin" valueType="num">
                                      <p:cBhvr>
                                        <p:cTn id="17" dur="750" fill="hold"/>
                                        <p:tgtEl>
                                          <p:spTgt spid="3074"/>
                                        </p:tgtEl>
                                        <p:attrNameLst>
                                          <p:attrName>ppt_h</p:attrName>
                                        </p:attrNameLst>
                                      </p:cBhvr>
                                      <p:tavLst>
                                        <p:tav tm="0">
                                          <p:val>
                                            <p:fltVal val="0"/>
                                          </p:val>
                                        </p:tav>
                                        <p:tav tm="100000">
                                          <p:val>
                                            <p:strVal val="#ppt_h"/>
                                          </p:val>
                                        </p:tav>
                                      </p:tavLst>
                                    </p:anim>
                                  </p:childTnLst>
                                </p:cTn>
                              </p:par>
                              <p:par>
                                <p:cTn id="18" presetID="42" presetClass="path" presetSubtype="0" accel="50000" decel="50000" fill="hold" grpId="2" nodeType="withEffect">
                                  <p:stCondLst>
                                    <p:cond delay="1000"/>
                                  </p:stCondLst>
                                  <p:childTnLst>
                                    <p:animMotion origin="layout" path="M 0 0 L 0.02188 -0.12755 " pathEditMode="relative" rAng="0" ptsTypes="AA">
                                      <p:cBhvr>
                                        <p:cTn id="19" dur="750" spd="-100000" fill="hold"/>
                                        <p:tgtEl>
                                          <p:spTgt spid="3074"/>
                                        </p:tgtEl>
                                        <p:attrNameLst>
                                          <p:attrName>ppt_x</p:attrName>
                                          <p:attrName>ppt_y</p:attrName>
                                        </p:attrNameLst>
                                      </p:cBhvr>
                                      <p:rCtr x="1094" y="-6389"/>
                                    </p:animMotion>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18" presetClass="emph" presetSubtype="0" fill="hold" grpId="1" nodeType="withEffect">
                                  <p:stCondLst>
                                    <p:cond delay="0"/>
                                  </p:stCondLst>
                                  <p:childTnLst>
                                    <p:set>
                                      <p:cBhvr override="childStyle">
                                        <p:cTn id="26" dur="500" fill="hold"/>
                                        <p:tgtEl>
                                          <p:spTgt spid="6"/>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1"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250"/>
                                        <p:tgtEl>
                                          <p:spTgt spid="7"/>
                                        </p:tgtEl>
                                      </p:cBhvr>
                                    </p:animEffect>
                                  </p:childTnLst>
                                </p:cTn>
                              </p:par>
                              <p:par>
                                <p:cTn id="35" presetID="10" presetClass="exit" presetSubtype="0" fill="hold" grpId="1" nodeType="withEffect">
                                  <p:stCondLst>
                                    <p:cond delay="0"/>
                                  </p:stCondLst>
                                  <p:childTnLst>
                                    <p:animEffect transition="out" filter="fade">
                                      <p:cBhvr>
                                        <p:cTn id="36" dur="1250"/>
                                        <p:tgtEl>
                                          <p:spTgt spid="3074"/>
                                        </p:tgtEl>
                                      </p:cBhvr>
                                    </p:animEffect>
                                    <p:set>
                                      <p:cBhvr>
                                        <p:cTn id="37" dur="1" fill="hold">
                                          <p:stCondLst>
                                            <p:cond delay="1249"/>
                                          </p:stCondLst>
                                        </p:cTn>
                                        <p:tgtEl>
                                          <p:spTgt spid="3074"/>
                                        </p:tgtEl>
                                        <p:attrNameLst>
                                          <p:attrName>style.visibility</p:attrName>
                                        </p:attrNameLst>
                                      </p:cBhvr>
                                      <p:to>
                                        <p:strVal val="hidden"/>
                                      </p:to>
                                    </p:set>
                                  </p:childTnLst>
                                </p:cTn>
                              </p:par>
                              <p:par>
                                <p:cTn id="38" presetID="10" presetClass="exit" presetSubtype="0" fill="hold" grpId="2" nodeType="with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par>
                                <p:cTn id="44" presetID="37" presetClass="path" presetSubtype="0" accel="50000" decel="50000" fill="hold" grpId="3" nodeType="withEffect">
                                  <p:stCondLst>
                                    <p:cond delay="0"/>
                                  </p:stCondLst>
                                  <p:childTnLst>
                                    <p:animMotion origin="layout" path="M -0.00105 -4.81481E-6 C 0.01701 -0.01064 0.15 -0.00601 0.18489 -0.02824 C 0.20104 -0.04351 0.21475 -0.10625 0.18489 -0.13472 C 0.1552 -0.16273 0.00729 -0.19097 -0.01511 -0.19583 " pathEditMode="relative" rAng="0" ptsTypes="AAAA">
                                      <p:cBhvr>
                                        <p:cTn id="45" dur="2000" fill="hold"/>
                                        <p:tgtEl>
                                          <p:spTgt spid="7"/>
                                        </p:tgtEl>
                                        <p:attrNameLst>
                                          <p:attrName>ppt_x</p:attrName>
                                          <p:attrName>ppt_y</p:attrName>
                                        </p:attrNameLst>
                                      </p:cBhvr>
                                      <p:rCtr x="9479" y="-9792"/>
                                    </p:animMotion>
                                  </p:childTnLst>
                                </p:cTn>
                              </p:par>
                              <p:par>
                                <p:cTn id="46" presetID="6" presetClass="emph" presetSubtype="0" fill="hold" grpId="4" nodeType="withEffect">
                                  <p:stCondLst>
                                    <p:cond delay="0"/>
                                  </p:stCondLst>
                                  <p:childTnLst>
                                    <p:animScale>
                                      <p:cBhvr>
                                        <p:cTn id="47" dur="1000" fill="hold"/>
                                        <p:tgtEl>
                                          <p:spTgt spid="7"/>
                                        </p:tgtEl>
                                      </p:cBhvr>
                                      <p:by x="150000" y="150000"/>
                                    </p:animScale>
                                  </p:childTnLst>
                                </p:cTn>
                              </p:par>
                              <p:par>
                                <p:cTn id="48" presetID="6" presetClass="emph" presetSubtype="0" fill="hold" grpId="5" nodeType="withEffect">
                                  <p:stCondLst>
                                    <p:cond delay="1000"/>
                                  </p:stCondLst>
                                  <p:childTnLst>
                                    <p:animScale>
                                      <p:cBhvr>
                                        <p:cTn id="49" dur="1000" fill="hold"/>
                                        <p:tgtEl>
                                          <p:spTgt spid="7"/>
                                        </p:tgtEl>
                                      </p:cBhvr>
                                      <p:by x="66500" y="665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3074" grpId="2"/>
      <p:bldP spid="5" grpId="1"/>
      <p:bldP spid="5" grpId="2"/>
      <p:bldP spid="7" grpId="1"/>
      <p:bldP spid="7" grpId="3"/>
      <p:bldP spid="7" grpId="4"/>
      <p:bldP spid="7" grpId="5"/>
      <p:bldP spid="9" grpId="0"/>
      <p:bldP spid="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C8D653-7CB9-4F63-AA21-90B0EBF113B6}"/>
              </a:ext>
            </a:extLst>
          </p:cNvPr>
          <p:cNvPicPr>
            <a:picLocks noChangeAspect="1"/>
          </p:cNvPicPr>
          <p:nvPr/>
        </p:nvPicPr>
        <p:blipFill rotWithShape="1">
          <a:blip r:embed="rId3">
            <a:extLst>
              <a:ext uri="{28A0092B-C50C-407E-A947-70E740481C1C}">
                <a14:useLocalDpi xmlns:a14="http://schemas.microsoft.com/office/drawing/2010/main" val="0"/>
              </a:ext>
            </a:extLst>
          </a:blip>
          <a:srcRect l="16875" r="8125"/>
          <a:stretch/>
        </p:blipFill>
        <p:spPr>
          <a:xfrm>
            <a:off x="0" y="0"/>
            <a:ext cx="9144000" cy="6858000"/>
          </a:xfrm>
          <a:prstGeom prst="rect">
            <a:avLst/>
          </a:prstGeom>
        </p:spPr>
      </p:pic>
      <p:sp>
        <p:nvSpPr>
          <p:cNvPr id="3074" name="Rectangle 2"/>
          <p:cNvSpPr>
            <a:spLocks noGrp="1" noChangeArrowheads="1"/>
          </p:cNvSpPr>
          <p:nvPr>
            <p:ph type="title"/>
          </p:nvPr>
        </p:nvSpPr>
        <p:spPr>
          <a:xfrm>
            <a:off x="457200" y="1721570"/>
            <a:ext cx="8229600" cy="341486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the purpose of the commandment is love from a pure heart, from a good conscience, and from sincere faith,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1:5</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3" name="Heart 10">
            <a:extLst>
              <a:ext uri="{FF2B5EF4-FFF2-40B4-BE49-F238E27FC236}">
                <a16:creationId xmlns:a16="http://schemas.microsoft.com/office/drawing/2014/main" id="{85B65FAB-F972-4FB5-AA59-7252D4049AB1}"/>
              </a:ext>
            </a:extLst>
          </p:cNvPr>
          <p:cNvSpPr/>
          <p:nvPr/>
        </p:nvSpPr>
        <p:spPr bwMode="auto">
          <a:xfrm>
            <a:off x="7132319" y="3905792"/>
            <a:ext cx="281305" cy="28895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7" name="Rectangle 2">
            <a:extLst>
              <a:ext uri="{FF2B5EF4-FFF2-40B4-BE49-F238E27FC236}">
                <a16:creationId xmlns:a16="http://schemas.microsoft.com/office/drawing/2014/main" id="{C5159351-31A7-402A-8A50-01AD8A9E57FA}"/>
              </a:ext>
            </a:extLst>
          </p:cNvPr>
          <p:cNvSpPr txBox="1">
            <a:spLocks noChangeArrowheads="1"/>
          </p:cNvSpPr>
          <p:nvPr/>
        </p:nvSpPr>
        <p:spPr bwMode="auto">
          <a:xfrm>
            <a:off x="1781909" y="3011108"/>
            <a:ext cx="6693877" cy="341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love: </a:t>
            </a:r>
          </a:p>
          <a:p>
            <a:pPr algn="l"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 </a:t>
            </a:r>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from a pure heart</a:t>
            </a:r>
          </a:p>
          <a:p>
            <a:pPr algn="l"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 </a:t>
            </a:r>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from a good conscience</a:t>
            </a:r>
          </a:p>
          <a:p>
            <a:pPr algn="l"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 </a:t>
            </a:r>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from sincere faith</a:t>
            </a:r>
            <a:endParaRPr lang="en-US" altLang="en-US" sz="40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DCE8B99A-9EC2-4375-95F9-F92B403EF3EB}"/>
              </a:ext>
            </a:extLst>
          </p:cNvPr>
          <p:cNvSpPr txBox="1">
            <a:spLocks noChangeArrowheads="1"/>
          </p:cNvSpPr>
          <p:nvPr/>
        </p:nvSpPr>
        <p:spPr bwMode="auto">
          <a:xfrm>
            <a:off x="4508622" y="2423953"/>
            <a:ext cx="1425822"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love</a:t>
            </a:r>
            <a:endParaRPr lang="en-US" altLang="en-US"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DA963501-A804-4C02-B876-90C2FDF6D97C}"/>
              </a:ext>
            </a:extLst>
          </p:cNvPr>
          <p:cNvSpPr txBox="1">
            <a:spLocks noChangeArrowheads="1"/>
          </p:cNvSpPr>
          <p:nvPr/>
        </p:nvSpPr>
        <p:spPr bwMode="auto">
          <a:xfrm>
            <a:off x="5605645" y="2428716"/>
            <a:ext cx="3196007"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from a pure</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4577B374-013C-48AA-B055-5B7F3B7EFB2B}"/>
              </a:ext>
            </a:extLst>
          </p:cNvPr>
          <p:cNvSpPr txBox="1">
            <a:spLocks noChangeArrowheads="1"/>
          </p:cNvSpPr>
          <p:nvPr/>
        </p:nvSpPr>
        <p:spPr bwMode="auto">
          <a:xfrm>
            <a:off x="844244" y="3099129"/>
            <a:ext cx="1566500"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heart</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9F08DE2D-878C-4283-BCE5-E9685FCAE4F6}"/>
              </a:ext>
            </a:extLst>
          </p:cNvPr>
          <p:cNvSpPr txBox="1">
            <a:spLocks noChangeArrowheads="1"/>
          </p:cNvSpPr>
          <p:nvPr/>
        </p:nvSpPr>
        <p:spPr bwMode="auto">
          <a:xfrm>
            <a:off x="2288748" y="3099129"/>
            <a:ext cx="5943599"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from a good conscience</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583CB8E0-9878-4C61-94F8-553A21876F91}"/>
              </a:ext>
            </a:extLst>
          </p:cNvPr>
          <p:cNvSpPr txBox="1">
            <a:spLocks noChangeArrowheads="1"/>
          </p:cNvSpPr>
          <p:nvPr/>
        </p:nvSpPr>
        <p:spPr bwMode="auto">
          <a:xfrm>
            <a:off x="2473568" y="3769909"/>
            <a:ext cx="4531885"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from sincere faith</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9D0713E0-29FB-4466-BD89-B84368C1040C}"/>
              </a:ext>
            </a:extLst>
          </p:cNvPr>
          <p:cNvSpPr txBox="1">
            <a:spLocks noChangeArrowheads="1"/>
          </p:cNvSpPr>
          <p:nvPr/>
        </p:nvSpPr>
        <p:spPr bwMode="auto">
          <a:xfrm>
            <a:off x="356638" y="2426152"/>
            <a:ext cx="3964785"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commandment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CCA7CEC4-C4FE-454A-8166-6E124F8049B9}"/>
              </a:ext>
            </a:extLst>
          </p:cNvPr>
          <p:cNvSpPr txBox="1">
            <a:spLocks noChangeArrowheads="1"/>
          </p:cNvSpPr>
          <p:nvPr/>
        </p:nvSpPr>
        <p:spPr bwMode="auto">
          <a:xfrm>
            <a:off x="2390974" y="1919083"/>
            <a:ext cx="3585963"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outerShdw blurRad="50800" algn="tl" rotWithShape="0">
                    <a:srgbClr val="000000"/>
                  </a:outerShdw>
                </a:effectLst>
                <a:latin typeface="Calibri" panose="020F0502020204030204" pitchFamily="34" charset="0"/>
              </a:rPr>
              <a:t>commandment</a:t>
            </a:r>
            <a:endParaRPr lang="en-US" altLang="en-US" sz="3800" b="1" i="1" kern="0" dirty="0">
              <a:ln w="17780" cmpd="sng">
                <a:solidFill>
                  <a:srgbClr val="FFFFFF"/>
                </a:solidFill>
                <a:prstDash val="solid"/>
                <a:miter lim="800000"/>
              </a:ln>
              <a:solidFill>
                <a:srgbClr val="FFC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9428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0" nodeType="afterEffect">
                                  <p:stCondLst>
                                    <p:cond delay="0"/>
                                  </p:stCondLst>
                                  <p:childTnLst>
                                    <p:animEffect transition="out" filter="fade">
                                      <p:cBhvr>
                                        <p:cTn id="15" dur="250"/>
                                        <p:tgtEl>
                                          <p:spTgt spid="5"/>
                                        </p:tgtEl>
                                      </p:cBhvr>
                                    </p:animEffect>
                                    <p:set>
                                      <p:cBhvr>
                                        <p:cTn id="16" dur="1" fill="hold">
                                          <p:stCondLst>
                                            <p:cond delay="24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2"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childTnLst>
                                </p:cTn>
                              </p:par>
                              <p:par>
                                <p:cTn id="22" presetID="6" presetClass="emph" presetSubtype="0" fill="hold" grpId="3" nodeType="withEffect">
                                  <p:stCondLst>
                                    <p:cond delay="0"/>
                                  </p:stCondLst>
                                  <p:childTnLst>
                                    <p:animScale>
                                      <p:cBhvr>
                                        <p:cTn id="23" dur="2000" fill="hold"/>
                                        <p:tgtEl>
                                          <p:spTgt spid="5"/>
                                        </p:tgtEl>
                                      </p:cBhvr>
                                      <p:by x="87000" y="87000"/>
                                    </p:animScale>
                                  </p:childTnLst>
                                </p:cTn>
                              </p:par>
                              <p:par>
                                <p:cTn id="24" presetID="42" presetClass="path" presetSubtype="0" accel="69000" decel="31000" fill="hold" grpId="1" nodeType="withEffect">
                                  <p:stCondLst>
                                    <p:cond delay="0"/>
                                  </p:stCondLst>
                                  <p:childTnLst>
                                    <p:animMotion origin="layout" path="M 8.33333E-7 0 L 0.20174 -0.07431 " pathEditMode="relative" rAng="0" ptsTypes="AA">
                                      <p:cBhvr>
                                        <p:cTn id="25" dur="2000" fill="hold"/>
                                        <p:tgtEl>
                                          <p:spTgt spid="5"/>
                                        </p:tgtEl>
                                        <p:attrNameLst>
                                          <p:attrName>ppt_x</p:attrName>
                                          <p:attrName>ppt_y</p:attrName>
                                        </p:attrNameLst>
                                      </p:cBhvr>
                                      <p:rCtr x="10087" y="-3727"/>
                                    </p:animMotion>
                                  </p:childTnLst>
                                </p:cTn>
                              </p:par>
                              <p:par>
                                <p:cTn id="26" presetID="3" presetClass="emph" presetSubtype="6" fill="hold" grpId="4" nodeType="withEffect">
                                  <p:stCondLst>
                                    <p:cond delay="0"/>
                                  </p:stCondLst>
                                  <p:childTnLst>
                                    <p:animClr clrSpc="hsl" dir="cw">
                                      <p:cBhvr override="childStyle">
                                        <p:cTn id="27" dur="2000" fill="hold"/>
                                        <p:tgtEl>
                                          <p:spTgt spid="5"/>
                                        </p:tgtEl>
                                        <p:attrNameLst>
                                          <p:attrName>style.color</p:attrName>
                                        </p:attrNameLst>
                                      </p:cBhvr>
                                      <p:to>
                                        <a:srgbClr val="FF9900"/>
                                      </p:to>
                                    </p:animClr>
                                  </p:childTnLst>
                                </p:cTn>
                              </p:par>
                              <p:par>
                                <p:cTn id="28" presetID="10" presetClass="entr" presetSubtype="0" fill="hold" grpId="2"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50"/>
                                        <p:tgtEl>
                                          <p:spTgt spid="8"/>
                                        </p:tgtEl>
                                      </p:cBhvr>
                                    </p:animEffect>
                                  </p:childTnLst>
                                </p:cTn>
                              </p:par>
                              <p:par>
                                <p:cTn id="31" presetID="10" presetClass="entr" presetSubtype="0" fill="hold" grpId="2"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50"/>
                                        <p:tgtEl>
                                          <p:spTgt spid="9"/>
                                        </p:tgtEl>
                                      </p:cBhvr>
                                    </p:animEffect>
                                  </p:childTnLst>
                                </p:cTn>
                              </p:par>
                              <p:par>
                                <p:cTn id="34" presetID="10" presetClass="entr" presetSubtype="0" fill="hold" grpId="2"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par>
                                <p:cTn id="37" presetID="10" presetClass="entr" presetSubtype="0" fill="hold" grpId="2"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250"/>
                                        <p:tgtEl>
                                          <p:spTgt spid="11"/>
                                        </p:tgtEl>
                                      </p:cBhvr>
                                    </p:animEffect>
                                  </p:childTnLst>
                                </p:cTn>
                              </p:par>
                              <p:par>
                                <p:cTn id="40" presetID="10" presetClass="entr" presetSubtype="0" fill="hold" grpId="2"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250"/>
                                        <p:tgtEl>
                                          <p:spTgt spid="12"/>
                                        </p:tgtEl>
                                      </p:cBhvr>
                                    </p:animEffect>
                                  </p:childTnLst>
                                </p:cTn>
                              </p:par>
                              <p:par>
                                <p:cTn id="43" presetID="42" presetClass="path" presetSubtype="0" accel="36000" decel="64000" fill="hold" grpId="1" nodeType="withEffect">
                                  <p:stCondLst>
                                    <p:cond delay="0"/>
                                  </p:stCondLst>
                                  <p:childTnLst>
                                    <p:animMotion origin="layout" path="M 3.05556E-6 1.48148E-6 L -0.31268 0.13495 " pathEditMode="relative" rAng="0" ptsTypes="AA">
                                      <p:cBhvr>
                                        <p:cTn id="44" dur="2000" fill="hold"/>
                                        <p:tgtEl>
                                          <p:spTgt spid="8"/>
                                        </p:tgtEl>
                                        <p:attrNameLst>
                                          <p:attrName>ppt_x</p:attrName>
                                          <p:attrName>ppt_y</p:attrName>
                                        </p:attrNameLst>
                                      </p:cBhvr>
                                      <p:rCtr x="-15642" y="6736"/>
                                    </p:animMotion>
                                  </p:childTnLst>
                                </p:cTn>
                              </p:par>
                              <p:par>
                                <p:cTn id="45" presetID="42" presetClass="path" presetSubtype="0" accel="50000" decel="50000" fill="hold" grpId="1" nodeType="withEffect">
                                  <p:stCondLst>
                                    <p:cond delay="0"/>
                                  </p:stCondLst>
                                  <p:childTnLst>
                                    <p:animMotion origin="layout" path="M -3.61111E-6 -2.96296E-6 L -0.32187 0.23195 " pathEditMode="relative" rAng="0" ptsTypes="AA">
                                      <p:cBhvr>
                                        <p:cTn id="46" dur="2000" fill="hold"/>
                                        <p:tgtEl>
                                          <p:spTgt spid="9"/>
                                        </p:tgtEl>
                                        <p:attrNameLst>
                                          <p:attrName>ppt_x</p:attrName>
                                          <p:attrName>ppt_y</p:attrName>
                                        </p:attrNameLst>
                                      </p:cBhvr>
                                      <p:rCtr x="-16094" y="11597"/>
                                    </p:animMotion>
                                  </p:childTnLst>
                                </p:cTn>
                              </p:par>
                              <p:par>
                                <p:cTn id="47" presetID="42" presetClass="path" presetSubtype="0" accel="50000" decel="50000" fill="hold" grpId="1" nodeType="withEffect">
                                  <p:stCondLst>
                                    <p:cond delay="0"/>
                                  </p:stCondLst>
                                  <p:childTnLst>
                                    <p:animMotion origin="layout" path="M -1.38889E-6 1.85185E-6 L 0.51945 0.13449 " pathEditMode="relative" rAng="0" ptsTypes="AA">
                                      <p:cBhvr>
                                        <p:cTn id="48" dur="2000" fill="hold"/>
                                        <p:tgtEl>
                                          <p:spTgt spid="10"/>
                                        </p:tgtEl>
                                        <p:attrNameLst>
                                          <p:attrName>ppt_x</p:attrName>
                                          <p:attrName>ppt_y</p:attrName>
                                        </p:attrNameLst>
                                      </p:cBhvr>
                                      <p:rCtr x="25972" y="6713"/>
                                    </p:animMotion>
                                  </p:childTnLst>
                                </p:cTn>
                              </p:par>
                              <p:par>
                                <p:cTn id="49" presetID="42" presetClass="path" presetSubtype="0" accel="50000" decel="50000" fill="hold" grpId="1" nodeType="withEffect">
                                  <p:stCondLst>
                                    <p:cond delay="0"/>
                                  </p:stCondLst>
                                  <p:childTnLst>
                                    <p:animMotion origin="layout" path="M 2.77778E-6 1.85185E-6 L 0.03975 0.23241 " pathEditMode="relative" rAng="0" ptsTypes="AA">
                                      <p:cBhvr>
                                        <p:cTn id="50" dur="2000" fill="hold"/>
                                        <p:tgtEl>
                                          <p:spTgt spid="11"/>
                                        </p:tgtEl>
                                        <p:attrNameLst>
                                          <p:attrName>ppt_x</p:attrName>
                                          <p:attrName>ppt_y</p:attrName>
                                        </p:attrNameLst>
                                      </p:cBhvr>
                                      <p:rCtr x="1979" y="11620"/>
                                    </p:animMotion>
                                  </p:childTnLst>
                                </p:cTn>
                              </p:par>
                              <p:par>
                                <p:cTn id="51" presetID="42" presetClass="path" presetSubtype="0" accel="50000" decel="50000" fill="hold" grpId="1" nodeType="withEffect">
                                  <p:stCondLst>
                                    <p:cond delay="0"/>
                                  </p:stCondLst>
                                  <p:childTnLst>
                                    <p:animMotion origin="layout" path="M 8.33333E-7 -4.81481E-6 L 0.0224 0.23218 " pathEditMode="relative" rAng="0" ptsTypes="AA">
                                      <p:cBhvr>
                                        <p:cTn id="52" dur="2000" fill="hold"/>
                                        <p:tgtEl>
                                          <p:spTgt spid="12"/>
                                        </p:tgtEl>
                                        <p:attrNameLst>
                                          <p:attrName>ppt_x</p:attrName>
                                          <p:attrName>ppt_y</p:attrName>
                                        </p:attrNameLst>
                                      </p:cBhvr>
                                      <p:rCtr x="1111" y="11597"/>
                                    </p:animMotion>
                                  </p:childTnLst>
                                </p:cTn>
                              </p:par>
                              <p:par>
                                <p:cTn id="53" presetID="10" presetClass="exit" presetSubtype="0" fill="hold" grpId="1" nodeType="withEffect">
                                  <p:stCondLst>
                                    <p:cond delay="0"/>
                                  </p:stCondLst>
                                  <p:childTnLst>
                                    <p:animEffect transition="out" filter="fade">
                                      <p:cBhvr>
                                        <p:cTn id="54" dur="1250"/>
                                        <p:tgtEl>
                                          <p:spTgt spid="3074"/>
                                        </p:tgtEl>
                                      </p:cBhvr>
                                    </p:animEffect>
                                    <p:set>
                                      <p:cBhvr>
                                        <p:cTn id="55" dur="1" fill="hold">
                                          <p:stCondLst>
                                            <p:cond delay="1249"/>
                                          </p:stCondLst>
                                        </p:cTn>
                                        <p:tgtEl>
                                          <p:spTgt spid="3074"/>
                                        </p:tgtEl>
                                        <p:attrNameLst>
                                          <p:attrName>style.visibility</p:attrName>
                                        </p:attrNameLst>
                                      </p:cBhvr>
                                      <p:to>
                                        <p:strVal val="hidden"/>
                                      </p:to>
                                    </p:set>
                                  </p:childTnLst>
                                </p:cTn>
                              </p:par>
                            </p:childTnLst>
                          </p:cTn>
                        </p:par>
                        <p:par>
                          <p:cTn id="56" fill="hold">
                            <p:stCondLst>
                              <p:cond delay="2000"/>
                            </p:stCondLst>
                            <p:childTnLst>
                              <p:par>
                                <p:cTn id="57" presetID="10" presetClass="entr" presetSubtype="0" fill="hold" grpId="0" nodeType="after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250"/>
                                        <p:tgtEl>
                                          <p:spTgt spid="7"/>
                                        </p:tgtEl>
                                      </p:cBhvr>
                                    </p:animEffect>
                                  </p:childTnLst>
                                </p:cTn>
                              </p:par>
                              <p:par>
                                <p:cTn id="60" presetID="10" presetClass="exit" presetSubtype="0" fill="hold" grpId="0" nodeType="withEffect">
                                  <p:stCondLst>
                                    <p:cond delay="0"/>
                                  </p:stCondLst>
                                  <p:childTnLst>
                                    <p:animEffect transition="out" filter="fade">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12"/>
                                        </p:tgtEl>
                                      </p:cBhvr>
                                    </p:animEffect>
                                    <p:set>
                                      <p:cBhvr>
                                        <p:cTn id="65" dur="1" fill="hold">
                                          <p:stCondLst>
                                            <p:cond delay="499"/>
                                          </p:stCondLst>
                                        </p:cTn>
                                        <p:tgtEl>
                                          <p:spTgt spid="12"/>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500"/>
                                        <p:tgtEl>
                                          <p:spTgt spid="10"/>
                                        </p:tgtEl>
                                      </p:cBhvr>
                                    </p:animEffect>
                                    <p:set>
                                      <p:cBhvr>
                                        <p:cTn id="71" dur="1" fill="hold">
                                          <p:stCondLst>
                                            <p:cond delay="499"/>
                                          </p:stCondLst>
                                        </p:cTn>
                                        <p:tgtEl>
                                          <p:spTgt spid="10"/>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3" presetClass="exit" presetSubtype="32" fill="hold" grpId="1" nodeType="clickEffect">
                                  <p:stCondLst>
                                    <p:cond delay="0"/>
                                  </p:stCondLst>
                                  <p:childTnLst>
                                    <p:anim calcmode="lin" valueType="num">
                                      <p:cBhvr>
                                        <p:cTn id="78" dur="1250"/>
                                        <p:tgtEl>
                                          <p:spTgt spid="7"/>
                                        </p:tgtEl>
                                        <p:attrNameLst>
                                          <p:attrName>ppt_w</p:attrName>
                                        </p:attrNameLst>
                                      </p:cBhvr>
                                      <p:tavLst>
                                        <p:tav tm="0">
                                          <p:val>
                                            <p:strVal val="ppt_w"/>
                                          </p:val>
                                        </p:tav>
                                        <p:tav tm="100000">
                                          <p:val>
                                            <p:fltVal val="0"/>
                                          </p:val>
                                        </p:tav>
                                      </p:tavLst>
                                    </p:anim>
                                    <p:anim calcmode="lin" valueType="num">
                                      <p:cBhvr>
                                        <p:cTn id="79" dur="1250"/>
                                        <p:tgtEl>
                                          <p:spTgt spid="7"/>
                                        </p:tgtEl>
                                        <p:attrNameLst>
                                          <p:attrName>ppt_h</p:attrName>
                                        </p:attrNameLst>
                                      </p:cBhvr>
                                      <p:tavLst>
                                        <p:tav tm="0">
                                          <p:val>
                                            <p:strVal val="ppt_h"/>
                                          </p:val>
                                        </p:tav>
                                        <p:tav tm="100000">
                                          <p:val>
                                            <p:fltVal val="0"/>
                                          </p:val>
                                        </p:tav>
                                      </p:tavLst>
                                    </p:anim>
                                    <p:set>
                                      <p:cBhvr>
                                        <p:cTn id="80" dur="1" fill="hold">
                                          <p:stCondLst>
                                            <p:cond delay="1249"/>
                                          </p:stCondLst>
                                        </p:cTn>
                                        <p:tgtEl>
                                          <p:spTgt spid="7"/>
                                        </p:tgtEl>
                                        <p:attrNameLst>
                                          <p:attrName>style.visibility</p:attrName>
                                        </p:attrNameLst>
                                      </p:cBhvr>
                                      <p:to>
                                        <p:strVal val="hidden"/>
                                      </p:to>
                                    </p:set>
                                  </p:childTnLst>
                                </p:cTn>
                              </p:par>
                              <p:par>
                                <p:cTn id="81" presetID="42" presetClass="path" presetSubtype="0" accel="50000" decel="50000" fill="hold" grpId="2" nodeType="withEffect">
                                  <p:stCondLst>
                                    <p:cond delay="0"/>
                                  </p:stCondLst>
                                  <p:childTnLst>
                                    <p:animMotion origin="layout" path="M -3.88889E-6 -2.96296E-6 L 0.23802 -0.10162 " pathEditMode="relative" rAng="0" ptsTypes="AA">
                                      <p:cBhvr>
                                        <p:cTn id="82" dur="1250" fill="hold"/>
                                        <p:tgtEl>
                                          <p:spTgt spid="7"/>
                                        </p:tgtEl>
                                        <p:attrNameLst>
                                          <p:attrName>ppt_x</p:attrName>
                                          <p:attrName>ppt_y</p:attrName>
                                        </p:attrNameLst>
                                      </p:cBhvr>
                                      <p:rCtr x="11892" y="-5093"/>
                                    </p:animMotion>
                                  </p:childTnLst>
                                </p:cTn>
                              </p:par>
                              <p:par>
                                <p:cTn id="83" presetID="10" presetClass="entr" presetSubtype="0" fill="hold" grpId="0" nodeType="withEffect">
                                  <p:stCondLst>
                                    <p:cond delay="1000"/>
                                  </p:stCondLst>
                                  <p:childTnLst>
                                    <p:set>
                                      <p:cBhvr>
                                        <p:cTn id="84" dur="1" fill="hold">
                                          <p:stCondLst>
                                            <p:cond delay="0"/>
                                          </p:stCondLst>
                                        </p:cTn>
                                        <p:tgtEl>
                                          <p:spTgt spid="13"/>
                                        </p:tgtEl>
                                        <p:attrNameLst>
                                          <p:attrName>style.visibility</p:attrName>
                                        </p:attrNameLst>
                                      </p:cBhvr>
                                      <p:to>
                                        <p:strVal val="visible"/>
                                      </p:to>
                                    </p:set>
                                    <p:animEffect transition="in" filter="fade">
                                      <p:cBhvr>
                                        <p:cTn id="85" dur="250"/>
                                        <p:tgtEl>
                                          <p:spTgt spid="13"/>
                                        </p:tgtEl>
                                      </p:cBhvr>
                                    </p:animEffect>
                                  </p:childTnLst>
                                </p:cTn>
                              </p:par>
                              <p:par>
                                <p:cTn id="86" presetID="23" presetClass="exit" presetSubtype="32" fill="hold" grpId="1" nodeType="withEffect">
                                  <p:stCondLst>
                                    <p:cond delay="1100"/>
                                  </p:stCondLst>
                                  <p:childTnLst>
                                    <p:anim calcmode="lin" valueType="num">
                                      <p:cBhvr>
                                        <p:cTn id="87" dur="500"/>
                                        <p:tgtEl>
                                          <p:spTgt spid="13"/>
                                        </p:tgtEl>
                                        <p:attrNameLst>
                                          <p:attrName>ppt_w</p:attrName>
                                        </p:attrNameLst>
                                      </p:cBhvr>
                                      <p:tavLst>
                                        <p:tav tm="0">
                                          <p:val>
                                            <p:strVal val="ppt_w"/>
                                          </p:val>
                                        </p:tav>
                                        <p:tav tm="100000">
                                          <p:val>
                                            <p:fltVal val="0"/>
                                          </p:val>
                                        </p:tav>
                                      </p:tavLst>
                                    </p:anim>
                                    <p:anim calcmode="lin" valueType="num">
                                      <p:cBhvr>
                                        <p:cTn id="88" dur="500"/>
                                        <p:tgtEl>
                                          <p:spTgt spid="13"/>
                                        </p:tgtEl>
                                        <p:attrNameLst>
                                          <p:attrName>ppt_h</p:attrName>
                                        </p:attrNameLst>
                                      </p:cBhvr>
                                      <p:tavLst>
                                        <p:tav tm="0">
                                          <p:val>
                                            <p:strVal val="ppt_h"/>
                                          </p:val>
                                        </p:tav>
                                        <p:tav tm="100000">
                                          <p:val>
                                            <p:fltVal val="0"/>
                                          </p:val>
                                        </p:tav>
                                      </p:tavLst>
                                    </p:anim>
                                    <p:set>
                                      <p:cBhvr>
                                        <p:cTn id="89"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13" grpId="0" animBg="1"/>
      <p:bldP spid="13" grpId="1" animBg="1"/>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5" grpId="0"/>
      <p:bldP spid="5" grpId="1"/>
      <p:bldP spid="5" grpId="2"/>
      <p:bldP spid="5" grpId="3"/>
      <p:bldP spid="5" grpId="4"/>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D165DC-E8AB-4476-B0E8-49FBECC549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 name="Title 1">
            <a:extLst>
              <a:ext uri="{FF2B5EF4-FFF2-40B4-BE49-F238E27FC236}">
                <a16:creationId xmlns:a16="http://schemas.microsoft.com/office/drawing/2014/main" id="{3720E453-F9F3-4877-A33B-2DDC97A5A263}"/>
              </a:ext>
            </a:extLst>
          </p:cNvPr>
          <p:cNvSpPr txBox="1">
            <a:spLocks/>
          </p:cNvSpPr>
          <p:nvPr/>
        </p:nvSpPr>
        <p:spPr>
          <a:xfrm>
            <a:off x="3650152" y="1407134"/>
            <a:ext cx="4832592" cy="6288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C0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want to enter into life</a:t>
            </a:r>
          </a:p>
        </p:txBody>
      </p:sp>
      <p:sp>
        <p:nvSpPr>
          <p:cNvPr id="5" name="Rectangle 2">
            <a:extLst>
              <a:ext uri="{FF2B5EF4-FFF2-40B4-BE49-F238E27FC236}">
                <a16:creationId xmlns:a16="http://schemas.microsoft.com/office/drawing/2014/main" id="{4415BFC4-3E38-443E-B220-3E0A14DEC3E5}"/>
              </a:ext>
            </a:extLst>
          </p:cNvPr>
          <p:cNvSpPr txBox="1">
            <a:spLocks noChangeArrowheads="1"/>
          </p:cNvSpPr>
          <p:nvPr/>
        </p:nvSpPr>
        <p:spPr bwMode="auto">
          <a:xfrm>
            <a:off x="177800" y="1420019"/>
            <a:ext cx="8774223" cy="4256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want to enter into life:</a:t>
            </a:r>
          </a:p>
          <a:p>
            <a:pPr algn="l" eaLnBrk="1" hangingPunct="1"/>
            <a:r>
              <a:rPr lang="en-US" altLang="en-US" sz="3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You shall not murder</a:t>
            </a:r>
          </a:p>
          <a:p>
            <a:pPr algn="l" eaLnBrk="1" hangingPunct="1"/>
            <a:r>
              <a:rPr lang="en-US" altLang="en-US" sz="3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You shall not commit adultery</a:t>
            </a:r>
          </a:p>
          <a:p>
            <a:pPr algn="l" eaLnBrk="1" hangingPunct="1"/>
            <a:r>
              <a:rPr lang="en-US" altLang="en-US" sz="3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You shall not steal</a:t>
            </a:r>
          </a:p>
          <a:p>
            <a:pPr algn="l" eaLnBrk="1" hangingPunct="1"/>
            <a:r>
              <a:rPr lang="en-US" altLang="en-US" sz="3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You shall not bear false witness</a:t>
            </a:r>
          </a:p>
          <a:p>
            <a:pPr algn="l" eaLnBrk="1" hangingPunct="1"/>
            <a:r>
              <a:rPr lang="en-US" altLang="en-US" sz="3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Honor your father and your mother</a:t>
            </a:r>
          </a:p>
          <a:p>
            <a:pPr algn="l" eaLnBrk="1" hangingPunct="1"/>
            <a:r>
              <a:rPr lang="en-US" altLang="en-US" sz="3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You shall love your neighbor as yourself</a:t>
            </a:r>
            <a:endParaRPr lang="en-US" altLang="en-US" sz="36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318976" y="289719"/>
            <a:ext cx="8506047"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So He said to him, "Why do you call Me good? No one is good but One, that is, God. But if you want to enter into life, keep the commandments." He said to Him, "Which ones?" Jesus said, "'You shall not murder,' 'You shall not commit adultery,' 'You shall not steal,' 'You shall not bear false witness,' 'Honor your father and your mother,' and, 'You shall love your neighbor as yourself.'"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Matthew19:17-19</a:t>
            </a:r>
            <a:r>
              <a:rPr lang="en-US" altLang="en-US" sz="36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8DC46F66-656E-4C41-81E7-32A85291EBB1}"/>
              </a:ext>
            </a:extLst>
          </p:cNvPr>
          <p:cNvSpPr txBox="1">
            <a:spLocks noChangeArrowheads="1"/>
          </p:cNvSpPr>
          <p:nvPr/>
        </p:nvSpPr>
        <p:spPr bwMode="auto">
          <a:xfrm>
            <a:off x="2390974" y="1919083"/>
            <a:ext cx="3585963"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commandment</a:t>
            </a:r>
            <a:endParaRPr lang="en-US" altLang="en-US" sz="38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C24B4AD7-94C0-4049-B95E-54EF35C4D507}"/>
              </a:ext>
            </a:extLst>
          </p:cNvPr>
          <p:cNvSpPr txBox="1">
            <a:spLocks noChangeArrowheads="1"/>
          </p:cNvSpPr>
          <p:nvPr/>
        </p:nvSpPr>
        <p:spPr bwMode="auto">
          <a:xfrm>
            <a:off x="3678237" y="1342942"/>
            <a:ext cx="4775200"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want to enter into life</a:t>
            </a:r>
            <a:endParaRPr lang="en-US" altLang="en-US" sz="38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1E18C11E-5D7D-43AB-AE99-0B108AEB4658}"/>
              </a:ext>
            </a:extLst>
          </p:cNvPr>
          <p:cNvSpPr txBox="1">
            <a:spLocks noChangeArrowheads="1"/>
          </p:cNvSpPr>
          <p:nvPr/>
        </p:nvSpPr>
        <p:spPr bwMode="auto">
          <a:xfrm>
            <a:off x="7389018" y="2503320"/>
            <a:ext cx="1041400"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You</a:t>
            </a:r>
            <a:endParaRPr lang="en-US" altLang="en-US" sz="38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54B30410-C160-4AA0-9997-0D3DDA31811D}"/>
              </a:ext>
            </a:extLst>
          </p:cNvPr>
          <p:cNvSpPr txBox="1">
            <a:spLocks noChangeArrowheads="1"/>
          </p:cNvSpPr>
          <p:nvPr/>
        </p:nvSpPr>
        <p:spPr bwMode="auto">
          <a:xfrm>
            <a:off x="451643" y="3082758"/>
            <a:ext cx="3543300"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shall not murder</a:t>
            </a:r>
            <a:endParaRPr lang="en-US" altLang="en-US" sz="38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7F972B49-3350-4BD7-9C38-719BF65B00AC}"/>
              </a:ext>
            </a:extLst>
          </p:cNvPr>
          <p:cNvSpPr txBox="1">
            <a:spLocks noChangeArrowheads="1"/>
          </p:cNvSpPr>
          <p:nvPr/>
        </p:nvSpPr>
        <p:spPr bwMode="auto">
          <a:xfrm>
            <a:off x="4077494" y="3082758"/>
            <a:ext cx="4775200"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You shall not commit</a:t>
            </a:r>
            <a:endParaRPr lang="en-US" altLang="en-US" sz="38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42AE13FB-98FA-4A7F-8051-215307777BBE}"/>
              </a:ext>
            </a:extLst>
          </p:cNvPr>
          <p:cNvSpPr txBox="1">
            <a:spLocks noChangeArrowheads="1"/>
          </p:cNvSpPr>
          <p:nvPr/>
        </p:nvSpPr>
        <p:spPr bwMode="auto">
          <a:xfrm>
            <a:off x="366712" y="3665370"/>
            <a:ext cx="2019300"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adultery</a:t>
            </a:r>
            <a:endParaRPr lang="en-US" altLang="en-US" sz="38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16CB570D-F62D-4973-9E8F-9D0AD4E13F93}"/>
              </a:ext>
            </a:extLst>
          </p:cNvPr>
          <p:cNvSpPr txBox="1">
            <a:spLocks noChangeArrowheads="1"/>
          </p:cNvSpPr>
          <p:nvPr/>
        </p:nvSpPr>
        <p:spPr bwMode="auto">
          <a:xfrm>
            <a:off x="2493169" y="3664576"/>
            <a:ext cx="4038600"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You shall not steal</a:t>
            </a:r>
            <a:endParaRPr lang="en-US" altLang="en-US" sz="38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20B7315F-5A6B-4459-A7A6-C95105AA6DF3}"/>
              </a:ext>
            </a:extLst>
          </p:cNvPr>
          <p:cNvSpPr txBox="1">
            <a:spLocks noChangeArrowheads="1"/>
          </p:cNvSpPr>
          <p:nvPr/>
        </p:nvSpPr>
        <p:spPr bwMode="auto">
          <a:xfrm>
            <a:off x="6592094" y="3663783"/>
            <a:ext cx="2235200"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You shall</a:t>
            </a:r>
            <a:endParaRPr lang="en-US" altLang="en-US" sz="38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30F8D99C-8592-492E-8B1A-B04CB89BD3F3}"/>
              </a:ext>
            </a:extLst>
          </p:cNvPr>
          <p:cNvSpPr txBox="1">
            <a:spLocks noChangeArrowheads="1"/>
          </p:cNvSpPr>
          <p:nvPr/>
        </p:nvSpPr>
        <p:spPr bwMode="auto">
          <a:xfrm>
            <a:off x="815975" y="4240839"/>
            <a:ext cx="4775200"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not bear false witness</a:t>
            </a:r>
            <a:endParaRPr lang="en-US" altLang="en-US" sz="38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C3B1602B-93A1-4242-97D2-3D84083DCC1F}"/>
              </a:ext>
            </a:extLst>
          </p:cNvPr>
          <p:cNvSpPr txBox="1">
            <a:spLocks noChangeArrowheads="1"/>
          </p:cNvSpPr>
          <p:nvPr/>
        </p:nvSpPr>
        <p:spPr bwMode="auto">
          <a:xfrm>
            <a:off x="5704681" y="4239251"/>
            <a:ext cx="2603500"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Honor your</a:t>
            </a:r>
            <a:endParaRPr lang="en-US" altLang="en-US" sz="38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B0EF2D88-B96A-4D6A-97CF-05D03BE37A05}"/>
              </a:ext>
            </a:extLst>
          </p:cNvPr>
          <p:cNvSpPr txBox="1">
            <a:spLocks noChangeArrowheads="1"/>
          </p:cNvSpPr>
          <p:nvPr/>
        </p:nvSpPr>
        <p:spPr bwMode="auto">
          <a:xfrm>
            <a:off x="323056" y="4819482"/>
            <a:ext cx="5245100"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father and your mother</a:t>
            </a:r>
            <a:endParaRPr lang="en-US" altLang="en-US" sz="38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A7D25BC9-5A77-4CF2-A60C-1D384C8C2D51}"/>
              </a:ext>
            </a:extLst>
          </p:cNvPr>
          <p:cNvSpPr txBox="1">
            <a:spLocks noChangeArrowheads="1"/>
          </p:cNvSpPr>
          <p:nvPr/>
        </p:nvSpPr>
        <p:spPr bwMode="auto">
          <a:xfrm>
            <a:off x="6599238" y="4821070"/>
            <a:ext cx="2120900"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You shall</a:t>
            </a:r>
            <a:endParaRPr lang="en-US" altLang="en-US" sz="38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E68E07FE-6913-466C-BEAD-C220448E1396}"/>
              </a:ext>
            </a:extLst>
          </p:cNvPr>
          <p:cNvSpPr txBox="1">
            <a:spLocks noChangeArrowheads="1"/>
          </p:cNvSpPr>
          <p:nvPr/>
        </p:nvSpPr>
        <p:spPr bwMode="auto">
          <a:xfrm>
            <a:off x="1089818" y="5403682"/>
            <a:ext cx="6515100"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love your neighbor as yourself</a:t>
            </a:r>
            <a:endParaRPr lang="en-US" altLang="en-US" sz="38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5C61B4F6-D712-4903-BC7B-9405DCA19F5D}"/>
              </a:ext>
            </a:extLst>
          </p:cNvPr>
          <p:cNvSpPr txBox="1">
            <a:spLocks noChangeArrowheads="1"/>
          </p:cNvSpPr>
          <p:nvPr/>
        </p:nvSpPr>
        <p:spPr bwMode="auto">
          <a:xfrm>
            <a:off x="3644021" y="1324291"/>
            <a:ext cx="485311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want to enter into life</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0" name="Oval 44">
            <a:extLst>
              <a:ext uri="{FF2B5EF4-FFF2-40B4-BE49-F238E27FC236}">
                <a16:creationId xmlns:a16="http://schemas.microsoft.com/office/drawing/2014/main" id="{DE472A1C-7A38-4453-895D-B6BCFD956051}"/>
              </a:ext>
            </a:extLst>
          </p:cNvPr>
          <p:cNvSpPr/>
          <p:nvPr/>
        </p:nvSpPr>
        <p:spPr>
          <a:xfrm>
            <a:off x="2477533" y="1415587"/>
            <a:ext cx="572244" cy="578720"/>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043977892"/>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out)">
                                      <p:cBhvr>
                                        <p:cTn id="7" dur="1000"/>
                                        <p:tgtEl>
                                          <p:spTgt spid="3074"/>
                                        </p:tgtEl>
                                      </p:cBhvr>
                                    </p:animEffec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750"/>
                                        <p:tgtEl>
                                          <p:spTgt spid="18"/>
                                        </p:tgtEl>
                                      </p:cBhvr>
                                    </p:animEffect>
                                  </p:childTnLst>
                                </p:cTn>
                              </p:par>
                              <p:par>
                                <p:cTn id="17" presetID="18" presetClass="emph" presetSubtype="0" fill="hold" grpId="1" nodeType="withEffect">
                                  <p:stCondLst>
                                    <p:cond delay="0"/>
                                  </p:stCondLst>
                                  <p:childTnLst>
                                    <p:set>
                                      <p:cBhvr override="childStyle">
                                        <p:cTn id="18" dur="750" fill="hold"/>
                                        <p:tgtEl>
                                          <p:spTgt spid="18"/>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75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dissolve">
                                      <p:cBhvr>
                                        <p:cTn id="26" dur="500">
                                          <p:stCondLst>
                                            <p:cond delay="0"/>
                                          </p:stCondLst>
                                        </p:cTn>
                                        <p:tgtEl>
                                          <p:spTgt spid="20"/>
                                        </p:tgtEl>
                                      </p:cBhvr>
                                    </p:animEffect>
                                    <p:anim to="" calcmode="lin" valueType="num">
                                      <p:cBhvr>
                                        <p:cTn id="27"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20"/>
                                        </p:tgtEl>
                                        <p:attrNameLst>
                                          <p:attrName>ppt_h</p:attrName>
                                        </p:attrNameLst>
                                      </p:cBhvr>
                                      <p:tavLst>
                                        <p:tav tm="0">
                                          <p:val>
                                            <p:strVal val="#ppt_h*4"/>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2"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50"/>
                                        <p:tgtEl>
                                          <p:spTgt spid="6"/>
                                        </p:tgtEl>
                                      </p:cBhvr>
                                    </p:animEffect>
                                  </p:childTnLst>
                                </p:cTn>
                              </p:par>
                              <p:par>
                                <p:cTn id="34" presetID="10" presetClass="entr" presetSubtype="0" fill="hold" grpId="2"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250"/>
                                        <p:tgtEl>
                                          <p:spTgt spid="7"/>
                                        </p:tgtEl>
                                      </p:cBhvr>
                                    </p:animEffect>
                                  </p:childTnLst>
                                </p:cTn>
                              </p:par>
                              <p:par>
                                <p:cTn id="37" presetID="10" presetClass="entr" presetSubtype="0" fill="hold" grpId="2"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50"/>
                                        <p:tgtEl>
                                          <p:spTgt spid="8"/>
                                        </p:tgtEl>
                                      </p:cBhvr>
                                    </p:animEffect>
                                  </p:childTnLst>
                                </p:cTn>
                              </p:par>
                              <p:par>
                                <p:cTn id="40" presetID="10" presetClass="entr" presetSubtype="0" fill="hold" grpId="2"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50"/>
                                        <p:tgtEl>
                                          <p:spTgt spid="9"/>
                                        </p:tgtEl>
                                      </p:cBhvr>
                                    </p:animEffect>
                                  </p:childTnLst>
                                </p:cTn>
                              </p:par>
                              <p:par>
                                <p:cTn id="43" presetID="10" presetClass="entr" presetSubtype="0" fill="hold" grpId="2"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250"/>
                                        <p:tgtEl>
                                          <p:spTgt spid="10"/>
                                        </p:tgtEl>
                                      </p:cBhvr>
                                    </p:animEffect>
                                  </p:childTnLst>
                                </p:cTn>
                              </p:par>
                              <p:par>
                                <p:cTn id="46" presetID="10" presetClass="entr" presetSubtype="0" fill="hold" grpId="2"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250"/>
                                        <p:tgtEl>
                                          <p:spTgt spid="11"/>
                                        </p:tgtEl>
                                      </p:cBhvr>
                                    </p:animEffect>
                                  </p:childTnLst>
                                </p:cTn>
                              </p:par>
                              <p:par>
                                <p:cTn id="49" presetID="10" presetClass="entr" presetSubtype="0" fill="hold" grpId="2"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250"/>
                                        <p:tgtEl>
                                          <p:spTgt spid="12"/>
                                        </p:tgtEl>
                                      </p:cBhvr>
                                    </p:animEffect>
                                  </p:childTnLst>
                                </p:cTn>
                              </p:par>
                              <p:par>
                                <p:cTn id="52" presetID="10" presetClass="entr" presetSubtype="0" fill="hold" grpId="2"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250"/>
                                        <p:tgtEl>
                                          <p:spTgt spid="13"/>
                                        </p:tgtEl>
                                      </p:cBhvr>
                                    </p:animEffect>
                                  </p:childTnLst>
                                </p:cTn>
                              </p:par>
                              <p:par>
                                <p:cTn id="55" presetID="10" presetClass="entr" presetSubtype="0" fill="hold" grpId="2"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250"/>
                                        <p:tgtEl>
                                          <p:spTgt spid="14"/>
                                        </p:tgtEl>
                                      </p:cBhvr>
                                    </p:animEffect>
                                  </p:childTnLst>
                                </p:cTn>
                              </p:par>
                              <p:par>
                                <p:cTn id="58" presetID="10" presetClass="entr" presetSubtype="0" fill="hold" grpId="2"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250"/>
                                        <p:tgtEl>
                                          <p:spTgt spid="15"/>
                                        </p:tgtEl>
                                      </p:cBhvr>
                                    </p:animEffect>
                                  </p:childTnLst>
                                </p:cTn>
                              </p:par>
                              <p:par>
                                <p:cTn id="61" presetID="10" presetClass="entr" presetSubtype="0" fill="hold" grpId="2"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250"/>
                                        <p:tgtEl>
                                          <p:spTgt spid="16"/>
                                        </p:tgtEl>
                                      </p:cBhvr>
                                    </p:animEffect>
                                  </p:childTnLst>
                                </p:cTn>
                              </p:par>
                              <p:par>
                                <p:cTn id="64" presetID="10" presetClass="entr" presetSubtype="0" fill="hold" grpId="2"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250"/>
                                        <p:tgtEl>
                                          <p:spTgt spid="17"/>
                                        </p:tgtEl>
                                      </p:cBhvr>
                                    </p:animEffect>
                                  </p:childTnLst>
                                </p:cTn>
                              </p:par>
                              <p:par>
                                <p:cTn id="67" presetID="42" presetClass="path" presetSubtype="0" accel="50000" decel="50000" fill="hold" grpId="1" nodeType="withEffect">
                                  <p:stCondLst>
                                    <p:cond delay="0"/>
                                  </p:stCondLst>
                                  <p:childTnLst>
                                    <p:animMotion origin="layout" path="M 1.94444E-6 3.7037E-7 L -0.39288 0.01551 " pathEditMode="relative" rAng="0" ptsTypes="AA">
                                      <p:cBhvr>
                                        <p:cTn id="68" dur="2000" fill="hold"/>
                                        <p:tgtEl>
                                          <p:spTgt spid="6"/>
                                        </p:tgtEl>
                                        <p:attrNameLst>
                                          <p:attrName>ppt_x</p:attrName>
                                          <p:attrName>ppt_y</p:attrName>
                                        </p:attrNameLst>
                                      </p:cBhvr>
                                      <p:rCtr x="-19653" y="764"/>
                                    </p:animMotion>
                                  </p:childTnLst>
                                </p:cTn>
                              </p:par>
                              <p:par>
                                <p:cTn id="69" presetID="42" presetClass="path" presetSubtype="0" accel="50000" decel="50000" fill="hold" grpId="1" nodeType="withEffect">
                                  <p:stCondLst>
                                    <p:cond delay="0"/>
                                  </p:stCondLst>
                                  <p:childTnLst>
                                    <p:animMotion origin="layout" path="M -5.55556E-7 -2.59259E-6 L -0.73108 -0.06898 " pathEditMode="relative" rAng="0" ptsTypes="AA">
                                      <p:cBhvr>
                                        <p:cTn id="70" dur="2000" fill="hold"/>
                                        <p:tgtEl>
                                          <p:spTgt spid="7"/>
                                        </p:tgtEl>
                                        <p:attrNameLst>
                                          <p:attrName>ppt_x</p:attrName>
                                          <p:attrName>ppt_y</p:attrName>
                                        </p:attrNameLst>
                                      </p:cBhvr>
                                      <p:rCtr x="-36562" y="-3449"/>
                                    </p:animMotion>
                                  </p:childTnLst>
                                </p:cTn>
                              </p:par>
                              <p:par>
                                <p:cTn id="71" presetID="42" presetClass="path" presetSubtype="0" accel="50000" decel="50000" fill="hold" grpId="1" nodeType="withEffect">
                                  <p:stCondLst>
                                    <p:cond delay="0"/>
                                  </p:stCondLst>
                                  <p:childTnLst>
                                    <p:animMotion origin="layout" path="M 4.44444E-6 -3.33333E-6 L 0.12656 -0.15347 " pathEditMode="relative" rAng="0" ptsTypes="AA">
                                      <p:cBhvr>
                                        <p:cTn id="72" dur="2000" fill="hold"/>
                                        <p:tgtEl>
                                          <p:spTgt spid="8"/>
                                        </p:tgtEl>
                                        <p:attrNameLst>
                                          <p:attrName>ppt_x</p:attrName>
                                          <p:attrName>ppt_y</p:attrName>
                                        </p:attrNameLst>
                                      </p:cBhvr>
                                      <p:rCtr x="6319" y="-7685"/>
                                    </p:animMotion>
                                  </p:childTnLst>
                                </p:cTn>
                              </p:par>
                              <p:par>
                                <p:cTn id="73" presetID="42" presetClass="path" presetSubtype="0" accel="50000" decel="50000" fill="hold" grpId="1" nodeType="withEffect">
                                  <p:stCondLst>
                                    <p:cond delay="0"/>
                                  </p:stCondLst>
                                  <p:childTnLst>
                                    <p:animMotion origin="layout" path="M 1.94444E-6 -3.33333E-6 L -0.38368 -0.06921 " pathEditMode="relative" rAng="0" ptsTypes="AA">
                                      <p:cBhvr>
                                        <p:cTn id="74" dur="2000" fill="hold"/>
                                        <p:tgtEl>
                                          <p:spTgt spid="9"/>
                                        </p:tgtEl>
                                        <p:attrNameLst>
                                          <p:attrName>ppt_x</p:attrName>
                                          <p:attrName>ppt_y</p:attrName>
                                        </p:attrNameLst>
                                      </p:cBhvr>
                                      <p:rCtr x="-19184" y="-3472"/>
                                    </p:animMotion>
                                  </p:childTnLst>
                                </p:cTn>
                              </p:par>
                              <p:par>
                                <p:cTn id="75" presetID="42" presetClass="path" presetSubtype="0" accel="50000" decel="50000" fill="hold" grpId="1" nodeType="withEffect">
                                  <p:stCondLst>
                                    <p:cond delay="0"/>
                                  </p:stCondLst>
                                  <p:childTnLst>
                                    <p:animMotion origin="layout" path="M -8.33333E-7 2.96296E-6 L 0.50868 -0.1544 " pathEditMode="relative" rAng="0" ptsTypes="AA">
                                      <p:cBhvr>
                                        <p:cTn id="76" dur="2000" fill="hold"/>
                                        <p:tgtEl>
                                          <p:spTgt spid="10"/>
                                        </p:tgtEl>
                                        <p:attrNameLst>
                                          <p:attrName>ppt_x</p:attrName>
                                          <p:attrName>ppt_y</p:attrName>
                                        </p:attrNameLst>
                                      </p:cBhvr>
                                      <p:rCtr x="25434" y="-7731"/>
                                    </p:animMotion>
                                  </p:childTnLst>
                                </p:cTn>
                              </p:par>
                              <p:par>
                                <p:cTn id="77" presetID="42" presetClass="path" presetSubtype="0" accel="50000" decel="50000" fill="hold" grpId="1" nodeType="withEffect">
                                  <p:stCondLst>
                                    <p:cond delay="0"/>
                                  </p:stCondLst>
                                  <p:childTnLst>
                                    <p:animMotion origin="layout" path="M 3.61111E-6 4.44444E-6 L -0.20191 -0.06945 " pathEditMode="relative" rAng="0" ptsTypes="AA">
                                      <p:cBhvr>
                                        <p:cTn id="78" dur="2000" fill="hold"/>
                                        <p:tgtEl>
                                          <p:spTgt spid="11"/>
                                        </p:tgtEl>
                                        <p:attrNameLst>
                                          <p:attrName>ppt_x</p:attrName>
                                          <p:attrName>ppt_y</p:attrName>
                                        </p:attrNameLst>
                                      </p:cBhvr>
                                      <p:rCtr x="-10104" y="-3472"/>
                                    </p:animMotion>
                                  </p:childTnLst>
                                </p:cTn>
                              </p:par>
                              <p:par>
                                <p:cTn id="79" presetID="42" presetClass="path" presetSubtype="0" accel="50000" decel="50000" fill="hold" grpId="1" nodeType="withEffect">
                                  <p:stCondLst>
                                    <p:cond delay="0"/>
                                  </p:stCondLst>
                                  <p:childTnLst>
                                    <p:animMotion origin="layout" path="M 8.33333E-7 4.44444E-6 L -0.65278 0.01481 " pathEditMode="relative" rAng="0" ptsTypes="AA">
                                      <p:cBhvr>
                                        <p:cTn id="80" dur="2000" fill="hold"/>
                                        <p:tgtEl>
                                          <p:spTgt spid="12"/>
                                        </p:tgtEl>
                                        <p:attrNameLst>
                                          <p:attrName>ppt_x</p:attrName>
                                          <p:attrName>ppt_y</p:attrName>
                                        </p:attrNameLst>
                                      </p:cBhvr>
                                      <p:rCtr x="-32639" y="741"/>
                                    </p:animMotion>
                                  </p:childTnLst>
                                </p:cTn>
                              </p:par>
                              <p:par>
                                <p:cTn id="81" presetID="42" presetClass="path" presetSubtype="0" accel="50000" decel="50000" fill="hold" grpId="1" nodeType="withEffect">
                                  <p:stCondLst>
                                    <p:cond delay="0"/>
                                  </p:stCondLst>
                                  <p:childTnLst>
                                    <p:animMotion origin="layout" path="M 2.77778E-6 -4.81481E-6 L 0.19132 -0.06944 " pathEditMode="relative" rAng="0" ptsTypes="AA">
                                      <p:cBhvr>
                                        <p:cTn id="82" dur="2000" fill="hold"/>
                                        <p:tgtEl>
                                          <p:spTgt spid="13"/>
                                        </p:tgtEl>
                                        <p:attrNameLst>
                                          <p:attrName>ppt_x</p:attrName>
                                          <p:attrName>ppt_y</p:attrName>
                                        </p:attrNameLst>
                                      </p:cBhvr>
                                      <p:rCtr x="9566" y="-3472"/>
                                    </p:animMotion>
                                  </p:childTnLst>
                                </p:cTn>
                              </p:par>
                              <p:par>
                                <p:cTn id="83" presetID="42" presetClass="path" presetSubtype="0" accel="50000" decel="50000" fill="hold" grpId="1" nodeType="withEffect">
                                  <p:stCondLst>
                                    <p:cond delay="0"/>
                                  </p:stCondLst>
                                  <p:childTnLst>
                                    <p:animMotion origin="layout" path="M 4.16667E-6 -1.85185E-6 L -0.55 0.01551 " pathEditMode="relative" rAng="0" ptsTypes="AA">
                                      <p:cBhvr>
                                        <p:cTn id="84" dur="2000" fill="hold"/>
                                        <p:tgtEl>
                                          <p:spTgt spid="14"/>
                                        </p:tgtEl>
                                        <p:attrNameLst>
                                          <p:attrName>ppt_x</p:attrName>
                                          <p:attrName>ppt_y</p:attrName>
                                        </p:attrNameLst>
                                      </p:cBhvr>
                                      <p:rCtr x="-27500" y="764"/>
                                    </p:animMotion>
                                  </p:childTnLst>
                                </p:cTn>
                              </p:par>
                              <p:par>
                                <p:cTn id="85" presetID="42" presetClass="path" presetSubtype="0" accel="50000" decel="50000" fill="hold" grpId="1" nodeType="withEffect">
                                  <p:stCondLst>
                                    <p:cond delay="0"/>
                                  </p:stCondLst>
                                  <p:childTnLst>
                                    <p:animMotion origin="layout" path="M 1.38889E-6 -4.07407E-6 L 0.28906 -0.06921 " pathEditMode="relative" rAng="0" ptsTypes="AA">
                                      <p:cBhvr>
                                        <p:cTn id="86" dur="2000" fill="hold"/>
                                        <p:tgtEl>
                                          <p:spTgt spid="15"/>
                                        </p:tgtEl>
                                        <p:attrNameLst>
                                          <p:attrName>ppt_x</p:attrName>
                                          <p:attrName>ppt_y</p:attrName>
                                        </p:attrNameLst>
                                      </p:cBhvr>
                                      <p:rCtr x="14444" y="-3472"/>
                                    </p:animMotion>
                                  </p:childTnLst>
                                </p:cTn>
                              </p:par>
                              <p:par>
                                <p:cTn id="87" presetID="42" presetClass="path" presetSubtype="0" accel="50000" decel="50000" fill="hold" grpId="1" nodeType="withEffect">
                                  <p:stCondLst>
                                    <p:cond delay="0"/>
                                  </p:stCondLst>
                                  <p:childTnLst>
                                    <p:animMotion origin="layout" path="M -3.61111E-6 4.44444E-6 L -0.64757 0.01527 " pathEditMode="relative" rAng="0" ptsTypes="AA">
                                      <p:cBhvr>
                                        <p:cTn id="88" dur="2000" fill="hold"/>
                                        <p:tgtEl>
                                          <p:spTgt spid="16"/>
                                        </p:tgtEl>
                                        <p:attrNameLst>
                                          <p:attrName>ppt_x</p:attrName>
                                          <p:attrName>ppt_y</p:attrName>
                                        </p:attrNameLst>
                                      </p:cBhvr>
                                      <p:rCtr x="-32378" y="764"/>
                                    </p:animMotion>
                                  </p:childTnLst>
                                </p:cTn>
                              </p:par>
                              <p:par>
                                <p:cTn id="89" presetID="42" presetClass="path" presetSubtype="0" accel="50000" decel="50000" fill="hold" grpId="1" nodeType="withEffect">
                                  <p:stCondLst>
                                    <p:cond delay="0"/>
                                  </p:stCondLst>
                                  <p:childTnLst>
                                    <p:animMotion origin="layout" path="M 2.77778E-6 7.40741E-7 L 0.15677 -0.06991 " pathEditMode="relative" rAng="0" ptsTypes="AA">
                                      <p:cBhvr>
                                        <p:cTn id="90" dur="2000" fill="hold"/>
                                        <p:tgtEl>
                                          <p:spTgt spid="17"/>
                                        </p:tgtEl>
                                        <p:attrNameLst>
                                          <p:attrName>ppt_x</p:attrName>
                                          <p:attrName>ppt_y</p:attrName>
                                        </p:attrNameLst>
                                      </p:cBhvr>
                                      <p:rCtr x="7830" y="-3495"/>
                                    </p:animMotion>
                                  </p:childTnLst>
                                </p:cTn>
                              </p:par>
                              <p:par>
                                <p:cTn id="91" presetID="10" presetClass="exit" presetSubtype="0" fill="hold" grpId="1" nodeType="withEffect">
                                  <p:stCondLst>
                                    <p:cond delay="0"/>
                                  </p:stCondLst>
                                  <p:childTnLst>
                                    <p:animEffect transition="out" filter="fade">
                                      <p:cBhvr>
                                        <p:cTn id="92" dur="1250"/>
                                        <p:tgtEl>
                                          <p:spTgt spid="3074"/>
                                        </p:tgtEl>
                                      </p:cBhvr>
                                    </p:animEffect>
                                    <p:set>
                                      <p:cBhvr>
                                        <p:cTn id="93" dur="1" fill="hold">
                                          <p:stCondLst>
                                            <p:cond delay="1249"/>
                                          </p:stCondLst>
                                        </p:cTn>
                                        <p:tgtEl>
                                          <p:spTgt spid="307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9"/>
                                        </p:tgtEl>
                                      </p:cBhvr>
                                    </p:animEffect>
                                    <p:set>
                                      <p:cBhvr>
                                        <p:cTn id="96" dur="1" fill="hold">
                                          <p:stCondLst>
                                            <p:cond delay="499"/>
                                          </p:stCondLst>
                                        </p:cTn>
                                        <p:tgtEl>
                                          <p:spTgt spid="19"/>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20"/>
                                        </p:tgtEl>
                                      </p:cBhvr>
                                    </p:animEffect>
                                    <p:set>
                                      <p:cBhvr>
                                        <p:cTn id="99" dur="1" fill="hold">
                                          <p:stCondLst>
                                            <p:cond delay="499"/>
                                          </p:stCondLst>
                                        </p:cTn>
                                        <p:tgtEl>
                                          <p:spTgt spid="20"/>
                                        </p:tgtEl>
                                        <p:attrNameLst>
                                          <p:attrName>style.visibility</p:attrName>
                                        </p:attrNameLst>
                                      </p:cBhvr>
                                      <p:to>
                                        <p:strVal val="hidden"/>
                                      </p:to>
                                    </p:set>
                                  </p:childTnLst>
                                </p:cTn>
                              </p:par>
                              <p:par>
                                <p:cTn id="100" presetID="10" presetClass="exit" presetSubtype="0" fill="hold" grpId="2" nodeType="withEffect">
                                  <p:stCondLst>
                                    <p:cond delay="0"/>
                                  </p:stCondLst>
                                  <p:childTnLst>
                                    <p:animEffect transition="out" filter="fade">
                                      <p:cBhvr>
                                        <p:cTn id="101" dur="250"/>
                                        <p:tgtEl>
                                          <p:spTgt spid="18"/>
                                        </p:tgtEl>
                                      </p:cBhvr>
                                    </p:animEffect>
                                    <p:set>
                                      <p:cBhvr>
                                        <p:cTn id="102" dur="1" fill="hold">
                                          <p:stCondLst>
                                            <p:cond delay="249"/>
                                          </p:stCondLst>
                                        </p:cTn>
                                        <p:tgtEl>
                                          <p:spTgt spid="18"/>
                                        </p:tgtEl>
                                        <p:attrNameLst>
                                          <p:attrName>style.visibility</p:attrName>
                                        </p:attrNameLst>
                                      </p:cBhvr>
                                      <p:to>
                                        <p:strVal val="hidden"/>
                                      </p:to>
                                    </p:set>
                                  </p:childTnLst>
                                </p:cTn>
                              </p:par>
                            </p:childTnLst>
                          </p:cTn>
                        </p:par>
                        <p:par>
                          <p:cTn id="103" fill="hold">
                            <p:stCondLst>
                              <p:cond delay="2000"/>
                            </p:stCondLst>
                            <p:childTnLst>
                              <p:par>
                                <p:cTn id="104" presetID="10" presetClass="entr" presetSubtype="0" fill="hold" grpId="0" nodeType="afterEffect">
                                  <p:stCondLst>
                                    <p:cond delay="0"/>
                                  </p:stCondLst>
                                  <p:childTnLst>
                                    <p:set>
                                      <p:cBhvr>
                                        <p:cTn id="105" dur="1" fill="hold">
                                          <p:stCondLst>
                                            <p:cond delay="0"/>
                                          </p:stCondLst>
                                        </p:cTn>
                                        <p:tgtEl>
                                          <p:spTgt spid="5"/>
                                        </p:tgtEl>
                                        <p:attrNameLst>
                                          <p:attrName>style.visibility</p:attrName>
                                        </p:attrNameLst>
                                      </p:cBhvr>
                                      <p:to>
                                        <p:strVal val="visible"/>
                                      </p:to>
                                    </p:set>
                                    <p:animEffect transition="in" filter="fade">
                                      <p:cBhvr>
                                        <p:cTn id="106" dur="250"/>
                                        <p:tgtEl>
                                          <p:spTgt spid="5"/>
                                        </p:tgtEl>
                                      </p:cBhvr>
                                    </p:animEffect>
                                  </p:childTnLst>
                                </p:cTn>
                              </p:par>
                              <p:par>
                                <p:cTn id="107" presetID="10" presetClass="exit" presetSubtype="0" fill="hold" grpId="0"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500"/>
                                        <p:tgtEl>
                                          <p:spTgt spid="7"/>
                                        </p:tgtEl>
                                      </p:cBhvr>
                                    </p:animEffect>
                                    <p:set>
                                      <p:cBhvr>
                                        <p:cTn id="112" dur="1" fill="hold">
                                          <p:stCondLst>
                                            <p:cond delay="499"/>
                                          </p:stCondLst>
                                        </p:cTn>
                                        <p:tgtEl>
                                          <p:spTgt spid="7"/>
                                        </p:tgtEl>
                                        <p:attrNameLst>
                                          <p:attrName>style.visibility</p:attrName>
                                        </p:attrNameLst>
                                      </p:cBhvr>
                                      <p:to>
                                        <p:strVal val="hidden"/>
                                      </p:to>
                                    </p:set>
                                  </p:childTnLst>
                                </p:cTn>
                              </p:par>
                              <p:par>
                                <p:cTn id="113" presetID="10" presetClass="exit" presetSubtype="0" fill="hold" grpId="0" nodeType="withEffect">
                                  <p:stCondLst>
                                    <p:cond delay="0"/>
                                  </p:stCondLst>
                                  <p:childTnLst>
                                    <p:animEffect transition="out" filter="fade">
                                      <p:cBhvr>
                                        <p:cTn id="114" dur="500"/>
                                        <p:tgtEl>
                                          <p:spTgt spid="8"/>
                                        </p:tgtEl>
                                      </p:cBhvr>
                                    </p:animEffect>
                                    <p:set>
                                      <p:cBhvr>
                                        <p:cTn id="115" dur="1" fill="hold">
                                          <p:stCondLst>
                                            <p:cond delay="499"/>
                                          </p:stCondLst>
                                        </p:cTn>
                                        <p:tgtEl>
                                          <p:spTgt spid="8"/>
                                        </p:tgtEl>
                                        <p:attrNameLst>
                                          <p:attrName>style.visibility</p:attrName>
                                        </p:attrNameLst>
                                      </p:cBhvr>
                                      <p:to>
                                        <p:strVal val="hidden"/>
                                      </p:to>
                                    </p:set>
                                  </p:childTnLst>
                                </p:cTn>
                              </p:par>
                              <p:par>
                                <p:cTn id="116" presetID="10" presetClass="exit" presetSubtype="0" fill="hold" grpId="0" nodeType="withEffect">
                                  <p:stCondLst>
                                    <p:cond delay="0"/>
                                  </p:stCondLst>
                                  <p:childTnLst>
                                    <p:animEffect transition="out" filter="fade">
                                      <p:cBhvr>
                                        <p:cTn id="117" dur="500"/>
                                        <p:tgtEl>
                                          <p:spTgt spid="9"/>
                                        </p:tgtEl>
                                      </p:cBhvr>
                                    </p:animEffect>
                                    <p:set>
                                      <p:cBhvr>
                                        <p:cTn id="118" dur="1" fill="hold">
                                          <p:stCondLst>
                                            <p:cond delay="499"/>
                                          </p:stCondLst>
                                        </p:cTn>
                                        <p:tgtEl>
                                          <p:spTgt spid="9"/>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500"/>
                                        <p:tgtEl>
                                          <p:spTgt spid="10"/>
                                        </p:tgtEl>
                                      </p:cBhvr>
                                    </p:animEffect>
                                    <p:set>
                                      <p:cBhvr>
                                        <p:cTn id="121" dur="1" fill="hold">
                                          <p:stCondLst>
                                            <p:cond delay="499"/>
                                          </p:stCondLst>
                                        </p:cTn>
                                        <p:tgtEl>
                                          <p:spTgt spid="10"/>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500"/>
                                        <p:tgtEl>
                                          <p:spTgt spid="11"/>
                                        </p:tgtEl>
                                      </p:cBhvr>
                                    </p:animEffect>
                                    <p:set>
                                      <p:cBhvr>
                                        <p:cTn id="124" dur="1" fill="hold">
                                          <p:stCondLst>
                                            <p:cond delay="499"/>
                                          </p:stCondLst>
                                        </p:cTn>
                                        <p:tgtEl>
                                          <p:spTgt spid="11"/>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500"/>
                                        <p:tgtEl>
                                          <p:spTgt spid="12"/>
                                        </p:tgtEl>
                                      </p:cBhvr>
                                    </p:animEffect>
                                    <p:set>
                                      <p:cBhvr>
                                        <p:cTn id="127" dur="1" fill="hold">
                                          <p:stCondLst>
                                            <p:cond delay="499"/>
                                          </p:stCondLst>
                                        </p:cTn>
                                        <p:tgtEl>
                                          <p:spTgt spid="12"/>
                                        </p:tgtEl>
                                        <p:attrNameLst>
                                          <p:attrName>style.visibility</p:attrName>
                                        </p:attrNameLst>
                                      </p:cBhvr>
                                      <p:to>
                                        <p:strVal val="hidden"/>
                                      </p:to>
                                    </p:set>
                                  </p:childTnLst>
                                </p:cTn>
                              </p:par>
                              <p:par>
                                <p:cTn id="128" presetID="10" presetClass="exit" presetSubtype="0" fill="hold" grpId="0" nodeType="withEffect">
                                  <p:stCondLst>
                                    <p:cond delay="0"/>
                                  </p:stCondLst>
                                  <p:childTnLst>
                                    <p:animEffect transition="out" filter="fade">
                                      <p:cBhvr>
                                        <p:cTn id="129" dur="500"/>
                                        <p:tgtEl>
                                          <p:spTgt spid="13"/>
                                        </p:tgtEl>
                                      </p:cBhvr>
                                    </p:animEffect>
                                    <p:set>
                                      <p:cBhvr>
                                        <p:cTn id="130" dur="1" fill="hold">
                                          <p:stCondLst>
                                            <p:cond delay="499"/>
                                          </p:stCondLst>
                                        </p:cTn>
                                        <p:tgtEl>
                                          <p:spTgt spid="13"/>
                                        </p:tgtEl>
                                        <p:attrNameLst>
                                          <p:attrName>style.visibility</p:attrName>
                                        </p:attrNameLst>
                                      </p:cBhvr>
                                      <p:to>
                                        <p:strVal val="hidden"/>
                                      </p:to>
                                    </p:set>
                                  </p:childTnLst>
                                </p:cTn>
                              </p:par>
                              <p:par>
                                <p:cTn id="131" presetID="10" presetClass="exit" presetSubtype="0" fill="hold" grpId="0" nodeType="withEffect">
                                  <p:stCondLst>
                                    <p:cond delay="0"/>
                                  </p:stCondLst>
                                  <p:childTnLst>
                                    <p:animEffect transition="out" filter="fade">
                                      <p:cBhvr>
                                        <p:cTn id="132" dur="500"/>
                                        <p:tgtEl>
                                          <p:spTgt spid="14"/>
                                        </p:tgtEl>
                                      </p:cBhvr>
                                    </p:animEffect>
                                    <p:set>
                                      <p:cBhvr>
                                        <p:cTn id="133" dur="1" fill="hold">
                                          <p:stCondLst>
                                            <p:cond delay="499"/>
                                          </p:stCondLst>
                                        </p:cTn>
                                        <p:tgtEl>
                                          <p:spTgt spid="14"/>
                                        </p:tgtEl>
                                        <p:attrNameLst>
                                          <p:attrName>style.visibility</p:attrName>
                                        </p:attrNameLst>
                                      </p:cBhvr>
                                      <p:to>
                                        <p:strVal val="hidden"/>
                                      </p:to>
                                    </p:set>
                                  </p:childTnLst>
                                </p:cTn>
                              </p:par>
                              <p:par>
                                <p:cTn id="134" presetID="10" presetClass="exit" presetSubtype="0" fill="hold" grpId="0" nodeType="withEffect">
                                  <p:stCondLst>
                                    <p:cond delay="0"/>
                                  </p:stCondLst>
                                  <p:childTnLst>
                                    <p:animEffect transition="out" filter="fade">
                                      <p:cBhvr>
                                        <p:cTn id="135" dur="500"/>
                                        <p:tgtEl>
                                          <p:spTgt spid="15"/>
                                        </p:tgtEl>
                                      </p:cBhvr>
                                    </p:animEffect>
                                    <p:set>
                                      <p:cBhvr>
                                        <p:cTn id="136" dur="1" fill="hold">
                                          <p:stCondLst>
                                            <p:cond delay="499"/>
                                          </p:stCondLst>
                                        </p:cTn>
                                        <p:tgtEl>
                                          <p:spTgt spid="15"/>
                                        </p:tgtEl>
                                        <p:attrNameLst>
                                          <p:attrName>style.visibility</p:attrName>
                                        </p:attrNameLst>
                                      </p:cBhvr>
                                      <p:to>
                                        <p:strVal val="hidden"/>
                                      </p:to>
                                    </p:set>
                                  </p:childTnLst>
                                </p:cTn>
                              </p:par>
                              <p:par>
                                <p:cTn id="137" presetID="10" presetClass="exit" presetSubtype="0" fill="hold" grpId="0" nodeType="withEffect">
                                  <p:stCondLst>
                                    <p:cond delay="0"/>
                                  </p:stCondLst>
                                  <p:childTnLst>
                                    <p:animEffect transition="out" filter="fade">
                                      <p:cBhvr>
                                        <p:cTn id="138" dur="500"/>
                                        <p:tgtEl>
                                          <p:spTgt spid="16"/>
                                        </p:tgtEl>
                                      </p:cBhvr>
                                    </p:animEffect>
                                    <p:set>
                                      <p:cBhvr>
                                        <p:cTn id="139" dur="1" fill="hold">
                                          <p:stCondLst>
                                            <p:cond delay="499"/>
                                          </p:stCondLst>
                                        </p:cTn>
                                        <p:tgtEl>
                                          <p:spTgt spid="16"/>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500"/>
                                        <p:tgtEl>
                                          <p:spTgt spid="17"/>
                                        </p:tgtEl>
                                      </p:cBhvr>
                                    </p:animEffect>
                                    <p:set>
                                      <p:cBhvr>
                                        <p:cTn id="14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P spid="5" grpId="0"/>
      <p:bldP spid="3074" grpId="0"/>
      <p:bldP spid="3074" grpId="1"/>
      <p:bldP spid="4" grpId="0"/>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9" grpId="0"/>
      <p:bldP spid="19" grpId="1"/>
      <p:bldP spid="20" grpId="0" animBg="1"/>
      <p:bldP spid="2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CCA66D-04B9-45E9-8D56-9AFADAC94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7" name="Title 1">
            <a:extLst>
              <a:ext uri="{FF2B5EF4-FFF2-40B4-BE49-F238E27FC236}">
                <a16:creationId xmlns:a16="http://schemas.microsoft.com/office/drawing/2014/main" id="{CF830BBD-CE5D-40EA-AA80-79E73304BA63}"/>
              </a:ext>
            </a:extLst>
          </p:cNvPr>
          <p:cNvSpPr txBox="1">
            <a:spLocks/>
          </p:cNvSpPr>
          <p:nvPr/>
        </p:nvSpPr>
        <p:spPr>
          <a:xfrm>
            <a:off x="4427536" y="5043487"/>
            <a:ext cx="1553531" cy="820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hang</a:t>
            </a:r>
          </a:p>
        </p:txBody>
      </p:sp>
      <p:sp>
        <p:nvSpPr>
          <p:cNvPr id="3074" name="Rectangle 2"/>
          <p:cNvSpPr>
            <a:spLocks noGrp="1" noChangeArrowheads="1"/>
          </p:cNvSpPr>
          <p:nvPr>
            <p:ph type="title"/>
          </p:nvPr>
        </p:nvSpPr>
        <p:spPr>
          <a:xfrm>
            <a:off x="233916" y="289719"/>
            <a:ext cx="8676168"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Jesus said to him," 'You shall love the LORD your God with all your heart, with all your soul, and with all your mind.' This is the first and great commandment. And the second is like it: 'You shall love your neighbor as yourself.' On these two commandments hang all the Law and the Prophets."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22:37 </a:t>
            </a:r>
          </a:p>
        </p:txBody>
      </p:sp>
      <p:sp>
        <p:nvSpPr>
          <p:cNvPr id="8" name="Rectangle 2">
            <a:extLst>
              <a:ext uri="{FF2B5EF4-FFF2-40B4-BE49-F238E27FC236}">
                <a16:creationId xmlns:a16="http://schemas.microsoft.com/office/drawing/2014/main" id="{192C6D46-8EAC-4C77-8AA3-379FF6F3DF01}"/>
              </a:ext>
            </a:extLst>
          </p:cNvPr>
          <p:cNvSpPr txBox="1">
            <a:spLocks noChangeArrowheads="1"/>
          </p:cNvSpPr>
          <p:nvPr/>
        </p:nvSpPr>
        <p:spPr bwMode="auto">
          <a:xfrm>
            <a:off x="199292" y="328246"/>
            <a:ext cx="8804031" cy="555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the first and great commandment:</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1) love the LORD your God </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with all your heart</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with all your soul</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with all your mind</a:t>
            </a:r>
          </a:p>
          <a:p>
            <a:pPr algn="l" eaLnBrk="1" hangingPunct="1"/>
            <a:endPar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the second commandment:</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2) love your neighbor as yourself</a:t>
            </a:r>
            <a:endParaRPr lang="en-US" altLang="en-US" sz="32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E60DE919-BE1B-46A7-8EDA-08195D2BE44F}"/>
              </a:ext>
            </a:extLst>
          </p:cNvPr>
          <p:cNvSpPr txBox="1">
            <a:spLocks noChangeArrowheads="1"/>
          </p:cNvSpPr>
          <p:nvPr/>
        </p:nvSpPr>
        <p:spPr bwMode="auto">
          <a:xfrm>
            <a:off x="4697729" y="5692141"/>
            <a:ext cx="4240531" cy="811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spc="50" dirty="0">
                <a:ln w="3175">
                  <a:noFill/>
                </a:ln>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a:glow rad="1905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Old Testament</a:t>
            </a:r>
          </a:p>
        </p:txBody>
      </p:sp>
      <p:sp>
        <p:nvSpPr>
          <p:cNvPr id="9" name="Rectangle 2">
            <a:extLst>
              <a:ext uri="{FF2B5EF4-FFF2-40B4-BE49-F238E27FC236}">
                <a16:creationId xmlns:a16="http://schemas.microsoft.com/office/drawing/2014/main" id="{31991BF9-FA6D-4255-8098-C987636A6B3B}"/>
              </a:ext>
            </a:extLst>
          </p:cNvPr>
          <p:cNvSpPr txBox="1">
            <a:spLocks noChangeArrowheads="1"/>
          </p:cNvSpPr>
          <p:nvPr/>
        </p:nvSpPr>
        <p:spPr bwMode="auto">
          <a:xfrm>
            <a:off x="5539824" y="2391462"/>
            <a:ext cx="3076638"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the first and</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2B921D6B-845F-445C-A8C3-742254A07B43}"/>
              </a:ext>
            </a:extLst>
          </p:cNvPr>
          <p:cNvSpPr txBox="1">
            <a:spLocks noChangeArrowheads="1"/>
          </p:cNvSpPr>
          <p:nvPr/>
        </p:nvSpPr>
        <p:spPr bwMode="auto">
          <a:xfrm>
            <a:off x="789961" y="3066273"/>
            <a:ext cx="5444699"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great commandment</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1A873441-6F8E-433F-82B7-4EA47486F5EE}"/>
              </a:ext>
            </a:extLst>
          </p:cNvPr>
          <p:cNvSpPr txBox="1">
            <a:spLocks noChangeArrowheads="1"/>
          </p:cNvSpPr>
          <p:nvPr/>
        </p:nvSpPr>
        <p:spPr bwMode="auto">
          <a:xfrm>
            <a:off x="7256034" y="384253"/>
            <a:ext cx="1406769"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love</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8FCDE283-5027-489C-B698-5CFCA43A5104}"/>
              </a:ext>
            </a:extLst>
          </p:cNvPr>
          <p:cNvSpPr txBox="1">
            <a:spLocks noChangeArrowheads="1"/>
          </p:cNvSpPr>
          <p:nvPr/>
        </p:nvSpPr>
        <p:spPr bwMode="auto">
          <a:xfrm>
            <a:off x="387347" y="1054849"/>
            <a:ext cx="5327469"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the LORD your God</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940F51CB-A563-4C6C-8945-971B37A64309}"/>
              </a:ext>
            </a:extLst>
          </p:cNvPr>
          <p:cNvSpPr txBox="1">
            <a:spLocks noChangeArrowheads="1"/>
          </p:cNvSpPr>
          <p:nvPr/>
        </p:nvSpPr>
        <p:spPr bwMode="auto">
          <a:xfrm>
            <a:off x="5122372" y="1056865"/>
            <a:ext cx="3475224"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with all your</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C58F50AB-3ECD-4FBC-B0E8-04971748E05B}"/>
              </a:ext>
            </a:extLst>
          </p:cNvPr>
          <p:cNvSpPr txBox="1">
            <a:spLocks noChangeArrowheads="1"/>
          </p:cNvSpPr>
          <p:nvPr/>
        </p:nvSpPr>
        <p:spPr bwMode="auto">
          <a:xfrm>
            <a:off x="523325" y="1723064"/>
            <a:ext cx="1500555"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heart</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6933B900-9360-45F5-A529-9D75577EBCBC}"/>
              </a:ext>
            </a:extLst>
          </p:cNvPr>
          <p:cNvSpPr txBox="1">
            <a:spLocks noChangeArrowheads="1"/>
          </p:cNvSpPr>
          <p:nvPr/>
        </p:nvSpPr>
        <p:spPr bwMode="auto">
          <a:xfrm>
            <a:off x="2002019" y="1722882"/>
            <a:ext cx="4342731"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with all your soul</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356484AE-023B-40A0-AD14-24A671FCF00E}"/>
              </a:ext>
            </a:extLst>
          </p:cNvPr>
          <p:cNvSpPr txBox="1">
            <a:spLocks noChangeArrowheads="1"/>
          </p:cNvSpPr>
          <p:nvPr/>
        </p:nvSpPr>
        <p:spPr bwMode="auto">
          <a:xfrm>
            <a:off x="7263299" y="1725628"/>
            <a:ext cx="1411961"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with</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32CF1FA7-0AC5-48A6-99E8-0B098680DF46}"/>
              </a:ext>
            </a:extLst>
          </p:cNvPr>
          <p:cNvSpPr txBox="1">
            <a:spLocks noChangeArrowheads="1"/>
          </p:cNvSpPr>
          <p:nvPr/>
        </p:nvSpPr>
        <p:spPr bwMode="auto">
          <a:xfrm>
            <a:off x="441018" y="2396042"/>
            <a:ext cx="3475224"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all your mind</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FDDB2A0F-5F42-466D-8C24-D9ECE376AAC9}"/>
              </a:ext>
            </a:extLst>
          </p:cNvPr>
          <p:cNvSpPr txBox="1">
            <a:spLocks noChangeArrowheads="1"/>
          </p:cNvSpPr>
          <p:nvPr/>
        </p:nvSpPr>
        <p:spPr bwMode="auto">
          <a:xfrm>
            <a:off x="7176355" y="3066639"/>
            <a:ext cx="1019909"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the</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94772E5F-BF22-469A-BCC0-434D207FCBCC}"/>
              </a:ext>
            </a:extLst>
          </p:cNvPr>
          <p:cNvSpPr txBox="1">
            <a:spLocks noChangeArrowheads="1"/>
          </p:cNvSpPr>
          <p:nvPr/>
        </p:nvSpPr>
        <p:spPr bwMode="auto">
          <a:xfrm>
            <a:off x="217547" y="3732290"/>
            <a:ext cx="2009838"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second</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FE19AFFD-1E2C-4CFC-AC6E-13075657DD97}"/>
              </a:ext>
            </a:extLst>
          </p:cNvPr>
          <p:cNvSpPr txBox="1">
            <a:spLocks noChangeArrowheads="1"/>
          </p:cNvSpPr>
          <p:nvPr/>
        </p:nvSpPr>
        <p:spPr bwMode="auto">
          <a:xfrm>
            <a:off x="550555" y="5080626"/>
            <a:ext cx="3908976"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commandment</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3D69C272-37FB-49F8-81BA-472AA8E85353}"/>
              </a:ext>
            </a:extLst>
          </p:cNvPr>
          <p:cNvSpPr txBox="1">
            <a:spLocks noChangeArrowheads="1"/>
          </p:cNvSpPr>
          <p:nvPr/>
        </p:nvSpPr>
        <p:spPr bwMode="auto">
          <a:xfrm>
            <a:off x="6401165" y="3739434"/>
            <a:ext cx="2497017"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love your</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C2804938-1194-42A7-87B9-4AF7F7CAB12C}"/>
              </a:ext>
            </a:extLst>
          </p:cNvPr>
          <p:cNvSpPr txBox="1">
            <a:spLocks noChangeArrowheads="1"/>
          </p:cNvSpPr>
          <p:nvPr/>
        </p:nvSpPr>
        <p:spPr bwMode="auto">
          <a:xfrm>
            <a:off x="199045" y="4409847"/>
            <a:ext cx="5221961" cy="72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neighbor as yourself</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CCCEFC17-3901-42CF-958F-BD19CEED89A2}"/>
              </a:ext>
            </a:extLst>
          </p:cNvPr>
          <p:cNvSpPr txBox="1">
            <a:spLocks noChangeArrowheads="1"/>
          </p:cNvSpPr>
          <p:nvPr/>
        </p:nvSpPr>
        <p:spPr bwMode="auto">
          <a:xfrm>
            <a:off x="4442705" y="5061694"/>
            <a:ext cx="152881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hang</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 name="TextBox 1">
            <a:extLst>
              <a:ext uri="{FF2B5EF4-FFF2-40B4-BE49-F238E27FC236}">
                <a16:creationId xmlns:a16="http://schemas.microsoft.com/office/drawing/2014/main" id="{697AB451-EC4A-4A3E-9054-0CE1F5B85E2D}"/>
              </a:ext>
            </a:extLst>
          </p:cNvPr>
          <p:cNvSpPr txBox="1"/>
          <p:nvPr/>
        </p:nvSpPr>
        <p:spPr>
          <a:xfrm>
            <a:off x="1400537" y="1817226"/>
            <a:ext cx="659758" cy="646331"/>
          </a:xfrm>
          <a:prstGeom prst="rect">
            <a:avLst/>
          </a:prstGeom>
          <a:noFill/>
        </p:spPr>
        <p:txBody>
          <a:bodyPr wrap="square" rtlCol="0">
            <a:spAutoFit/>
          </a:bodyPr>
          <a:lstStyle/>
          <a:p>
            <a:r>
              <a:rPr lang="en-US" sz="36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24" name="TextBox 23">
            <a:extLst>
              <a:ext uri="{FF2B5EF4-FFF2-40B4-BE49-F238E27FC236}">
                <a16:creationId xmlns:a16="http://schemas.microsoft.com/office/drawing/2014/main" id="{36267ABF-A53C-4DF9-A4C1-D78843DE18DB}"/>
              </a:ext>
            </a:extLst>
          </p:cNvPr>
          <p:cNvSpPr txBox="1"/>
          <p:nvPr/>
        </p:nvSpPr>
        <p:spPr>
          <a:xfrm>
            <a:off x="1379317" y="2468637"/>
            <a:ext cx="659758" cy="646331"/>
          </a:xfrm>
          <a:prstGeom prst="rect">
            <a:avLst/>
          </a:prstGeom>
          <a:noFill/>
        </p:spPr>
        <p:txBody>
          <a:bodyPr wrap="square" rtlCol="0">
            <a:spAutoFit/>
          </a:bodyPr>
          <a:lstStyle/>
          <a:p>
            <a:r>
              <a:rPr lang="en-US" sz="36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25" name="TextBox 24">
            <a:extLst>
              <a:ext uri="{FF2B5EF4-FFF2-40B4-BE49-F238E27FC236}">
                <a16:creationId xmlns:a16="http://schemas.microsoft.com/office/drawing/2014/main" id="{7DB10A75-6D9B-4007-ADD9-39CD313DDE11}"/>
              </a:ext>
            </a:extLst>
          </p:cNvPr>
          <p:cNvSpPr txBox="1"/>
          <p:nvPr/>
        </p:nvSpPr>
        <p:spPr>
          <a:xfrm>
            <a:off x="1379317" y="3174873"/>
            <a:ext cx="659758" cy="646331"/>
          </a:xfrm>
          <a:prstGeom prst="rect">
            <a:avLst/>
          </a:prstGeom>
          <a:noFill/>
        </p:spPr>
        <p:txBody>
          <a:bodyPr wrap="square" rtlCol="0">
            <a:spAutoFit/>
          </a:bodyPr>
          <a:lstStyle/>
          <a:p>
            <a:r>
              <a:rPr lang="en-US" sz="36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Tree>
    <p:extLst>
      <p:ext uri="{BB962C8B-B14F-4D97-AF65-F5344CB8AC3E}">
        <p14:creationId xmlns:p14="http://schemas.microsoft.com/office/powerpoint/2010/main" val="3114832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9" presetClass="entr" presetSubtype="0" accel="10000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
                                          </p:val>
                                        </p:tav>
                                        <p:tav tm="100000">
                                          <p:val>
                                            <p:strVal val="#ppt_y"/>
                                          </p:val>
                                        </p:tav>
                                      </p:tavLst>
                                    </p:anim>
                                  </p:childTnLst>
                                </p:cTn>
                              </p:par>
                              <p:par>
                                <p:cTn id="17" presetID="22" presetClass="entr" presetSubtype="8" fill="hold" grpId="0" nodeType="withEffect">
                                  <p:stCondLst>
                                    <p:cond delay="75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750"/>
                                  </p:stCondLst>
                                  <p:childTnLst>
                                    <p:set>
                                      <p:cBhvr override="childStyle">
                                        <p:cTn id="21" dur="500" fill="hold"/>
                                        <p:tgtEl>
                                          <p:spTgt spid="7"/>
                                        </p:tgtEl>
                                        <p:attrNameLst>
                                          <p:attrName>style.textDecorationUnderline</p:attrName>
                                        </p:attrNameLst>
                                      </p:cBhvr>
                                      <p:to>
                                        <p:strVal val="true"/>
                                      </p:to>
                                    </p:set>
                                  </p:childTnLst>
                                </p:cTn>
                              </p:par>
                              <p:par>
                                <p:cTn id="22" presetID="22" presetClass="entr" presetSubtype="8" fill="hold" grpId="0" nodeType="withEffect">
                                  <p:stCondLst>
                                    <p:cond delay="75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2"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50"/>
                                        <p:tgtEl>
                                          <p:spTgt spid="9"/>
                                        </p:tgtEl>
                                      </p:cBhvr>
                                    </p:animEffect>
                                  </p:childTnLst>
                                </p:cTn>
                              </p:par>
                              <p:par>
                                <p:cTn id="30" presetID="10" presetClass="entr" presetSubtype="0" fill="hold" grpId="2"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50"/>
                                        <p:tgtEl>
                                          <p:spTgt spid="10"/>
                                        </p:tgtEl>
                                      </p:cBhvr>
                                    </p:animEffect>
                                  </p:childTnLst>
                                </p:cTn>
                              </p:par>
                              <p:par>
                                <p:cTn id="33" presetID="10" presetClass="entr" presetSubtype="0" fill="hold" grpId="2"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50"/>
                                        <p:tgtEl>
                                          <p:spTgt spid="11"/>
                                        </p:tgtEl>
                                      </p:cBhvr>
                                    </p:animEffect>
                                  </p:childTnLst>
                                </p:cTn>
                              </p:par>
                              <p:par>
                                <p:cTn id="36" presetID="10" presetClass="entr" presetSubtype="0" fill="hold" grpId="2"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50"/>
                                        <p:tgtEl>
                                          <p:spTgt spid="12"/>
                                        </p:tgtEl>
                                      </p:cBhvr>
                                    </p:animEffect>
                                  </p:childTnLst>
                                </p:cTn>
                              </p:par>
                              <p:par>
                                <p:cTn id="39" presetID="10" presetClass="entr" presetSubtype="0" fill="hold" grpId="2"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250"/>
                                        <p:tgtEl>
                                          <p:spTgt spid="13"/>
                                        </p:tgtEl>
                                      </p:cBhvr>
                                    </p:animEffect>
                                  </p:childTnLst>
                                </p:cTn>
                              </p:par>
                              <p:par>
                                <p:cTn id="42" presetID="10" presetClass="entr" presetSubtype="0" fill="hold" grpId="2"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250"/>
                                        <p:tgtEl>
                                          <p:spTgt spid="14"/>
                                        </p:tgtEl>
                                      </p:cBhvr>
                                    </p:animEffect>
                                  </p:childTnLst>
                                </p:cTn>
                              </p:par>
                              <p:par>
                                <p:cTn id="45" presetID="10" presetClass="entr" presetSubtype="0" fill="hold" grpId="2"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50"/>
                                        <p:tgtEl>
                                          <p:spTgt spid="15"/>
                                        </p:tgtEl>
                                      </p:cBhvr>
                                    </p:animEffect>
                                  </p:childTnLst>
                                </p:cTn>
                              </p:par>
                              <p:par>
                                <p:cTn id="48" presetID="10" presetClass="entr" presetSubtype="0" fill="hold" grpId="2"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250"/>
                                        <p:tgtEl>
                                          <p:spTgt spid="16"/>
                                        </p:tgtEl>
                                      </p:cBhvr>
                                    </p:animEffect>
                                  </p:childTnLst>
                                </p:cTn>
                              </p:par>
                              <p:par>
                                <p:cTn id="51" presetID="10" presetClass="entr" presetSubtype="0" fill="hold" grpId="2"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250"/>
                                        <p:tgtEl>
                                          <p:spTgt spid="17"/>
                                        </p:tgtEl>
                                      </p:cBhvr>
                                    </p:animEffect>
                                  </p:childTnLst>
                                </p:cTn>
                              </p:par>
                              <p:par>
                                <p:cTn id="54" presetID="10" presetClass="entr" presetSubtype="0" fill="hold" grpId="2"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250"/>
                                        <p:tgtEl>
                                          <p:spTgt spid="18"/>
                                        </p:tgtEl>
                                      </p:cBhvr>
                                    </p:animEffect>
                                  </p:childTnLst>
                                </p:cTn>
                              </p:par>
                              <p:par>
                                <p:cTn id="57" presetID="10" presetClass="entr" presetSubtype="0" fill="hold" grpId="2"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250"/>
                                        <p:tgtEl>
                                          <p:spTgt spid="19"/>
                                        </p:tgtEl>
                                      </p:cBhvr>
                                    </p:animEffect>
                                  </p:childTnLst>
                                </p:cTn>
                              </p:par>
                              <p:par>
                                <p:cTn id="60" presetID="10" presetClass="entr" presetSubtype="0" fill="hold" grpId="2"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250"/>
                                        <p:tgtEl>
                                          <p:spTgt spid="20"/>
                                        </p:tgtEl>
                                      </p:cBhvr>
                                    </p:animEffect>
                                  </p:childTnLst>
                                </p:cTn>
                              </p:par>
                              <p:par>
                                <p:cTn id="63" presetID="10" presetClass="entr" presetSubtype="0" fill="hold" grpId="2"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250"/>
                                        <p:tgtEl>
                                          <p:spTgt spid="21"/>
                                        </p:tgtEl>
                                      </p:cBhvr>
                                    </p:animEffect>
                                  </p:childTnLst>
                                </p:cTn>
                              </p:par>
                              <p:par>
                                <p:cTn id="66" presetID="10" presetClass="entr" presetSubtype="0" fill="hold" grpId="2"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250"/>
                                        <p:tgtEl>
                                          <p:spTgt spid="22"/>
                                        </p:tgtEl>
                                      </p:cBhvr>
                                    </p:animEffect>
                                  </p:childTnLst>
                                </p:cTn>
                              </p:par>
                              <p:par>
                                <p:cTn id="69" presetID="42" presetClass="path" presetSubtype="0" accel="50000" decel="50000" fill="hold" grpId="1" nodeType="withEffect">
                                  <p:stCondLst>
                                    <p:cond delay="0"/>
                                  </p:stCondLst>
                                  <p:childTnLst>
                                    <p:animMotion origin="layout" path="M -1.94444E-6 1.11111E-6 L -0.58715 -0.29144 " pathEditMode="relative" rAng="0" ptsTypes="AA">
                                      <p:cBhvr>
                                        <p:cTn id="70" dur="2000" fill="hold"/>
                                        <p:tgtEl>
                                          <p:spTgt spid="9"/>
                                        </p:tgtEl>
                                        <p:attrNameLst>
                                          <p:attrName>ppt_x</p:attrName>
                                          <p:attrName>ppt_y</p:attrName>
                                        </p:attrNameLst>
                                      </p:cBhvr>
                                      <p:rCtr x="-29358" y="-14583"/>
                                    </p:animMotion>
                                  </p:childTnLst>
                                </p:cTn>
                              </p:par>
                              <p:par>
                                <p:cTn id="71" presetID="42" presetClass="path" presetSubtype="0" accel="50000" decel="50000" fill="hold" grpId="1" nodeType="withEffect">
                                  <p:stCondLst>
                                    <p:cond delay="0"/>
                                  </p:stCondLst>
                                  <p:childTnLst>
                                    <p:animMotion origin="layout" path="M 2.22222E-6 1.48148E-6 L 0.23906 -0.38982 " pathEditMode="relative" rAng="0" ptsTypes="AA">
                                      <p:cBhvr>
                                        <p:cTn id="72" dur="2000" fill="hold"/>
                                        <p:tgtEl>
                                          <p:spTgt spid="10"/>
                                        </p:tgtEl>
                                        <p:attrNameLst>
                                          <p:attrName>ppt_x</p:attrName>
                                          <p:attrName>ppt_y</p:attrName>
                                        </p:attrNameLst>
                                      </p:cBhvr>
                                      <p:rCtr x="11944" y="-19491"/>
                                    </p:animMotion>
                                  </p:childTnLst>
                                </p:cTn>
                              </p:par>
                              <p:par>
                                <p:cTn id="73" presetID="42" presetClass="path" presetSubtype="0" accel="50000" decel="50000" fill="hold" grpId="1" nodeType="withEffect">
                                  <p:stCondLst>
                                    <p:cond delay="0"/>
                                  </p:stCondLst>
                                  <p:childTnLst>
                                    <p:animMotion origin="layout" path="M 3.88889E-6 -4.81481E-6 L -0.62101 0.09908 " pathEditMode="relative" rAng="0" ptsTypes="AA">
                                      <p:cBhvr>
                                        <p:cTn id="74" dur="2000" fill="hold"/>
                                        <p:tgtEl>
                                          <p:spTgt spid="11"/>
                                        </p:tgtEl>
                                        <p:attrNameLst>
                                          <p:attrName>ppt_x</p:attrName>
                                          <p:attrName>ppt_y</p:attrName>
                                        </p:attrNameLst>
                                      </p:cBhvr>
                                      <p:rCtr x="-31059" y="4954"/>
                                    </p:animMotion>
                                  </p:childTnLst>
                                </p:cTn>
                              </p:par>
                              <p:par>
                                <p:cTn id="75" presetID="42" presetClass="path" presetSubtype="0" accel="50000" decel="50000" fill="hold" grpId="1" nodeType="withEffect">
                                  <p:stCondLst>
                                    <p:cond delay="0"/>
                                  </p:stCondLst>
                                  <p:childTnLst>
                                    <p:animMotion origin="layout" path="M -5.55556E-7 -1.48148E-6 L 0.22708 0.00185 " pathEditMode="relative" rAng="0" ptsTypes="AA">
                                      <p:cBhvr>
                                        <p:cTn id="76" dur="2000" fill="hold"/>
                                        <p:tgtEl>
                                          <p:spTgt spid="12"/>
                                        </p:tgtEl>
                                        <p:attrNameLst>
                                          <p:attrName>ppt_x</p:attrName>
                                          <p:attrName>ppt_y</p:attrName>
                                        </p:attrNameLst>
                                      </p:cBhvr>
                                      <p:rCtr x="11354" y="93"/>
                                    </p:animMotion>
                                  </p:childTnLst>
                                </p:cTn>
                              </p:par>
                              <p:par>
                                <p:cTn id="77" presetID="42" presetClass="path" presetSubtype="0" accel="50000" decel="50000" fill="hold" grpId="1" nodeType="withEffect">
                                  <p:stCondLst>
                                    <p:cond delay="0"/>
                                  </p:stCondLst>
                                  <p:childTnLst>
                                    <p:animMotion origin="layout" path="M -3.61111E-6 -2.96296E-6 L -0.35902 0.09908 " pathEditMode="relative" rAng="0" ptsTypes="AA">
                                      <p:cBhvr>
                                        <p:cTn id="78" dur="2000" fill="hold"/>
                                        <p:tgtEl>
                                          <p:spTgt spid="13"/>
                                        </p:tgtEl>
                                        <p:attrNameLst>
                                          <p:attrName>ppt_x</p:attrName>
                                          <p:attrName>ppt_y</p:attrName>
                                        </p:attrNameLst>
                                      </p:cBhvr>
                                      <p:rCtr x="-17951" y="4954"/>
                                    </p:animMotion>
                                  </p:childTnLst>
                                </p:cTn>
                              </p:par>
                              <p:par>
                                <p:cTn id="79" presetID="42" presetClass="path" presetSubtype="0" accel="50000" decel="50000" fill="hold" grpId="1" nodeType="withEffect">
                                  <p:stCondLst>
                                    <p:cond delay="0"/>
                                  </p:stCondLst>
                                  <p:childTnLst>
                                    <p:animMotion origin="layout" path="M 3.88889E-6 4.81481E-6 L 0.49323 0.00231 " pathEditMode="relative" rAng="0" ptsTypes="AA">
                                      <p:cBhvr>
                                        <p:cTn id="80" dur="2000" fill="hold"/>
                                        <p:tgtEl>
                                          <p:spTgt spid="14"/>
                                        </p:tgtEl>
                                        <p:attrNameLst>
                                          <p:attrName>ppt_x</p:attrName>
                                          <p:attrName>ppt_y</p:attrName>
                                        </p:attrNameLst>
                                      </p:cBhvr>
                                      <p:rCtr x="24653" y="116"/>
                                    </p:animMotion>
                                  </p:childTnLst>
                                </p:cTn>
                              </p:par>
                              <p:par>
                                <p:cTn id="81" presetID="42" presetClass="path" presetSubtype="0" accel="50000" decel="50000" fill="hold" grpId="1" nodeType="withEffect">
                                  <p:stCondLst>
                                    <p:cond delay="0"/>
                                  </p:stCondLst>
                                  <p:childTnLst>
                                    <p:animMotion origin="layout" path="M -3.61111E-6 -3.7037E-6 L -0.00555 0.09977 " pathEditMode="relative" rAng="0" ptsTypes="AA">
                                      <p:cBhvr>
                                        <p:cTn id="82" dur="2000" fill="hold"/>
                                        <p:tgtEl>
                                          <p:spTgt spid="15"/>
                                        </p:tgtEl>
                                        <p:attrNameLst>
                                          <p:attrName>ppt_x</p:attrName>
                                          <p:attrName>ppt_y</p:attrName>
                                        </p:attrNameLst>
                                      </p:cBhvr>
                                      <p:rCtr x="-278" y="4977"/>
                                    </p:animMotion>
                                  </p:childTnLst>
                                </p:cTn>
                              </p:par>
                              <p:par>
                                <p:cTn id="83" presetID="42" presetClass="path" presetSubtype="0" accel="50000" decel="50000" fill="hold" grpId="1" nodeType="withEffect">
                                  <p:stCondLst>
                                    <p:cond delay="0"/>
                                  </p:stCondLst>
                                  <p:childTnLst>
                                    <p:animMotion origin="layout" path="M 2.22222E-6 3.33333E-6 L -0.58299 0.19977 " pathEditMode="relative" rAng="0" ptsTypes="AA">
                                      <p:cBhvr>
                                        <p:cTn id="84" dur="2000" fill="hold"/>
                                        <p:tgtEl>
                                          <p:spTgt spid="16"/>
                                        </p:tgtEl>
                                        <p:attrNameLst>
                                          <p:attrName>ppt_x</p:attrName>
                                          <p:attrName>ppt_y</p:attrName>
                                        </p:attrNameLst>
                                      </p:cBhvr>
                                      <p:rCtr x="-29149" y="9977"/>
                                    </p:animMotion>
                                  </p:childTnLst>
                                </p:cTn>
                              </p:par>
                              <p:par>
                                <p:cTn id="85" presetID="42" presetClass="path" presetSubtype="0" accel="50000" decel="50000" fill="hold" grpId="1" nodeType="withEffect">
                                  <p:stCondLst>
                                    <p:cond delay="0"/>
                                  </p:stCondLst>
                                  <p:childTnLst>
                                    <p:animMotion origin="layout" path="M -4.44444E-6 -1.85185E-6 L 0.28941 0.09954 " pathEditMode="relative" rAng="0" ptsTypes="AA">
                                      <p:cBhvr>
                                        <p:cTn id="86" dur="2000" fill="hold"/>
                                        <p:tgtEl>
                                          <p:spTgt spid="17"/>
                                        </p:tgtEl>
                                        <p:attrNameLst>
                                          <p:attrName>ppt_x</p:attrName>
                                          <p:attrName>ppt_y</p:attrName>
                                        </p:attrNameLst>
                                      </p:cBhvr>
                                      <p:rCtr x="14462" y="4977"/>
                                    </p:animMotion>
                                  </p:childTnLst>
                                </p:cTn>
                              </p:par>
                              <p:par>
                                <p:cTn id="87" presetID="42" presetClass="path" presetSubtype="0" accel="50000" decel="50000" fill="hold" grpId="1" nodeType="withEffect">
                                  <p:stCondLst>
                                    <p:cond delay="0"/>
                                  </p:stCondLst>
                                  <p:childTnLst>
                                    <p:animMotion origin="layout" path="M 5E-6 1.48148E-6 L -0.76702 0.19722 " pathEditMode="relative" rAng="0" ptsTypes="AA">
                                      <p:cBhvr>
                                        <p:cTn id="88" dur="2000" fill="hold"/>
                                        <p:tgtEl>
                                          <p:spTgt spid="18"/>
                                        </p:tgtEl>
                                        <p:attrNameLst>
                                          <p:attrName>ppt_x</p:attrName>
                                          <p:attrName>ppt_y</p:attrName>
                                        </p:attrNameLst>
                                      </p:cBhvr>
                                      <p:rCtr x="-38351" y="9861"/>
                                    </p:animMotion>
                                  </p:childTnLst>
                                </p:cTn>
                              </p:par>
                              <p:par>
                                <p:cTn id="89" presetID="42" presetClass="path" presetSubtype="0" accel="50000" decel="50000" fill="hold" grpId="1" nodeType="withEffect">
                                  <p:stCondLst>
                                    <p:cond delay="0"/>
                                  </p:stCondLst>
                                  <p:childTnLst>
                                    <p:animMotion origin="layout" path="M -5.55556E-7 7.40741E-7 L 0.08629 0.10023 " pathEditMode="relative" rAng="0" ptsTypes="AA">
                                      <p:cBhvr>
                                        <p:cTn id="90" dur="2000" fill="hold"/>
                                        <p:tgtEl>
                                          <p:spTgt spid="19"/>
                                        </p:tgtEl>
                                        <p:attrNameLst>
                                          <p:attrName>ppt_x</p:attrName>
                                          <p:attrName>ppt_y</p:attrName>
                                        </p:attrNameLst>
                                      </p:cBhvr>
                                      <p:rCtr x="4306" y="5000"/>
                                    </p:animMotion>
                                  </p:childTnLst>
                                </p:cTn>
                              </p:par>
                              <p:par>
                                <p:cTn id="91" presetID="42" presetClass="path" presetSubtype="0" accel="50000" decel="50000" fill="hold" grpId="1" nodeType="withEffect">
                                  <p:stCondLst>
                                    <p:cond delay="0"/>
                                  </p:stCondLst>
                                  <p:childTnLst>
                                    <p:animMotion origin="layout" path="M 1.66667E-6 2.96296E-6 L 0.24323 -0.09607 " pathEditMode="relative" rAng="0" ptsTypes="AA">
                                      <p:cBhvr>
                                        <p:cTn id="92" dur="2000" fill="hold"/>
                                        <p:tgtEl>
                                          <p:spTgt spid="20"/>
                                        </p:tgtEl>
                                        <p:attrNameLst>
                                          <p:attrName>ppt_x</p:attrName>
                                          <p:attrName>ppt_y</p:attrName>
                                        </p:attrNameLst>
                                      </p:cBhvr>
                                      <p:rCtr x="12153" y="-4815"/>
                                    </p:animMotion>
                                  </p:childTnLst>
                                </p:cTn>
                              </p:par>
                              <p:par>
                                <p:cTn id="93" presetID="42" presetClass="path" presetSubtype="0" accel="50000" decel="50000" fill="hold" grpId="1" nodeType="withEffect">
                                  <p:stCondLst>
                                    <p:cond delay="0"/>
                                  </p:stCondLst>
                                  <p:childTnLst>
                                    <p:animMotion origin="layout" path="M 1.66667E-6 3.33333E-6 L -0.52205 0.19768 " pathEditMode="relative" rAng="0" ptsTypes="AA">
                                      <p:cBhvr>
                                        <p:cTn id="94" dur="2000" fill="hold"/>
                                        <p:tgtEl>
                                          <p:spTgt spid="21"/>
                                        </p:tgtEl>
                                        <p:attrNameLst>
                                          <p:attrName>ppt_x</p:attrName>
                                          <p:attrName>ppt_y</p:attrName>
                                        </p:attrNameLst>
                                      </p:cBhvr>
                                      <p:rCtr x="-26111" y="9884"/>
                                    </p:animMotion>
                                  </p:childTnLst>
                                </p:cTn>
                              </p:par>
                              <p:par>
                                <p:cTn id="95" presetID="42" presetClass="path" presetSubtype="0" accel="50000" decel="50000" fill="hold" grpId="1" nodeType="withEffect">
                                  <p:stCondLst>
                                    <p:cond delay="0"/>
                                  </p:stCondLst>
                                  <p:childTnLst>
                                    <p:animMotion origin="layout" path="M -1.66667E-6 -1.85185E-6 L 0.39809 0.1 " pathEditMode="relative" rAng="0" ptsTypes="AA">
                                      <p:cBhvr>
                                        <p:cTn id="96" dur="2000" fill="hold"/>
                                        <p:tgtEl>
                                          <p:spTgt spid="22"/>
                                        </p:tgtEl>
                                        <p:attrNameLst>
                                          <p:attrName>ppt_x</p:attrName>
                                          <p:attrName>ppt_y</p:attrName>
                                        </p:attrNameLst>
                                      </p:cBhvr>
                                      <p:rCtr x="19896" y="5000"/>
                                    </p:animMotion>
                                  </p:childTnLst>
                                </p:cTn>
                              </p:par>
                              <p:par>
                                <p:cTn id="97" presetID="10" presetClass="exit" presetSubtype="0" fill="hold" grpId="1" nodeType="withEffect">
                                  <p:stCondLst>
                                    <p:cond delay="0"/>
                                  </p:stCondLst>
                                  <p:childTnLst>
                                    <p:animEffect transition="out" filter="fade">
                                      <p:cBhvr>
                                        <p:cTn id="98" dur="1250"/>
                                        <p:tgtEl>
                                          <p:spTgt spid="3074"/>
                                        </p:tgtEl>
                                      </p:cBhvr>
                                    </p:animEffect>
                                    <p:set>
                                      <p:cBhvr>
                                        <p:cTn id="99" dur="1" fill="hold">
                                          <p:stCondLst>
                                            <p:cond delay="1249"/>
                                          </p:stCondLst>
                                        </p:cTn>
                                        <p:tgtEl>
                                          <p:spTgt spid="3074"/>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6"/>
                                        </p:tgtEl>
                                      </p:cBhvr>
                                    </p:animEffect>
                                    <p:set>
                                      <p:cBhvr>
                                        <p:cTn id="102" dur="1" fill="hold">
                                          <p:stCondLst>
                                            <p:cond delay="499"/>
                                          </p:stCondLst>
                                        </p:cTn>
                                        <p:tgtEl>
                                          <p:spTgt spid="6"/>
                                        </p:tgtEl>
                                        <p:attrNameLst>
                                          <p:attrName>style.visibility</p:attrName>
                                        </p:attrNameLst>
                                      </p:cBhvr>
                                      <p:to>
                                        <p:strVal val="hidden"/>
                                      </p:to>
                                    </p:set>
                                  </p:childTnLst>
                                </p:cTn>
                              </p:par>
                              <p:par>
                                <p:cTn id="103" presetID="10" presetClass="exit" presetSubtype="0" fill="hold" grpId="2" nodeType="withEffect">
                                  <p:stCondLst>
                                    <p:cond delay="0"/>
                                  </p:stCondLst>
                                  <p:childTnLst>
                                    <p:animEffect transition="out" filter="fade">
                                      <p:cBhvr>
                                        <p:cTn id="104" dur="500"/>
                                        <p:tgtEl>
                                          <p:spTgt spid="7"/>
                                        </p:tgtEl>
                                      </p:cBhvr>
                                    </p:animEffect>
                                    <p:set>
                                      <p:cBhvr>
                                        <p:cTn id="105" dur="1" fill="hold">
                                          <p:stCondLst>
                                            <p:cond delay="499"/>
                                          </p:stCondLst>
                                        </p:cTn>
                                        <p:tgtEl>
                                          <p:spTgt spid="7"/>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23"/>
                                        </p:tgtEl>
                                      </p:cBhvr>
                                    </p:animEffect>
                                    <p:set>
                                      <p:cBhvr>
                                        <p:cTn id="108" dur="1" fill="hold">
                                          <p:stCondLst>
                                            <p:cond delay="499"/>
                                          </p:stCondLst>
                                        </p:cTn>
                                        <p:tgtEl>
                                          <p:spTgt spid="23"/>
                                        </p:tgtEl>
                                        <p:attrNameLst>
                                          <p:attrName>style.visibility</p:attrName>
                                        </p:attrNameLst>
                                      </p:cBhvr>
                                      <p:to>
                                        <p:strVal val="hidden"/>
                                      </p:to>
                                    </p:set>
                                  </p:childTnLst>
                                </p:cTn>
                              </p:par>
                            </p:childTnLst>
                          </p:cTn>
                        </p:par>
                        <p:par>
                          <p:cTn id="109" fill="hold">
                            <p:stCondLst>
                              <p:cond delay="2000"/>
                            </p:stCondLst>
                            <p:childTnLst>
                              <p:par>
                                <p:cTn id="110" presetID="10" presetClass="entr" presetSubtype="0" fill="hold" grpId="0" nodeType="afterEffect">
                                  <p:stCondLst>
                                    <p:cond delay="0"/>
                                  </p:stCondLst>
                                  <p:childTnLst>
                                    <p:set>
                                      <p:cBhvr>
                                        <p:cTn id="111" dur="1" fill="hold">
                                          <p:stCondLst>
                                            <p:cond delay="0"/>
                                          </p:stCondLst>
                                        </p:cTn>
                                        <p:tgtEl>
                                          <p:spTgt spid="8"/>
                                        </p:tgtEl>
                                        <p:attrNameLst>
                                          <p:attrName>style.visibility</p:attrName>
                                        </p:attrNameLst>
                                      </p:cBhvr>
                                      <p:to>
                                        <p:strVal val="visible"/>
                                      </p:to>
                                    </p:set>
                                    <p:animEffect transition="in" filter="fade">
                                      <p:cBhvr>
                                        <p:cTn id="112" dur="250"/>
                                        <p:tgtEl>
                                          <p:spTgt spid="8"/>
                                        </p:tgtEl>
                                      </p:cBhvr>
                                    </p:animEffect>
                                  </p:childTnLst>
                                </p:cTn>
                              </p:par>
                              <p:par>
                                <p:cTn id="113" presetID="10" presetClass="exit" presetSubtype="0" fill="hold" grpId="0" nodeType="withEffect">
                                  <p:stCondLst>
                                    <p:cond delay="0"/>
                                  </p:stCondLst>
                                  <p:childTnLst>
                                    <p:animEffect transition="out" filter="fade">
                                      <p:cBhvr>
                                        <p:cTn id="114" dur="500"/>
                                        <p:tgtEl>
                                          <p:spTgt spid="9"/>
                                        </p:tgtEl>
                                      </p:cBhvr>
                                    </p:animEffect>
                                    <p:set>
                                      <p:cBhvr>
                                        <p:cTn id="115" dur="1" fill="hold">
                                          <p:stCondLst>
                                            <p:cond delay="499"/>
                                          </p:stCondLst>
                                        </p:cTn>
                                        <p:tgtEl>
                                          <p:spTgt spid="9"/>
                                        </p:tgtEl>
                                        <p:attrNameLst>
                                          <p:attrName>style.visibility</p:attrName>
                                        </p:attrNameLst>
                                      </p:cBhvr>
                                      <p:to>
                                        <p:strVal val="hidden"/>
                                      </p:to>
                                    </p:set>
                                  </p:childTnLst>
                                </p:cTn>
                              </p:par>
                              <p:par>
                                <p:cTn id="116" presetID="10" presetClass="exit" presetSubtype="0" fill="hold" grpId="0" nodeType="withEffect">
                                  <p:stCondLst>
                                    <p:cond delay="0"/>
                                  </p:stCondLst>
                                  <p:childTnLst>
                                    <p:animEffect transition="out" filter="fade">
                                      <p:cBhvr>
                                        <p:cTn id="117" dur="500"/>
                                        <p:tgtEl>
                                          <p:spTgt spid="10"/>
                                        </p:tgtEl>
                                      </p:cBhvr>
                                    </p:animEffect>
                                    <p:set>
                                      <p:cBhvr>
                                        <p:cTn id="118" dur="1" fill="hold">
                                          <p:stCondLst>
                                            <p:cond delay="499"/>
                                          </p:stCondLst>
                                        </p:cTn>
                                        <p:tgtEl>
                                          <p:spTgt spid="10"/>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500"/>
                                        <p:tgtEl>
                                          <p:spTgt spid="11"/>
                                        </p:tgtEl>
                                      </p:cBhvr>
                                    </p:animEffect>
                                    <p:set>
                                      <p:cBhvr>
                                        <p:cTn id="121" dur="1" fill="hold">
                                          <p:stCondLst>
                                            <p:cond delay="499"/>
                                          </p:stCondLst>
                                        </p:cTn>
                                        <p:tgtEl>
                                          <p:spTgt spid="11"/>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500"/>
                                        <p:tgtEl>
                                          <p:spTgt spid="12"/>
                                        </p:tgtEl>
                                      </p:cBhvr>
                                    </p:animEffect>
                                    <p:set>
                                      <p:cBhvr>
                                        <p:cTn id="124" dur="1" fill="hold">
                                          <p:stCondLst>
                                            <p:cond delay="499"/>
                                          </p:stCondLst>
                                        </p:cTn>
                                        <p:tgtEl>
                                          <p:spTgt spid="12"/>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500"/>
                                        <p:tgtEl>
                                          <p:spTgt spid="13"/>
                                        </p:tgtEl>
                                      </p:cBhvr>
                                    </p:animEffect>
                                    <p:set>
                                      <p:cBhvr>
                                        <p:cTn id="127" dur="1" fill="hold">
                                          <p:stCondLst>
                                            <p:cond delay="499"/>
                                          </p:stCondLst>
                                        </p:cTn>
                                        <p:tgtEl>
                                          <p:spTgt spid="13"/>
                                        </p:tgtEl>
                                        <p:attrNameLst>
                                          <p:attrName>style.visibility</p:attrName>
                                        </p:attrNameLst>
                                      </p:cBhvr>
                                      <p:to>
                                        <p:strVal val="hidden"/>
                                      </p:to>
                                    </p:set>
                                  </p:childTnLst>
                                </p:cTn>
                              </p:par>
                              <p:par>
                                <p:cTn id="128" presetID="10" presetClass="exit" presetSubtype="0" fill="hold" grpId="0" nodeType="withEffect">
                                  <p:stCondLst>
                                    <p:cond delay="0"/>
                                  </p:stCondLst>
                                  <p:childTnLst>
                                    <p:animEffect transition="out" filter="fade">
                                      <p:cBhvr>
                                        <p:cTn id="129" dur="500"/>
                                        <p:tgtEl>
                                          <p:spTgt spid="14"/>
                                        </p:tgtEl>
                                      </p:cBhvr>
                                    </p:animEffect>
                                    <p:set>
                                      <p:cBhvr>
                                        <p:cTn id="130" dur="1" fill="hold">
                                          <p:stCondLst>
                                            <p:cond delay="499"/>
                                          </p:stCondLst>
                                        </p:cTn>
                                        <p:tgtEl>
                                          <p:spTgt spid="14"/>
                                        </p:tgtEl>
                                        <p:attrNameLst>
                                          <p:attrName>style.visibility</p:attrName>
                                        </p:attrNameLst>
                                      </p:cBhvr>
                                      <p:to>
                                        <p:strVal val="hidden"/>
                                      </p:to>
                                    </p:set>
                                  </p:childTnLst>
                                </p:cTn>
                              </p:par>
                              <p:par>
                                <p:cTn id="131" presetID="10" presetClass="exit" presetSubtype="0" fill="hold" grpId="0" nodeType="withEffect">
                                  <p:stCondLst>
                                    <p:cond delay="0"/>
                                  </p:stCondLst>
                                  <p:childTnLst>
                                    <p:animEffect transition="out" filter="fade">
                                      <p:cBhvr>
                                        <p:cTn id="132" dur="500"/>
                                        <p:tgtEl>
                                          <p:spTgt spid="15"/>
                                        </p:tgtEl>
                                      </p:cBhvr>
                                    </p:animEffect>
                                    <p:set>
                                      <p:cBhvr>
                                        <p:cTn id="133" dur="1" fill="hold">
                                          <p:stCondLst>
                                            <p:cond delay="499"/>
                                          </p:stCondLst>
                                        </p:cTn>
                                        <p:tgtEl>
                                          <p:spTgt spid="15"/>
                                        </p:tgtEl>
                                        <p:attrNameLst>
                                          <p:attrName>style.visibility</p:attrName>
                                        </p:attrNameLst>
                                      </p:cBhvr>
                                      <p:to>
                                        <p:strVal val="hidden"/>
                                      </p:to>
                                    </p:set>
                                  </p:childTnLst>
                                </p:cTn>
                              </p:par>
                              <p:par>
                                <p:cTn id="134" presetID="10" presetClass="exit" presetSubtype="0" fill="hold" grpId="0" nodeType="withEffect">
                                  <p:stCondLst>
                                    <p:cond delay="0"/>
                                  </p:stCondLst>
                                  <p:childTnLst>
                                    <p:animEffect transition="out" filter="fade">
                                      <p:cBhvr>
                                        <p:cTn id="135" dur="500"/>
                                        <p:tgtEl>
                                          <p:spTgt spid="16"/>
                                        </p:tgtEl>
                                      </p:cBhvr>
                                    </p:animEffect>
                                    <p:set>
                                      <p:cBhvr>
                                        <p:cTn id="136" dur="1" fill="hold">
                                          <p:stCondLst>
                                            <p:cond delay="499"/>
                                          </p:stCondLst>
                                        </p:cTn>
                                        <p:tgtEl>
                                          <p:spTgt spid="16"/>
                                        </p:tgtEl>
                                        <p:attrNameLst>
                                          <p:attrName>style.visibility</p:attrName>
                                        </p:attrNameLst>
                                      </p:cBhvr>
                                      <p:to>
                                        <p:strVal val="hidden"/>
                                      </p:to>
                                    </p:set>
                                  </p:childTnLst>
                                </p:cTn>
                              </p:par>
                              <p:par>
                                <p:cTn id="137" presetID="10" presetClass="exit" presetSubtype="0" fill="hold" grpId="0" nodeType="withEffect">
                                  <p:stCondLst>
                                    <p:cond delay="0"/>
                                  </p:stCondLst>
                                  <p:childTnLst>
                                    <p:animEffect transition="out" filter="fade">
                                      <p:cBhvr>
                                        <p:cTn id="138" dur="500"/>
                                        <p:tgtEl>
                                          <p:spTgt spid="17"/>
                                        </p:tgtEl>
                                      </p:cBhvr>
                                    </p:animEffect>
                                    <p:set>
                                      <p:cBhvr>
                                        <p:cTn id="139" dur="1" fill="hold">
                                          <p:stCondLst>
                                            <p:cond delay="499"/>
                                          </p:stCondLst>
                                        </p:cTn>
                                        <p:tgtEl>
                                          <p:spTgt spid="17"/>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500"/>
                                        <p:tgtEl>
                                          <p:spTgt spid="18"/>
                                        </p:tgtEl>
                                      </p:cBhvr>
                                    </p:animEffect>
                                    <p:set>
                                      <p:cBhvr>
                                        <p:cTn id="142" dur="1" fill="hold">
                                          <p:stCondLst>
                                            <p:cond delay="499"/>
                                          </p:stCondLst>
                                        </p:cTn>
                                        <p:tgtEl>
                                          <p:spTgt spid="18"/>
                                        </p:tgtEl>
                                        <p:attrNameLst>
                                          <p:attrName>style.visibility</p:attrName>
                                        </p:attrNameLst>
                                      </p:cBhvr>
                                      <p:to>
                                        <p:strVal val="hidden"/>
                                      </p:to>
                                    </p:set>
                                  </p:childTnLst>
                                </p:cTn>
                              </p:par>
                              <p:par>
                                <p:cTn id="143" presetID="10" presetClass="exit" presetSubtype="0" fill="hold" grpId="0" nodeType="withEffect">
                                  <p:stCondLst>
                                    <p:cond delay="0"/>
                                  </p:stCondLst>
                                  <p:childTnLst>
                                    <p:animEffect transition="out" filter="fade">
                                      <p:cBhvr>
                                        <p:cTn id="144" dur="500"/>
                                        <p:tgtEl>
                                          <p:spTgt spid="19"/>
                                        </p:tgtEl>
                                      </p:cBhvr>
                                    </p:animEffect>
                                    <p:set>
                                      <p:cBhvr>
                                        <p:cTn id="145" dur="1" fill="hold">
                                          <p:stCondLst>
                                            <p:cond delay="499"/>
                                          </p:stCondLst>
                                        </p:cTn>
                                        <p:tgtEl>
                                          <p:spTgt spid="19"/>
                                        </p:tgtEl>
                                        <p:attrNameLst>
                                          <p:attrName>style.visibility</p:attrName>
                                        </p:attrNameLst>
                                      </p:cBhvr>
                                      <p:to>
                                        <p:strVal val="hidden"/>
                                      </p:to>
                                    </p:set>
                                  </p:childTnLst>
                                </p:cTn>
                              </p:par>
                              <p:par>
                                <p:cTn id="146" presetID="10" presetClass="exit" presetSubtype="0" fill="hold" grpId="0" nodeType="withEffect">
                                  <p:stCondLst>
                                    <p:cond delay="0"/>
                                  </p:stCondLst>
                                  <p:childTnLst>
                                    <p:animEffect transition="out" filter="fade">
                                      <p:cBhvr>
                                        <p:cTn id="147" dur="500"/>
                                        <p:tgtEl>
                                          <p:spTgt spid="20"/>
                                        </p:tgtEl>
                                      </p:cBhvr>
                                    </p:animEffect>
                                    <p:set>
                                      <p:cBhvr>
                                        <p:cTn id="148" dur="1" fill="hold">
                                          <p:stCondLst>
                                            <p:cond delay="499"/>
                                          </p:stCondLst>
                                        </p:cTn>
                                        <p:tgtEl>
                                          <p:spTgt spid="20"/>
                                        </p:tgtEl>
                                        <p:attrNameLst>
                                          <p:attrName>style.visibility</p:attrName>
                                        </p:attrNameLst>
                                      </p:cBhvr>
                                      <p:to>
                                        <p:strVal val="hidden"/>
                                      </p:to>
                                    </p:set>
                                  </p:childTnLst>
                                </p:cTn>
                              </p:par>
                              <p:par>
                                <p:cTn id="149" presetID="10" presetClass="exit" presetSubtype="0" fill="hold" grpId="0" nodeType="withEffect">
                                  <p:stCondLst>
                                    <p:cond delay="0"/>
                                  </p:stCondLst>
                                  <p:childTnLst>
                                    <p:animEffect transition="out" filter="fade">
                                      <p:cBhvr>
                                        <p:cTn id="150" dur="500"/>
                                        <p:tgtEl>
                                          <p:spTgt spid="21"/>
                                        </p:tgtEl>
                                      </p:cBhvr>
                                    </p:animEffect>
                                    <p:set>
                                      <p:cBhvr>
                                        <p:cTn id="151" dur="1" fill="hold">
                                          <p:stCondLst>
                                            <p:cond delay="499"/>
                                          </p:stCondLst>
                                        </p:cTn>
                                        <p:tgtEl>
                                          <p:spTgt spid="21"/>
                                        </p:tgtEl>
                                        <p:attrNameLst>
                                          <p:attrName>style.visibility</p:attrName>
                                        </p:attrNameLst>
                                      </p:cBhvr>
                                      <p:to>
                                        <p:strVal val="hidden"/>
                                      </p:to>
                                    </p:set>
                                  </p:childTnLst>
                                </p:cTn>
                              </p:par>
                              <p:par>
                                <p:cTn id="152" presetID="10" presetClass="exit" presetSubtype="0" fill="hold" grpId="0" nodeType="withEffect">
                                  <p:stCondLst>
                                    <p:cond delay="0"/>
                                  </p:stCondLst>
                                  <p:childTnLst>
                                    <p:animEffect transition="out" filter="fade">
                                      <p:cBhvr>
                                        <p:cTn id="153" dur="500"/>
                                        <p:tgtEl>
                                          <p:spTgt spid="22"/>
                                        </p:tgtEl>
                                      </p:cBhvr>
                                    </p:animEffect>
                                    <p:set>
                                      <p:cBhvr>
                                        <p:cTn id="154" dur="1" fill="hold">
                                          <p:stCondLst>
                                            <p:cond delay="499"/>
                                          </p:stCondLst>
                                        </p:cTn>
                                        <p:tgtEl>
                                          <p:spTgt spid="22"/>
                                        </p:tgtEl>
                                        <p:attrNameLst>
                                          <p:attrName>style.visibility</p:attrName>
                                        </p:attrNameLst>
                                      </p:cBhvr>
                                      <p:to>
                                        <p:strVal val="hidden"/>
                                      </p:to>
                                    </p:set>
                                  </p:childTnLst>
                                </p:cTn>
                              </p:par>
                              <p:par>
                                <p:cTn id="155" presetID="2" presetClass="entr" presetSubtype="8" fill="hold" grpId="0" nodeType="withEffect">
                                  <p:stCondLst>
                                    <p:cond delay="250"/>
                                  </p:stCondLst>
                                  <p:childTnLst>
                                    <p:set>
                                      <p:cBhvr>
                                        <p:cTn id="156" dur="1" fill="hold">
                                          <p:stCondLst>
                                            <p:cond delay="0"/>
                                          </p:stCondLst>
                                        </p:cTn>
                                        <p:tgtEl>
                                          <p:spTgt spid="2"/>
                                        </p:tgtEl>
                                        <p:attrNameLst>
                                          <p:attrName>style.visibility</p:attrName>
                                        </p:attrNameLst>
                                      </p:cBhvr>
                                      <p:to>
                                        <p:strVal val="visible"/>
                                      </p:to>
                                    </p:set>
                                    <p:anim calcmode="lin" valueType="num">
                                      <p:cBhvr additive="base">
                                        <p:cTn id="157" dur="500" fill="hold"/>
                                        <p:tgtEl>
                                          <p:spTgt spid="2"/>
                                        </p:tgtEl>
                                        <p:attrNameLst>
                                          <p:attrName>ppt_x</p:attrName>
                                        </p:attrNameLst>
                                      </p:cBhvr>
                                      <p:tavLst>
                                        <p:tav tm="0">
                                          <p:val>
                                            <p:strVal val="0-#ppt_w/2"/>
                                          </p:val>
                                        </p:tav>
                                        <p:tav tm="100000">
                                          <p:val>
                                            <p:strVal val="#ppt_x"/>
                                          </p:val>
                                        </p:tav>
                                      </p:tavLst>
                                    </p:anim>
                                    <p:anim calcmode="lin" valueType="num">
                                      <p:cBhvr additive="base">
                                        <p:cTn id="158" dur="500" fill="hold"/>
                                        <p:tgtEl>
                                          <p:spTgt spid="2"/>
                                        </p:tgtEl>
                                        <p:attrNameLst>
                                          <p:attrName>ppt_y</p:attrName>
                                        </p:attrNameLst>
                                      </p:cBhvr>
                                      <p:tavLst>
                                        <p:tav tm="0">
                                          <p:val>
                                            <p:strVal val="#ppt_y"/>
                                          </p:val>
                                        </p:tav>
                                        <p:tav tm="100000">
                                          <p:val>
                                            <p:strVal val="#ppt_y"/>
                                          </p:val>
                                        </p:tav>
                                      </p:tavLst>
                                    </p:anim>
                                  </p:childTnLst>
                                </p:cTn>
                              </p:par>
                              <p:par>
                                <p:cTn id="159" presetID="2" presetClass="entr" presetSubtype="8" fill="hold" grpId="0" nodeType="withEffect">
                                  <p:stCondLst>
                                    <p:cond delay="500"/>
                                  </p:stCondLst>
                                  <p:childTnLst>
                                    <p:set>
                                      <p:cBhvr>
                                        <p:cTn id="160" dur="1" fill="hold">
                                          <p:stCondLst>
                                            <p:cond delay="0"/>
                                          </p:stCondLst>
                                        </p:cTn>
                                        <p:tgtEl>
                                          <p:spTgt spid="24"/>
                                        </p:tgtEl>
                                        <p:attrNameLst>
                                          <p:attrName>style.visibility</p:attrName>
                                        </p:attrNameLst>
                                      </p:cBhvr>
                                      <p:to>
                                        <p:strVal val="visible"/>
                                      </p:to>
                                    </p:set>
                                    <p:anim calcmode="lin" valueType="num">
                                      <p:cBhvr additive="base">
                                        <p:cTn id="161" dur="500" fill="hold"/>
                                        <p:tgtEl>
                                          <p:spTgt spid="24"/>
                                        </p:tgtEl>
                                        <p:attrNameLst>
                                          <p:attrName>ppt_x</p:attrName>
                                        </p:attrNameLst>
                                      </p:cBhvr>
                                      <p:tavLst>
                                        <p:tav tm="0">
                                          <p:val>
                                            <p:strVal val="0-#ppt_w/2"/>
                                          </p:val>
                                        </p:tav>
                                        <p:tav tm="100000">
                                          <p:val>
                                            <p:strVal val="#ppt_x"/>
                                          </p:val>
                                        </p:tav>
                                      </p:tavLst>
                                    </p:anim>
                                    <p:anim calcmode="lin" valueType="num">
                                      <p:cBhvr additive="base">
                                        <p:cTn id="162" dur="500" fill="hold"/>
                                        <p:tgtEl>
                                          <p:spTgt spid="24"/>
                                        </p:tgtEl>
                                        <p:attrNameLst>
                                          <p:attrName>ppt_y</p:attrName>
                                        </p:attrNameLst>
                                      </p:cBhvr>
                                      <p:tavLst>
                                        <p:tav tm="0">
                                          <p:val>
                                            <p:strVal val="#ppt_y"/>
                                          </p:val>
                                        </p:tav>
                                        <p:tav tm="100000">
                                          <p:val>
                                            <p:strVal val="#ppt_y"/>
                                          </p:val>
                                        </p:tav>
                                      </p:tavLst>
                                    </p:anim>
                                  </p:childTnLst>
                                </p:cTn>
                              </p:par>
                              <p:par>
                                <p:cTn id="163" presetID="2" presetClass="entr" presetSubtype="8" fill="hold" grpId="0" nodeType="withEffect">
                                  <p:stCondLst>
                                    <p:cond delay="750"/>
                                  </p:stCondLst>
                                  <p:childTnLst>
                                    <p:set>
                                      <p:cBhvr>
                                        <p:cTn id="164" dur="1" fill="hold">
                                          <p:stCondLst>
                                            <p:cond delay="0"/>
                                          </p:stCondLst>
                                        </p:cTn>
                                        <p:tgtEl>
                                          <p:spTgt spid="25"/>
                                        </p:tgtEl>
                                        <p:attrNameLst>
                                          <p:attrName>style.visibility</p:attrName>
                                        </p:attrNameLst>
                                      </p:cBhvr>
                                      <p:to>
                                        <p:strVal val="visible"/>
                                      </p:to>
                                    </p:set>
                                    <p:anim calcmode="lin" valueType="num">
                                      <p:cBhvr additive="base">
                                        <p:cTn id="165" dur="500" fill="hold"/>
                                        <p:tgtEl>
                                          <p:spTgt spid="25"/>
                                        </p:tgtEl>
                                        <p:attrNameLst>
                                          <p:attrName>ppt_x</p:attrName>
                                        </p:attrNameLst>
                                      </p:cBhvr>
                                      <p:tavLst>
                                        <p:tav tm="0">
                                          <p:val>
                                            <p:strVal val="0-#ppt_w/2"/>
                                          </p:val>
                                        </p:tav>
                                        <p:tav tm="100000">
                                          <p:val>
                                            <p:strVal val="#ppt_x"/>
                                          </p:val>
                                        </p:tav>
                                      </p:tavLst>
                                    </p:anim>
                                    <p:anim calcmode="lin" valueType="num">
                                      <p:cBhvr additive="base">
                                        <p:cTn id="166"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8" grpId="0"/>
      <p:bldP spid="6" grpId="0"/>
      <p:bldP spid="6" grpId="1"/>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 grpId="0"/>
      <p:bldP spid="24" grpId="0"/>
      <p:bldP spid="25"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4048</TotalTime>
  <Words>1665</Words>
  <Application>Microsoft Office PowerPoint</Application>
  <PresentationFormat>On-screen Show (4:3)</PresentationFormat>
  <Paragraphs>211</Paragraphs>
  <Slides>23</Slides>
  <Notes>16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Default Design</vt:lpstr>
      <vt:lpstr>PowerPoint Presentation</vt:lpstr>
      <vt:lpstr>PowerPoint Presentation</vt:lpstr>
      <vt:lpstr>The statutes of the LORD are  right, rejoicing the heart; The commandment of the LORD is pure, enlightening the eyes;                         — Psalms 19:8  </vt:lpstr>
      <vt:lpstr>Blessed are those who keep His testimonies, Who seek Him with the whole heart! They also do no iniquity; They walk in His ways. You have commanded us To keep Your precepts diligently. Oh, that my ways were directed To keep Your statutes! — Psalms 119:2-5 </vt:lpstr>
      <vt:lpstr>Brethren, I write no new commandment to you, but an old commandment which you have had from the beginning. The old commandment is the word which you heard from the beginning. Again,        a new commandment I write to you, which thing is true in Him and in you, because the darkness is passing away, and the true light is already shining.         — 1st John 2:7-8 </vt:lpstr>
      <vt:lpstr>… but now has been made manifest, and by the prophetic Scriptures has been made known to all nations, according to the commandment of the everlasting God, for obedience to the faith -- — Romans 16:26 </vt:lpstr>
      <vt:lpstr>Now the purpose of the commandment is love from a pure heart, from a good conscience, and from sincere faith, …                       — 1st Timothy 1:5 </vt:lpstr>
      <vt:lpstr>So He said to him, "Why do you call Me good? No one is good but One, that is, God. But if you want to enter into life, keep the commandments." He said to Him, "Which ones?" Jesus said, "'You shall not murder,' 'You shall not commit adultery,' 'You shall not steal,' 'You shall not bear false witness,' 'Honor your father and your mother,' and, 'You shall love your neighbor as yourself.'"               — Matthew19:17-19 </vt:lpstr>
      <vt:lpstr>Jesus said to him," 'You shall love the LORD your God with all your heart, with all your soul, and with all your mind.' This is the first and great commandment. And the second is like it: 'You shall love your neighbor as yourself.' On these two commandments hang all the Law and the Prophets." — Matthew 22:37 </vt:lpstr>
      <vt:lpstr>"This is My commandment, that you love one another as I have loved you." — John 15:12 </vt:lpstr>
      <vt:lpstr>And this commandment we have from Him: that he who loves God must love his brother also.           — 1st John 4:21  </vt:lpstr>
      <vt:lpstr>"You are My friends if you do whatever I command you."     — John 15:14  </vt:lpstr>
      <vt:lpstr>"Honor your father and mother," which is the first commandment with promise: "that it may be well with you and you may live long on the earth." — Ephesians 6:2-3 </vt:lpstr>
      <vt:lpstr>If anyone thinks himself to be a prophet or spiritual, let him acknowledge that the things which I write to you are the commandments of the Lord. — 1st Corinthians 14:37  </vt:lpstr>
      <vt:lpstr>For this is the love of God, that we keep His commandments. And His commandments are not burdensome. For whatever is born of God overcomes the world. And this is the victory that has overcome the world      -- our faith. — 1st John 5:3-4 </vt:lpstr>
      <vt:lpstr>But that no one is justified by the law in the sight of God is evident, for "the just shall live by faith." Yet the law is not of faith, but "the man who does them shall live by them." — Galatians 3:11-12 </vt:lpstr>
      <vt:lpstr>He has shown you, O man, what is good; And what does the LORD require of you But to do justly, To love mercy, And to walk humbly with your God? — Micah 6:8 </vt:lpstr>
      <vt:lpstr>Blessed are those who do His commandments, that they may have the right to the tree of life, and may enter through the gates into the city. — Revelation 22:14</vt:lpstr>
      <vt:lpstr>Let us hear the conclusion of the whole matter: Fear God and keep His commandments, For this is man's all. For God will bring every work into judgment, Including every secret thing, Whether good or evil. — Ecclesiastes 12:13-14 </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312</cp:revision>
  <dcterms:created xsi:type="dcterms:W3CDTF">2014-04-12T23:55:49Z</dcterms:created>
  <dcterms:modified xsi:type="dcterms:W3CDTF">2021-06-02T15:01:19Z</dcterms:modified>
</cp:coreProperties>
</file>