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54" r:id="rId19"/>
    <p:sldId id="655" r:id="rId20"/>
    <p:sldId id="656" r:id="rId21"/>
    <p:sldId id="659" r:id="rId22"/>
    <p:sldId id="658" r:id="rId23"/>
    <p:sldId id="350" r:id="rId24"/>
    <p:sldId id="283" r:id="rId25"/>
    <p:sldId id="382"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F6E5A0"/>
    <a:srgbClr val="66FF33"/>
    <a:srgbClr val="CC99FF"/>
    <a:srgbClr val="0066FF"/>
    <a:srgbClr val="FF0066"/>
    <a:srgbClr val="660066"/>
    <a:srgbClr val="FFFF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77" autoAdjust="0"/>
    <p:restoredTop sz="95658" autoAdjust="0"/>
  </p:normalViewPr>
  <p:slideViewPr>
    <p:cSldViewPr snapToGrid="0">
      <p:cViewPr varScale="1">
        <p:scale>
          <a:sx n="95" d="100"/>
          <a:sy n="95" d="100"/>
        </p:scale>
        <p:origin x="102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7/5/2020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4246133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live in peace, an agreement for common decency must be agreed upon. As rules are broken, authority has the responsibility to return order as quickly as possible. Exacting justice is not a quagmire of delays. Make no mistake, God authorizes execution for those that break His ordinances, and if not done by man, judgment day will enforce His will for Goodness over evil’s influence.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207954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enforcing laws expeditiously, societies invite an avalanche of evil.</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26014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Grace has been shown to all. There are those who will never take advantage of the goodness offered, in sharing together, where selfishness reigns. By not purging society of the most heinous criminals, the burden of their continuing care lessens the quality of life for all.</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06834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Lawlessness is the curse of all.</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52515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commands capital punishment for murderers.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836732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Apostle Paul, through Holy Spirit’s inspiration, agrees with capital punishment when appropriate.</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1360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Conscience is crucial for the soul that wishes salvation. Knowing what God wills for His creation and His plan can only be discovered by diligent study and effort to adhere to what has been given.</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913288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Murder is what takes a soul away from the tree of life where God see all.</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784111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laid His life down for all, and asks that we follow, in caring for others, even when it is difficult.</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526982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challenge not to want revenge when one has been done wrong. </a:t>
            </a:r>
            <a:r>
              <a:rPr lang="en-US"/>
              <a:t>Jesus </a:t>
            </a:r>
            <a:r>
              <a:rPr lang="en-US" dirty="0"/>
              <a:t>suffer under the lies and false accusations levied against Him. God has promised those hindering the ascension of souls will receive their just lonely end.</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33327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coming to the truth with God is confessing those things we are most challenged with. Prayer is our portal to heaven.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424166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31132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Villains have little conscience for God’s Word</a:t>
            </a:r>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turning from what God has instructed, to protect us, we destroy ourselves.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58565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say a picture is worth a thousand words, but multiplied among men, it can become an endless endeavor. Anger is a prevalent emotion hard to overcome. Forgiveness and understanding is void from many hearts. A wagon load of corpses comes by this way. Words among men can be the most inflammatory or the dearest of concern.</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09048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fruits of deviancy from God’s will only leads to hell without hope. No sinner holding an unrepentant heart will find pride before His shadow of judgment. Exchanging truth for dishonor and exalting man’s will over God’s law is a certain abomination in His sight. Unforgettable is the rainbow created by God to declare His hope and love for our return from evil lusting pursuits. The truth cannot be reversed though man claims it can.</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73803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no ambiguity when it comes to good and bad. Pride involves a better than you attitude; better than God? God certainly expresses His displeasure with murderers, and the shedding of innocent blood.</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89419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has made clear those things against goodness. If one sees, His hand is the light in our darkness.</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60759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Laws were created to establish right from wrong.</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69087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Authority is a castle that chains man to be orderly.</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57979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wallpapersin4k.org/images/351924"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8" Type="http://schemas.openxmlformats.org/officeDocument/2006/relationships/image" Target="../media/image6.webp"/><Relationship Id="rId13" Type="http://schemas.openxmlformats.org/officeDocument/2006/relationships/image" Target="../media/image11.jpg"/><Relationship Id="rId18" Type="http://schemas.openxmlformats.org/officeDocument/2006/relationships/image" Target="../media/image18.jpg"/><Relationship Id="rId3" Type="http://schemas.openxmlformats.org/officeDocument/2006/relationships/image" Target="../media/image26.jpg"/><Relationship Id="rId21" Type="http://schemas.openxmlformats.org/officeDocument/2006/relationships/image" Target="../media/image22.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20.xml"/><Relationship Id="rId16" Type="http://schemas.openxmlformats.org/officeDocument/2006/relationships/image" Target="../media/image14.jp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8.png"/><Relationship Id="rId5" Type="http://schemas.openxmlformats.org/officeDocument/2006/relationships/image" Target="../media/image3.jpg"/><Relationship Id="rId15" Type="http://schemas.openxmlformats.org/officeDocument/2006/relationships/image" Target="../media/image13.jpg"/><Relationship Id="rId23" Type="http://schemas.openxmlformats.org/officeDocument/2006/relationships/image" Target="../media/image27.jpg"/><Relationship Id="rId10" Type="http://schemas.openxmlformats.org/officeDocument/2006/relationships/image" Target="../media/image8.jpg"/><Relationship Id="rId19" Type="http://schemas.openxmlformats.org/officeDocument/2006/relationships/image" Target="../media/image20.jpg"/><Relationship Id="rId4" Type="http://schemas.openxmlformats.org/officeDocument/2006/relationships/image" Target="../media/image1.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4.jp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12.jpg"/><Relationship Id="rId18" Type="http://schemas.openxmlformats.org/officeDocument/2006/relationships/image" Target="../media/image38.jpeg"/><Relationship Id="rId3" Type="http://schemas.openxmlformats.org/officeDocument/2006/relationships/image" Target="../media/image29.jpeg"/><Relationship Id="rId21" Type="http://schemas.openxmlformats.org/officeDocument/2006/relationships/image" Target="../media/image40.jpeg"/><Relationship Id="rId7" Type="http://schemas.openxmlformats.org/officeDocument/2006/relationships/image" Target="../media/image6.webp"/><Relationship Id="rId12" Type="http://schemas.openxmlformats.org/officeDocument/2006/relationships/image" Target="../media/image11.jpg"/><Relationship Id="rId17" Type="http://schemas.openxmlformats.org/officeDocument/2006/relationships/image" Target="../media/image18.jpg"/><Relationship Id="rId2" Type="http://schemas.openxmlformats.org/officeDocument/2006/relationships/notesSlide" Target="../notesSlides/notesSlide21.xml"/><Relationship Id="rId16" Type="http://schemas.openxmlformats.org/officeDocument/2006/relationships/image" Target="../media/image37.jpe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5.jpeg"/><Relationship Id="rId5" Type="http://schemas.openxmlformats.org/officeDocument/2006/relationships/image" Target="../media/image31.jpeg"/><Relationship Id="rId15" Type="http://schemas.openxmlformats.org/officeDocument/2006/relationships/image" Target="../media/image36.jpeg"/><Relationship Id="rId10" Type="http://schemas.openxmlformats.org/officeDocument/2006/relationships/image" Target="../media/image34.jpeg"/><Relationship Id="rId19" Type="http://schemas.openxmlformats.org/officeDocument/2006/relationships/image" Target="../media/image21.jpg"/><Relationship Id="rId4" Type="http://schemas.openxmlformats.org/officeDocument/2006/relationships/image" Target="../media/image30.jpe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41.webp"/><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pxhere.com/en/photo/652943" TargetMode="Externa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eb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DD9E8-AEE7-4412-9373-60A06F3EE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E96FA0C-09E5-4788-80E6-ED41A19EC215}"/>
              </a:ext>
            </a:extLst>
          </p:cNvPr>
          <p:cNvSpPr txBox="1">
            <a:spLocks/>
          </p:cNvSpPr>
          <p:nvPr/>
        </p:nvSpPr>
        <p:spPr>
          <a:xfrm>
            <a:off x="3758739" y="1566236"/>
            <a:ext cx="2284115"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authority</a:t>
            </a:r>
          </a:p>
        </p:txBody>
      </p:sp>
      <p:sp>
        <p:nvSpPr>
          <p:cNvPr id="5" name="Title 1">
            <a:extLst>
              <a:ext uri="{FF2B5EF4-FFF2-40B4-BE49-F238E27FC236}">
                <a16:creationId xmlns:a16="http://schemas.microsoft.com/office/drawing/2014/main" id="{D91D2962-FB2B-4B43-A9DF-AA0779B9C3BD}"/>
              </a:ext>
            </a:extLst>
          </p:cNvPr>
          <p:cNvSpPr txBox="1">
            <a:spLocks/>
          </p:cNvSpPr>
          <p:nvPr/>
        </p:nvSpPr>
        <p:spPr>
          <a:xfrm>
            <a:off x="4211053" y="2666123"/>
            <a:ext cx="37177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God's minister</a:t>
            </a:r>
          </a:p>
        </p:txBody>
      </p:sp>
      <p:sp>
        <p:nvSpPr>
          <p:cNvPr id="6" name="Title 1">
            <a:extLst>
              <a:ext uri="{FF2B5EF4-FFF2-40B4-BE49-F238E27FC236}">
                <a16:creationId xmlns:a16="http://schemas.microsoft.com/office/drawing/2014/main" id="{D9F80391-9AEF-4087-882E-5DF10054C22D}"/>
              </a:ext>
            </a:extLst>
          </p:cNvPr>
          <p:cNvSpPr txBox="1">
            <a:spLocks/>
          </p:cNvSpPr>
          <p:nvPr/>
        </p:nvSpPr>
        <p:spPr>
          <a:xfrm>
            <a:off x="989846" y="5135729"/>
            <a:ext cx="4251160"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66FF"/>
                  </a:solidFill>
                  <a:prstDash val="solid"/>
                </a:ln>
                <a:solidFill>
                  <a:srgbClr val="FF0066"/>
                </a:solidFill>
                <a:effectLst>
                  <a:outerShdw blurRad="63500" dir="3600000" algn="tl" rotWithShape="0">
                    <a:srgbClr val="000000">
                      <a:alpha val="70000"/>
                    </a:srgbClr>
                  </a:outerShdw>
                </a:effectLst>
                <a:latin typeface="Calibri" panose="020F0502020204030204" pitchFamily="34" charset="0"/>
              </a:rPr>
              <a:t>avenger to execute</a:t>
            </a:r>
          </a:p>
        </p:txBody>
      </p:sp>
      <p:sp>
        <p:nvSpPr>
          <p:cNvPr id="7" name="Title 1">
            <a:extLst>
              <a:ext uri="{FF2B5EF4-FFF2-40B4-BE49-F238E27FC236}">
                <a16:creationId xmlns:a16="http://schemas.microsoft.com/office/drawing/2014/main" id="{70F050FF-C3D5-4EBF-BD1E-13A8F8B6F626}"/>
              </a:ext>
            </a:extLst>
          </p:cNvPr>
          <p:cNvSpPr txBox="1">
            <a:spLocks/>
          </p:cNvSpPr>
          <p:nvPr/>
        </p:nvSpPr>
        <p:spPr>
          <a:xfrm>
            <a:off x="828548" y="5741731"/>
            <a:ext cx="4263191"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66FF"/>
                  </a:solidFill>
                  <a:prstDash val="solid"/>
                </a:ln>
                <a:solidFill>
                  <a:srgbClr val="FF0066"/>
                </a:solidFill>
                <a:effectLst>
                  <a:outerShdw blurRad="63500" dir="3600000" algn="tl" rotWithShape="0">
                    <a:srgbClr val="000000">
                      <a:alpha val="70000"/>
                    </a:srgbClr>
                  </a:outerShdw>
                </a:effectLst>
                <a:latin typeface="Calibri" panose="020F0502020204030204" pitchFamily="34" charset="0"/>
              </a:rPr>
              <a:t>who practices evil</a:t>
            </a:r>
          </a:p>
        </p:txBody>
      </p:sp>
      <p:sp>
        <p:nvSpPr>
          <p:cNvPr id="8" name="Title 1">
            <a:extLst>
              <a:ext uri="{FF2B5EF4-FFF2-40B4-BE49-F238E27FC236}">
                <a16:creationId xmlns:a16="http://schemas.microsoft.com/office/drawing/2014/main" id="{C7F8B02D-B10A-434F-A1C9-D1DF7F9325AA}"/>
              </a:ext>
            </a:extLst>
          </p:cNvPr>
          <p:cNvSpPr txBox="1">
            <a:spLocks/>
          </p:cNvSpPr>
          <p:nvPr/>
        </p:nvSpPr>
        <p:spPr>
          <a:xfrm>
            <a:off x="5150575" y="3947844"/>
            <a:ext cx="3555014"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66FF"/>
                  </a:solidFill>
                  <a:prstDash val="solid"/>
                </a:ln>
                <a:solidFill>
                  <a:srgbClr val="FF0066"/>
                </a:solidFill>
                <a:effectLst>
                  <a:outerShdw blurRad="63500" dir="3600000" algn="tl" rotWithShape="0">
                    <a:srgbClr val="000000">
                      <a:alpha val="70000"/>
                    </a:srgbClr>
                  </a:outerShdw>
                </a:effectLst>
                <a:latin typeface="Calibri" panose="020F0502020204030204" pitchFamily="34" charset="0"/>
              </a:rPr>
              <a:t>bear the sword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13:3-4 </a:t>
            </a:r>
          </a:p>
        </p:txBody>
      </p:sp>
      <p:sp>
        <p:nvSpPr>
          <p:cNvPr id="12" name="Rectangle 2">
            <a:extLst>
              <a:ext uri="{FF2B5EF4-FFF2-40B4-BE49-F238E27FC236}">
                <a16:creationId xmlns:a16="http://schemas.microsoft.com/office/drawing/2014/main" id="{C5F2E017-6509-45A4-A1D7-2FA19015FC58}"/>
              </a:ext>
            </a:extLst>
          </p:cNvPr>
          <p:cNvSpPr txBox="1">
            <a:spLocks noChangeArrowheads="1"/>
          </p:cNvSpPr>
          <p:nvPr/>
        </p:nvSpPr>
        <p:spPr bwMode="auto">
          <a:xfrm>
            <a:off x="4169697" y="2736821"/>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is God's minister</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14FC096-72A3-4E7A-B183-B8C6B81B00F5}"/>
              </a:ext>
            </a:extLst>
          </p:cNvPr>
          <p:cNvSpPr txBox="1">
            <a:spLocks noChangeArrowheads="1"/>
          </p:cNvSpPr>
          <p:nvPr/>
        </p:nvSpPr>
        <p:spPr bwMode="auto">
          <a:xfrm>
            <a:off x="4138972" y="2800447"/>
            <a:ext cx="3858016" cy="63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 God's minister </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A499665-A990-44C6-89CE-22556B8138D6}"/>
              </a:ext>
            </a:extLst>
          </p:cNvPr>
          <p:cNvSpPr txBox="1">
            <a:spLocks noChangeArrowheads="1"/>
          </p:cNvSpPr>
          <p:nvPr/>
        </p:nvSpPr>
        <p:spPr bwMode="auto">
          <a:xfrm>
            <a:off x="3795905" y="1548190"/>
            <a:ext cx="22207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authority</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A9C428F-C758-4E06-9F88-4C33074BB32D}"/>
              </a:ext>
            </a:extLst>
          </p:cNvPr>
          <p:cNvSpPr txBox="1">
            <a:spLocks noChangeArrowheads="1"/>
          </p:cNvSpPr>
          <p:nvPr/>
        </p:nvSpPr>
        <p:spPr bwMode="auto">
          <a:xfrm>
            <a:off x="1013961" y="5112602"/>
            <a:ext cx="42352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avenger to execute</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5C6148A-88C8-498F-9C6F-8692DC73E0FD}"/>
              </a:ext>
            </a:extLst>
          </p:cNvPr>
          <p:cNvSpPr txBox="1">
            <a:spLocks noChangeArrowheads="1"/>
          </p:cNvSpPr>
          <p:nvPr/>
        </p:nvSpPr>
        <p:spPr bwMode="auto">
          <a:xfrm>
            <a:off x="918134" y="5714800"/>
            <a:ext cx="40777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who practices evil</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273029A-B821-4D39-BB61-017AA4408238}"/>
              </a:ext>
            </a:extLst>
          </p:cNvPr>
          <p:cNvSpPr txBox="1">
            <a:spLocks noChangeArrowheads="1"/>
          </p:cNvSpPr>
          <p:nvPr/>
        </p:nvSpPr>
        <p:spPr bwMode="auto">
          <a:xfrm>
            <a:off x="5189837" y="3931115"/>
            <a:ext cx="347224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bear the sword</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ECC8693D-AD66-4D57-9262-BED4093F56A1}"/>
              </a:ext>
            </a:extLst>
          </p:cNvPr>
          <p:cNvSpPr>
            <a:spLocks noChangeArrowheads="1"/>
          </p:cNvSpPr>
          <p:nvPr/>
        </p:nvSpPr>
        <p:spPr bwMode="auto">
          <a:xfrm>
            <a:off x="5210827" y="3815219"/>
            <a:ext cx="354486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dirty="0">
                <a:solidFill>
                  <a:srgbClr val="FF0000"/>
                </a:solidFill>
                <a:effectLst>
                  <a:glow rad="127000">
                    <a:schemeClr val="tx1"/>
                  </a:glow>
                </a:effectLst>
                <a:latin typeface="Balloon" pitchFamily="2" charset="0"/>
              </a:rPr>
              <a:t>Execution</a:t>
            </a:r>
            <a:endParaRPr lang="en-US" altLang="en-US" sz="6000" b="1" i="1" dirty="0">
              <a:solidFill>
                <a:srgbClr val="FF0000"/>
              </a:solidFill>
              <a:effectLst>
                <a:glow rad="127000">
                  <a:schemeClr val="tx1"/>
                </a:glow>
              </a:effectLst>
              <a:latin typeface="Balloon" pitchFamily="2" charset="0"/>
            </a:endParaRPr>
          </a:p>
        </p:txBody>
      </p:sp>
    </p:spTree>
    <p:extLst>
      <p:ext uri="{BB962C8B-B14F-4D97-AF65-F5344CB8AC3E}">
        <p14:creationId xmlns:p14="http://schemas.microsoft.com/office/powerpoint/2010/main" val="516269646"/>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00"/>
                                        <p:tgtEl>
                                          <p:spTgt spid="5"/>
                                        </p:tgtEl>
                                      </p:cBhvr>
                                    </p:animEffect>
                                  </p:childTnLst>
                                </p:cTn>
                              </p:par>
                              <p:par>
                                <p:cTn id="24" presetID="18" presetClass="emph" presetSubtype="0" fill="hold" grpId="1" nodeType="withEffect">
                                  <p:stCondLst>
                                    <p:cond delay="400"/>
                                  </p:stCondLst>
                                  <p:childTnLst>
                                    <p:set>
                                      <p:cBhvr override="childStyle">
                                        <p:cTn id="25" dur="7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accel="50000" decel="50000" fill="hold" grpId="1" nodeType="withEffect">
                                  <p:stCondLst>
                                    <p:cond delay="0"/>
                                  </p:stCondLst>
                                  <p:childTnLst>
                                    <p:animMotion origin="layout" path="M -1.66667E-6 1.85185E-6 L -0.04271 0.26018 " pathEditMode="relative" rAng="0" ptsTypes="AA">
                                      <p:cBhvr>
                                        <p:cTn id="35" dur="1750" fill="hold"/>
                                        <p:tgtEl>
                                          <p:spTgt spid="10"/>
                                        </p:tgtEl>
                                        <p:attrNameLst>
                                          <p:attrName>ppt_x</p:attrName>
                                          <p:attrName>ppt_y</p:attrName>
                                        </p:attrNameLst>
                                      </p:cBhvr>
                                      <p:rCtr x="-2135" y="13009"/>
                                    </p:animMotion>
                                  </p:childTnLst>
                                </p:cTn>
                              </p:par>
                              <p:par>
                                <p:cTn id="36" presetID="6" presetClass="emph" presetSubtype="0" fill="hold" grpId="2" nodeType="withEffect">
                                  <p:stCondLst>
                                    <p:cond delay="0"/>
                                  </p:stCondLst>
                                  <p:childTnLst>
                                    <p:animScale>
                                      <p:cBhvr>
                                        <p:cTn id="37" dur="1000" fill="hold"/>
                                        <p:tgtEl>
                                          <p:spTgt spid="10"/>
                                        </p:tgtEl>
                                      </p:cBhvr>
                                      <p:by x="150000" y="150000"/>
                                    </p:animScale>
                                  </p:childTnLst>
                                </p:cTn>
                              </p:par>
                              <p:par>
                                <p:cTn id="38" presetID="6" presetClass="emph" presetSubtype="0" fill="hold" grpId="3" nodeType="withEffect">
                                  <p:stCondLst>
                                    <p:cond delay="1000"/>
                                  </p:stCondLst>
                                  <p:childTnLst>
                                    <p:animScale>
                                      <p:cBhvr>
                                        <p:cTn id="39" dur="1000" fill="hold"/>
                                        <p:tgtEl>
                                          <p:spTgt spid="10"/>
                                        </p:tgtEl>
                                      </p:cBhvr>
                                      <p:by x="66500" y="66500"/>
                                    </p:animScale>
                                  </p:childTnLst>
                                </p:cTn>
                              </p:par>
                              <p:par>
                                <p:cTn id="40" presetID="10" presetClass="exit" presetSubtype="0" fill="hold" grpId="4" nodeType="withEffect">
                                  <p:stCondLst>
                                    <p:cond delay="2000"/>
                                  </p:stCondLst>
                                  <p:childTnLst>
                                    <p:animEffect transition="out" filter="fade">
                                      <p:cBhvr>
                                        <p:cTn id="41" dur="250"/>
                                        <p:tgtEl>
                                          <p:spTgt spid="10"/>
                                        </p:tgtEl>
                                      </p:cBhvr>
                                    </p:animEffect>
                                    <p:set>
                                      <p:cBhvr>
                                        <p:cTn id="42" dur="1" fill="hold">
                                          <p:stCondLst>
                                            <p:cond delay="249"/>
                                          </p:stCondLst>
                                        </p:cTn>
                                        <p:tgtEl>
                                          <p:spTgt spid="10"/>
                                        </p:tgtEl>
                                        <p:attrNameLst>
                                          <p:attrName>style.visibility</p:attrName>
                                        </p:attrNameLst>
                                      </p:cBhvr>
                                      <p:to>
                                        <p:strVal val="hidden"/>
                                      </p:to>
                                    </p:set>
                                  </p:childTnLst>
                                </p:cTn>
                              </p:par>
                              <p:par>
                                <p:cTn id="43" presetID="16" presetClass="exit" presetSubtype="21" fill="hold" grpId="2" nodeType="withEffect">
                                  <p:stCondLst>
                                    <p:cond delay="750"/>
                                  </p:stCondLst>
                                  <p:childTnLst>
                                    <p:animEffect transition="out" filter="barn(inVertic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75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6" presetClass="exit" presetSubtype="21" fill="hold" grpId="2" nodeType="withEffect">
                                  <p:stCondLst>
                                    <p:cond delay="1000"/>
                                  </p:stCondLst>
                                  <p:childTnLst>
                                    <p:animEffect transition="out" filter="barn(inVertical)">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100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22" presetClass="entr" presetSubtype="8" fill="hold" grpId="0" nodeType="withEffect">
                                  <p:stCondLst>
                                    <p:cond delay="150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18" presetClass="emph" presetSubtype="0" fill="hold" grpId="1" nodeType="withEffect">
                                  <p:stCondLst>
                                    <p:cond delay="1500"/>
                                  </p:stCondLst>
                                  <p:childTnLst>
                                    <p:set>
                                      <p:cBhvr override="childStyle">
                                        <p:cTn id="59" dur="500" fill="hold"/>
                                        <p:tgtEl>
                                          <p:spTgt spid="6"/>
                                        </p:tgtEl>
                                        <p:attrNameLst>
                                          <p:attrName>style.textDecorationUnderline</p:attrName>
                                        </p:attrNameLst>
                                      </p:cBhvr>
                                      <p:to>
                                        <p:strVal val="true"/>
                                      </p:to>
                                    </p:set>
                                  </p:childTnLst>
                                </p:cTn>
                              </p:par>
                              <p:par>
                                <p:cTn id="60" presetID="22" presetClass="entr" presetSubtype="8" fill="hold" grpId="0" nodeType="withEffect">
                                  <p:stCondLst>
                                    <p:cond delay="150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par>
                                <p:cTn id="63" presetID="22" presetClass="entr" presetSubtype="8" fill="hold" grpId="0" nodeType="withEffect">
                                  <p:stCondLst>
                                    <p:cond delay="190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par>
                                <p:cTn id="66" presetID="18" presetClass="emph" presetSubtype="0" fill="hold" grpId="1" nodeType="withEffect">
                                  <p:stCondLst>
                                    <p:cond delay="1900"/>
                                  </p:stCondLst>
                                  <p:childTnLst>
                                    <p:set>
                                      <p:cBhvr override="childStyle">
                                        <p:cTn id="67" dur="500" fill="hold"/>
                                        <p:tgtEl>
                                          <p:spTgt spid="7"/>
                                        </p:tgtEl>
                                        <p:attrNameLst>
                                          <p:attrName>style.textDecorationUnderline</p:attrName>
                                        </p:attrNameLst>
                                      </p:cBhvr>
                                      <p:to>
                                        <p:strVal val="true"/>
                                      </p:to>
                                    </p:set>
                                  </p:childTnLst>
                                </p:cTn>
                              </p:par>
                              <p:par>
                                <p:cTn id="68" presetID="22" presetClass="entr" presetSubtype="8" fill="hold" grpId="0" nodeType="withEffect">
                                  <p:stCondLst>
                                    <p:cond delay="190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left)">
                                      <p:cBhvr>
                                        <p:cTn id="75" dur="500"/>
                                        <p:tgtEl>
                                          <p:spTgt spid="8"/>
                                        </p:tgtEl>
                                      </p:cBhvr>
                                    </p:animEffect>
                                  </p:childTnLst>
                                </p:cTn>
                              </p:par>
                              <p:par>
                                <p:cTn id="76" presetID="18" presetClass="emph" presetSubtype="0" fill="hold" grpId="1" nodeType="withEffect">
                                  <p:stCondLst>
                                    <p:cond delay="0"/>
                                  </p:stCondLst>
                                  <p:childTnLst>
                                    <p:set>
                                      <p:cBhvr override="childStyle">
                                        <p:cTn id="77" dur="500" fill="hold"/>
                                        <p:tgtEl>
                                          <p:spTgt spid="8"/>
                                        </p:tgtEl>
                                        <p:attrNameLst>
                                          <p:attrName>style.textDecorationUnderline</p:attrName>
                                        </p:attrNameLst>
                                      </p:cBhvr>
                                      <p:to>
                                        <p:strVal val="true"/>
                                      </p:to>
                                    </p:set>
                                  </p:childTnLst>
                                </p:cTn>
                              </p:par>
                              <p:par>
                                <p:cTn id="78" presetID="22" presetClass="entr" presetSubtype="8"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6"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87"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
                                          </p:val>
                                        </p:tav>
                                        <p:tav tm="100000">
                                          <p:val>
                                            <p:strVal val="#ppt_y"/>
                                          </p:val>
                                        </p:tav>
                                      </p:tavLst>
                                    </p:anim>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7" grpId="0"/>
      <p:bldP spid="7" grpId="1"/>
      <p:bldP spid="8" grpId="0"/>
      <p:bldP spid="8" grpId="1"/>
      <p:bldP spid="3074" grpId="0"/>
      <p:bldP spid="12" grpId="0"/>
      <p:bldP spid="12" grpId="1"/>
      <p:bldP spid="10" grpId="0"/>
      <p:bldP spid="10" grpId="1"/>
      <p:bldP spid="10" grpId="2"/>
      <p:bldP spid="10" grpId="3"/>
      <p:bldP spid="10" grpId="4"/>
      <p:bldP spid="11" grpId="0"/>
      <p:bldP spid="11" grpId="1"/>
      <p:bldP spid="14" grpId="0"/>
      <p:bldP spid="14" grpId="1"/>
      <p:bldP spid="15" grpId="0"/>
      <p:bldP spid="15" grpId="1"/>
      <p:bldP spid="13" grpId="0"/>
      <p:bldP spid="13" grpId="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11A90-B74A-4B6A-BCC0-1F0EE518D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78525"/>
            <a:ext cx="8229600" cy="350094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the sentence against an evil work is not executed speedily, therefore the heart of the sons of men is fully set in them to do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8:11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A853BA8-F760-4F8F-89F8-B283ED6825A5}"/>
              </a:ext>
            </a:extLst>
          </p:cNvPr>
          <p:cNvSpPr txBox="1">
            <a:spLocks noChangeArrowheads="1"/>
          </p:cNvSpPr>
          <p:nvPr/>
        </p:nvSpPr>
        <p:spPr bwMode="auto">
          <a:xfrm>
            <a:off x="453189" y="2215936"/>
            <a:ext cx="8229600" cy="231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sentence against an evil work</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executed speedily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sets hearts to do evil</a:t>
            </a:r>
          </a:p>
        </p:txBody>
      </p:sp>
      <p:sp>
        <p:nvSpPr>
          <p:cNvPr id="5" name="Arrow: Bent-Up 9">
            <a:extLst>
              <a:ext uri="{FF2B5EF4-FFF2-40B4-BE49-F238E27FC236}">
                <a16:creationId xmlns:a16="http://schemas.microsoft.com/office/drawing/2014/main" id="{53375F3C-4819-4D07-A4C8-F62DEEC44E33}"/>
              </a:ext>
            </a:extLst>
          </p:cNvPr>
          <p:cNvSpPr/>
          <p:nvPr/>
        </p:nvSpPr>
        <p:spPr>
          <a:xfrm rot="5400000">
            <a:off x="1144142" y="319942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Bent-Up 9">
            <a:extLst>
              <a:ext uri="{FF2B5EF4-FFF2-40B4-BE49-F238E27FC236}">
                <a16:creationId xmlns:a16="http://schemas.microsoft.com/office/drawing/2014/main" id="{EE3916F1-A7AA-40D5-B06E-1597CF4F6F07}"/>
              </a:ext>
            </a:extLst>
          </p:cNvPr>
          <p:cNvSpPr/>
          <p:nvPr/>
        </p:nvSpPr>
        <p:spPr>
          <a:xfrm rot="5400000">
            <a:off x="2852626" y="3885219"/>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C04EFEDE-5826-4A3D-B521-4DD9D7201A89}"/>
              </a:ext>
            </a:extLst>
          </p:cNvPr>
          <p:cNvSpPr txBox="1">
            <a:spLocks noChangeArrowheads="1"/>
          </p:cNvSpPr>
          <p:nvPr/>
        </p:nvSpPr>
        <p:spPr bwMode="auto">
          <a:xfrm>
            <a:off x="3553907" y="1688855"/>
            <a:ext cx="4980050"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sentence against an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8F49CAA-EA28-4DCF-96CC-525AAA485FBB}"/>
              </a:ext>
            </a:extLst>
          </p:cNvPr>
          <p:cNvSpPr txBox="1">
            <a:spLocks noChangeArrowheads="1"/>
          </p:cNvSpPr>
          <p:nvPr/>
        </p:nvSpPr>
        <p:spPr bwMode="auto">
          <a:xfrm>
            <a:off x="337273" y="2356687"/>
            <a:ext cx="261092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 work</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58DD72E-0FCF-420A-8AD0-E16404DF842D}"/>
              </a:ext>
            </a:extLst>
          </p:cNvPr>
          <p:cNvSpPr txBox="1">
            <a:spLocks noChangeArrowheads="1"/>
          </p:cNvSpPr>
          <p:nvPr/>
        </p:nvSpPr>
        <p:spPr bwMode="auto">
          <a:xfrm>
            <a:off x="3103853" y="2361018"/>
            <a:ext cx="554181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not executed speedily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749F2F7-BC78-4DF4-89F5-F02ED175B51A}"/>
              </a:ext>
            </a:extLst>
          </p:cNvPr>
          <p:cNvSpPr txBox="1">
            <a:spLocks noChangeArrowheads="1"/>
          </p:cNvSpPr>
          <p:nvPr/>
        </p:nvSpPr>
        <p:spPr bwMode="auto">
          <a:xfrm>
            <a:off x="3275300" y="3704778"/>
            <a:ext cx="102523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D27FD1C-BC68-41A5-AD92-150186BE855B}"/>
              </a:ext>
            </a:extLst>
          </p:cNvPr>
          <p:cNvSpPr txBox="1">
            <a:spLocks noChangeArrowheads="1"/>
          </p:cNvSpPr>
          <p:nvPr/>
        </p:nvSpPr>
        <p:spPr bwMode="auto">
          <a:xfrm>
            <a:off x="6727378" y="3028720"/>
            <a:ext cx="380341"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079E340-D477-4514-8198-321507194212}"/>
              </a:ext>
            </a:extLst>
          </p:cNvPr>
          <p:cNvSpPr txBox="1">
            <a:spLocks noChangeArrowheads="1"/>
          </p:cNvSpPr>
          <p:nvPr/>
        </p:nvSpPr>
        <p:spPr bwMode="auto">
          <a:xfrm>
            <a:off x="3760297" y="3030539"/>
            <a:ext cx="158568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862E6C2-DD8D-445B-8054-BFAFF6BF4DEC}"/>
              </a:ext>
            </a:extLst>
          </p:cNvPr>
          <p:cNvSpPr txBox="1">
            <a:spLocks noChangeArrowheads="1"/>
          </p:cNvSpPr>
          <p:nvPr/>
        </p:nvSpPr>
        <p:spPr bwMode="auto">
          <a:xfrm>
            <a:off x="1815509" y="3703956"/>
            <a:ext cx="47732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B8DC3B0-48AE-4CBF-AA98-92D77CA16AB2}"/>
              </a:ext>
            </a:extLst>
          </p:cNvPr>
          <p:cNvSpPr txBox="1">
            <a:spLocks noChangeArrowheads="1"/>
          </p:cNvSpPr>
          <p:nvPr/>
        </p:nvSpPr>
        <p:spPr bwMode="auto">
          <a:xfrm>
            <a:off x="6026597" y="3702569"/>
            <a:ext cx="2486232"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do evil</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8365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42" presetClass="path" presetSubtype="0" accel="50000" decel="50000" fill="hold" grpId="1" nodeType="withEffect">
                                  <p:stCondLst>
                                    <p:cond delay="0"/>
                                  </p:stCondLst>
                                  <p:childTnLst>
                                    <p:animMotion origin="layout" path="M 2.5E-6 -4.81481E-6 L -0.34948 0.08565 " pathEditMode="relative" rAng="0" ptsTypes="AA">
                                      <p:cBhvr>
                                        <p:cTn id="38" dur="1750" fill="hold"/>
                                        <p:tgtEl>
                                          <p:spTgt spid="7"/>
                                        </p:tgtEl>
                                        <p:attrNameLst>
                                          <p:attrName>ppt_x</p:attrName>
                                          <p:attrName>ppt_y</p:attrName>
                                        </p:attrNameLst>
                                      </p:cBhvr>
                                      <p:rCtr x="-17483" y="4282"/>
                                    </p:animMotion>
                                  </p:childTnLst>
                                </p:cTn>
                              </p:par>
                              <p:par>
                                <p:cTn id="39" presetID="42" presetClass="path" presetSubtype="0" accel="50000" decel="50000" fill="hold" grpId="1" nodeType="withEffect">
                                  <p:stCondLst>
                                    <p:cond delay="0"/>
                                  </p:stCondLst>
                                  <p:childTnLst>
                                    <p:animMotion origin="layout" path="M -3.88889E-6 2.96296E-6 L 0.51302 -0.01135 " pathEditMode="relative" rAng="0" ptsTypes="AA">
                                      <p:cBhvr>
                                        <p:cTn id="40" dur="1750" fill="hold"/>
                                        <p:tgtEl>
                                          <p:spTgt spid="8"/>
                                        </p:tgtEl>
                                        <p:attrNameLst>
                                          <p:attrName>ppt_x</p:attrName>
                                          <p:attrName>ppt_y</p:attrName>
                                        </p:attrNameLst>
                                      </p:cBhvr>
                                      <p:rCtr x="25642" y="-579"/>
                                    </p:animMotion>
                                  </p:childTnLst>
                                </p:cTn>
                              </p:par>
                              <p:par>
                                <p:cTn id="41" presetID="42" presetClass="path" presetSubtype="0" accel="50000" decel="50000" fill="hold" grpId="1" nodeType="withEffect">
                                  <p:stCondLst>
                                    <p:cond delay="0"/>
                                  </p:stCondLst>
                                  <p:childTnLst>
                                    <p:animMotion origin="layout" path="M -1.11111E-6 -1.48148E-6 L -0.18976 0.08542 " pathEditMode="relative" rAng="0" ptsTypes="AA">
                                      <p:cBhvr>
                                        <p:cTn id="42" dur="1750" fill="hold"/>
                                        <p:tgtEl>
                                          <p:spTgt spid="9"/>
                                        </p:tgtEl>
                                        <p:attrNameLst>
                                          <p:attrName>ppt_x</p:attrName>
                                          <p:attrName>ppt_y</p:attrName>
                                        </p:attrNameLst>
                                      </p:cBhvr>
                                      <p:rCtr x="-9497" y="4259"/>
                                    </p:animMotion>
                                  </p:childTnLst>
                                </p:cTn>
                              </p:par>
                              <p:par>
                                <p:cTn id="43" presetID="42" presetClass="path" presetSubtype="0" accel="50000" decel="50000" fill="hold" grpId="1" nodeType="withEffect">
                                  <p:stCondLst>
                                    <p:cond delay="0"/>
                                  </p:stCondLst>
                                  <p:childTnLst>
                                    <p:animMotion origin="layout" path="M 3.88889E-6 -4.81481E-6 L -0.0165 -0.01203 " pathEditMode="relative" rAng="0" ptsTypes="AA">
                                      <p:cBhvr>
                                        <p:cTn id="44" dur="1750" fill="hold"/>
                                        <p:tgtEl>
                                          <p:spTgt spid="10"/>
                                        </p:tgtEl>
                                        <p:attrNameLst>
                                          <p:attrName>ppt_x</p:attrName>
                                          <p:attrName>ppt_y</p:attrName>
                                        </p:attrNameLst>
                                      </p:cBhvr>
                                      <p:rCtr x="-833" y="-602"/>
                                    </p:animMotion>
                                  </p:childTnLst>
                                </p:cTn>
                              </p:par>
                              <p:par>
                                <p:cTn id="45" presetID="42" presetClass="path" presetSubtype="0" accel="50000" decel="50000" fill="hold" grpId="1" nodeType="withEffect">
                                  <p:stCondLst>
                                    <p:cond delay="0"/>
                                  </p:stCondLst>
                                  <p:childTnLst>
                                    <p:animMotion origin="layout" path="M -3.61111E-6 4.81481E-6 L -0.13368 0.08611 " pathEditMode="relative" rAng="0" ptsTypes="AA">
                                      <p:cBhvr>
                                        <p:cTn id="46" dur="1750" fill="hold"/>
                                        <p:tgtEl>
                                          <p:spTgt spid="11"/>
                                        </p:tgtEl>
                                        <p:attrNameLst>
                                          <p:attrName>ppt_x</p:attrName>
                                          <p:attrName>ppt_y</p:attrName>
                                        </p:attrNameLst>
                                      </p:cBhvr>
                                      <p:rCtr x="-6684" y="4306"/>
                                    </p:animMotion>
                                  </p:childTnLst>
                                </p:cTn>
                              </p:par>
                              <p:par>
                                <p:cTn id="47" presetID="42" presetClass="path" presetSubtype="0" accel="50000" decel="50000" fill="hold" grpId="1" nodeType="withEffect">
                                  <p:stCondLst>
                                    <p:cond delay="0"/>
                                  </p:stCondLst>
                                  <p:childTnLst>
                                    <p:animMotion origin="layout" path="M 3.33333E-6 3.33333E-6 L 0.04427 0.08634 " pathEditMode="relative" rAng="0" ptsTypes="AA">
                                      <p:cBhvr>
                                        <p:cTn id="48" dur="1750" fill="hold"/>
                                        <p:tgtEl>
                                          <p:spTgt spid="12"/>
                                        </p:tgtEl>
                                        <p:attrNameLst>
                                          <p:attrName>ppt_x</p:attrName>
                                          <p:attrName>ppt_y</p:attrName>
                                        </p:attrNameLst>
                                      </p:cBhvr>
                                      <p:rCtr x="2205" y="4306"/>
                                    </p:animMotion>
                                  </p:childTnLst>
                                </p:cTn>
                              </p:par>
                              <p:par>
                                <p:cTn id="49" presetID="42" presetClass="path" presetSubtype="0" accel="50000" decel="50000" fill="hold" grpId="1" nodeType="withEffect">
                                  <p:stCondLst>
                                    <p:cond delay="0"/>
                                  </p:stCondLst>
                                  <p:childTnLst>
                                    <p:animMotion origin="layout" path="M -2.77778E-6 -4.81481E-6 L 0.22344 -0.01273 " pathEditMode="relative" rAng="0" ptsTypes="AA">
                                      <p:cBhvr>
                                        <p:cTn id="50" dur="1750" fill="hold"/>
                                        <p:tgtEl>
                                          <p:spTgt spid="13"/>
                                        </p:tgtEl>
                                        <p:attrNameLst>
                                          <p:attrName>ppt_x</p:attrName>
                                          <p:attrName>ppt_y</p:attrName>
                                        </p:attrNameLst>
                                      </p:cBhvr>
                                      <p:rCtr x="11163" y="-648"/>
                                    </p:animMotion>
                                  </p:childTnLst>
                                </p:cTn>
                              </p:par>
                              <p:par>
                                <p:cTn id="51" presetID="42" presetClass="path" presetSubtype="0" accel="50000" decel="50000" fill="hold" grpId="1" nodeType="withEffect">
                                  <p:stCondLst>
                                    <p:cond delay="0"/>
                                  </p:stCondLst>
                                  <p:childTnLst>
                                    <p:animMotion origin="layout" path="M 4.72222E-6 -3.33333E-6 L -0.02761 -0.0118 " pathEditMode="relative" rAng="0" ptsTypes="AA">
                                      <p:cBhvr>
                                        <p:cTn id="52" dur="1750" fill="hold"/>
                                        <p:tgtEl>
                                          <p:spTgt spid="14"/>
                                        </p:tgtEl>
                                        <p:attrNameLst>
                                          <p:attrName>ppt_x</p:attrName>
                                          <p:attrName>ppt_y</p:attrName>
                                        </p:attrNameLst>
                                      </p:cBhvr>
                                      <p:rCtr x="-1389" y="-602"/>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175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10" presetClass="exit" presetSubtype="0" fill="hold" grpId="2"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22" presetClass="entr" presetSubtype="8" fill="hold" grpId="0" nodeType="withEffect">
                                  <p:stCondLst>
                                    <p:cond delay="250"/>
                                  </p:stCondLst>
                                  <p:childTnLst>
                                    <p:set>
                                      <p:cBhvr>
                                        <p:cTn id="85" dur="1" fill="hold">
                                          <p:stCondLst>
                                            <p:cond delay="0"/>
                                          </p:stCondLst>
                                        </p:cTn>
                                        <p:tgtEl>
                                          <p:spTgt spid="5"/>
                                        </p:tgtEl>
                                        <p:attrNameLst>
                                          <p:attrName>style.visibility</p:attrName>
                                        </p:attrNameLst>
                                      </p:cBhvr>
                                      <p:to>
                                        <p:strVal val="visible"/>
                                      </p:to>
                                    </p:set>
                                    <p:animEffect transition="in" filter="wipe(left)">
                                      <p:cBhvr>
                                        <p:cTn id="86" dur="500"/>
                                        <p:tgtEl>
                                          <p:spTgt spid="5"/>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8FED9-8D7A-410B-89A0-F9372040624A}"/>
              </a:ext>
            </a:extLst>
          </p:cNvPr>
          <p:cNvPicPr>
            <a:picLocks noChangeAspect="1"/>
          </p:cNvPicPr>
          <p:nvPr/>
        </p:nvPicPr>
        <p:blipFill rotWithShape="1">
          <a:blip r:embed="rId3">
            <a:extLst>
              <a:ext uri="{28A0092B-C50C-407E-A947-70E740481C1C}">
                <a14:useLocalDpi xmlns:a14="http://schemas.microsoft.com/office/drawing/2010/main" val="0"/>
              </a:ext>
            </a:extLst>
          </a:blip>
          <a:srcRect b="8470"/>
          <a:stretch/>
        </p:blipFill>
        <p:spPr>
          <a:xfrm>
            <a:off x="-1" y="-1"/>
            <a:ext cx="9144001" cy="6858001"/>
          </a:xfrm>
          <a:prstGeom prst="rect">
            <a:avLst/>
          </a:prstGeom>
        </p:spPr>
      </p:pic>
      <p:sp>
        <p:nvSpPr>
          <p:cNvPr id="5" name="Title 1">
            <a:extLst>
              <a:ext uri="{FF2B5EF4-FFF2-40B4-BE49-F238E27FC236}">
                <a16:creationId xmlns:a16="http://schemas.microsoft.com/office/drawing/2014/main" id="{1430E0F0-B941-4163-A3D4-A32375EAC707}"/>
              </a:ext>
            </a:extLst>
          </p:cNvPr>
          <p:cNvSpPr txBox="1">
            <a:spLocks/>
          </p:cNvSpPr>
          <p:nvPr/>
        </p:nvSpPr>
        <p:spPr>
          <a:xfrm>
            <a:off x="5645316" y="1722771"/>
            <a:ext cx="2392399"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learn</a:t>
            </a:r>
          </a:p>
        </p:txBody>
      </p:sp>
      <p:sp>
        <p:nvSpPr>
          <p:cNvPr id="6" name="Title 1">
            <a:extLst>
              <a:ext uri="{FF2B5EF4-FFF2-40B4-BE49-F238E27FC236}">
                <a16:creationId xmlns:a16="http://schemas.microsoft.com/office/drawing/2014/main" id="{6F99C818-1E77-4A94-AEF5-6B7923FD0CD8}"/>
              </a:ext>
            </a:extLst>
          </p:cNvPr>
          <p:cNvSpPr txBox="1">
            <a:spLocks/>
          </p:cNvSpPr>
          <p:nvPr/>
        </p:nvSpPr>
        <p:spPr>
          <a:xfrm>
            <a:off x="5067103" y="297894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deal unjustly</a:t>
            </a:r>
          </a:p>
        </p:txBody>
      </p:sp>
      <p:sp>
        <p:nvSpPr>
          <p:cNvPr id="7" name="Title 1">
            <a:extLst>
              <a:ext uri="{FF2B5EF4-FFF2-40B4-BE49-F238E27FC236}">
                <a16:creationId xmlns:a16="http://schemas.microsoft.com/office/drawing/2014/main" id="{C84E7D90-252E-4886-BC10-CACB60F27BF3}"/>
              </a:ext>
            </a:extLst>
          </p:cNvPr>
          <p:cNvSpPr txBox="1">
            <a:spLocks/>
          </p:cNvSpPr>
          <p:nvPr/>
        </p:nvSpPr>
        <p:spPr>
          <a:xfrm>
            <a:off x="2761677" y="3650331"/>
            <a:ext cx="28569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behold</a:t>
            </a:r>
          </a:p>
        </p:txBody>
      </p:sp>
      <p:sp>
        <p:nvSpPr>
          <p:cNvPr id="3074" name="Rectangle 2"/>
          <p:cNvSpPr>
            <a:spLocks noGrp="1" noChangeArrowheads="1"/>
          </p:cNvSpPr>
          <p:nvPr>
            <p:ph type="title"/>
          </p:nvPr>
        </p:nvSpPr>
        <p:spPr>
          <a:xfrm>
            <a:off x="498143" y="961247"/>
            <a:ext cx="8229600" cy="42531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grace be shown to the     wicked, Yet he will not learn righteousness; In the land of uprightness he will deal unjustly, And will not behold the majesty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26:10 </a:t>
            </a:r>
          </a:p>
        </p:txBody>
      </p:sp>
      <p:sp>
        <p:nvSpPr>
          <p:cNvPr id="4" name="Rectangle 3">
            <a:extLst>
              <a:ext uri="{FF2B5EF4-FFF2-40B4-BE49-F238E27FC236}">
                <a16:creationId xmlns:a16="http://schemas.microsoft.com/office/drawing/2014/main" id="{5FA10E44-DF78-44DB-B1FD-7EA39EA766AB}"/>
              </a:ext>
            </a:extLst>
          </p:cNvPr>
          <p:cNvSpPr>
            <a:spLocks noChangeArrowheads="1"/>
          </p:cNvSpPr>
          <p:nvPr/>
        </p:nvSpPr>
        <p:spPr bwMode="auto">
          <a:xfrm>
            <a:off x="2298134" y="1049198"/>
            <a:ext cx="15735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grace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CFA07980-2218-456A-99EE-DB910319ABD6}"/>
              </a:ext>
            </a:extLst>
          </p:cNvPr>
          <p:cNvSpPr txBox="1">
            <a:spLocks noChangeArrowheads="1"/>
          </p:cNvSpPr>
          <p:nvPr/>
        </p:nvSpPr>
        <p:spPr bwMode="auto">
          <a:xfrm>
            <a:off x="5602754" y="1707488"/>
            <a:ext cx="24856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learn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A690DA8-7DCA-4519-B1A9-A6EB222926A8}"/>
              </a:ext>
            </a:extLst>
          </p:cNvPr>
          <p:cNvSpPr txBox="1">
            <a:spLocks noChangeArrowheads="1"/>
          </p:cNvSpPr>
          <p:nvPr/>
        </p:nvSpPr>
        <p:spPr bwMode="auto">
          <a:xfrm>
            <a:off x="5098092" y="3043630"/>
            <a:ext cx="34126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deal unjustly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567445F-13FA-40AA-95C4-93E88C3BCAB4}"/>
              </a:ext>
            </a:extLst>
          </p:cNvPr>
          <p:cNvSpPr txBox="1">
            <a:spLocks noChangeArrowheads="1"/>
          </p:cNvSpPr>
          <p:nvPr/>
        </p:nvSpPr>
        <p:spPr bwMode="auto">
          <a:xfrm>
            <a:off x="2732433" y="3710510"/>
            <a:ext cx="29241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behold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2">
            <a:extLst>
              <a:ext uri="{FF2B5EF4-FFF2-40B4-BE49-F238E27FC236}">
                <a16:creationId xmlns:a16="http://schemas.microsoft.com/office/drawing/2014/main" id="{A03EF833-4056-4BD1-BAFE-55EB74142ABE}"/>
              </a:ext>
            </a:extLst>
          </p:cNvPr>
          <p:cNvSpPr>
            <a:spLocks noChangeArrowheads="1"/>
          </p:cNvSpPr>
          <p:nvPr/>
        </p:nvSpPr>
        <p:spPr bwMode="auto">
          <a:xfrm>
            <a:off x="5441739" y="2819400"/>
            <a:ext cx="341805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rgbClr val="FF0000"/>
                </a:solidFill>
                <a:effectLst>
                  <a:glow rad="127000">
                    <a:schemeClr val="tx1"/>
                  </a:glow>
                </a:effectLst>
                <a:latin typeface="Calibri" panose="020F0502020204030204" pitchFamily="34" charset="0"/>
              </a:rPr>
              <a:t>Criminals</a:t>
            </a:r>
            <a:endParaRPr lang="en-US" altLang="en-US" sz="5400" b="1" i="1" dirty="0">
              <a:solidFill>
                <a:srgbClr val="FF0000"/>
              </a:solidFill>
              <a:effectLst>
                <a:glow rad="127000">
                  <a:schemeClr val="tx1"/>
                </a:glow>
              </a:effectLst>
              <a:latin typeface="Calibri" panose="020F0502020204030204" pitchFamily="34" charset="0"/>
            </a:endParaRPr>
          </a:p>
        </p:txBody>
      </p:sp>
      <p:sp>
        <p:nvSpPr>
          <p:cNvPr id="8" name="Rectangle 7">
            <a:extLst>
              <a:ext uri="{FF2B5EF4-FFF2-40B4-BE49-F238E27FC236}">
                <a16:creationId xmlns:a16="http://schemas.microsoft.com/office/drawing/2014/main" id="{A75FCB32-999E-4E88-8588-227D79004EAF}"/>
              </a:ext>
            </a:extLst>
          </p:cNvPr>
          <p:cNvSpPr>
            <a:spLocks noChangeArrowheads="1"/>
          </p:cNvSpPr>
          <p:nvPr/>
        </p:nvSpPr>
        <p:spPr bwMode="auto">
          <a:xfrm>
            <a:off x="2754630" y="971780"/>
            <a:ext cx="4703330" cy="460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50800" contourW="50800">
              <a:bevelT w="152400" h="15240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00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X</a:t>
            </a:r>
          </a:p>
        </p:txBody>
      </p:sp>
    </p:spTree>
    <p:extLst>
      <p:ext uri="{BB962C8B-B14F-4D97-AF65-F5344CB8AC3E}">
        <p14:creationId xmlns:p14="http://schemas.microsoft.com/office/powerpoint/2010/main" val="4479069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stCondLst>
                                            <p:cond delay="0"/>
                                          </p:stCondLst>
                                        </p:cTn>
                                        <p:tgtEl>
                                          <p:spTgt spid="4"/>
                                        </p:tgtEl>
                                      </p:cBhvr>
                                    </p:animEffect>
                                    <p:anim to="" calcmode="lin" valueType="num">
                                      <p:cBhvr>
                                        <p:cTn id="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6" fill="hold">
                            <p:stCondLst>
                              <p:cond delay="70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0"/>
                                  </p:stCondLst>
                                  <p:childTnLst>
                                    <p:set>
                                      <p:cBhvr override="childStyle">
                                        <p:cTn id="36" dur="50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par>
                                <p:cTn id="45" presetID="18" presetClass="emph" presetSubtype="0" fill="hold" grpId="1" nodeType="withEffect">
                                  <p:stCondLst>
                                    <p:cond delay="0"/>
                                  </p:stCondLst>
                                  <p:childTnLst>
                                    <p:set>
                                      <p:cBhvr override="childStyle">
                                        <p:cTn id="46" dur="500" fill="hold"/>
                                        <p:tgtEl>
                                          <p:spTgt spid="7"/>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dissolve">
                                      <p:cBhvr>
                                        <p:cTn id="54" dur="500">
                                          <p:stCondLst>
                                            <p:cond delay="0"/>
                                          </p:stCondLst>
                                        </p:cTn>
                                        <p:tgtEl>
                                          <p:spTgt spid="8"/>
                                        </p:tgtEl>
                                      </p:cBhvr>
                                    </p:animEffect>
                                    <p:anim to="" calcmode="lin" valueType="num">
                                      <p:cBhvr>
                                        <p:cTn id="5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57" fill="hold">
                            <p:stCondLst>
                              <p:cond delay="500"/>
                            </p:stCondLst>
                            <p:childTnLst>
                              <p:par>
                                <p:cTn id="58" presetID="39" presetClass="entr" presetSubtype="0" accel="10000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61"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62"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3074" grpId="0"/>
      <p:bldP spid="4" grpId="0"/>
      <p:bldP spid="4" grpId="1"/>
      <p:bldP spid="9" grpId="0"/>
      <p:bldP spid="10" grpId="0"/>
      <p:bldP spid="11" grpId="0"/>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4112-B526-483F-8536-5651F5E43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4D3F8D7-DB9C-4943-BD81-6675533AA5D6}"/>
              </a:ext>
            </a:extLst>
          </p:cNvPr>
          <p:cNvSpPr txBox="1">
            <a:spLocks/>
          </p:cNvSpPr>
          <p:nvPr/>
        </p:nvSpPr>
        <p:spPr>
          <a:xfrm>
            <a:off x="553411" y="2653441"/>
            <a:ext cx="50393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because lawlessness</a:t>
            </a:r>
          </a:p>
        </p:txBody>
      </p:sp>
      <p:sp>
        <p:nvSpPr>
          <p:cNvPr id="5" name="Title 1">
            <a:extLst>
              <a:ext uri="{FF2B5EF4-FFF2-40B4-BE49-F238E27FC236}">
                <a16:creationId xmlns:a16="http://schemas.microsoft.com/office/drawing/2014/main" id="{35830EE8-98CE-4BEF-85B4-2C2DE96883BB}"/>
              </a:ext>
            </a:extLst>
          </p:cNvPr>
          <p:cNvSpPr txBox="1">
            <a:spLocks/>
          </p:cNvSpPr>
          <p:nvPr/>
        </p:nvSpPr>
        <p:spPr>
          <a:xfrm>
            <a:off x="507999" y="3321648"/>
            <a:ext cx="79761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love of many will grow cold</a:t>
            </a:r>
          </a:p>
        </p:txBody>
      </p:sp>
      <p:sp>
        <p:nvSpPr>
          <p:cNvPr id="6" name="Title 1">
            <a:extLst>
              <a:ext uri="{FF2B5EF4-FFF2-40B4-BE49-F238E27FC236}">
                <a16:creationId xmlns:a16="http://schemas.microsoft.com/office/drawing/2014/main" id="{495171D6-A214-41AF-8274-CCDB22A61A76}"/>
              </a:ext>
            </a:extLst>
          </p:cNvPr>
          <p:cNvSpPr txBox="1">
            <a:spLocks/>
          </p:cNvSpPr>
          <p:nvPr/>
        </p:nvSpPr>
        <p:spPr>
          <a:xfrm>
            <a:off x="3631891" y="3994561"/>
            <a:ext cx="21402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0066"/>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endures</a:t>
            </a:r>
          </a:p>
        </p:txBody>
      </p:sp>
      <p:sp>
        <p:nvSpPr>
          <p:cNvPr id="7" name="Title 1">
            <a:extLst>
              <a:ext uri="{FF2B5EF4-FFF2-40B4-BE49-F238E27FC236}">
                <a16:creationId xmlns:a16="http://schemas.microsoft.com/office/drawing/2014/main" id="{657D907B-25EB-473E-9E2F-0D9C8EDC0825}"/>
              </a:ext>
            </a:extLst>
          </p:cNvPr>
          <p:cNvSpPr txBox="1">
            <a:spLocks/>
          </p:cNvSpPr>
          <p:nvPr/>
        </p:nvSpPr>
        <p:spPr>
          <a:xfrm>
            <a:off x="728671" y="4668931"/>
            <a:ext cx="35575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0066"/>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shall be saved</a:t>
            </a:r>
          </a:p>
        </p:txBody>
      </p:sp>
      <p:sp>
        <p:nvSpPr>
          <p:cNvPr id="3074" name="Rectangle 2"/>
          <p:cNvSpPr>
            <a:spLocks noGrp="1" noChangeArrowheads="1"/>
          </p:cNvSpPr>
          <p:nvPr>
            <p:ph type="title"/>
          </p:nvPr>
        </p:nvSpPr>
        <p:spPr>
          <a:xfrm>
            <a:off x="457200" y="1346686"/>
            <a:ext cx="8229600" cy="41646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many false prophets will rise up and deceive many. And because lawlessness will abound, the love of many will grow cold. But he who endures to the end shall be saved."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24:11-13 </a:t>
            </a:r>
          </a:p>
        </p:txBody>
      </p:sp>
      <p:sp>
        <p:nvSpPr>
          <p:cNvPr id="8" name="Rectangle 2">
            <a:extLst>
              <a:ext uri="{FF2B5EF4-FFF2-40B4-BE49-F238E27FC236}">
                <a16:creationId xmlns:a16="http://schemas.microsoft.com/office/drawing/2014/main" id="{4CF60D96-15CD-4BED-867D-A79D1DE08731}"/>
              </a:ext>
            </a:extLst>
          </p:cNvPr>
          <p:cNvSpPr txBox="1">
            <a:spLocks noChangeArrowheads="1"/>
          </p:cNvSpPr>
          <p:nvPr/>
        </p:nvSpPr>
        <p:spPr bwMode="auto">
          <a:xfrm>
            <a:off x="427450" y="2715572"/>
            <a:ext cx="52844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because lawlessness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16F5334-F795-4C5D-BDD2-A4E9A825D355}"/>
              </a:ext>
            </a:extLst>
          </p:cNvPr>
          <p:cNvSpPr txBox="1">
            <a:spLocks noChangeArrowheads="1"/>
          </p:cNvSpPr>
          <p:nvPr/>
        </p:nvSpPr>
        <p:spPr bwMode="auto">
          <a:xfrm>
            <a:off x="575575" y="3386594"/>
            <a:ext cx="78412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love of many will grow cold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9F56C49-B1C3-450A-A323-6CE0C97618ED}"/>
              </a:ext>
            </a:extLst>
          </p:cNvPr>
          <p:cNvSpPr txBox="1">
            <a:spLocks noChangeArrowheads="1"/>
          </p:cNvSpPr>
          <p:nvPr/>
        </p:nvSpPr>
        <p:spPr bwMode="auto">
          <a:xfrm>
            <a:off x="3571484" y="4054095"/>
            <a:ext cx="22531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endures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8F633CD-E332-4F4B-8395-A6BF92D4D822}"/>
              </a:ext>
            </a:extLst>
          </p:cNvPr>
          <p:cNvSpPr txBox="1">
            <a:spLocks noChangeArrowheads="1"/>
          </p:cNvSpPr>
          <p:nvPr/>
        </p:nvSpPr>
        <p:spPr bwMode="auto">
          <a:xfrm>
            <a:off x="611100" y="4728738"/>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shall be saved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Title 1">
            <a:extLst>
              <a:ext uri="{FF2B5EF4-FFF2-40B4-BE49-F238E27FC236}">
                <a16:creationId xmlns:a16="http://schemas.microsoft.com/office/drawing/2014/main" id="{AF51BE02-A1A8-4069-B12D-056406997B85}"/>
              </a:ext>
            </a:extLst>
          </p:cNvPr>
          <p:cNvSpPr txBox="1">
            <a:spLocks/>
          </p:cNvSpPr>
          <p:nvPr/>
        </p:nvSpPr>
        <p:spPr>
          <a:xfrm>
            <a:off x="1720318" y="3459892"/>
            <a:ext cx="1097023" cy="705466"/>
          </a:xfrm>
          <a:prstGeom prst="rect">
            <a:avLst/>
          </a:prstGeom>
        </p:spPr>
        <p:txBody>
          <a:bodyPr vert="horz" lIns="91440" tIns="45720" rIns="91440" bIns="45720" rtlCol="0" anchor="ctr">
            <a:prstTxWarp prst="textStop">
              <a:avLst/>
            </a:prstTxWarp>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sense</a:t>
            </a:r>
          </a:p>
        </p:txBody>
      </p:sp>
    </p:spTree>
    <p:extLst>
      <p:ext uri="{BB962C8B-B14F-4D97-AF65-F5344CB8AC3E}">
        <p14:creationId xmlns:p14="http://schemas.microsoft.com/office/powerpoint/2010/main" val="18380621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750"/>
                                        <p:tgtEl>
                                          <p:spTgt spid="5"/>
                                        </p:tgtEl>
                                      </p:cBhvr>
                                    </p:animEffect>
                                  </p:childTnLst>
                                </p:cTn>
                              </p:par>
                              <p:par>
                                <p:cTn id="21" presetID="18" presetClass="emph" presetSubtype="0" fill="hold" grpId="1" nodeType="withEffect">
                                  <p:stCondLst>
                                    <p:cond delay="400"/>
                                  </p:stCondLst>
                                  <p:childTnLst>
                                    <p:set>
                                      <p:cBhvr override="childStyle">
                                        <p:cTn id="22" dur="75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7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stCondLst>
                                            <p:cond delay="0"/>
                                          </p:stCondLst>
                                        </p:cTn>
                                        <p:tgtEl>
                                          <p:spTgt spid="12"/>
                                        </p:tgtEl>
                                      </p:cBhvr>
                                    </p:animEffect>
                                    <p:anim to="" calcmode="lin" valueType="num">
                                      <p:cBhvr>
                                        <p:cTn id="3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2" nodeType="clickEffect">
                                  <p:stCondLst>
                                    <p:cond delay="0"/>
                                  </p:stCondLst>
                                  <p:childTnLst>
                                    <p:animEffect transition="out" filter="barn(inVertic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6" presetClass="exit" presetSubtype="21" fill="hold" grpId="2" nodeType="withEffect">
                                  <p:stCondLst>
                                    <p:cond delay="0"/>
                                  </p:stCondLst>
                                  <p:childTnLst>
                                    <p:animEffect transition="out" filter="barn(inVertic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22" presetClass="entr" presetSubtype="8"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8" presetClass="emph" presetSubtype="0" fill="hold" grpId="1" nodeType="withEffect">
                                  <p:stCondLst>
                                    <p:cond delay="400"/>
                                  </p:stCondLst>
                                  <p:childTnLst>
                                    <p:set>
                                      <p:cBhvr override="childStyle">
                                        <p:cTn id="54" dur="500" fill="hold"/>
                                        <p:tgtEl>
                                          <p:spTgt spid="6"/>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grpId="0" nodeType="withEffect">
                                  <p:stCondLst>
                                    <p:cond delay="80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par>
                                <p:cTn id="61" presetID="18" presetClass="emph" presetSubtype="0" fill="hold" grpId="1" nodeType="withEffect">
                                  <p:stCondLst>
                                    <p:cond delay="800"/>
                                  </p:stCondLst>
                                  <p:childTnLst>
                                    <p:set>
                                      <p:cBhvr override="childStyle">
                                        <p:cTn id="62" dur="500" fill="hold"/>
                                        <p:tgtEl>
                                          <p:spTgt spid="7"/>
                                        </p:tgtEl>
                                        <p:attrNameLst>
                                          <p:attrName>style.textDecorationUnderline</p:attrName>
                                        </p:attrNameLst>
                                      </p:cBhvr>
                                      <p:to>
                                        <p:strVal val="true"/>
                                      </p:to>
                                    </p:set>
                                  </p:childTnLst>
                                </p:cTn>
                              </p:par>
                              <p:par>
                                <p:cTn id="63" presetID="22" presetClass="entr" presetSubtype="8" fill="hold" grpId="0" nodeType="withEffect">
                                  <p:stCondLst>
                                    <p:cond delay="80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7" grpId="0"/>
      <p:bldP spid="7" grpId="1"/>
      <p:bldP spid="3074" grpId="0"/>
      <p:bldP spid="8" grpId="0"/>
      <p:bldP spid="8" grpId="1"/>
      <p:bldP spid="9" grpId="0"/>
      <p:bldP spid="9" grpId="1"/>
      <p:bldP spid="10" grpId="0"/>
      <p:bldP spid="11" grpId="0"/>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00256-A561-4102-84D5-C613E2A4A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1637071" y="2659293"/>
            <a:ext cx="5869858" cy="15394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shall not murder."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20:13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279DCDA-2B4E-4933-B5A9-7A1D5A060D94}"/>
              </a:ext>
            </a:extLst>
          </p:cNvPr>
          <p:cNvSpPr txBox="1">
            <a:spLocks noChangeArrowheads="1"/>
          </p:cNvSpPr>
          <p:nvPr/>
        </p:nvSpPr>
        <p:spPr bwMode="auto">
          <a:xfrm>
            <a:off x="1101969" y="3352800"/>
            <a:ext cx="6928339" cy="229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strikes a man so that he dies shall surely be put to death."</a:t>
            </a:r>
            <a:r>
              <a:rPr lang="en-US" altLang="en-US" sz="3200" b="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21:12 </a:t>
            </a:r>
            <a:r>
              <a:rPr lang="en-US" altLang="en-US" sz="4000" b="1" i="1" kern="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56EFDA0-EE8B-4765-84A7-322BC2854072}"/>
              </a:ext>
            </a:extLst>
          </p:cNvPr>
          <p:cNvSpPr txBox="1">
            <a:spLocks noChangeArrowheads="1"/>
          </p:cNvSpPr>
          <p:nvPr/>
        </p:nvSpPr>
        <p:spPr bwMode="auto">
          <a:xfrm>
            <a:off x="697561" y="3580154"/>
            <a:ext cx="7588348" cy="229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kills any man shall surely be put to death.'"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Leviticus 24:17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9382047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42" presetClass="path" presetSubtype="0" accel="50000" decel="50000" fill="hold" grpId="1" nodeType="withEffect">
                                  <p:stCondLst>
                                    <p:cond delay="0"/>
                                  </p:stCondLst>
                                  <p:childTnLst>
                                    <p:animMotion origin="layout" path="M 0 0 L -0.10521 -0.29838 " pathEditMode="relative" rAng="0" ptsTypes="AA">
                                      <p:cBhvr>
                                        <p:cTn id="18" dur="1500" fill="hold"/>
                                        <p:tgtEl>
                                          <p:spTgt spid="3074"/>
                                        </p:tgtEl>
                                        <p:attrNameLst>
                                          <p:attrName>ppt_x</p:attrName>
                                          <p:attrName>ppt_y</p:attrName>
                                        </p:attrNameLst>
                                      </p:cBhvr>
                                      <p:rCtr x="-5260" y="-14931"/>
                                    </p:animMotion>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6" presetClass="emph" presetSubtype="0" fill="hold" grpId="2" nodeType="withEffect">
                                  <p:stCondLst>
                                    <p:cond delay="0"/>
                                  </p:stCondLst>
                                  <p:childTnLst>
                                    <p:animScale>
                                      <p:cBhvr>
                                        <p:cTn id="27" dur="2000" fill="hold"/>
                                        <p:tgtEl>
                                          <p:spTgt spid="3074"/>
                                        </p:tgtEl>
                                      </p:cBhvr>
                                      <p:by x="50000" y="50000"/>
                                    </p:animScale>
                                  </p:childTnLst>
                                </p:cTn>
                              </p:par>
                              <p:par>
                                <p:cTn id="28" presetID="6" presetClass="emph" presetSubtype="0" fill="hold" grpId="1" nodeType="withEffect">
                                  <p:stCondLst>
                                    <p:cond delay="0"/>
                                  </p:stCondLst>
                                  <p:childTnLst>
                                    <p:animScale>
                                      <p:cBhvr>
                                        <p:cTn id="29" dur="2000" fill="hold"/>
                                        <p:tgtEl>
                                          <p:spTgt spid="4"/>
                                        </p:tgtEl>
                                      </p:cBhvr>
                                      <p:by x="70000" y="70000"/>
                                    </p:animScale>
                                  </p:childTnLst>
                                </p:cTn>
                              </p:par>
                              <p:par>
                                <p:cTn id="30" presetID="42" presetClass="path" presetSubtype="0" accel="50000" decel="50000" fill="hold" grpId="2" nodeType="withEffect">
                                  <p:stCondLst>
                                    <p:cond delay="0"/>
                                  </p:stCondLst>
                                  <p:childTnLst>
                                    <p:animMotion origin="layout" path="M 4.44444E-6 -1.48148E-6 L 0.16736 -0.31111 " pathEditMode="relative" rAng="0" ptsTypes="AA">
                                      <p:cBhvr>
                                        <p:cTn id="31" dur="2000" fill="hold"/>
                                        <p:tgtEl>
                                          <p:spTgt spid="4"/>
                                        </p:tgtEl>
                                        <p:attrNameLst>
                                          <p:attrName>ppt_x</p:attrName>
                                          <p:attrName>ppt_y</p:attrName>
                                        </p:attrNameLst>
                                      </p:cBhvr>
                                      <p:rCtr x="8368" y="-15556"/>
                                    </p:animMotion>
                                  </p:childTnLst>
                                </p:cTn>
                              </p:par>
                              <p:par>
                                <p:cTn id="32" presetID="42" presetClass="path" presetSubtype="0" accel="50000" decel="50000" fill="hold" grpId="3" nodeType="withEffect">
                                  <p:stCondLst>
                                    <p:cond delay="0"/>
                                  </p:stCondLst>
                                  <p:childTnLst>
                                    <p:animMotion origin="layout" path="M -0.10521 -0.29838 L -0.17691 -0.30509 " pathEditMode="relative" rAng="0" ptsTypes="AA">
                                      <p:cBhvr>
                                        <p:cTn id="33" dur="2000" fill="hold"/>
                                        <p:tgtEl>
                                          <p:spTgt spid="3074"/>
                                        </p:tgtEl>
                                        <p:attrNameLst>
                                          <p:attrName>ppt_x</p:attrName>
                                          <p:attrName>ppt_y</p:attrName>
                                        </p:attrNameLst>
                                      </p:cBhvr>
                                      <p:rCtr x="-3594"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4" grpId="0"/>
      <p:bldP spid="4" grpId="1"/>
      <p:bldP spid="4" grpId="2"/>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984584-5139-4C63-ACA7-B1924E8D5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061983"/>
            <a:ext cx="8229600" cy="27340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sheds man's blood, By man his blood shall be shed; For in the image of God He made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9:6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0739FBB-25F2-495B-94A4-073767A3C4AA}"/>
              </a:ext>
            </a:extLst>
          </p:cNvPr>
          <p:cNvSpPr txBox="1">
            <a:spLocks noChangeArrowheads="1"/>
          </p:cNvSpPr>
          <p:nvPr/>
        </p:nvSpPr>
        <p:spPr bwMode="auto">
          <a:xfrm>
            <a:off x="2398696" y="1275920"/>
            <a:ext cx="1724526" cy="21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sheds man's</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blood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F33F02B-CECD-4F19-8A49-8CAB1AFFD490}"/>
              </a:ext>
            </a:extLst>
          </p:cNvPr>
          <p:cNvSpPr txBox="1">
            <a:spLocks noChangeArrowheads="1"/>
          </p:cNvSpPr>
          <p:nvPr/>
        </p:nvSpPr>
        <p:spPr bwMode="auto">
          <a:xfrm>
            <a:off x="4543927" y="3092689"/>
            <a:ext cx="2482516" cy="22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man</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his blood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2BD8D2A-7171-476F-8F3A-619C105370B3}"/>
              </a:ext>
            </a:extLst>
          </p:cNvPr>
          <p:cNvSpPr txBox="1">
            <a:spLocks noChangeArrowheads="1"/>
          </p:cNvSpPr>
          <p:nvPr/>
        </p:nvSpPr>
        <p:spPr bwMode="auto">
          <a:xfrm>
            <a:off x="3110232" y="2025831"/>
            <a:ext cx="1603641"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sheds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3B10D57-F4FD-4642-80E7-6D9CA99C96F2}"/>
              </a:ext>
            </a:extLst>
          </p:cNvPr>
          <p:cNvSpPr txBox="1">
            <a:spLocks noChangeArrowheads="1"/>
          </p:cNvSpPr>
          <p:nvPr/>
        </p:nvSpPr>
        <p:spPr bwMode="auto">
          <a:xfrm>
            <a:off x="4531142" y="2025831"/>
            <a:ext cx="172051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man's</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D986D3D-CFBB-4C2A-A25D-4248F0D0CC00}"/>
              </a:ext>
            </a:extLst>
          </p:cNvPr>
          <p:cNvSpPr txBox="1">
            <a:spLocks noChangeArrowheads="1"/>
          </p:cNvSpPr>
          <p:nvPr/>
        </p:nvSpPr>
        <p:spPr bwMode="auto">
          <a:xfrm>
            <a:off x="6051757" y="2023576"/>
            <a:ext cx="1660359"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blood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4474702-26A2-4A1B-9745-FA7E3D0879A3}"/>
              </a:ext>
            </a:extLst>
          </p:cNvPr>
          <p:cNvSpPr txBox="1">
            <a:spLocks noChangeArrowheads="1"/>
          </p:cNvSpPr>
          <p:nvPr/>
        </p:nvSpPr>
        <p:spPr bwMode="auto">
          <a:xfrm>
            <a:off x="7676148" y="2025831"/>
            <a:ext cx="86627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CC08309-A02D-4443-A21C-B335D0C97B16}"/>
              </a:ext>
            </a:extLst>
          </p:cNvPr>
          <p:cNvSpPr txBox="1">
            <a:spLocks noChangeArrowheads="1"/>
          </p:cNvSpPr>
          <p:nvPr/>
        </p:nvSpPr>
        <p:spPr bwMode="auto">
          <a:xfrm>
            <a:off x="389647" y="2697218"/>
            <a:ext cx="1371601"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9C85447-B8A5-4AC0-901C-B4DA8BEBD352}"/>
              </a:ext>
            </a:extLst>
          </p:cNvPr>
          <p:cNvSpPr txBox="1">
            <a:spLocks noChangeArrowheads="1"/>
          </p:cNvSpPr>
          <p:nvPr/>
        </p:nvSpPr>
        <p:spPr bwMode="auto">
          <a:xfrm>
            <a:off x="1507775" y="2697218"/>
            <a:ext cx="254210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blood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98F85AB-5977-423D-842D-046F0E975729}"/>
              </a:ext>
            </a:extLst>
          </p:cNvPr>
          <p:cNvSpPr txBox="1">
            <a:spLocks noChangeArrowheads="1"/>
          </p:cNvSpPr>
          <p:nvPr/>
        </p:nvSpPr>
        <p:spPr bwMode="auto">
          <a:xfrm>
            <a:off x="5753475" y="2697344"/>
            <a:ext cx="134753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4" name="Picture 13">
            <a:extLst>
              <a:ext uri="{FF2B5EF4-FFF2-40B4-BE49-F238E27FC236}">
                <a16:creationId xmlns:a16="http://schemas.microsoft.com/office/drawing/2014/main" id="{1980C8F4-29C6-4EA1-AD35-216FDF7BF92F}"/>
              </a:ext>
            </a:extLst>
          </p:cNvPr>
          <p:cNvPicPr>
            <a:picLocks noChangeAspect="1"/>
          </p:cNvPicPr>
          <p:nvPr/>
        </p:nvPicPr>
        <p:blipFill rotWithShape="1">
          <a:blip r:embed="rId3">
            <a:extLst>
              <a:ext uri="{28A0092B-C50C-407E-A947-70E740481C1C}">
                <a14:useLocalDpi xmlns:a14="http://schemas.microsoft.com/office/drawing/2010/main" val="0"/>
              </a:ext>
            </a:extLst>
          </a:blip>
          <a:srcRect t="48667" r="53750"/>
          <a:stretch/>
        </p:blipFill>
        <p:spPr>
          <a:xfrm>
            <a:off x="-1" y="3337560"/>
            <a:ext cx="4229101" cy="3520440"/>
          </a:xfrm>
          <a:prstGeom prst="rect">
            <a:avLst/>
          </a:prstGeom>
        </p:spPr>
      </p:pic>
      <p:sp>
        <p:nvSpPr>
          <p:cNvPr id="2" name="TextBox 1">
            <a:extLst>
              <a:ext uri="{FF2B5EF4-FFF2-40B4-BE49-F238E27FC236}">
                <a16:creationId xmlns:a16="http://schemas.microsoft.com/office/drawing/2014/main" id="{727DA15F-5EEA-4F40-8083-D17274BF868A}"/>
              </a:ext>
            </a:extLst>
          </p:cNvPr>
          <p:cNvSpPr txBox="1"/>
          <p:nvPr/>
        </p:nvSpPr>
        <p:spPr>
          <a:xfrm rot="16200000">
            <a:off x="2911641" y="4463717"/>
            <a:ext cx="3212431" cy="707886"/>
          </a:xfrm>
          <a:prstGeom prst="rect">
            <a:avLst/>
          </a:prstGeom>
          <a:noFill/>
        </p:spPr>
        <p:txBody>
          <a:bodyPr wrap="square" rtlCol="0">
            <a:spAutoFit/>
          </a:bodyPr>
          <a:lstStyle/>
          <a:p>
            <a:pPr algn="ctr"/>
            <a:r>
              <a:rPr lang="en-US" sz="4000" b="1" dirty="0">
                <a:solidFill>
                  <a:srgbClr val="FFC000"/>
                </a:solidFill>
                <a:effectLst>
                  <a:glow rad="101600">
                    <a:schemeClr val="tx1"/>
                  </a:glow>
                </a:effectLst>
                <a:latin typeface="Snap ITC" panose="04040A07060A02020202" pitchFamily="82" charset="0"/>
              </a:rPr>
              <a:t>Justice</a:t>
            </a:r>
          </a:p>
        </p:txBody>
      </p:sp>
      <p:pic>
        <p:nvPicPr>
          <p:cNvPr id="15" name="Picture 14">
            <a:extLst>
              <a:ext uri="{FF2B5EF4-FFF2-40B4-BE49-F238E27FC236}">
                <a16:creationId xmlns:a16="http://schemas.microsoft.com/office/drawing/2014/main" id="{2804F4B2-6FC4-4A81-A665-9D796FDDA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5" y="345989"/>
            <a:ext cx="8981506" cy="6141307"/>
          </a:xfrm>
          <a:prstGeom prst="rect">
            <a:avLst/>
          </a:prstGeom>
        </p:spPr>
      </p:pic>
      <p:pic>
        <p:nvPicPr>
          <p:cNvPr id="17" name="Picture 16">
            <a:extLst>
              <a:ext uri="{FF2B5EF4-FFF2-40B4-BE49-F238E27FC236}">
                <a16:creationId xmlns:a16="http://schemas.microsoft.com/office/drawing/2014/main" id="{99B87166-BC48-4F46-A367-54C42BEEA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04" y="642551"/>
            <a:ext cx="8913589" cy="5782963"/>
          </a:xfrm>
          <a:prstGeom prst="rect">
            <a:avLst/>
          </a:prstGeom>
        </p:spPr>
      </p:pic>
    </p:spTree>
    <p:extLst>
      <p:ext uri="{BB962C8B-B14F-4D97-AF65-F5344CB8AC3E}">
        <p14:creationId xmlns:p14="http://schemas.microsoft.com/office/powerpoint/2010/main" val="1261655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42" presetClass="path" presetSubtype="0" accel="50000" decel="50000" fill="hold" grpId="1" nodeType="withEffect">
                                  <p:stCondLst>
                                    <p:cond delay="0"/>
                                  </p:stCondLst>
                                  <p:childTnLst>
                                    <p:animMotion origin="layout" path="M 2.22222E-6 1.11111E-6 L -0.07101 -0.10972 " pathEditMode="relative" rAng="0" ptsTypes="AA">
                                      <p:cBhvr>
                                        <p:cTn id="32" dur="1750" fill="hold"/>
                                        <p:tgtEl>
                                          <p:spTgt spid="7"/>
                                        </p:tgtEl>
                                        <p:attrNameLst>
                                          <p:attrName>ppt_x</p:attrName>
                                          <p:attrName>ppt_y</p:attrName>
                                        </p:attrNameLst>
                                      </p:cBhvr>
                                      <p:rCtr x="-3559" y="-5486"/>
                                    </p:animMotion>
                                  </p:childTnLst>
                                </p:cTn>
                              </p:par>
                              <p:par>
                                <p:cTn id="33" presetID="42" presetClass="path" presetSubtype="0" accel="50000" decel="50000" fill="hold" grpId="1" nodeType="withEffect">
                                  <p:stCondLst>
                                    <p:cond delay="0"/>
                                  </p:stCondLst>
                                  <p:childTnLst>
                                    <p:animMotion origin="layout" path="M -3.33333E-6 1.11111E-6 L -0.23281 -0.01227 " pathEditMode="relative" rAng="0" ptsTypes="AA">
                                      <p:cBhvr>
                                        <p:cTn id="34" dur="1750" fill="hold"/>
                                        <p:tgtEl>
                                          <p:spTgt spid="8"/>
                                        </p:tgtEl>
                                        <p:attrNameLst>
                                          <p:attrName>ppt_x</p:attrName>
                                          <p:attrName>ppt_y</p:attrName>
                                        </p:attrNameLst>
                                      </p:cBhvr>
                                      <p:rCtr x="-11649" y="-625"/>
                                    </p:animMotion>
                                  </p:childTnLst>
                                </p:cTn>
                              </p:par>
                              <p:par>
                                <p:cTn id="35" presetID="42" presetClass="path" presetSubtype="0" accel="50000" decel="50000" fill="hold" grpId="1" nodeType="withEffect">
                                  <p:stCondLst>
                                    <p:cond delay="0"/>
                                  </p:stCondLst>
                                  <p:childTnLst>
                                    <p:animMotion origin="layout" path="M -4.16667E-6 4.07407E-6 L -0.39583 0.08611 " pathEditMode="relative" rAng="0" ptsTypes="AA">
                                      <p:cBhvr>
                                        <p:cTn id="36" dur="1750" fill="hold"/>
                                        <p:tgtEl>
                                          <p:spTgt spid="9"/>
                                        </p:tgtEl>
                                        <p:attrNameLst>
                                          <p:attrName>ppt_x</p:attrName>
                                          <p:attrName>ppt_y</p:attrName>
                                        </p:attrNameLst>
                                      </p:cBhvr>
                                      <p:rCtr x="-19792" y="4306"/>
                                    </p:animMotion>
                                  </p:childTnLst>
                                </p:cTn>
                              </p:par>
                              <p:par>
                                <p:cTn id="37" presetID="42" presetClass="path" presetSubtype="0" accel="50000" decel="50000" fill="hold" grpId="1" nodeType="withEffect">
                                  <p:stCondLst>
                                    <p:cond delay="0"/>
                                  </p:stCondLst>
                                  <p:childTnLst>
                                    <p:animMotion origin="layout" path="M 4.44444E-6 1.11111E-6 L -0.31789 0.15648 " pathEditMode="relative" rAng="0" ptsTypes="AA">
                                      <p:cBhvr>
                                        <p:cTn id="38" dur="1750" fill="hold"/>
                                        <p:tgtEl>
                                          <p:spTgt spid="10"/>
                                        </p:tgtEl>
                                        <p:attrNameLst>
                                          <p:attrName>ppt_x</p:attrName>
                                          <p:attrName>ppt_y</p:attrName>
                                        </p:attrNameLst>
                                      </p:cBhvr>
                                      <p:rCtr x="-15903" y="7824"/>
                                    </p:animMotion>
                                  </p:childTnLst>
                                </p:cTn>
                              </p:par>
                              <p:par>
                                <p:cTn id="39" presetID="42" presetClass="path" presetSubtype="0" accel="50000" decel="50000" fill="hold" grpId="1" nodeType="withEffect">
                                  <p:stCondLst>
                                    <p:cond delay="0"/>
                                  </p:stCondLst>
                                  <p:childTnLst>
                                    <p:animMotion origin="layout" path="M -4.72222E-6 4.44444E-6 L 0.55348 0.05833 " pathEditMode="relative" rAng="0" ptsTypes="AA">
                                      <p:cBhvr>
                                        <p:cTn id="40" dur="1750" fill="hold"/>
                                        <p:tgtEl>
                                          <p:spTgt spid="11"/>
                                        </p:tgtEl>
                                        <p:attrNameLst>
                                          <p:attrName>ppt_x</p:attrName>
                                          <p:attrName>ppt_y</p:attrName>
                                        </p:attrNameLst>
                                      </p:cBhvr>
                                      <p:rCtr x="27674" y="2917"/>
                                    </p:animMotion>
                                  </p:childTnLst>
                                </p:cTn>
                              </p:par>
                              <p:par>
                                <p:cTn id="41" presetID="42" presetClass="path" presetSubtype="0" accel="50000" decel="50000" fill="hold" grpId="1" nodeType="withEffect">
                                  <p:stCondLst>
                                    <p:cond delay="0"/>
                                  </p:stCondLst>
                                  <p:childTnLst>
                                    <p:animMotion origin="layout" path="M 5.55556E-7 4.44444E-6 L 0.33594 0.15694 " pathEditMode="relative" rAng="0" ptsTypes="AA">
                                      <p:cBhvr>
                                        <p:cTn id="42" dur="1750" fill="hold"/>
                                        <p:tgtEl>
                                          <p:spTgt spid="12"/>
                                        </p:tgtEl>
                                        <p:attrNameLst>
                                          <p:attrName>ppt_x</p:attrName>
                                          <p:attrName>ppt_y</p:attrName>
                                        </p:attrNameLst>
                                      </p:cBhvr>
                                      <p:rCtr x="16788" y="7847"/>
                                    </p:animMotion>
                                  </p:childTnLst>
                                </p:cTn>
                              </p:par>
                              <p:par>
                                <p:cTn id="43" presetID="42" presetClass="path" presetSubtype="0" accel="50000" decel="50000" fill="hold" grpId="1" nodeType="withEffect">
                                  <p:stCondLst>
                                    <p:cond delay="0"/>
                                  </p:stCondLst>
                                  <p:childTnLst>
                                    <p:animMotion origin="layout" path="M 2.22222E-6 4.44444E-6 L -0.06979 0.25463 " pathEditMode="relative" rAng="0" ptsTypes="AA">
                                      <p:cBhvr>
                                        <p:cTn id="44" dur="1750" fill="hold"/>
                                        <p:tgtEl>
                                          <p:spTgt spid="13"/>
                                        </p:tgtEl>
                                        <p:attrNameLst>
                                          <p:attrName>ppt_x</p:attrName>
                                          <p:attrName>ppt_y</p:attrName>
                                        </p:attrNameLst>
                                      </p:cBhvr>
                                      <p:rCtr x="-3490" y="12731"/>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childTnLst>
                          </p:cTn>
                        </p:par>
                        <p:par>
                          <p:cTn id="48" fill="hold">
                            <p:stCondLst>
                              <p:cond delay="175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50"/>
                                        <p:tgtEl>
                                          <p:spTgt spid="6"/>
                                        </p:tgtEl>
                                      </p:cBhvr>
                                    </p:animEffec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down)">
                                      <p:cBhvr>
                                        <p:cTn id="80" dur="5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23" presetClass="exit" presetSubtype="32" fill="hold" grpId="1" nodeType="clickEffect">
                                  <p:stCondLst>
                                    <p:cond delay="0"/>
                                  </p:stCondLst>
                                  <p:childTnLst>
                                    <p:anim calcmode="lin" valueType="num">
                                      <p:cBhvr>
                                        <p:cTn id="84" dur="750"/>
                                        <p:tgtEl>
                                          <p:spTgt spid="6"/>
                                        </p:tgtEl>
                                        <p:attrNameLst>
                                          <p:attrName>ppt_w</p:attrName>
                                        </p:attrNameLst>
                                      </p:cBhvr>
                                      <p:tavLst>
                                        <p:tav tm="0">
                                          <p:val>
                                            <p:strVal val="ppt_w"/>
                                          </p:val>
                                        </p:tav>
                                        <p:tav tm="100000">
                                          <p:val>
                                            <p:fltVal val="0"/>
                                          </p:val>
                                        </p:tav>
                                      </p:tavLst>
                                    </p:anim>
                                    <p:anim calcmode="lin" valueType="num">
                                      <p:cBhvr>
                                        <p:cTn id="85" dur="750"/>
                                        <p:tgtEl>
                                          <p:spTgt spid="6"/>
                                        </p:tgtEl>
                                        <p:attrNameLst>
                                          <p:attrName>ppt_h</p:attrName>
                                        </p:attrNameLst>
                                      </p:cBhvr>
                                      <p:tavLst>
                                        <p:tav tm="0">
                                          <p:val>
                                            <p:strVal val="ppt_h"/>
                                          </p:val>
                                        </p:tav>
                                        <p:tav tm="100000">
                                          <p:val>
                                            <p:fltVal val="0"/>
                                          </p:val>
                                        </p:tav>
                                      </p:tavLst>
                                    </p:anim>
                                    <p:set>
                                      <p:cBhvr>
                                        <p:cTn id="86" dur="1" fill="hold">
                                          <p:stCondLst>
                                            <p:cond delay="749"/>
                                          </p:stCondLst>
                                        </p:cTn>
                                        <p:tgtEl>
                                          <p:spTgt spid="6"/>
                                        </p:tgtEl>
                                        <p:attrNameLst>
                                          <p:attrName>style.visibility</p:attrName>
                                        </p:attrNameLst>
                                      </p:cBhvr>
                                      <p:to>
                                        <p:strVal val="hidden"/>
                                      </p:to>
                                    </p:set>
                                  </p:childTnLst>
                                </p:cTn>
                              </p:par>
                              <p:par>
                                <p:cTn id="87" presetID="2" presetClass="exit" presetSubtype="4" fill="hold" grpId="1" nodeType="withEffect">
                                  <p:stCondLst>
                                    <p:cond delay="0"/>
                                  </p:stCondLst>
                                  <p:childTnLst>
                                    <p:anim calcmode="lin" valueType="num">
                                      <p:cBhvr additive="base">
                                        <p:cTn id="88" dur="2250"/>
                                        <p:tgtEl>
                                          <p:spTgt spid="4"/>
                                        </p:tgtEl>
                                        <p:attrNameLst>
                                          <p:attrName>ppt_x</p:attrName>
                                        </p:attrNameLst>
                                      </p:cBhvr>
                                      <p:tavLst>
                                        <p:tav tm="0">
                                          <p:val>
                                            <p:strVal val="ppt_x"/>
                                          </p:val>
                                        </p:tav>
                                        <p:tav tm="100000">
                                          <p:val>
                                            <p:strVal val="ppt_x"/>
                                          </p:val>
                                        </p:tav>
                                      </p:tavLst>
                                    </p:anim>
                                    <p:anim calcmode="lin" valueType="num">
                                      <p:cBhvr additive="base">
                                        <p:cTn id="89" dur="2250"/>
                                        <p:tgtEl>
                                          <p:spTgt spid="4"/>
                                        </p:tgtEl>
                                        <p:attrNameLst>
                                          <p:attrName>ppt_y</p:attrName>
                                        </p:attrNameLst>
                                      </p:cBhvr>
                                      <p:tavLst>
                                        <p:tav tm="0">
                                          <p:val>
                                            <p:strVal val="ppt_y"/>
                                          </p:val>
                                        </p:tav>
                                        <p:tav tm="100000">
                                          <p:val>
                                            <p:strVal val="1+ppt_h/2"/>
                                          </p:val>
                                        </p:tav>
                                      </p:tavLst>
                                    </p:anim>
                                    <p:set>
                                      <p:cBhvr>
                                        <p:cTn id="90" dur="1" fill="hold">
                                          <p:stCondLst>
                                            <p:cond delay="2249"/>
                                          </p:stCondLst>
                                        </p:cTn>
                                        <p:tgtEl>
                                          <p:spTgt spid="4"/>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750" fill="hold"/>
                                        <p:tgtEl>
                                          <p:spTgt spid="15"/>
                                        </p:tgtEl>
                                        <p:attrNameLst>
                                          <p:attrName>ppt_w</p:attrName>
                                        </p:attrNameLst>
                                      </p:cBhvr>
                                      <p:tavLst>
                                        <p:tav tm="0">
                                          <p:val>
                                            <p:fltVal val="0"/>
                                          </p:val>
                                        </p:tav>
                                        <p:tav tm="100000">
                                          <p:val>
                                            <p:strVal val="#ppt_w"/>
                                          </p:val>
                                        </p:tav>
                                      </p:tavLst>
                                    </p:anim>
                                    <p:anim calcmode="lin" valueType="num">
                                      <p:cBhvr>
                                        <p:cTn id="98" dur="750" fill="hold"/>
                                        <p:tgtEl>
                                          <p:spTgt spid="15"/>
                                        </p:tgtEl>
                                        <p:attrNameLst>
                                          <p:attrName>ppt_h</p:attrName>
                                        </p:attrNameLst>
                                      </p:cBhvr>
                                      <p:tavLst>
                                        <p:tav tm="0">
                                          <p:val>
                                            <p:fltVal val="0"/>
                                          </p:val>
                                        </p:tav>
                                        <p:tav tm="100000">
                                          <p:val>
                                            <p:strVal val="#ppt_h"/>
                                          </p:val>
                                        </p:tav>
                                      </p:tavLst>
                                    </p:anim>
                                  </p:childTnLst>
                                </p:cTn>
                              </p:par>
                              <p:par>
                                <p:cTn id="99" presetID="6" presetClass="entr" presetSubtype="32"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circle(out)">
                                      <p:cBhvr>
                                        <p:cTn id="101" dur="1000"/>
                                        <p:tgtEl>
                                          <p:spTgt spid="15"/>
                                        </p:tgtEl>
                                      </p:cBhvr>
                                    </p:animEffect>
                                  </p:childTnLst>
                                </p:cTn>
                              </p:par>
                              <p:par>
                                <p:cTn id="102" presetID="42" presetClass="path" presetSubtype="0" accel="50000" decel="50000" fill="hold" nodeType="withEffect">
                                  <p:stCondLst>
                                    <p:cond delay="0"/>
                                  </p:stCondLst>
                                  <p:childTnLst>
                                    <p:animMotion origin="layout" path="M 2.77778E-6 1.85185E-6 L 0.15243 0.13611 " pathEditMode="relative" rAng="0" ptsTypes="AA">
                                      <p:cBhvr>
                                        <p:cTn id="103" dur="750" spd="-100000" fill="hold"/>
                                        <p:tgtEl>
                                          <p:spTgt spid="15"/>
                                        </p:tgtEl>
                                        <p:attrNameLst>
                                          <p:attrName>ppt_x</p:attrName>
                                          <p:attrName>ppt_y</p:attrName>
                                        </p:attrNameLst>
                                      </p:cBhvr>
                                      <p:rCtr x="7622" y="6806"/>
                                    </p:animMotion>
                                  </p:childTnLst>
                                </p:cTn>
                              </p:par>
                            </p:childTnLst>
                          </p:cTn>
                        </p:par>
                      </p:childTnLst>
                    </p:cTn>
                  </p:par>
                  <p:par>
                    <p:cTn id="104" fill="hold">
                      <p:stCondLst>
                        <p:cond delay="indefinite"/>
                      </p:stCondLst>
                      <p:childTnLst>
                        <p:par>
                          <p:cTn id="105" fill="hold">
                            <p:stCondLst>
                              <p:cond delay="0"/>
                            </p:stCondLst>
                            <p:childTnLst>
                              <p:par>
                                <p:cTn id="106" presetID="17" presetClass="entr" presetSubtype="10" fill="hold" nodeType="clickEffect">
                                  <p:stCondLst>
                                    <p:cond delay="35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500" fill="hold"/>
                                        <p:tgtEl>
                                          <p:spTgt spid="17"/>
                                        </p:tgtEl>
                                        <p:attrNameLst>
                                          <p:attrName>ppt_w</p:attrName>
                                        </p:attrNameLst>
                                      </p:cBhvr>
                                      <p:tavLst>
                                        <p:tav tm="0">
                                          <p:val>
                                            <p:fltVal val="0"/>
                                          </p:val>
                                        </p:tav>
                                        <p:tav tm="100000">
                                          <p:val>
                                            <p:strVal val="#ppt_w"/>
                                          </p:val>
                                        </p:tav>
                                      </p:tavLst>
                                    </p:anim>
                                    <p:anim calcmode="lin" valueType="num">
                                      <p:cBhvr>
                                        <p:cTn id="109" dur="500" fill="hold"/>
                                        <p:tgtEl>
                                          <p:spTgt spid="17"/>
                                        </p:tgtEl>
                                        <p:attrNameLst>
                                          <p:attrName>ppt_h</p:attrName>
                                        </p:attrNameLst>
                                      </p:cBhvr>
                                      <p:tavLst>
                                        <p:tav tm="0">
                                          <p:val>
                                            <p:strVal val="#ppt_h"/>
                                          </p:val>
                                        </p:tav>
                                        <p:tav tm="100000">
                                          <p:val>
                                            <p:strVal val="#ppt_h"/>
                                          </p:val>
                                        </p:tav>
                                      </p:tavLst>
                                    </p:anim>
                                  </p:childTnLst>
                                </p:cTn>
                              </p:par>
                              <p:par>
                                <p:cTn id="110" presetID="17" presetClass="exit" presetSubtype="10" fill="hold" nodeType="withEffect">
                                  <p:stCondLst>
                                    <p:cond delay="0"/>
                                  </p:stCondLst>
                                  <p:childTnLst>
                                    <p:anim calcmode="lin" valueType="num">
                                      <p:cBhvr>
                                        <p:cTn id="111" dur="500"/>
                                        <p:tgtEl>
                                          <p:spTgt spid="15"/>
                                        </p:tgtEl>
                                        <p:attrNameLst>
                                          <p:attrName>ppt_w</p:attrName>
                                        </p:attrNameLst>
                                      </p:cBhvr>
                                      <p:tavLst>
                                        <p:tav tm="0">
                                          <p:val>
                                            <p:strVal val="ppt_w"/>
                                          </p:val>
                                        </p:tav>
                                        <p:tav tm="100000">
                                          <p:val>
                                            <p:fltVal val="0"/>
                                          </p:val>
                                        </p:tav>
                                      </p:tavLst>
                                    </p:anim>
                                    <p:anim calcmode="lin" valueType="num">
                                      <p:cBhvr>
                                        <p:cTn id="112" dur="500"/>
                                        <p:tgtEl>
                                          <p:spTgt spid="15"/>
                                        </p:tgtEl>
                                        <p:attrNameLst>
                                          <p:attrName>ppt_h</p:attrName>
                                        </p:attrNameLst>
                                      </p:cBhvr>
                                      <p:tavLst>
                                        <p:tav tm="0">
                                          <p:val>
                                            <p:strVal val="ppt_h"/>
                                          </p:val>
                                        </p:tav>
                                        <p:tav tm="100000">
                                          <p:val>
                                            <p:strVal val="ppt_h"/>
                                          </p:val>
                                        </p:tav>
                                      </p:tavLst>
                                    </p:anim>
                                    <p:set>
                                      <p:cBhvr>
                                        <p:cTn id="11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P spid="6"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BB64A-BE86-4A2A-A70F-591471EDF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B26DD43-D977-4607-A568-6971F6A73187}"/>
              </a:ext>
            </a:extLst>
          </p:cNvPr>
          <p:cNvSpPr txBox="1">
            <a:spLocks/>
          </p:cNvSpPr>
          <p:nvPr/>
        </p:nvSpPr>
        <p:spPr>
          <a:xfrm>
            <a:off x="274320" y="1994602"/>
            <a:ext cx="857649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deserving of death, I do not object</a:t>
            </a:r>
          </a:p>
        </p:txBody>
      </p:sp>
      <p:sp>
        <p:nvSpPr>
          <p:cNvPr id="3074" name="Rectangle 2"/>
          <p:cNvSpPr>
            <a:spLocks noGrp="1" noChangeArrowheads="1"/>
          </p:cNvSpPr>
          <p:nvPr>
            <p:ph type="title"/>
          </p:nvPr>
        </p:nvSpPr>
        <p:spPr>
          <a:xfrm>
            <a:off x="457200" y="705132"/>
            <a:ext cx="8229600" cy="54477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I am an offender,                        or have committed anything deserving of death, I do not object to dying; but if there is nothing in these things of which these men accuse me, no one can deliver me to them. I appeal to Caesar."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25:11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FA9253F-C71E-4D26-AB3C-C450E20030D0}"/>
              </a:ext>
            </a:extLst>
          </p:cNvPr>
          <p:cNvSpPr txBox="1">
            <a:spLocks noChangeArrowheads="1"/>
          </p:cNvSpPr>
          <p:nvPr/>
        </p:nvSpPr>
        <p:spPr bwMode="auto">
          <a:xfrm>
            <a:off x="442786" y="2025831"/>
            <a:ext cx="460809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deserving of death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Freeform: Shape 6">
            <a:extLst>
              <a:ext uri="{FF2B5EF4-FFF2-40B4-BE49-F238E27FC236}">
                <a16:creationId xmlns:a16="http://schemas.microsoft.com/office/drawing/2014/main" id="{9117D63F-F42D-484F-918A-B95C269D6BCF}"/>
              </a:ext>
            </a:extLst>
          </p:cNvPr>
          <p:cNvSpPr/>
          <p:nvPr/>
        </p:nvSpPr>
        <p:spPr>
          <a:xfrm>
            <a:off x="6917566" y="4612943"/>
            <a:ext cx="2237452" cy="2248469"/>
          </a:xfrm>
          <a:custGeom>
            <a:avLst/>
            <a:gdLst>
              <a:gd name="connsiteX0" fmla="*/ 10236 w 2255293"/>
              <a:gd name="connsiteY0" fmla="*/ 0 h 2248469"/>
              <a:gd name="connsiteX1" fmla="*/ 13648 w 2255293"/>
              <a:gd name="connsiteY1" fmla="*/ 78475 h 2248469"/>
              <a:gd name="connsiteX2" fmla="*/ 51179 w 2255293"/>
              <a:gd name="connsiteY2" fmla="*/ 184245 h 2248469"/>
              <a:gd name="connsiteX3" fmla="*/ 78475 w 2255293"/>
              <a:gd name="connsiteY3" fmla="*/ 208129 h 2248469"/>
              <a:gd name="connsiteX4" fmla="*/ 54591 w 2255293"/>
              <a:gd name="connsiteY4" fmla="*/ 313899 h 2248469"/>
              <a:gd name="connsiteX5" fmla="*/ 136478 w 2255293"/>
              <a:gd name="connsiteY5" fmla="*/ 481084 h 2248469"/>
              <a:gd name="connsiteX6" fmla="*/ 150126 w 2255293"/>
              <a:gd name="connsiteY6" fmla="*/ 569794 h 2248469"/>
              <a:gd name="connsiteX7" fmla="*/ 150126 w 2255293"/>
              <a:gd name="connsiteY7" fmla="*/ 713096 h 2248469"/>
              <a:gd name="connsiteX8" fmla="*/ 208129 w 2255293"/>
              <a:gd name="connsiteY8" fmla="*/ 801806 h 2248469"/>
              <a:gd name="connsiteX9" fmla="*/ 221776 w 2255293"/>
              <a:gd name="connsiteY9" fmla="*/ 996287 h 2248469"/>
              <a:gd name="connsiteX10" fmla="*/ 238836 w 2255293"/>
              <a:gd name="connsiteY10" fmla="*/ 1033818 h 2248469"/>
              <a:gd name="connsiteX11" fmla="*/ 238836 w 2255293"/>
              <a:gd name="connsiteY11" fmla="*/ 1228299 h 2248469"/>
              <a:gd name="connsiteX12" fmla="*/ 211541 w 2255293"/>
              <a:gd name="connsiteY12" fmla="*/ 1381836 h 2248469"/>
              <a:gd name="connsiteX13" fmla="*/ 112594 w 2255293"/>
              <a:gd name="connsiteY13" fmla="*/ 1518314 h 2248469"/>
              <a:gd name="connsiteX14" fmla="*/ 75063 w 2255293"/>
              <a:gd name="connsiteY14" fmla="*/ 1593376 h 2248469"/>
              <a:gd name="connsiteX15" fmla="*/ 17060 w 2255293"/>
              <a:gd name="connsiteY15" fmla="*/ 1644556 h 2248469"/>
              <a:gd name="connsiteX16" fmla="*/ 17060 w 2255293"/>
              <a:gd name="connsiteY16" fmla="*/ 2111991 h 2248469"/>
              <a:gd name="connsiteX17" fmla="*/ 0 w 2255293"/>
              <a:gd name="connsiteY17" fmla="*/ 2248469 h 2248469"/>
              <a:gd name="connsiteX18" fmla="*/ 2255293 w 2255293"/>
              <a:gd name="connsiteY18" fmla="*/ 2248469 h 2248469"/>
              <a:gd name="connsiteX19" fmla="*/ 2248469 w 2255293"/>
              <a:gd name="connsiteY19" fmla="*/ 0 h 2248469"/>
              <a:gd name="connsiteX20" fmla="*/ 10236 w 2255293"/>
              <a:gd name="connsiteY20" fmla="*/ 0 h 2248469"/>
              <a:gd name="connsiteX0" fmla="*/ 10236 w 2255293"/>
              <a:gd name="connsiteY0" fmla="*/ 0 h 2248469"/>
              <a:gd name="connsiteX1" fmla="*/ 13648 w 2255293"/>
              <a:gd name="connsiteY1" fmla="*/ 78475 h 2248469"/>
              <a:gd name="connsiteX2" fmla="*/ 51179 w 2255293"/>
              <a:gd name="connsiteY2" fmla="*/ 184245 h 2248469"/>
              <a:gd name="connsiteX3" fmla="*/ 78475 w 2255293"/>
              <a:gd name="connsiteY3" fmla="*/ 208129 h 2248469"/>
              <a:gd name="connsiteX4" fmla="*/ 54591 w 2255293"/>
              <a:gd name="connsiteY4" fmla="*/ 313899 h 2248469"/>
              <a:gd name="connsiteX5" fmla="*/ 136478 w 2255293"/>
              <a:gd name="connsiteY5" fmla="*/ 481084 h 2248469"/>
              <a:gd name="connsiteX6" fmla="*/ 150126 w 2255293"/>
              <a:gd name="connsiteY6" fmla="*/ 569794 h 2248469"/>
              <a:gd name="connsiteX7" fmla="*/ 150126 w 2255293"/>
              <a:gd name="connsiteY7" fmla="*/ 713096 h 2248469"/>
              <a:gd name="connsiteX8" fmla="*/ 208129 w 2255293"/>
              <a:gd name="connsiteY8" fmla="*/ 801806 h 2248469"/>
              <a:gd name="connsiteX9" fmla="*/ 221776 w 2255293"/>
              <a:gd name="connsiteY9" fmla="*/ 996287 h 2248469"/>
              <a:gd name="connsiteX10" fmla="*/ 238836 w 2255293"/>
              <a:gd name="connsiteY10" fmla="*/ 1033818 h 2248469"/>
              <a:gd name="connsiteX11" fmla="*/ 238836 w 2255293"/>
              <a:gd name="connsiteY11" fmla="*/ 1228299 h 2248469"/>
              <a:gd name="connsiteX12" fmla="*/ 211541 w 2255293"/>
              <a:gd name="connsiteY12" fmla="*/ 1381836 h 2248469"/>
              <a:gd name="connsiteX13" fmla="*/ 112594 w 2255293"/>
              <a:gd name="connsiteY13" fmla="*/ 1518314 h 2248469"/>
              <a:gd name="connsiteX14" fmla="*/ 75063 w 2255293"/>
              <a:gd name="connsiteY14" fmla="*/ 1593376 h 2248469"/>
              <a:gd name="connsiteX15" fmla="*/ 17060 w 2255293"/>
              <a:gd name="connsiteY15" fmla="*/ 1644556 h 2248469"/>
              <a:gd name="connsiteX16" fmla="*/ 0 w 2255293"/>
              <a:gd name="connsiteY16" fmla="*/ 2248469 h 2248469"/>
              <a:gd name="connsiteX17" fmla="*/ 2255293 w 2255293"/>
              <a:gd name="connsiteY17" fmla="*/ 2248469 h 2248469"/>
              <a:gd name="connsiteX18" fmla="*/ 2248469 w 2255293"/>
              <a:gd name="connsiteY18" fmla="*/ 0 h 2248469"/>
              <a:gd name="connsiteX19" fmla="*/ 10236 w 2255293"/>
              <a:gd name="connsiteY19" fmla="*/ 0 h 2248469"/>
              <a:gd name="connsiteX0" fmla="*/ 10236 w 2255293"/>
              <a:gd name="connsiteY0" fmla="*/ 0 h 2248469"/>
              <a:gd name="connsiteX1" fmla="*/ 13648 w 2255293"/>
              <a:gd name="connsiteY1" fmla="*/ 78475 h 2248469"/>
              <a:gd name="connsiteX2" fmla="*/ 51179 w 2255293"/>
              <a:gd name="connsiteY2" fmla="*/ 184245 h 2248469"/>
              <a:gd name="connsiteX3" fmla="*/ 78475 w 2255293"/>
              <a:gd name="connsiteY3" fmla="*/ 208129 h 2248469"/>
              <a:gd name="connsiteX4" fmla="*/ 54591 w 2255293"/>
              <a:gd name="connsiteY4" fmla="*/ 313899 h 2248469"/>
              <a:gd name="connsiteX5" fmla="*/ 136478 w 2255293"/>
              <a:gd name="connsiteY5" fmla="*/ 481084 h 2248469"/>
              <a:gd name="connsiteX6" fmla="*/ 150126 w 2255293"/>
              <a:gd name="connsiteY6" fmla="*/ 569794 h 2248469"/>
              <a:gd name="connsiteX7" fmla="*/ 150126 w 2255293"/>
              <a:gd name="connsiteY7" fmla="*/ 713096 h 2248469"/>
              <a:gd name="connsiteX8" fmla="*/ 208129 w 2255293"/>
              <a:gd name="connsiteY8" fmla="*/ 801806 h 2248469"/>
              <a:gd name="connsiteX9" fmla="*/ 221776 w 2255293"/>
              <a:gd name="connsiteY9" fmla="*/ 996287 h 2248469"/>
              <a:gd name="connsiteX10" fmla="*/ 238836 w 2255293"/>
              <a:gd name="connsiteY10" fmla="*/ 1033818 h 2248469"/>
              <a:gd name="connsiteX11" fmla="*/ 238836 w 2255293"/>
              <a:gd name="connsiteY11" fmla="*/ 1228299 h 2248469"/>
              <a:gd name="connsiteX12" fmla="*/ 211541 w 2255293"/>
              <a:gd name="connsiteY12" fmla="*/ 1381836 h 2248469"/>
              <a:gd name="connsiteX13" fmla="*/ 112594 w 2255293"/>
              <a:gd name="connsiteY13" fmla="*/ 1518314 h 2248469"/>
              <a:gd name="connsiteX14" fmla="*/ 75063 w 2255293"/>
              <a:gd name="connsiteY14" fmla="*/ 1593376 h 2248469"/>
              <a:gd name="connsiteX15" fmla="*/ 10236 w 2255293"/>
              <a:gd name="connsiteY15" fmla="*/ 1644556 h 2248469"/>
              <a:gd name="connsiteX16" fmla="*/ 0 w 2255293"/>
              <a:gd name="connsiteY16" fmla="*/ 2248469 h 2248469"/>
              <a:gd name="connsiteX17" fmla="*/ 2255293 w 2255293"/>
              <a:gd name="connsiteY17" fmla="*/ 2248469 h 2248469"/>
              <a:gd name="connsiteX18" fmla="*/ 2248469 w 2255293"/>
              <a:gd name="connsiteY18" fmla="*/ 0 h 2248469"/>
              <a:gd name="connsiteX19" fmla="*/ 10236 w 2255293"/>
              <a:gd name="connsiteY19" fmla="*/ 0 h 2248469"/>
              <a:gd name="connsiteX0" fmla="*/ 10236 w 2255293"/>
              <a:gd name="connsiteY0" fmla="*/ 0 h 2248469"/>
              <a:gd name="connsiteX1" fmla="*/ 13648 w 2255293"/>
              <a:gd name="connsiteY1" fmla="*/ 78475 h 2248469"/>
              <a:gd name="connsiteX2" fmla="*/ 51179 w 2255293"/>
              <a:gd name="connsiteY2" fmla="*/ 184245 h 2248469"/>
              <a:gd name="connsiteX3" fmla="*/ 78475 w 2255293"/>
              <a:gd name="connsiteY3" fmla="*/ 208129 h 2248469"/>
              <a:gd name="connsiteX4" fmla="*/ 54591 w 2255293"/>
              <a:gd name="connsiteY4" fmla="*/ 313899 h 2248469"/>
              <a:gd name="connsiteX5" fmla="*/ 136478 w 2255293"/>
              <a:gd name="connsiteY5" fmla="*/ 481084 h 2248469"/>
              <a:gd name="connsiteX6" fmla="*/ 150126 w 2255293"/>
              <a:gd name="connsiteY6" fmla="*/ 569794 h 2248469"/>
              <a:gd name="connsiteX7" fmla="*/ 150126 w 2255293"/>
              <a:gd name="connsiteY7" fmla="*/ 713096 h 2248469"/>
              <a:gd name="connsiteX8" fmla="*/ 208129 w 2255293"/>
              <a:gd name="connsiteY8" fmla="*/ 801806 h 2248469"/>
              <a:gd name="connsiteX9" fmla="*/ 221776 w 2255293"/>
              <a:gd name="connsiteY9" fmla="*/ 996287 h 2248469"/>
              <a:gd name="connsiteX10" fmla="*/ 238836 w 2255293"/>
              <a:gd name="connsiteY10" fmla="*/ 1033818 h 2248469"/>
              <a:gd name="connsiteX11" fmla="*/ 238836 w 2255293"/>
              <a:gd name="connsiteY11" fmla="*/ 1228299 h 2248469"/>
              <a:gd name="connsiteX12" fmla="*/ 211541 w 2255293"/>
              <a:gd name="connsiteY12" fmla="*/ 1381836 h 2248469"/>
              <a:gd name="connsiteX13" fmla="*/ 112594 w 2255293"/>
              <a:gd name="connsiteY13" fmla="*/ 1518314 h 2248469"/>
              <a:gd name="connsiteX14" fmla="*/ 75063 w 2255293"/>
              <a:gd name="connsiteY14" fmla="*/ 1593376 h 2248469"/>
              <a:gd name="connsiteX15" fmla="*/ 3412 w 2255293"/>
              <a:gd name="connsiteY15" fmla="*/ 1647968 h 2248469"/>
              <a:gd name="connsiteX16" fmla="*/ 0 w 2255293"/>
              <a:gd name="connsiteY16" fmla="*/ 2248469 h 2248469"/>
              <a:gd name="connsiteX17" fmla="*/ 2255293 w 2255293"/>
              <a:gd name="connsiteY17" fmla="*/ 2248469 h 2248469"/>
              <a:gd name="connsiteX18" fmla="*/ 2248469 w 2255293"/>
              <a:gd name="connsiteY18" fmla="*/ 0 h 2248469"/>
              <a:gd name="connsiteX19" fmla="*/ 10236 w 2255293"/>
              <a:gd name="connsiteY19" fmla="*/ 0 h 224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55293" h="2248469">
                <a:moveTo>
                  <a:pt x="10236" y="0"/>
                </a:moveTo>
                <a:lnTo>
                  <a:pt x="13648" y="78475"/>
                </a:lnTo>
                <a:lnTo>
                  <a:pt x="51179" y="184245"/>
                </a:lnTo>
                <a:lnTo>
                  <a:pt x="78475" y="208129"/>
                </a:lnTo>
                <a:lnTo>
                  <a:pt x="54591" y="313899"/>
                </a:lnTo>
                <a:lnTo>
                  <a:pt x="136478" y="481084"/>
                </a:lnTo>
                <a:lnTo>
                  <a:pt x="150126" y="569794"/>
                </a:lnTo>
                <a:lnTo>
                  <a:pt x="150126" y="713096"/>
                </a:lnTo>
                <a:lnTo>
                  <a:pt x="208129" y="801806"/>
                </a:lnTo>
                <a:lnTo>
                  <a:pt x="221776" y="996287"/>
                </a:lnTo>
                <a:lnTo>
                  <a:pt x="238836" y="1033818"/>
                </a:lnTo>
                <a:lnTo>
                  <a:pt x="238836" y="1228299"/>
                </a:lnTo>
                <a:lnTo>
                  <a:pt x="211541" y="1381836"/>
                </a:lnTo>
                <a:lnTo>
                  <a:pt x="112594" y="1518314"/>
                </a:lnTo>
                <a:lnTo>
                  <a:pt x="75063" y="1593376"/>
                </a:lnTo>
                <a:lnTo>
                  <a:pt x="3412" y="1647968"/>
                </a:lnTo>
                <a:cubicBezTo>
                  <a:pt x="2275" y="1848135"/>
                  <a:pt x="1137" y="2048302"/>
                  <a:pt x="0" y="2248469"/>
                </a:cubicBezTo>
                <a:lnTo>
                  <a:pt x="2255293" y="2248469"/>
                </a:lnTo>
                <a:cubicBezTo>
                  <a:pt x="2253018" y="1498979"/>
                  <a:pt x="2250744" y="749490"/>
                  <a:pt x="2248469" y="0"/>
                </a:cubicBezTo>
                <a:lnTo>
                  <a:pt x="10236"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C4F8C8B5-E406-4E3B-BBEF-76925C2FD5C2}"/>
              </a:ext>
            </a:extLst>
          </p:cNvPr>
          <p:cNvSpPr txBox="1">
            <a:spLocks noChangeArrowheads="1"/>
          </p:cNvSpPr>
          <p:nvPr/>
        </p:nvSpPr>
        <p:spPr bwMode="auto">
          <a:xfrm>
            <a:off x="299384" y="2075505"/>
            <a:ext cx="85427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deserving of death, I do not object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57824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0" presetClass="path" presetSubtype="0" accel="78000" decel="22000" fill="hold" grpId="0" nodeType="withEffect">
                                  <p:stCondLst>
                                    <p:cond delay="0"/>
                                  </p:stCondLst>
                                  <p:childTnLst>
                                    <p:animMotion origin="layout" path="M 2.77778E-6 1.11111E-6 C -0.00018 0.03241 -0.00035 0.06551 0.00364 0.10648 C 0.00764 0.14676 0.01093 0.20324 0.02361 0.24305 C 0.03646 0.28287 0.05173 0.31852 0.07986 0.3463 C 0.11701 0.36852 0.10503 0.3875 0.25225 0.40023 C 0.39948 0.41273 0.84409 0.41435 0.96354 0.42222 " pathEditMode="relative" rAng="0" ptsTypes="AAAAAA">
                                      <p:cBhvr>
                                        <p:cTn id="24" dur="2250" fill="hold"/>
                                        <p:tgtEl>
                                          <p:spTgt spid="5"/>
                                        </p:tgtEl>
                                        <p:attrNameLst>
                                          <p:attrName>ppt_x</p:attrName>
                                          <p:attrName>ppt_y</p:attrName>
                                        </p:attrNameLst>
                                      </p:cBhvr>
                                      <p:rCtr x="48177" y="21111"/>
                                    </p:animMotion>
                                  </p:childTnLst>
                                </p:cTn>
                              </p:par>
                              <p:par>
                                <p:cTn id="25" presetID="10" presetClass="exit" presetSubtype="0" fill="hold" grpId="1" nodeType="withEffect">
                                  <p:stCondLst>
                                    <p:cond delay="0"/>
                                  </p:stCondLst>
                                  <p:childTnLst>
                                    <p:animEffect transition="out" filter="fade">
                                      <p:cBhvr>
                                        <p:cTn id="26" dur="1000"/>
                                        <p:tgtEl>
                                          <p:spTgt spid="3074"/>
                                        </p:tgtEl>
                                      </p:cBhvr>
                                    </p:animEffect>
                                    <p:set>
                                      <p:cBhvr>
                                        <p:cTn id="27" dur="1" fill="hold">
                                          <p:stCondLst>
                                            <p:cond delay="99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 presetClass="entr" presetSubtype="0" fill="hold" grpId="0" nodeType="withEffect">
                                  <p:stCondLst>
                                    <p:cond delay="125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animBg="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FE714-C90B-4B60-B452-BADC871C8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out of the heart proceed evil thoughts, murders, adulteries, fornications, thefts, false witness, blasphemies."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15:19 </a:t>
            </a:r>
          </a:p>
        </p:txBody>
      </p:sp>
      <p:sp>
        <p:nvSpPr>
          <p:cNvPr id="4" name="Rectangle 2">
            <a:extLst>
              <a:ext uri="{FF2B5EF4-FFF2-40B4-BE49-F238E27FC236}">
                <a16:creationId xmlns:a16="http://schemas.microsoft.com/office/drawing/2014/main" id="{31D1AD4F-B458-44A8-B91F-57B6BBC786CD}"/>
              </a:ext>
            </a:extLst>
          </p:cNvPr>
          <p:cNvSpPr txBox="1">
            <a:spLocks noChangeArrowheads="1"/>
          </p:cNvSpPr>
          <p:nvPr/>
        </p:nvSpPr>
        <p:spPr bwMode="auto">
          <a:xfrm>
            <a:off x="704850" y="534521"/>
            <a:ext cx="6134100" cy="5766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 the heart proceed: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evil thoughts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murders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adulteries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fornications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thefts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false witness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blasphemies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7AB8E61-3589-48BF-A92E-DE7940D8A7CA}"/>
              </a:ext>
            </a:extLst>
          </p:cNvPr>
          <p:cNvSpPr txBox="1">
            <a:spLocks noChangeArrowheads="1"/>
          </p:cNvSpPr>
          <p:nvPr/>
        </p:nvSpPr>
        <p:spPr bwMode="auto">
          <a:xfrm>
            <a:off x="1563565" y="1995263"/>
            <a:ext cx="61897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out of the heart proceed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6B2D10C-64D0-4111-ADA8-72158774F8F2}"/>
              </a:ext>
            </a:extLst>
          </p:cNvPr>
          <p:cNvSpPr txBox="1">
            <a:spLocks noChangeArrowheads="1"/>
          </p:cNvSpPr>
          <p:nvPr/>
        </p:nvSpPr>
        <p:spPr bwMode="auto">
          <a:xfrm>
            <a:off x="7444154" y="1994156"/>
            <a:ext cx="121400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58B758B-74A7-426D-A5E4-1597DAE703A5}"/>
              </a:ext>
            </a:extLst>
          </p:cNvPr>
          <p:cNvSpPr txBox="1">
            <a:spLocks noChangeArrowheads="1"/>
          </p:cNvSpPr>
          <p:nvPr/>
        </p:nvSpPr>
        <p:spPr bwMode="auto">
          <a:xfrm>
            <a:off x="861345" y="2666767"/>
            <a:ext cx="245170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thoughts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3A1C560-48A2-443D-B443-93D3A2701885}"/>
              </a:ext>
            </a:extLst>
          </p:cNvPr>
          <p:cNvSpPr txBox="1">
            <a:spLocks noChangeArrowheads="1"/>
          </p:cNvSpPr>
          <p:nvPr/>
        </p:nvSpPr>
        <p:spPr bwMode="auto">
          <a:xfrm>
            <a:off x="3186479" y="2666767"/>
            <a:ext cx="237458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4B33E7D-DF58-463B-B3C6-6DC07EF69D26}"/>
              </a:ext>
            </a:extLst>
          </p:cNvPr>
          <p:cNvSpPr txBox="1">
            <a:spLocks noChangeArrowheads="1"/>
          </p:cNvSpPr>
          <p:nvPr/>
        </p:nvSpPr>
        <p:spPr bwMode="auto">
          <a:xfrm>
            <a:off x="5492995" y="2666767"/>
            <a:ext cx="258560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adulteries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B4CAF03-F8C0-4A93-811A-EBEB27FE09B8}"/>
              </a:ext>
            </a:extLst>
          </p:cNvPr>
          <p:cNvSpPr txBox="1">
            <a:spLocks noChangeArrowheads="1"/>
          </p:cNvSpPr>
          <p:nvPr/>
        </p:nvSpPr>
        <p:spPr bwMode="auto">
          <a:xfrm>
            <a:off x="472284" y="3339561"/>
            <a:ext cx="315509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fornications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8E5C936-B1C1-4D93-8D34-5336E955BC15}"/>
              </a:ext>
            </a:extLst>
          </p:cNvPr>
          <p:cNvSpPr txBox="1">
            <a:spLocks noChangeArrowheads="1"/>
          </p:cNvSpPr>
          <p:nvPr/>
        </p:nvSpPr>
        <p:spPr bwMode="auto">
          <a:xfrm>
            <a:off x="3528646" y="3341943"/>
            <a:ext cx="1729819"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thefts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DD33B9B-3D0F-480E-81F8-358403EE9E06}"/>
              </a:ext>
            </a:extLst>
          </p:cNvPr>
          <p:cNvSpPr txBox="1">
            <a:spLocks noChangeArrowheads="1"/>
          </p:cNvSpPr>
          <p:nvPr/>
        </p:nvSpPr>
        <p:spPr bwMode="auto">
          <a:xfrm>
            <a:off x="5126162" y="3334616"/>
            <a:ext cx="344297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false witness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D2E1C50-CB87-494D-BFAD-FADCB294B6C2}"/>
              </a:ext>
            </a:extLst>
          </p:cNvPr>
          <p:cNvSpPr txBox="1">
            <a:spLocks noChangeArrowheads="1"/>
          </p:cNvSpPr>
          <p:nvPr/>
        </p:nvSpPr>
        <p:spPr bwMode="auto">
          <a:xfrm>
            <a:off x="1060086" y="4007960"/>
            <a:ext cx="344297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blasphemies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996548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42" presetClass="path" presetSubtype="0" accel="50000" decel="50000" fill="hold" grpId="1" nodeType="withEffect">
                                  <p:stCondLst>
                                    <p:cond delay="0"/>
                                  </p:stCondLst>
                                  <p:childTnLst>
                                    <p:animMotion origin="layout" path="M 5E-6 -7.40741E-7 L -0.11042 -0.19745 " pathEditMode="relative" rAng="0" ptsTypes="AA">
                                      <p:cBhvr>
                                        <p:cTn id="43" dur="1750" fill="hold"/>
                                        <p:tgtEl>
                                          <p:spTgt spid="5"/>
                                        </p:tgtEl>
                                        <p:attrNameLst>
                                          <p:attrName>ppt_x</p:attrName>
                                          <p:attrName>ppt_y</p:attrName>
                                        </p:attrNameLst>
                                      </p:cBhvr>
                                      <p:rCtr x="-5521" y="-9884"/>
                                    </p:animMotion>
                                  </p:childTnLst>
                                </p:cTn>
                              </p:par>
                              <p:par>
                                <p:cTn id="44" presetID="42" presetClass="path" presetSubtype="0" accel="50000" decel="50000" fill="hold" grpId="1" nodeType="withEffect">
                                  <p:stCondLst>
                                    <p:cond delay="0"/>
                                  </p:stCondLst>
                                  <p:childTnLst>
                                    <p:animMotion origin="layout" path="M -1.94444E-6 7.40741E-7 L -0.49809 -0.1 " pathEditMode="relative" rAng="0" ptsTypes="AA">
                                      <p:cBhvr>
                                        <p:cTn id="45" dur="1750" fill="hold"/>
                                        <p:tgtEl>
                                          <p:spTgt spid="6"/>
                                        </p:tgtEl>
                                        <p:attrNameLst>
                                          <p:attrName>ppt_x</p:attrName>
                                          <p:attrName>ppt_y</p:attrName>
                                        </p:attrNameLst>
                                      </p:cBhvr>
                                      <p:rCtr x="-24913" y="-5000"/>
                                    </p:animMotion>
                                  </p:childTnLst>
                                </p:cTn>
                              </p:par>
                              <p:par>
                                <p:cTn id="46" presetID="42" presetClass="path" presetSubtype="0" accel="50000" decel="50000" fill="hold" grpId="1" nodeType="withEffect">
                                  <p:stCondLst>
                                    <p:cond delay="0"/>
                                  </p:stCondLst>
                                  <p:childTnLst>
                                    <p:animMotion origin="layout" path="M 1.38889E-6 2.59259E-6 L 0.32639 -0.19722 " pathEditMode="relative" rAng="0" ptsTypes="AA">
                                      <p:cBhvr>
                                        <p:cTn id="47" dur="1750" fill="hold"/>
                                        <p:tgtEl>
                                          <p:spTgt spid="7"/>
                                        </p:tgtEl>
                                        <p:attrNameLst>
                                          <p:attrName>ppt_x</p:attrName>
                                          <p:attrName>ppt_y</p:attrName>
                                        </p:attrNameLst>
                                      </p:cBhvr>
                                      <p:rCtr x="16319" y="-9861"/>
                                    </p:animMotion>
                                  </p:childTnLst>
                                </p:cTn>
                              </p:par>
                              <p:par>
                                <p:cTn id="48" presetID="42" presetClass="path" presetSubtype="0" accel="50000" decel="50000" fill="hold" grpId="1" nodeType="withEffect">
                                  <p:stCondLst>
                                    <p:cond delay="0"/>
                                  </p:stCondLst>
                                  <p:childTnLst>
                                    <p:animMotion origin="layout" path="M 1.38889E-6 2.59259E-6 L -0.03264 -0.09908 " pathEditMode="relative" rAng="0" ptsTypes="AA">
                                      <p:cBhvr>
                                        <p:cTn id="49" dur="1750" fill="hold"/>
                                        <p:tgtEl>
                                          <p:spTgt spid="8"/>
                                        </p:tgtEl>
                                        <p:attrNameLst>
                                          <p:attrName>ppt_x</p:attrName>
                                          <p:attrName>ppt_y</p:attrName>
                                        </p:attrNameLst>
                                      </p:cBhvr>
                                      <p:rCtr x="-1632" y="-4954"/>
                                    </p:animMotion>
                                  </p:childTnLst>
                                </p:cTn>
                              </p:par>
                              <p:par>
                                <p:cTn id="50" presetID="42" presetClass="path" presetSubtype="0" accel="50000" decel="50000" fill="hold" grpId="1" nodeType="withEffect">
                                  <p:stCondLst>
                                    <p:cond delay="0"/>
                                  </p:stCondLst>
                                  <p:childTnLst>
                                    <p:animMotion origin="layout" path="M -3.88889E-6 2.59259E-6 L -0.27725 -0.00185 " pathEditMode="relative" rAng="0" ptsTypes="AA">
                                      <p:cBhvr>
                                        <p:cTn id="51" dur="1750" fill="hold"/>
                                        <p:tgtEl>
                                          <p:spTgt spid="9"/>
                                        </p:tgtEl>
                                        <p:attrNameLst>
                                          <p:attrName>ppt_x</p:attrName>
                                          <p:attrName>ppt_y</p:attrName>
                                        </p:attrNameLst>
                                      </p:cBhvr>
                                      <p:rCtr x="-13872" y="-93"/>
                                    </p:animMotion>
                                  </p:childTnLst>
                                </p:cTn>
                              </p:par>
                              <p:par>
                                <p:cTn id="52" presetID="42" presetClass="path" presetSubtype="0" accel="50000" decel="50000" fill="hold" grpId="1" nodeType="withEffect">
                                  <p:stCondLst>
                                    <p:cond delay="0"/>
                                  </p:stCondLst>
                                  <p:childTnLst>
                                    <p:animMotion origin="layout" path="M -1.94444E-6 -4.07407E-6 L 0.26563 -0.00185 " pathEditMode="relative" rAng="0" ptsTypes="AA">
                                      <p:cBhvr>
                                        <p:cTn id="53" dur="1750" fill="hold"/>
                                        <p:tgtEl>
                                          <p:spTgt spid="10"/>
                                        </p:tgtEl>
                                        <p:attrNameLst>
                                          <p:attrName>ppt_x</p:attrName>
                                          <p:attrName>ppt_y</p:attrName>
                                        </p:attrNameLst>
                                      </p:cBhvr>
                                      <p:rCtr x="13281" y="-93"/>
                                    </p:animMotion>
                                  </p:childTnLst>
                                </p:cTn>
                              </p:par>
                              <p:par>
                                <p:cTn id="54" presetID="42" presetClass="path" presetSubtype="0" accel="50000" decel="50000" fill="hold" grpId="1" nodeType="withEffect">
                                  <p:stCondLst>
                                    <p:cond delay="0"/>
                                  </p:stCondLst>
                                  <p:childTnLst>
                                    <p:animMotion origin="layout" path="M -1.94444E-6 2.96296E-6 L -0.06771 0.09606 " pathEditMode="relative" rAng="0" ptsTypes="AA">
                                      <p:cBhvr>
                                        <p:cTn id="55" dur="1750" fill="hold"/>
                                        <p:tgtEl>
                                          <p:spTgt spid="11"/>
                                        </p:tgtEl>
                                        <p:attrNameLst>
                                          <p:attrName>ppt_x</p:attrName>
                                          <p:attrName>ppt_y</p:attrName>
                                        </p:attrNameLst>
                                      </p:cBhvr>
                                      <p:rCtr x="-3385" y="4792"/>
                                    </p:animMotion>
                                  </p:childTnLst>
                                </p:cTn>
                              </p:par>
                              <p:par>
                                <p:cTn id="56" presetID="42" presetClass="path" presetSubtype="0" accel="50000" decel="50000" fill="hold" grpId="1" nodeType="withEffect">
                                  <p:stCondLst>
                                    <p:cond delay="0"/>
                                  </p:stCondLst>
                                  <p:childTnLst>
                                    <p:animMotion origin="layout" path="M -4.72222E-6 3.7037E-7 L -0.24704 0.19398 " pathEditMode="relative" rAng="0" ptsTypes="AA">
                                      <p:cBhvr>
                                        <p:cTn id="57" dur="1750" fill="hold"/>
                                        <p:tgtEl>
                                          <p:spTgt spid="12"/>
                                        </p:tgtEl>
                                        <p:attrNameLst>
                                          <p:attrName>ppt_x</p:attrName>
                                          <p:attrName>ppt_y</p:attrName>
                                        </p:attrNameLst>
                                      </p:cBhvr>
                                      <p:rCtr x="-12361" y="9699"/>
                                    </p:animMotion>
                                  </p:childTnLst>
                                </p:cTn>
                              </p:par>
                              <p:par>
                                <p:cTn id="58" presetID="42" presetClass="path" presetSubtype="0" accel="50000" decel="50000" fill="hold" grpId="1" nodeType="withEffect">
                                  <p:stCondLst>
                                    <p:cond delay="0"/>
                                  </p:stCondLst>
                                  <p:childTnLst>
                                    <p:animMotion origin="layout" path="M 3.33333E-6 2.22222E-6 L 0.19288 0.19352 " pathEditMode="relative" rAng="0" ptsTypes="AA">
                                      <p:cBhvr>
                                        <p:cTn id="59" dur="1750" fill="hold"/>
                                        <p:tgtEl>
                                          <p:spTgt spid="13"/>
                                        </p:tgtEl>
                                        <p:attrNameLst>
                                          <p:attrName>ppt_x</p:attrName>
                                          <p:attrName>ppt_y</p:attrName>
                                        </p:attrNameLst>
                                      </p:cBhvr>
                                      <p:rCtr x="9635" y="9676"/>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childTnLst>
                          </p:cTn>
                        </p:par>
                        <p:par>
                          <p:cTn id="63" fill="hold">
                            <p:stCondLst>
                              <p:cond delay="1750"/>
                            </p:stCondLst>
                            <p:childTnLst>
                              <p:par>
                                <p:cTn id="64" presetID="10" presetClass="entr" presetSubtype="0" fill="hold" grpId="0"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par>
                                <p:cTn id="67" presetID="10" presetClass="exit" presetSubtype="0" fill="hold" grpId="2"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5CE0D-D1A8-4B83-A8AB-7DCCF672D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08008"/>
            <a:ext cx="8229600" cy="42236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said to Him, "Which ones?" Jesus said, "'You shall not murder,' 'You shall not commit adultery,' 'You shall not steal,' 'You shall not bear false witness,'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19:18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749062A-92EF-4A0C-87B3-51BE33726FA0}"/>
              </a:ext>
            </a:extLst>
          </p:cNvPr>
          <p:cNvSpPr txBox="1">
            <a:spLocks noChangeArrowheads="1"/>
          </p:cNvSpPr>
          <p:nvPr/>
        </p:nvSpPr>
        <p:spPr bwMode="auto">
          <a:xfrm>
            <a:off x="436605" y="1002062"/>
            <a:ext cx="8229600" cy="42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You shall not: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murder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commit adultery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steal</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bear false witness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6FB4491-D1F8-4669-A739-D0D4B949DF0D}"/>
              </a:ext>
            </a:extLst>
          </p:cNvPr>
          <p:cNvSpPr txBox="1">
            <a:spLocks noChangeArrowheads="1"/>
          </p:cNvSpPr>
          <p:nvPr/>
        </p:nvSpPr>
        <p:spPr bwMode="auto">
          <a:xfrm>
            <a:off x="1485642" y="1914109"/>
            <a:ext cx="251621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 said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CFC6FF4-9DEB-4EDF-8FB8-2BC4D0810771}"/>
              </a:ext>
            </a:extLst>
          </p:cNvPr>
          <p:cNvSpPr txBox="1">
            <a:spLocks noChangeArrowheads="1"/>
          </p:cNvSpPr>
          <p:nvPr/>
        </p:nvSpPr>
        <p:spPr bwMode="auto">
          <a:xfrm>
            <a:off x="4312507" y="1911727"/>
            <a:ext cx="344297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 shall not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91DF787-EAC7-440A-9F2A-9E26DD29C525}"/>
              </a:ext>
            </a:extLst>
          </p:cNvPr>
          <p:cNvSpPr txBox="1">
            <a:spLocks noChangeArrowheads="1"/>
          </p:cNvSpPr>
          <p:nvPr/>
        </p:nvSpPr>
        <p:spPr bwMode="auto">
          <a:xfrm>
            <a:off x="845847" y="2586136"/>
            <a:ext cx="200663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FF66858-7F01-4158-A4DD-16619B93C97F}"/>
              </a:ext>
            </a:extLst>
          </p:cNvPr>
          <p:cNvSpPr txBox="1">
            <a:spLocks noChangeArrowheads="1"/>
          </p:cNvSpPr>
          <p:nvPr/>
        </p:nvSpPr>
        <p:spPr bwMode="auto">
          <a:xfrm>
            <a:off x="6245376" y="2586136"/>
            <a:ext cx="2046660"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commit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A5529F1-CC12-4B56-8A01-E5563D5027C9}"/>
              </a:ext>
            </a:extLst>
          </p:cNvPr>
          <p:cNvSpPr txBox="1">
            <a:spLocks noChangeArrowheads="1"/>
          </p:cNvSpPr>
          <p:nvPr/>
        </p:nvSpPr>
        <p:spPr bwMode="auto">
          <a:xfrm>
            <a:off x="947737" y="3258163"/>
            <a:ext cx="2194941"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adultery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F0AB52B-6687-435F-902D-6CF498FEFDC4}"/>
              </a:ext>
            </a:extLst>
          </p:cNvPr>
          <p:cNvSpPr txBox="1">
            <a:spLocks noChangeArrowheads="1"/>
          </p:cNvSpPr>
          <p:nvPr/>
        </p:nvSpPr>
        <p:spPr bwMode="auto">
          <a:xfrm>
            <a:off x="6534341" y="3256233"/>
            <a:ext cx="141646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steal</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E5F6CFD-9872-4691-A097-366008B65CAD}"/>
              </a:ext>
            </a:extLst>
          </p:cNvPr>
          <p:cNvSpPr txBox="1">
            <a:spLocks noChangeArrowheads="1"/>
          </p:cNvSpPr>
          <p:nvPr/>
        </p:nvSpPr>
        <p:spPr bwMode="auto">
          <a:xfrm>
            <a:off x="3801119" y="3930640"/>
            <a:ext cx="453036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bear false witness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747F6FA-DC75-4008-908C-B59955482059}"/>
              </a:ext>
            </a:extLst>
          </p:cNvPr>
          <p:cNvSpPr txBox="1">
            <a:spLocks noChangeArrowheads="1"/>
          </p:cNvSpPr>
          <p:nvPr/>
        </p:nvSpPr>
        <p:spPr bwMode="auto">
          <a:xfrm>
            <a:off x="3598226" y="2011421"/>
            <a:ext cx="200663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4C17A361-4CF4-4A39-853E-9D3C601C5E49}"/>
              </a:ext>
            </a:extLst>
          </p:cNvPr>
          <p:cNvSpPr txBox="1">
            <a:spLocks noChangeArrowheads="1"/>
          </p:cNvSpPr>
          <p:nvPr/>
        </p:nvSpPr>
        <p:spPr bwMode="auto">
          <a:xfrm>
            <a:off x="625509" y="1693769"/>
            <a:ext cx="200663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murder</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21410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accel="50000" decel="50000" fill="hold" grpId="1" nodeType="withEffect">
                                  <p:stCondLst>
                                    <p:cond delay="0"/>
                                  </p:stCondLst>
                                  <p:childTnLst>
                                    <p:animMotion origin="layout" path="M 5.55112E-17 -3.7037E-6 L -0.11788 -0.08264 " pathEditMode="relative" rAng="0" ptsTypes="AA">
                                      <p:cBhvr>
                                        <p:cTn id="33" dur="1750" fill="hold"/>
                                        <p:tgtEl>
                                          <p:spTgt spid="5"/>
                                        </p:tgtEl>
                                        <p:attrNameLst>
                                          <p:attrName>ppt_x</p:attrName>
                                          <p:attrName>ppt_y</p:attrName>
                                        </p:attrNameLst>
                                      </p:cBhvr>
                                      <p:rCtr x="-5903" y="-4144"/>
                                    </p:animMotion>
                                  </p:childTnLst>
                                </p:cTn>
                              </p:par>
                              <p:par>
                                <p:cTn id="34" presetID="42" presetClass="path" presetSubtype="0" accel="50000" decel="50000" fill="hold" grpId="1" nodeType="withEffect">
                                  <p:stCondLst>
                                    <p:cond delay="0"/>
                                  </p:stCondLst>
                                  <p:childTnLst>
                                    <p:animMotion origin="layout" path="M 4.16667E-6 -2.22222E-6 L -0.17483 -0.08241 " pathEditMode="relative" rAng="0" ptsTypes="AA">
                                      <p:cBhvr>
                                        <p:cTn id="35" dur="1750" fill="hold"/>
                                        <p:tgtEl>
                                          <p:spTgt spid="6"/>
                                        </p:tgtEl>
                                        <p:attrNameLst>
                                          <p:attrName>ppt_x</p:attrName>
                                          <p:attrName>ppt_y</p:attrName>
                                        </p:attrNameLst>
                                      </p:cBhvr>
                                      <p:rCtr x="-8750" y="-4120"/>
                                    </p:animMotion>
                                  </p:childTnLst>
                                </p:cTn>
                              </p:par>
                              <p:par>
                                <p:cTn id="36" presetID="42" presetClass="path" presetSubtype="0" accel="50000" decel="50000" fill="hold" grpId="1" nodeType="withEffect">
                                  <p:stCondLst>
                                    <p:cond delay="0"/>
                                  </p:stCondLst>
                                  <p:childTnLst>
                                    <p:animMotion origin="layout" path="M 3.05556E-6 -1.85185E-6 L 0.30139 -0.08356 " pathEditMode="relative" rAng="0" ptsTypes="AA">
                                      <p:cBhvr>
                                        <p:cTn id="37" dur="1750" fill="hold"/>
                                        <p:tgtEl>
                                          <p:spTgt spid="7"/>
                                        </p:tgtEl>
                                        <p:attrNameLst>
                                          <p:attrName>ppt_x</p:attrName>
                                          <p:attrName>ppt_y</p:attrName>
                                        </p:attrNameLst>
                                      </p:cBhvr>
                                      <p:rCtr x="15069" y="-4190"/>
                                    </p:animMotion>
                                  </p:childTnLst>
                                </p:cTn>
                              </p:par>
                              <p:par>
                                <p:cTn id="38" presetID="42" presetClass="path" presetSubtype="0" accel="50000" decel="50000" fill="hold" grpId="1" nodeType="withEffect">
                                  <p:stCondLst>
                                    <p:cond delay="0"/>
                                  </p:stCondLst>
                                  <p:childTnLst>
                                    <p:animMotion origin="layout" path="M -1.66667E-6 -1.85185E-6 L -0.28906 0.01482 " pathEditMode="relative" rAng="0" ptsTypes="AA">
                                      <p:cBhvr>
                                        <p:cTn id="39" dur="1750" fill="hold"/>
                                        <p:tgtEl>
                                          <p:spTgt spid="8"/>
                                        </p:tgtEl>
                                        <p:attrNameLst>
                                          <p:attrName>ppt_x</p:attrName>
                                          <p:attrName>ppt_y</p:attrName>
                                        </p:attrNameLst>
                                      </p:cBhvr>
                                      <p:rCtr x="-14462" y="741"/>
                                    </p:animMotion>
                                  </p:childTnLst>
                                </p:cTn>
                              </p:par>
                              <p:par>
                                <p:cTn id="40" presetID="42" presetClass="path" presetSubtype="0" accel="50000" decel="50000" fill="hold" grpId="1" nodeType="withEffect">
                                  <p:stCondLst>
                                    <p:cond delay="0"/>
                                  </p:stCondLst>
                                  <p:childTnLst>
                                    <p:animMotion origin="layout" path="M -1.11111E-6 1.48148E-6 L 0.49948 -0.08287 " pathEditMode="relative" rAng="0" ptsTypes="AA">
                                      <p:cBhvr>
                                        <p:cTn id="41" dur="1750" fill="hold"/>
                                        <p:tgtEl>
                                          <p:spTgt spid="9"/>
                                        </p:tgtEl>
                                        <p:attrNameLst>
                                          <p:attrName>ppt_x</p:attrName>
                                          <p:attrName>ppt_y</p:attrName>
                                        </p:attrNameLst>
                                      </p:cBhvr>
                                      <p:rCtr x="24965" y="-4144"/>
                                    </p:animMotion>
                                  </p:childTnLst>
                                </p:cTn>
                              </p:par>
                              <p:par>
                                <p:cTn id="42" presetID="42" presetClass="path" presetSubtype="0" accel="50000" decel="50000" fill="hold" grpId="1" nodeType="withEffect">
                                  <p:stCondLst>
                                    <p:cond delay="0"/>
                                  </p:stCondLst>
                                  <p:childTnLst>
                                    <p:animMotion origin="layout" path="M -3.88889E-6 2.96296E-6 L -0.32239 0.01458 " pathEditMode="relative" rAng="0" ptsTypes="AA">
                                      <p:cBhvr>
                                        <p:cTn id="43" dur="1750" fill="hold"/>
                                        <p:tgtEl>
                                          <p:spTgt spid="10"/>
                                        </p:tgtEl>
                                        <p:attrNameLst>
                                          <p:attrName>ppt_x</p:attrName>
                                          <p:attrName>ppt_y</p:attrName>
                                        </p:attrNameLst>
                                      </p:cBhvr>
                                      <p:rCtr x="-16128" y="718"/>
                                    </p:animMotion>
                                  </p:childTnLst>
                                </p:cTn>
                              </p:par>
                              <p:par>
                                <p:cTn id="44" presetID="42" presetClass="path" presetSubtype="0" accel="50000" decel="50000" fill="hold" grpId="1" nodeType="withEffect">
                                  <p:stCondLst>
                                    <p:cond delay="0"/>
                                  </p:stCondLst>
                                  <p:childTnLst>
                                    <p:animMotion origin="layout" path="M 1.94444E-6 3.33333E-6 L -0.02639 0.01435 " pathEditMode="relative" rAng="0" ptsTypes="AA">
                                      <p:cBhvr>
                                        <p:cTn id="45" dur="1750" fill="hold"/>
                                        <p:tgtEl>
                                          <p:spTgt spid="11"/>
                                        </p:tgtEl>
                                        <p:attrNameLst>
                                          <p:attrName>ppt_x</p:attrName>
                                          <p:attrName>ppt_y</p:attrName>
                                        </p:attrNameLst>
                                      </p:cBhvr>
                                      <p:rCtr x="-1319" y="718"/>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childTnLst>
                          </p:cTn>
                        </p:par>
                        <p:par>
                          <p:cTn id="49" fill="hold">
                            <p:stCondLst>
                              <p:cond delay="175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10" presetClass="exit" presetSubtype="0" fill="hold" grpId="2"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50"/>
                                        <p:tgtEl>
                                          <p:spTgt spid="13"/>
                                        </p:tgtEl>
                                      </p:cBhvr>
                                    </p:animEffect>
                                  </p:childTnLst>
                                </p:cTn>
                              </p:par>
                              <p:par>
                                <p:cTn id="79" presetID="42" presetClass="path" presetSubtype="0" accel="50000" decel="50000" fill="hold" grpId="1" nodeType="withEffect">
                                  <p:stCondLst>
                                    <p:cond delay="0"/>
                                  </p:stCondLst>
                                  <p:childTnLst>
                                    <p:animMotion origin="layout" path="M 1.38889E-6 4.44444E-6 L -0.32517 -0.04653 " pathEditMode="relative" rAng="0" ptsTypes="AA">
                                      <p:cBhvr>
                                        <p:cTn id="80" dur="1750" fill="hold"/>
                                        <p:tgtEl>
                                          <p:spTgt spid="13"/>
                                        </p:tgtEl>
                                        <p:attrNameLst>
                                          <p:attrName>ppt_x</p:attrName>
                                          <p:attrName>ppt_y</p:attrName>
                                        </p:attrNameLst>
                                      </p:cBhvr>
                                      <p:rCtr x="-16267" y="-2338"/>
                                    </p:animMotion>
                                  </p:childTnLst>
                                </p:cTn>
                              </p:par>
                              <p:par>
                                <p:cTn id="81" presetID="10" presetClass="exit" presetSubtype="0" fill="hold" grpId="1" nodeType="withEffect">
                                  <p:stCondLst>
                                    <p:cond delay="0"/>
                                  </p:stCondLst>
                                  <p:childTnLst>
                                    <p:animEffect transition="out" filter="fade">
                                      <p:cBhvr>
                                        <p:cTn id="82" dur="1250"/>
                                        <p:tgtEl>
                                          <p:spTgt spid="4"/>
                                        </p:tgtEl>
                                      </p:cBhvr>
                                    </p:animEffect>
                                    <p:set>
                                      <p:cBhvr>
                                        <p:cTn id="83"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8C9A0-42A8-4564-AED7-FBCE97F47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07B6DDD7-8F47-418A-8D52-630B2143F461}"/>
              </a:ext>
            </a:extLst>
          </p:cNvPr>
          <p:cNvSpPr txBox="1">
            <a:spLocks/>
          </p:cNvSpPr>
          <p:nvPr/>
        </p:nvSpPr>
        <p:spPr>
          <a:xfrm>
            <a:off x="3175687" y="790832"/>
            <a:ext cx="1273788" cy="650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hate</a:t>
            </a:r>
          </a:p>
        </p:txBody>
      </p:sp>
      <p:sp>
        <p:nvSpPr>
          <p:cNvPr id="3074" name="Rectangle 2"/>
          <p:cNvSpPr>
            <a:spLocks noGrp="1" noChangeArrowheads="1"/>
          </p:cNvSpPr>
          <p:nvPr>
            <p:ph type="title"/>
          </p:nvPr>
        </p:nvSpPr>
        <p:spPr>
          <a:xfrm>
            <a:off x="457200" y="660886"/>
            <a:ext cx="8229600" cy="55362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hates his brother is a murderer, and you know that no murderer has eternal life abiding in him. By this we know love, because He laid down His life for us. And we also ought to lay down our lives for the brethren.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3:15-16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D335AC5-EF27-4A8B-8940-DBD283F22C13}"/>
              </a:ext>
            </a:extLst>
          </p:cNvPr>
          <p:cNvSpPr txBox="1">
            <a:spLocks noChangeArrowheads="1"/>
          </p:cNvSpPr>
          <p:nvPr/>
        </p:nvSpPr>
        <p:spPr bwMode="auto">
          <a:xfrm>
            <a:off x="625509" y="1693769"/>
            <a:ext cx="200663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C285E2C-DB88-4B02-A221-5C6B80734225}"/>
              </a:ext>
            </a:extLst>
          </p:cNvPr>
          <p:cNvSpPr txBox="1">
            <a:spLocks noChangeArrowheads="1"/>
          </p:cNvSpPr>
          <p:nvPr/>
        </p:nvSpPr>
        <p:spPr bwMode="auto">
          <a:xfrm>
            <a:off x="625509" y="1693769"/>
            <a:ext cx="200663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A5AF893-3D6C-4175-AFF5-CABFC71CD1FE}"/>
              </a:ext>
            </a:extLst>
          </p:cNvPr>
          <p:cNvSpPr txBox="1">
            <a:spLocks noChangeArrowheads="1"/>
          </p:cNvSpPr>
          <p:nvPr/>
        </p:nvSpPr>
        <p:spPr bwMode="auto">
          <a:xfrm>
            <a:off x="994612" y="247802"/>
            <a:ext cx="2759242" cy="13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hate is a</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murderer</a:t>
            </a:r>
          </a:p>
        </p:txBody>
      </p:sp>
      <p:sp>
        <p:nvSpPr>
          <p:cNvPr id="11" name="Rectangle 2">
            <a:extLst>
              <a:ext uri="{FF2B5EF4-FFF2-40B4-BE49-F238E27FC236}">
                <a16:creationId xmlns:a16="http://schemas.microsoft.com/office/drawing/2014/main" id="{42C3D5E1-9BBE-461B-B887-D133D02CFD2B}"/>
              </a:ext>
            </a:extLst>
          </p:cNvPr>
          <p:cNvSpPr txBox="1">
            <a:spLocks noChangeArrowheads="1"/>
          </p:cNvSpPr>
          <p:nvPr/>
        </p:nvSpPr>
        <p:spPr bwMode="auto">
          <a:xfrm>
            <a:off x="4760495" y="924732"/>
            <a:ext cx="3878179" cy="150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3175"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no murderer</a:t>
            </a:r>
          </a:p>
          <a:p>
            <a:pPr eaLnBrk="1" hangingPunct="1"/>
            <a:r>
              <a:rPr lang="en-US" altLang="en-US" b="1" kern="0" dirty="0">
                <a:ln w="3175"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has eternal life</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6D62572-F846-4027-8169-FEACB2AC1A34}"/>
              </a:ext>
            </a:extLst>
          </p:cNvPr>
          <p:cNvSpPr txBox="1">
            <a:spLocks noChangeArrowheads="1"/>
          </p:cNvSpPr>
          <p:nvPr/>
        </p:nvSpPr>
        <p:spPr bwMode="auto">
          <a:xfrm>
            <a:off x="1307432" y="2370222"/>
            <a:ext cx="3324726" cy="250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41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know love,</a:t>
            </a:r>
          </a:p>
          <a:p>
            <a:r>
              <a:rPr lang="en-US" altLang="en-US" sz="4410" b="1" dirty="0">
                <a:solidFill>
                  <a:srgbClr val="CC9900"/>
                </a:solidFill>
                <a:effectLst>
                  <a:glow rad="114300">
                    <a:schemeClr val="tx1"/>
                  </a:glow>
                </a:effectLst>
                <a:latin typeface="Calibri" panose="020F0502020204030204" pitchFamily="34" charset="0"/>
                <a:ea typeface="+mn-ea"/>
                <a:cs typeface="Calibri" panose="020F0502020204030204" pitchFamily="34" charset="0"/>
              </a:rPr>
              <a:t>He laid down</a:t>
            </a:r>
          </a:p>
          <a:p>
            <a:r>
              <a:rPr lang="en-US" altLang="en-US" sz="4410" b="1" dirty="0">
                <a:solidFill>
                  <a:srgbClr val="CC9900"/>
                </a:solidFill>
                <a:effectLst>
                  <a:glow rad="114300">
                    <a:schemeClr val="tx1"/>
                  </a:glow>
                </a:effectLst>
                <a:latin typeface="Calibri" panose="020F0502020204030204" pitchFamily="34" charset="0"/>
                <a:ea typeface="+mn-ea"/>
                <a:cs typeface="Calibri" panose="020F0502020204030204" pitchFamily="34" charset="0"/>
              </a:rPr>
              <a:t>His life for us</a:t>
            </a:r>
          </a:p>
        </p:txBody>
      </p:sp>
      <p:sp>
        <p:nvSpPr>
          <p:cNvPr id="13" name="Rectangle 2">
            <a:extLst>
              <a:ext uri="{FF2B5EF4-FFF2-40B4-BE49-F238E27FC236}">
                <a16:creationId xmlns:a16="http://schemas.microsoft.com/office/drawing/2014/main" id="{EF320D24-3BFB-4A5F-9187-A77D11063478}"/>
              </a:ext>
            </a:extLst>
          </p:cNvPr>
          <p:cNvSpPr txBox="1">
            <a:spLocks noChangeArrowheads="1"/>
          </p:cNvSpPr>
          <p:nvPr/>
        </p:nvSpPr>
        <p:spPr bwMode="auto">
          <a:xfrm>
            <a:off x="3270960" y="4985712"/>
            <a:ext cx="5346031" cy="163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0800" contourW="12700" prstMaterial="plastic">
              <a:bevelT w="44450" h="44450"/>
              <a:extrusionClr>
                <a:srgbClr val="FF0000"/>
              </a:extrusionClr>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9900"/>
                </a:solidFill>
                <a:effectLst>
                  <a:glow rad="101600">
                    <a:schemeClr val="tx1"/>
                  </a:glow>
                  <a:outerShdw blurRad="50800" algn="tl" rotWithShape="0">
                    <a:srgbClr val="000000"/>
                  </a:outerShdw>
                </a:effectLst>
                <a:latin typeface="Calibri" panose="020F0502020204030204" pitchFamily="34" charset="0"/>
              </a:rPr>
              <a:t>ought to lay down our</a:t>
            </a:r>
          </a:p>
          <a:p>
            <a:pPr eaLnBrk="1" hangingPunct="1"/>
            <a:r>
              <a:rPr lang="en-US" altLang="en-US" b="1" kern="0" dirty="0">
                <a:ln w="3175" cmpd="sng">
                  <a:solidFill>
                    <a:srgbClr val="FFFFFF"/>
                  </a:solidFill>
                  <a:prstDash val="solid"/>
                  <a:miter lim="800000"/>
                </a:ln>
                <a:solidFill>
                  <a:srgbClr val="009900"/>
                </a:solidFill>
                <a:effectLst>
                  <a:glow rad="101600">
                    <a:schemeClr val="tx1"/>
                  </a:glow>
                  <a:outerShdw blurRad="50800" algn="tl" rotWithShape="0">
                    <a:srgbClr val="000000"/>
                  </a:outerShdw>
                </a:effectLst>
                <a:latin typeface="Calibri" panose="020F0502020204030204" pitchFamily="34" charset="0"/>
              </a:rPr>
              <a:t>lives for the brethren</a:t>
            </a:r>
            <a:endParaRPr lang="en-US" altLang="en-US" sz="4000" b="1" i="1" kern="0" dirty="0">
              <a:ln w="3175" cmpd="sng">
                <a:solidFill>
                  <a:srgbClr val="FFFFFF"/>
                </a:solidFill>
                <a:prstDash val="solid"/>
                <a:miter lim="800000"/>
              </a:ln>
              <a:solidFill>
                <a:srgbClr val="0099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0E2A84F-D003-45C7-8723-54F5FEC177C7}"/>
              </a:ext>
            </a:extLst>
          </p:cNvPr>
          <p:cNvSpPr txBox="1">
            <a:spLocks noChangeArrowheads="1"/>
          </p:cNvSpPr>
          <p:nvPr/>
        </p:nvSpPr>
        <p:spPr bwMode="auto">
          <a:xfrm>
            <a:off x="2993559" y="683182"/>
            <a:ext cx="1624262"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hate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FF2BABB-9EA3-4743-AB2C-FE27ADE18A93}"/>
              </a:ext>
            </a:extLst>
          </p:cNvPr>
          <p:cNvSpPr txBox="1">
            <a:spLocks noChangeArrowheads="1"/>
          </p:cNvSpPr>
          <p:nvPr/>
        </p:nvSpPr>
        <p:spPr bwMode="auto">
          <a:xfrm>
            <a:off x="7228722" y="685311"/>
            <a:ext cx="103471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 a</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982C4B3-DA1A-40E6-A5CE-837F6B642F49}"/>
              </a:ext>
            </a:extLst>
          </p:cNvPr>
          <p:cNvSpPr txBox="1">
            <a:spLocks noChangeArrowheads="1"/>
          </p:cNvSpPr>
          <p:nvPr/>
        </p:nvSpPr>
        <p:spPr bwMode="auto">
          <a:xfrm>
            <a:off x="565485" y="1352187"/>
            <a:ext cx="264694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875D45F-7EF5-4816-B4A8-77535C182E74}"/>
              </a:ext>
            </a:extLst>
          </p:cNvPr>
          <p:cNvSpPr txBox="1">
            <a:spLocks noChangeArrowheads="1"/>
          </p:cNvSpPr>
          <p:nvPr/>
        </p:nvSpPr>
        <p:spPr bwMode="auto">
          <a:xfrm>
            <a:off x="7659604" y="1354442"/>
            <a:ext cx="80611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ECC0EC7-980C-4724-BC58-C3BBFA74E78C}"/>
              </a:ext>
            </a:extLst>
          </p:cNvPr>
          <p:cNvSpPr txBox="1">
            <a:spLocks noChangeArrowheads="1"/>
          </p:cNvSpPr>
          <p:nvPr/>
        </p:nvSpPr>
        <p:spPr bwMode="auto">
          <a:xfrm>
            <a:off x="625393" y="2028337"/>
            <a:ext cx="247850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3EA056EA-9DFB-4C79-B9CA-B1C7EA29FECB}"/>
              </a:ext>
            </a:extLst>
          </p:cNvPr>
          <p:cNvSpPr txBox="1">
            <a:spLocks noChangeArrowheads="1"/>
          </p:cNvSpPr>
          <p:nvPr/>
        </p:nvSpPr>
        <p:spPr bwMode="auto">
          <a:xfrm>
            <a:off x="2918314" y="2023616"/>
            <a:ext cx="379707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has eternal life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20A227F-6D61-4398-81E2-556BBF6A0C2F}"/>
              </a:ext>
            </a:extLst>
          </p:cNvPr>
          <p:cNvSpPr txBox="1">
            <a:spLocks noChangeArrowheads="1"/>
          </p:cNvSpPr>
          <p:nvPr/>
        </p:nvSpPr>
        <p:spPr bwMode="auto">
          <a:xfrm>
            <a:off x="5277074" y="2701215"/>
            <a:ext cx="283187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 love,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9C71126F-BD23-4D65-B3AB-F45B2E8EB47F}"/>
              </a:ext>
            </a:extLst>
          </p:cNvPr>
          <p:cNvSpPr txBox="1">
            <a:spLocks noChangeArrowheads="1"/>
          </p:cNvSpPr>
          <p:nvPr/>
        </p:nvSpPr>
        <p:spPr bwMode="auto">
          <a:xfrm>
            <a:off x="2637062" y="3368492"/>
            <a:ext cx="339067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laid down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D159CCDB-54DC-4D99-B254-45776442CC4C}"/>
              </a:ext>
            </a:extLst>
          </p:cNvPr>
          <p:cNvSpPr txBox="1">
            <a:spLocks noChangeArrowheads="1"/>
          </p:cNvSpPr>
          <p:nvPr/>
        </p:nvSpPr>
        <p:spPr bwMode="auto">
          <a:xfrm>
            <a:off x="5849632" y="3370874"/>
            <a:ext cx="264694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His life for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5B20416C-DECC-4D26-80C5-AAFA344180FE}"/>
              </a:ext>
            </a:extLst>
          </p:cNvPr>
          <p:cNvSpPr txBox="1">
            <a:spLocks noChangeArrowheads="1"/>
          </p:cNvSpPr>
          <p:nvPr/>
        </p:nvSpPr>
        <p:spPr bwMode="auto">
          <a:xfrm>
            <a:off x="402391" y="4036566"/>
            <a:ext cx="867609"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E415E262-7E8B-4E66-A1CA-16F14F3757C7}"/>
              </a:ext>
            </a:extLst>
          </p:cNvPr>
          <p:cNvSpPr txBox="1">
            <a:spLocks noChangeArrowheads="1"/>
          </p:cNvSpPr>
          <p:nvPr/>
        </p:nvSpPr>
        <p:spPr bwMode="auto">
          <a:xfrm>
            <a:off x="4071578" y="4038731"/>
            <a:ext cx="47514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ought to lay down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FEDC617C-FB00-4862-8BA3-E6399660B6D3}"/>
              </a:ext>
            </a:extLst>
          </p:cNvPr>
          <p:cNvSpPr txBox="1">
            <a:spLocks noChangeArrowheads="1"/>
          </p:cNvSpPr>
          <p:nvPr/>
        </p:nvSpPr>
        <p:spPr bwMode="auto">
          <a:xfrm>
            <a:off x="1465544" y="4703229"/>
            <a:ext cx="1018729"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69AEFC38-2731-4F45-86F0-50209A856EF7}"/>
              </a:ext>
            </a:extLst>
          </p:cNvPr>
          <p:cNvSpPr txBox="1">
            <a:spLocks noChangeArrowheads="1"/>
          </p:cNvSpPr>
          <p:nvPr/>
        </p:nvSpPr>
        <p:spPr bwMode="auto">
          <a:xfrm>
            <a:off x="2348534" y="4710993"/>
            <a:ext cx="522318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lives for the brethren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FCC78ED6-A23F-4A76-BB4C-C87F68F71DD2}"/>
              </a:ext>
            </a:extLst>
          </p:cNvPr>
          <p:cNvSpPr txBox="1">
            <a:spLocks noChangeArrowheads="1"/>
          </p:cNvSpPr>
          <p:nvPr/>
        </p:nvSpPr>
        <p:spPr bwMode="auto">
          <a:xfrm>
            <a:off x="3011628" y="726315"/>
            <a:ext cx="15838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hate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3728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5E-6 7.40741E-7 L -0.00121 0.04907 " pathEditMode="relative" rAng="0" ptsTypes="AA">
                                      <p:cBhvr>
                                        <p:cTn id="6" dur="1500" fill="hold"/>
                                        <p:tgtEl>
                                          <p:spTgt spid="5"/>
                                        </p:tgtEl>
                                        <p:attrNameLst>
                                          <p:attrName>ppt_x</p:attrName>
                                          <p:attrName>ppt_y</p:attrName>
                                        </p:attrNameLst>
                                      </p:cBhvr>
                                      <p:rCtr x="-69" y="2454"/>
                                    </p:animMotion>
                                  </p:childTnLst>
                                </p:cTn>
                              </p:par>
                              <p:par>
                                <p:cTn id="7" presetID="42" presetClass="path" presetSubtype="0" accel="50000" decel="50000" fill="hold" grpId="1" nodeType="withEffect">
                                  <p:stCondLst>
                                    <p:cond delay="0"/>
                                  </p:stCondLst>
                                  <p:childTnLst>
                                    <p:animMotion origin="layout" path="M 5E-6 7.40741E-7 L 0.00104 -0.04977 " pathEditMode="relative" rAng="0" ptsTypes="AA">
                                      <p:cBhvr>
                                        <p:cTn id="8" dur="1500" fill="hold"/>
                                        <p:tgtEl>
                                          <p:spTgt spid="8"/>
                                        </p:tgtEl>
                                        <p:attrNameLst>
                                          <p:attrName>ppt_x</p:attrName>
                                          <p:attrName>ppt_y</p:attrName>
                                        </p:attrNameLst>
                                      </p:cBhvr>
                                      <p:rCtr x="52" y="-2500"/>
                                    </p:animMotion>
                                  </p:childTnLst>
                                </p:cTn>
                              </p:par>
                              <p:par>
                                <p:cTn id="9" presetID="16" presetClass="entr" presetSubtype="37" fill="hold" grpId="0" nodeType="withEffect">
                                  <p:stCondLst>
                                    <p:cond delay="1250"/>
                                  </p:stCondLst>
                                  <p:childTnLst>
                                    <p:set>
                                      <p:cBhvr>
                                        <p:cTn id="10" dur="1" fill="hold">
                                          <p:stCondLst>
                                            <p:cond delay="0"/>
                                          </p:stCondLst>
                                        </p:cTn>
                                        <p:tgtEl>
                                          <p:spTgt spid="3074"/>
                                        </p:tgtEl>
                                        <p:attrNameLst>
                                          <p:attrName>style.visibility</p:attrName>
                                        </p:attrNameLst>
                                      </p:cBhvr>
                                      <p:to>
                                        <p:strVal val="visible"/>
                                      </p:to>
                                    </p:set>
                                    <p:animEffect transition="in" filter="barn(outVertical)">
                                      <p:cBhvr>
                                        <p:cTn id="11" dur="500"/>
                                        <p:tgtEl>
                                          <p:spTgt spid="3074"/>
                                        </p:tgtEl>
                                      </p:cBhvr>
                                    </p:animEffect>
                                  </p:childTnLst>
                                </p:cTn>
                              </p:par>
                            </p:childTnLst>
                          </p:cTn>
                        </p:par>
                        <p:par>
                          <p:cTn id="12" fill="hold">
                            <p:stCondLst>
                              <p:cond delay="1750"/>
                            </p:stCondLst>
                            <p:childTnLst>
                              <p:par>
                                <p:cTn id="13" presetID="10" presetClass="exit" presetSubtype="0" fill="hold" grpId="2" nodeType="after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0"/>
                                  </p:stCondLst>
                                  <p:childTnLst>
                                    <p:set>
                                      <p:cBhvr override="childStyle">
                                        <p:cTn id="25" dur="500" fill="hold"/>
                                        <p:tgtEl>
                                          <p:spTgt spid="9"/>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5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25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25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25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250"/>
                                        <p:tgtEl>
                                          <p:spTgt spid="26"/>
                                        </p:tgtEl>
                                      </p:cBhvr>
                                    </p:animEffect>
                                  </p:childTnLst>
                                </p:cTn>
                              </p:par>
                              <p:par>
                                <p:cTn id="70" presetID="42" presetClass="path" presetSubtype="0" accel="50000" decel="50000" fill="hold" grpId="1" nodeType="withEffect">
                                  <p:stCondLst>
                                    <p:cond delay="0"/>
                                  </p:stCondLst>
                                  <p:childTnLst>
                                    <p:animMotion origin="layout" path="M 4.16667E-6 4.44444E-6 L -0.20521 -0.07639 " pathEditMode="relative" rAng="0" ptsTypes="AA">
                                      <p:cBhvr>
                                        <p:cTn id="71" dur="1750" fill="hold"/>
                                        <p:tgtEl>
                                          <p:spTgt spid="14"/>
                                        </p:tgtEl>
                                        <p:attrNameLst>
                                          <p:attrName>ppt_x</p:attrName>
                                          <p:attrName>ppt_y</p:attrName>
                                        </p:attrNameLst>
                                      </p:cBhvr>
                                      <p:rCtr x="-10260" y="-3819"/>
                                    </p:animMotion>
                                  </p:childTnLst>
                                </p:cTn>
                              </p:par>
                              <p:par>
                                <p:cTn id="72" presetID="42" presetClass="path" presetSubtype="0" accel="50000" decel="50000" fill="hold" grpId="1" nodeType="withEffect">
                                  <p:stCondLst>
                                    <p:cond delay="0"/>
                                  </p:stCondLst>
                                  <p:childTnLst>
                                    <p:animMotion origin="layout" path="M 1.38889E-6 2.96296E-6 L -0.52292 -0.07639 " pathEditMode="relative" rAng="0" ptsTypes="AA">
                                      <p:cBhvr>
                                        <p:cTn id="73" dur="1750" fill="hold"/>
                                        <p:tgtEl>
                                          <p:spTgt spid="15"/>
                                        </p:tgtEl>
                                        <p:attrNameLst>
                                          <p:attrName>ppt_x</p:attrName>
                                          <p:attrName>ppt_y</p:attrName>
                                        </p:attrNameLst>
                                      </p:cBhvr>
                                      <p:rCtr x="-26146" y="-3819"/>
                                    </p:animMotion>
                                  </p:childTnLst>
                                </p:cTn>
                              </p:par>
                              <p:par>
                                <p:cTn id="74" presetID="42" presetClass="path" presetSubtype="0" accel="50000" decel="50000" fill="hold" grpId="1" nodeType="withEffect">
                                  <p:stCondLst>
                                    <p:cond delay="0"/>
                                  </p:stCondLst>
                                  <p:childTnLst>
                                    <p:animMotion origin="layout" path="M 2.77778E-6 -7.40741E-7 L 0.05278 -0.07685 " pathEditMode="relative" rAng="0" ptsTypes="AA">
                                      <p:cBhvr>
                                        <p:cTn id="75" dur="1750" fill="hold"/>
                                        <p:tgtEl>
                                          <p:spTgt spid="16"/>
                                        </p:tgtEl>
                                        <p:attrNameLst>
                                          <p:attrName>ppt_x</p:attrName>
                                          <p:attrName>ppt_y</p:attrName>
                                        </p:attrNameLst>
                                      </p:cBhvr>
                                      <p:rCtr x="2639" y="-3843"/>
                                    </p:animMotion>
                                  </p:childTnLst>
                                </p:cTn>
                              </p:par>
                              <p:par>
                                <p:cTn id="76" presetID="42" presetClass="path" presetSubtype="0" accel="50000" decel="50000" fill="hold" grpId="1" nodeType="withEffect">
                                  <p:stCondLst>
                                    <p:cond delay="0"/>
                                  </p:stCondLst>
                                  <p:childTnLst>
                                    <p:animMotion origin="layout" path="M -8.33333E-7 -2.22222E-6 L -0.27691 -0.06366 " pathEditMode="relative" rAng="0" ptsTypes="AA">
                                      <p:cBhvr>
                                        <p:cTn id="77" dur="1750" fill="hold"/>
                                        <p:tgtEl>
                                          <p:spTgt spid="17"/>
                                        </p:tgtEl>
                                        <p:attrNameLst>
                                          <p:attrName>ppt_x</p:attrName>
                                          <p:attrName>ppt_y</p:attrName>
                                        </p:attrNameLst>
                                      </p:cBhvr>
                                      <p:rCtr x="-13854" y="-3194"/>
                                    </p:animMotion>
                                  </p:childTnLst>
                                </p:cTn>
                              </p:par>
                              <p:par>
                                <p:cTn id="78" presetID="42" presetClass="path" presetSubtype="0" accel="50000" decel="50000" fill="hold" grpId="1" nodeType="withEffect">
                                  <p:stCondLst>
                                    <p:cond delay="0"/>
                                  </p:stCondLst>
                                  <p:childTnLst>
                                    <p:animMotion origin="layout" path="M 5.55556E-7 -3.7037E-7 L 0.5691 -0.16204 " pathEditMode="relative" rAng="0" ptsTypes="AA">
                                      <p:cBhvr>
                                        <p:cTn id="79" dur="1750" fill="hold"/>
                                        <p:tgtEl>
                                          <p:spTgt spid="18"/>
                                        </p:tgtEl>
                                        <p:attrNameLst>
                                          <p:attrName>ppt_x</p:attrName>
                                          <p:attrName>ppt_y</p:attrName>
                                        </p:attrNameLst>
                                      </p:cBhvr>
                                      <p:rCtr x="28455" y="-8102"/>
                                    </p:animMotion>
                                  </p:childTnLst>
                                </p:cTn>
                              </p:par>
                              <p:par>
                                <p:cTn id="80" presetID="42" presetClass="path" presetSubtype="0" accel="50000" decel="50000" fill="hold" grpId="1" nodeType="withEffect">
                                  <p:stCondLst>
                                    <p:cond delay="0"/>
                                  </p:stCondLst>
                                  <p:childTnLst>
                                    <p:animMotion origin="layout" path="M 3.88889E-6 4.07407E-6 L 0.20573 -0.06297 " pathEditMode="relative" rAng="0" ptsTypes="AA">
                                      <p:cBhvr>
                                        <p:cTn id="81" dur="1750" fill="hold"/>
                                        <p:tgtEl>
                                          <p:spTgt spid="19"/>
                                        </p:tgtEl>
                                        <p:attrNameLst>
                                          <p:attrName>ppt_x</p:attrName>
                                          <p:attrName>ppt_y</p:attrName>
                                        </p:attrNameLst>
                                      </p:cBhvr>
                                      <p:rCtr x="10278" y="-3148"/>
                                    </p:animMotion>
                                  </p:childTnLst>
                                </p:cTn>
                              </p:par>
                              <p:par>
                                <p:cTn id="82" presetID="42" presetClass="path" presetSubtype="0" accel="50000" decel="50000" fill="hold" grpId="1" nodeType="withEffect">
                                  <p:stCondLst>
                                    <p:cond delay="0"/>
                                  </p:stCondLst>
                                  <p:childTnLst>
                                    <p:animMotion origin="layout" path="M -4.44444E-6 1.48148E-6 L -0.40677 -0.02616 " pathEditMode="relative" rAng="0" ptsTypes="AA">
                                      <p:cBhvr>
                                        <p:cTn id="83" dur="1750" fill="hold"/>
                                        <p:tgtEl>
                                          <p:spTgt spid="20"/>
                                        </p:tgtEl>
                                        <p:attrNameLst>
                                          <p:attrName>ppt_x</p:attrName>
                                          <p:attrName>ppt_y</p:attrName>
                                        </p:attrNameLst>
                                      </p:cBhvr>
                                      <p:rCtr x="-20347" y="-1319"/>
                                    </p:animMotion>
                                  </p:childTnLst>
                                </p:cTn>
                              </p:par>
                              <p:par>
                                <p:cTn id="84" presetID="42" presetClass="path" presetSubtype="0" accel="50000" decel="50000" fill="hold" grpId="1" nodeType="withEffect">
                                  <p:stCondLst>
                                    <p:cond delay="0"/>
                                  </p:stCondLst>
                                  <p:childTnLst>
                                    <p:animMotion origin="layout" path="M -4.72222E-6 -2.22222E-6 L -0.14895 -0.02569 " pathEditMode="relative" rAng="0" ptsTypes="AA">
                                      <p:cBhvr>
                                        <p:cTn id="85" dur="1750" fill="hold"/>
                                        <p:tgtEl>
                                          <p:spTgt spid="21"/>
                                        </p:tgtEl>
                                        <p:attrNameLst>
                                          <p:attrName>ppt_x</p:attrName>
                                          <p:attrName>ppt_y</p:attrName>
                                        </p:attrNameLst>
                                      </p:cBhvr>
                                      <p:rCtr x="-7448" y="-1296"/>
                                    </p:animMotion>
                                  </p:childTnLst>
                                </p:cTn>
                              </p:par>
                              <p:par>
                                <p:cTn id="86" presetID="42" presetClass="path" presetSubtype="0" accel="50000" decel="50000" fill="hold" grpId="1" nodeType="withEffect">
                                  <p:stCondLst>
                                    <p:cond delay="0"/>
                                  </p:stCondLst>
                                  <p:childTnLst>
                                    <p:animMotion origin="layout" path="M 5E-6 -3.7037E-6 L -0.49497 0.07199 " pathEditMode="relative" rAng="0" ptsTypes="AA">
                                      <p:cBhvr>
                                        <p:cTn id="87" dur="1750" fill="hold"/>
                                        <p:tgtEl>
                                          <p:spTgt spid="22"/>
                                        </p:tgtEl>
                                        <p:attrNameLst>
                                          <p:attrName>ppt_x</p:attrName>
                                          <p:attrName>ppt_y</p:attrName>
                                        </p:attrNameLst>
                                      </p:cBhvr>
                                      <p:rCtr x="-24757" y="3588"/>
                                    </p:animMotion>
                                  </p:childTnLst>
                                </p:cTn>
                              </p:par>
                              <p:par>
                                <p:cTn id="88" presetID="42" presetClass="path" presetSubtype="0" accel="50000" decel="50000" fill="hold" grpId="1" nodeType="withEffect">
                                  <p:stCondLst>
                                    <p:cond delay="0"/>
                                  </p:stCondLst>
                                  <p:childTnLst>
                                    <p:animMotion origin="layout" path="M 5.55556E-7 -4.44444E-6 L 0.37118 -0.025 " pathEditMode="relative" rAng="0" ptsTypes="AA">
                                      <p:cBhvr>
                                        <p:cTn id="89" dur="1750" fill="hold"/>
                                        <p:tgtEl>
                                          <p:spTgt spid="23"/>
                                        </p:tgtEl>
                                        <p:attrNameLst>
                                          <p:attrName>ppt_x</p:attrName>
                                          <p:attrName>ppt_y</p:attrName>
                                        </p:attrNameLst>
                                      </p:cBhvr>
                                      <p:rCtr x="18559" y="-1250"/>
                                    </p:animMotion>
                                  </p:childTnLst>
                                </p:cTn>
                              </p:par>
                              <p:par>
                                <p:cTn id="90" presetID="42" presetClass="path" presetSubtype="0" accel="50000" decel="50000" fill="hold" grpId="1" nodeType="withEffect">
                                  <p:stCondLst>
                                    <p:cond delay="0"/>
                                  </p:stCondLst>
                                  <p:childTnLst>
                                    <p:animMotion origin="layout" path="M -4.72222E-6 2.59259E-6 L -0.10555 0.14444 " pathEditMode="relative" rAng="0" ptsTypes="AA">
                                      <p:cBhvr>
                                        <p:cTn id="91" dur="1750" fill="hold"/>
                                        <p:tgtEl>
                                          <p:spTgt spid="24"/>
                                        </p:tgtEl>
                                        <p:attrNameLst>
                                          <p:attrName>ppt_x</p:attrName>
                                          <p:attrName>ppt_y</p:attrName>
                                        </p:attrNameLst>
                                      </p:cBhvr>
                                      <p:rCtr x="-5278" y="7222"/>
                                    </p:animMotion>
                                  </p:childTnLst>
                                </p:cTn>
                              </p:par>
                              <p:par>
                                <p:cTn id="92" presetID="42" presetClass="path" presetSubtype="0" accel="50000" decel="50000" fill="hold" grpId="1" nodeType="withEffect">
                                  <p:stCondLst>
                                    <p:cond delay="0"/>
                                  </p:stCondLst>
                                  <p:childTnLst>
                                    <p:animMotion origin="layout" path="M -2.22222E-6 3.33333E-6 L 0.67309 0.04652 " pathEditMode="relative" rAng="0" ptsTypes="AA">
                                      <p:cBhvr>
                                        <p:cTn id="93" dur="1750" fill="hold"/>
                                        <p:tgtEl>
                                          <p:spTgt spid="25"/>
                                        </p:tgtEl>
                                        <p:attrNameLst>
                                          <p:attrName>ppt_x</p:attrName>
                                          <p:attrName>ppt_y</p:attrName>
                                        </p:attrNameLst>
                                      </p:cBhvr>
                                      <p:rCtr x="33646" y="2315"/>
                                    </p:animMotion>
                                  </p:childTnLst>
                                </p:cTn>
                              </p:par>
                              <p:par>
                                <p:cTn id="94" presetID="42" presetClass="path" presetSubtype="0" accel="50000" decel="50000" fill="hold" grpId="1" nodeType="withEffect">
                                  <p:stCondLst>
                                    <p:cond delay="0"/>
                                  </p:stCondLst>
                                  <p:childTnLst>
                                    <p:animMotion origin="layout" path="M -1.11111E-6 -4.07407E-6 L 0.10816 0.14514 " pathEditMode="relative" rAng="0" ptsTypes="AA">
                                      <p:cBhvr>
                                        <p:cTn id="95" dur="1750" fill="hold"/>
                                        <p:tgtEl>
                                          <p:spTgt spid="26"/>
                                        </p:tgtEl>
                                        <p:attrNameLst>
                                          <p:attrName>ppt_x</p:attrName>
                                          <p:attrName>ppt_y</p:attrName>
                                        </p:attrNameLst>
                                      </p:cBhvr>
                                      <p:rCtr x="5399" y="7245"/>
                                    </p:animMotion>
                                  </p:childTnLst>
                                </p:cTn>
                              </p:par>
                              <p:par>
                                <p:cTn id="96" presetID="10" presetClass="exit" presetSubtype="0" fill="hold" grpId="1" nodeType="withEffect">
                                  <p:stCondLst>
                                    <p:cond delay="0"/>
                                  </p:stCondLst>
                                  <p:childTnLst>
                                    <p:animEffect transition="out" filter="fade">
                                      <p:cBhvr>
                                        <p:cTn id="97" dur="1250"/>
                                        <p:tgtEl>
                                          <p:spTgt spid="3074"/>
                                        </p:tgtEl>
                                      </p:cBhvr>
                                    </p:animEffect>
                                    <p:set>
                                      <p:cBhvr>
                                        <p:cTn id="98" dur="1" fill="hold">
                                          <p:stCondLst>
                                            <p:cond delay="1249"/>
                                          </p:stCondLst>
                                        </p:cTn>
                                        <p:tgtEl>
                                          <p:spTgt spid="307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7"/>
                                        </p:tgtEl>
                                      </p:cBhvr>
                                    </p:animEffect>
                                    <p:set>
                                      <p:cBhvr>
                                        <p:cTn id="104" dur="1" fill="hold">
                                          <p:stCondLst>
                                            <p:cond delay="499"/>
                                          </p:stCondLst>
                                        </p:cTn>
                                        <p:tgtEl>
                                          <p:spTgt spid="27"/>
                                        </p:tgtEl>
                                        <p:attrNameLst>
                                          <p:attrName>style.visibility</p:attrName>
                                        </p:attrNameLst>
                                      </p:cBhvr>
                                      <p:to>
                                        <p:strVal val="hidden"/>
                                      </p:to>
                                    </p:set>
                                  </p:childTnLst>
                                </p:cTn>
                              </p:par>
                            </p:childTnLst>
                          </p:cTn>
                        </p:par>
                        <p:par>
                          <p:cTn id="105" fill="hold">
                            <p:stCondLst>
                              <p:cond delay="1750"/>
                            </p:stCondLst>
                            <p:childTnLst>
                              <p:par>
                                <p:cTn id="106" presetID="10" presetClass="entr" presetSubtype="0" fill="hold" grpId="0" nodeType="after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fade">
                                      <p:cBhvr>
                                        <p:cTn id="108" dur="250"/>
                                        <p:tgtEl>
                                          <p:spTgt spid="1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250"/>
                                        <p:tgtEl>
                                          <p:spTgt spid="1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250"/>
                                        <p:tgtEl>
                                          <p:spTgt spid="1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250"/>
                                        <p:tgtEl>
                                          <p:spTgt spid="13"/>
                                        </p:tgtEl>
                                      </p:cBhvr>
                                    </p:animEffect>
                                  </p:childTnLst>
                                </p:cTn>
                              </p:par>
                              <p:par>
                                <p:cTn id="118" presetID="10" presetClass="exit" presetSubtype="0" fill="hold" grpId="2"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7"/>
                                        </p:tgtEl>
                                      </p:cBhvr>
                                    </p:animEffect>
                                    <p:set>
                                      <p:cBhvr>
                                        <p:cTn id="129" dur="1" fill="hold">
                                          <p:stCondLst>
                                            <p:cond delay="499"/>
                                          </p:stCondLst>
                                        </p:cTn>
                                        <p:tgtEl>
                                          <p:spTgt spid="17"/>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0"/>
                                        </p:tgtEl>
                                      </p:cBhvr>
                                    </p:animEffect>
                                    <p:set>
                                      <p:cBhvr>
                                        <p:cTn id="138" dur="1" fill="hold">
                                          <p:stCondLst>
                                            <p:cond delay="499"/>
                                          </p:stCondLst>
                                        </p:cTn>
                                        <p:tgtEl>
                                          <p:spTgt spid="20"/>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23"/>
                                        </p:tgtEl>
                                      </p:cBhvr>
                                    </p:animEffect>
                                    <p:set>
                                      <p:cBhvr>
                                        <p:cTn id="147" dur="1" fill="hold">
                                          <p:stCondLst>
                                            <p:cond delay="499"/>
                                          </p:stCondLst>
                                        </p:cTn>
                                        <p:tgtEl>
                                          <p:spTgt spid="23"/>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26"/>
                                        </p:tgtEl>
                                      </p:cBhvr>
                                    </p:animEffect>
                                    <p:set>
                                      <p:cBhvr>
                                        <p:cTn id="15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5" grpId="1"/>
      <p:bldP spid="5" grpId="2"/>
      <p:bldP spid="8" grpId="1"/>
      <p:bldP spid="8" grpId="2"/>
      <p:bldP spid="10" grpId="0"/>
      <p:bldP spid="11" grpId="0"/>
      <p:bldP spid="12" grpId="0"/>
      <p:bldP spid="13" grpId="0"/>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7462B-8E3E-4ABF-900B-CA022C888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60774" y="1371600"/>
            <a:ext cx="8832501" cy="17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FF9900"/>
                  </a:glow>
                  <a:outerShdw blurRad="76200" dist="50800" dir="5400000" algn="tl" rotWithShape="0">
                    <a:srgbClr val="000000">
                      <a:alpha val="65000"/>
                    </a:srgbClr>
                  </a:outerShdw>
                </a:effectLst>
                <a:latin typeface="Calibri" panose="020F0502020204030204" pitchFamily="34" charset="0"/>
              </a:rPr>
              <a:t>Capital Crime</a:t>
            </a:r>
            <a:endParaRPr lang="en-US" sz="12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FF99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599" y="3867150"/>
            <a:ext cx="333220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solidFill>
                    <a:srgbClr val="01010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F9900"/>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solidFill>
                  <a:srgbClr val="01010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F9900"/>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solidFill>
                    <a:srgbClr val="01010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F9900"/>
                  </a:glow>
                  <a:outerShdw blurRad="76200" dist="50800" dir="5400000" algn="tl" rotWithShape="0">
                    <a:srgbClr val="000000">
                      <a:alpha val="65000"/>
                    </a:srgbClr>
                  </a:outerShdw>
                </a:effectLst>
                <a:latin typeface="Calibri" panose="020F0502020204030204" pitchFamily="34" charset="0"/>
              </a:rPr>
              <a:t>July 5, 2020</a:t>
            </a:r>
            <a:endParaRPr lang="en-US" altLang="en-US" sz="4400" b="1" i="1" spc="50" dirty="0">
              <a:ln w="11430">
                <a:solidFill>
                  <a:srgbClr val="01010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FF9900"/>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4.44444E-6 -4.81481E-6 L 0.01372 0.16875 " pathEditMode="relative" rAng="0" ptsTypes="AA">
                                      <p:cBhvr>
                                        <p:cTn id="32" dur="1000" fill="hold"/>
                                        <p:tgtEl>
                                          <p:spTgt spid="4"/>
                                        </p:tgtEl>
                                        <p:attrNameLst>
                                          <p:attrName>ppt_x</p:attrName>
                                          <p:attrName>ppt_y</p:attrName>
                                        </p:attrNameLst>
                                      </p:cBhvr>
                                      <p:rCtr x="677" y="8426"/>
                                    </p:animMotion>
                                  </p:childTnLst>
                                </p:cTn>
                              </p:par>
                              <p:par>
                                <p:cTn id="33" presetID="8" presetClass="emph" presetSubtype="0" fill="hold" grpId="3" nodeType="withEffect">
                                  <p:stCondLst>
                                    <p:cond delay="0"/>
                                  </p:stCondLst>
                                  <p:childTnLst>
                                    <p:animRot by="-15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4.72222E-6 3.33333E-6 L 0.38056 -0.27917 " pathEditMode="relative" rAng="0" ptsTypes="AA">
                                      <p:cBhvr>
                                        <p:cTn id="39" dur="1500" fill="hold"/>
                                        <p:tgtEl>
                                          <p:spTgt spid="5"/>
                                        </p:tgtEl>
                                        <p:attrNameLst>
                                          <p:attrName>ppt_x</p:attrName>
                                          <p:attrName>ppt_y</p:attrName>
                                        </p:attrNameLst>
                                      </p:cBhvr>
                                      <p:rCtr x="19028" y="-13958"/>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2.22222E-6 L -0.07813 -0.37477 " pathEditMode="relative" rAng="0" ptsTypes="AA">
                                      <p:cBhvr>
                                        <p:cTn id="47" dur="1000" fill="hold"/>
                                        <p:tgtEl>
                                          <p:spTgt spid="6"/>
                                        </p:tgtEl>
                                        <p:attrNameLst>
                                          <p:attrName>ppt_x</p:attrName>
                                          <p:attrName>ppt_y</p:attrName>
                                        </p:attrNameLst>
                                      </p:cBhvr>
                                      <p:rCtr x="-3906" y="-1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BF9C2-3B09-4000-98F8-532241D7A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Black">
            <a:extLst>
              <a:ext uri="{FF2B5EF4-FFF2-40B4-BE49-F238E27FC236}">
                <a16:creationId xmlns:a16="http://schemas.microsoft.com/office/drawing/2014/main" id="{BE19D3B5-C26F-4DDA-A92C-3C7277CA8F70}"/>
              </a:ext>
            </a:extLst>
          </p:cNvPr>
          <p:cNvSpPr/>
          <p:nvPr/>
        </p:nvSpPr>
        <p:spPr>
          <a:xfrm>
            <a:off x="2174878" y="1664983"/>
            <a:ext cx="6969122" cy="5193017"/>
          </a:xfrm>
          <a:custGeom>
            <a:avLst/>
            <a:gdLst>
              <a:gd name="connsiteX0" fmla="*/ 6976997 w 6981818"/>
              <a:gd name="connsiteY0" fmla="*/ 5273458 h 5285984"/>
              <a:gd name="connsiteX1" fmla="*/ 0 w 6981818"/>
              <a:gd name="connsiteY1" fmla="*/ 5285984 h 5285984"/>
              <a:gd name="connsiteX2" fmla="*/ 125260 w 6981818"/>
              <a:gd name="connsiteY2" fmla="*/ 5010411 h 5285984"/>
              <a:gd name="connsiteX3" fmla="*/ 325676 w 6981818"/>
              <a:gd name="connsiteY3" fmla="*/ 4709787 h 5285984"/>
              <a:gd name="connsiteX4" fmla="*/ 275572 w 6981818"/>
              <a:gd name="connsiteY4" fmla="*/ 4584527 h 5285984"/>
              <a:gd name="connsiteX5" fmla="*/ 388307 w 6981818"/>
              <a:gd name="connsiteY5" fmla="*/ 4409162 h 5285984"/>
              <a:gd name="connsiteX6" fmla="*/ 400833 w 6981818"/>
              <a:gd name="connsiteY6" fmla="*/ 4196220 h 5285984"/>
              <a:gd name="connsiteX7" fmla="*/ 438411 w 6981818"/>
              <a:gd name="connsiteY7" fmla="*/ 3883069 h 5285984"/>
              <a:gd name="connsiteX8" fmla="*/ 551145 w 6981818"/>
              <a:gd name="connsiteY8" fmla="*/ 4008329 h 5285984"/>
              <a:gd name="connsiteX9" fmla="*/ 563671 w 6981818"/>
              <a:gd name="connsiteY9" fmla="*/ 3820439 h 5285984"/>
              <a:gd name="connsiteX10" fmla="*/ 638827 w 6981818"/>
              <a:gd name="connsiteY10" fmla="*/ 3795387 h 5285984"/>
              <a:gd name="connsiteX11" fmla="*/ 663879 w 6981818"/>
              <a:gd name="connsiteY11" fmla="*/ 3582444 h 5285984"/>
              <a:gd name="connsiteX12" fmla="*/ 751561 w 6981818"/>
              <a:gd name="connsiteY12" fmla="*/ 3594970 h 5285984"/>
              <a:gd name="connsiteX13" fmla="*/ 789139 w 6981818"/>
              <a:gd name="connsiteY13" fmla="*/ 3369502 h 5285984"/>
              <a:gd name="connsiteX14" fmla="*/ 901874 w 6981818"/>
              <a:gd name="connsiteY14" fmla="*/ 3356976 h 5285984"/>
              <a:gd name="connsiteX15" fmla="*/ 901874 w 6981818"/>
              <a:gd name="connsiteY15" fmla="*/ 3356976 h 5285984"/>
              <a:gd name="connsiteX16" fmla="*/ 1064712 w 6981818"/>
              <a:gd name="connsiteY16" fmla="*/ 3319398 h 5285984"/>
              <a:gd name="connsiteX17" fmla="*/ 1252602 w 6981818"/>
              <a:gd name="connsiteY17" fmla="*/ 3219190 h 5285984"/>
              <a:gd name="connsiteX18" fmla="*/ 1340285 w 6981818"/>
              <a:gd name="connsiteY18" fmla="*/ 3106455 h 5285984"/>
              <a:gd name="connsiteX19" fmla="*/ 1415441 w 6981818"/>
              <a:gd name="connsiteY19" fmla="*/ 3181611 h 5285984"/>
              <a:gd name="connsiteX20" fmla="*/ 1628383 w 6981818"/>
              <a:gd name="connsiteY20" fmla="*/ 2843409 h 5285984"/>
              <a:gd name="connsiteX21" fmla="*/ 1615857 w 6981818"/>
              <a:gd name="connsiteY21" fmla="*/ 3144033 h 5285984"/>
              <a:gd name="connsiteX22" fmla="*/ 1778696 w 6981818"/>
              <a:gd name="connsiteY22" fmla="*/ 2855935 h 5285984"/>
              <a:gd name="connsiteX23" fmla="*/ 1991638 w 6981818"/>
              <a:gd name="connsiteY23" fmla="*/ 2843409 h 5285984"/>
              <a:gd name="connsiteX24" fmla="*/ 2079320 w 6981818"/>
              <a:gd name="connsiteY24" fmla="*/ 2705622 h 5285984"/>
              <a:gd name="connsiteX25" fmla="*/ 2079320 w 6981818"/>
              <a:gd name="connsiteY25" fmla="*/ 2705622 h 5285984"/>
              <a:gd name="connsiteX26" fmla="*/ 2267211 w 6981818"/>
              <a:gd name="connsiteY26" fmla="*/ 2567836 h 5285984"/>
              <a:gd name="connsiteX27" fmla="*/ 2392471 w 6981818"/>
              <a:gd name="connsiteY27" fmla="*/ 2317316 h 5285984"/>
              <a:gd name="connsiteX28" fmla="*/ 2392471 w 6981818"/>
              <a:gd name="connsiteY28" fmla="*/ 2317316 h 5285984"/>
              <a:gd name="connsiteX29" fmla="*/ 2442575 w 6981818"/>
              <a:gd name="connsiteY29" fmla="*/ 1954061 h 5285984"/>
              <a:gd name="connsiteX30" fmla="*/ 2505205 w 6981818"/>
              <a:gd name="connsiteY30" fmla="*/ 1903957 h 5285984"/>
              <a:gd name="connsiteX31" fmla="*/ 2567835 w 6981818"/>
              <a:gd name="connsiteY31" fmla="*/ 1791222 h 5285984"/>
              <a:gd name="connsiteX32" fmla="*/ 2830882 w 6981818"/>
              <a:gd name="connsiteY32" fmla="*/ 1590806 h 5285984"/>
              <a:gd name="connsiteX33" fmla="*/ 2805830 w 6981818"/>
              <a:gd name="connsiteY33" fmla="*/ 1365337 h 5285984"/>
              <a:gd name="connsiteX34" fmla="*/ 2880986 w 6981818"/>
              <a:gd name="connsiteY34" fmla="*/ 1340285 h 5285984"/>
              <a:gd name="connsiteX35" fmla="*/ 3031298 w 6981818"/>
              <a:gd name="connsiteY35" fmla="*/ 1427968 h 5285984"/>
              <a:gd name="connsiteX36" fmla="*/ 3081402 w 6981818"/>
              <a:gd name="connsiteY36" fmla="*/ 1189973 h 5285984"/>
              <a:gd name="connsiteX37" fmla="*/ 3169085 w 6981818"/>
              <a:gd name="connsiteY37" fmla="*/ 1064713 h 5285984"/>
              <a:gd name="connsiteX38" fmla="*/ 3356975 w 6981818"/>
              <a:gd name="connsiteY38" fmla="*/ 1089765 h 5285984"/>
              <a:gd name="connsiteX39" fmla="*/ 3494761 w 6981818"/>
              <a:gd name="connsiteY39" fmla="*/ 989557 h 5285984"/>
              <a:gd name="connsiteX40" fmla="*/ 3331923 w 6981818"/>
              <a:gd name="connsiteY40" fmla="*/ 789140 h 5285984"/>
              <a:gd name="connsiteX41" fmla="*/ 3244241 w 6981818"/>
              <a:gd name="connsiteY41" fmla="*/ 713984 h 5285984"/>
              <a:gd name="connsiteX42" fmla="*/ 3544865 w 6981818"/>
              <a:gd name="connsiteY42" fmla="*/ 551146 h 5285984"/>
              <a:gd name="connsiteX43" fmla="*/ 3695178 w 6981818"/>
              <a:gd name="connsiteY43" fmla="*/ 388307 h 5285984"/>
              <a:gd name="connsiteX44" fmla="*/ 3432131 w 6981818"/>
              <a:gd name="connsiteY44" fmla="*/ 275573 h 5285984"/>
              <a:gd name="connsiteX45" fmla="*/ 3181611 w 6981818"/>
              <a:gd name="connsiteY45" fmla="*/ 137787 h 5285984"/>
              <a:gd name="connsiteX46" fmla="*/ 3432131 w 6981818"/>
              <a:gd name="connsiteY46" fmla="*/ 75157 h 5285984"/>
              <a:gd name="connsiteX47" fmla="*/ 3519813 w 6981818"/>
              <a:gd name="connsiteY47" fmla="*/ 0 h 5285984"/>
              <a:gd name="connsiteX48" fmla="*/ 3607496 w 6981818"/>
              <a:gd name="connsiteY48" fmla="*/ 50105 h 5285984"/>
              <a:gd name="connsiteX49" fmla="*/ 3720230 w 6981818"/>
              <a:gd name="connsiteY49" fmla="*/ 12527 h 5285984"/>
              <a:gd name="connsiteX50" fmla="*/ 3807912 w 6981818"/>
              <a:gd name="connsiteY50" fmla="*/ 112735 h 5285984"/>
              <a:gd name="connsiteX51" fmla="*/ 3970750 w 6981818"/>
              <a:gd name="connsiteY51" fmla="*/ 112735 h 5285984"/>
              <a:gd name="connsiteX52" fmla="*/ 3970750 w 6981818"/>
              <a:gd name="connsiteY52" fmla="*/ 112735 h 5285984"/>
              <a:gd name="connsiteX53" fmla="*/ 4183693 w 6981818"/>
              <a:gd name="connsiteY53" fmla="*/ 112735 h 5285984"/>
              <a:gd name="connsiteX54" fmla="*/ 4183693 w 6981818"/>
              <a:gd name="connsiteY54" fmla="*/ 112735 h 5285984"/>
              <a:gd name="connsiteX55" fmla="*/ 4384109 w 6981818"/>
              <a:gd name="connsiteY55" fmla="*/ 87683 h 5285984"/>
              <a:gd name="connsiteX56" fmla="*/ 4672208 w 6981818"/>
              <a:gd name="connsiteY56" fmla="*/ 112735 h 5285984"/>
              <a:gd name="connsiteX57" fmla="*/ 4759890 w 6981818"/>
              <a:gd name="connsiteY57" fmla="*/ 150313 h 5285984"/>
              <a:gd name="connsiteX58" fmla="*/ 5160723 w 6981818"/>
              <a:gd name="connsiteY58" fmla="*/ 125261 h 5285984"/>
              <a:gd name="connsiteX59" fmla="*/ 5599134 w 6981818"/>
              <a:gd name="connsiteY59" fmla="*/ 137787 h 5285984"/>
              <a:gd name="connsiteX60" fmla="*/ 6037545 w 6981818"/>
              <a:gd name="connsiteY60" fmla="*/ 137787 h 5285984"/>
              <a:gd name="connsiteX61" fmla="*/ 6125227 w 6981818"/>
              <a:gd name="connsiteY61" fmla="*/ 112735 h 5285984"/>
              <a:gd name="connsiteX62" fmla="*/ 6288065 w 6981818"/>
              <a:gd name="connsiteY62" fmla="*/ 137787 h 5285984"/>
              <a:gd name="connsiteX63" fmla="*/ 6976997 w 6981818"/>
              <a:gd name="connsiteY63" fmla="*/ 150313 h 5285984"/>
              <a:gd name="connsiteX64" fmla="*/ 6976997 w 6981818"/>
              <a:gd name="connsiteY64" fmla="*/ 5273458 h 5285984"/>
              <a:gd name="connsiteX0" fmla="*/ 6976997 w 6981028"/>
              <a:gd name="connsiteY0" fmla="*/ 5273458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25227 w 6981028"/>
              <a:gd name="connsiteY61" fmla="*/ 112735 h 5285984"/>
              <a:gd name="connsiteX62" fmla="*/ 6288065 w 6981028"/>
              <a:gd name="connsiteY62" fmla="*/ 137787 h 5285984"/>
              <a:gd name="connsiteX63" fmla="*/ 6974616 w 6981028"/>
              <a:gd name="connsiteY63" fmla="*/ 150313 h 5285984"/>
              <a:gd name="connsiteX64" fmla="*/ 6976997 w 6981028"/>
              <a:gd name="connsiteY64" fmla="*/ 5273458 h 5285984"/>
              <a:gd name="connsiteX0" fmla="*/ 6976997 w 6981028"/>
              <a:gd name="connsiteY0" fmla="*/ 5273458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46658 w 6981028"/>
              <a:gd name="connsiteY61" fmla="*/ 112735 h 5285984"/>
              <a:gd name="connsiteX62" fmla="*/ 6288065 w 6981028"/>
              <a:gd name="connsiteY62" fmla="*/ 137787 h 5285984"/>
              <a:gd name="connsiteX63" fmla="*/ 6974616 w 6981028"/>
              <a:gd name="connsiteY63" fmla="*/ 150313 h 5285984"/>
              <a:gd name="connsiteX64" fmla="*/ 6976997 w 6981028"/>
              <a:gd name="connsiteY64" fmla="*/ 5273458 h 5285984"/>
              <a:gd name="connsiteX0" fmla="*/ 6976997 w 6981028"/>
              <a:gd name="connsiteY0" fmla="*/ 5273458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46658 w 6981028"/>
              <a:gd name="connsiteY61" fmla="*/ 112735 h 5285984"/>
              <a:gd name="connsiteX62" fmla="*/ 6288065 w 6981028"/>
              <a:gd name="connsiteY62" fmla="*/ 137787 h 5285984"/>
              <a:gd name="connsiteX63" fmla="*/ 6974616 w 6981028"/>
              <a:gd name="connsiteY63" fmla="*/ 150313 h 5285984"/>
              <a:gd name="connsiteX64" fmla="*/ 6976997 w 6981028"/>
              <a:gd name="connsiteY64" fmla="*/ 5273458 h 5285984"/>
              <a:gd name="connsiteX0" fmla="*/ 6976997 w 6981028"/>
              <a:gd name="connsiteY0" fmla="*/ 5273458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46658 w 6981028"/>
              <a:gd name="connsiteY61" fmla="*/ 112735 h 5285984"/>
              <a:gd name="connsiteX62" fmla="*/ 6288065 w 6981028"/>
              <a:gd name="connsiteY62" fmla="*/ 137787 h 5285984"/>
              <a:gd name="connsiteX63" fmla="*/ 6974616 w 6981028"/>
              <a:gd name="connsiteY63" fmla="*/ 150313 h 5285984"/>
              <a:gd name="connsiteX64" fmla="*/ 6976997 w 6981028"/>
              <a:gd name="connsiteY64" fmla="*/ 5273458 h 5285984"/>
              <a:gd name="connsiteX0" fmla="*/ 6976997 w 6981028"/>
              <a:gd name="connsiteY0" fmla="*/ 5273458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46658 w 6981028"/>
              <a:gd name="connsiteY61" fmla="*/ 112735 h 5285984"/>
              <a:gd name="connsiteX62" fmla="*/ 6299971 w 6981028"/>
              <a:gd name="connsiteY62" fmla="*/ 142550 h 5285984"/>
              <a:gd name="connsiteX63" fmla="*/ 6974616 w 6981028"/>
              <a:gd name="connsiteY63" fmla="*/ 150313 h 5285984"/>
              <a:gd name="connsiteX64" fmla="*/ 6976997 w 6981028"/>
              <a:gd name="connsiteY64" fmla="*/ 5273458 h 5285984"/>
              <a:gd name="connsiteX0" fmla="*/ 6976997 w 6981028"/>
              <a:gd name="connsiteY0" fmla="*/ 5273458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46658 w 6981028"/>
              <a:gd name="connsiteY61" fmla="*/ 112735 h 5285984"/>
              <a:gd name="connsiteX62" fmla="*/ 6299971 w 6981028"/>
              <a:gd name="connsiteY62" fmla="*/ 142550 h 5285984"/>
              <a:gd name="connsiteX63" fmla="*/ 6974616 w 6981028"/>
              <a:gd name="connsiteY63" fmla="*/ 150313 h 5285984"/>
              <a:gd name="connsiteX64" fmla="*/ 6976997 w 6981028"/>
              <a:gd name="connsiteY64" fmla="*/ 5273458 h 5285984"/>
              <a:gd name="connsiteX0" fmla="*/ 6976997 w 6981028"/>
              <a:gd name="connsiteY0" fmla="*/ 5263933 h 5285984"/>
              <a:gd name="connsiteX1" fmla="*/ 0 w 6981028"/>
              <a:gd name="connsiteY1" fmla="*/ 5285984 h 5285984"/>
              <a:gd name="connsiteX2" fmla="*/ 125260 w 6981028"/>
              <a:gd name="connsiteY2" fmla="*/ 5010411 h 5285984"/>
              <a:gd name="connsiteX3" fmla="*/ 325676 w 6981028"/>
              <a:gd name="connsiteY3" fmla="*/ 4709787 h 5285984"/>
              <a:gd name="connsiteX4" fmla="*/ 275572 w 6981028"/>
              <a:gd name="connsiteY4" fmla="*/ 4584527 h 5285984"/>
              <a:gd name="connsiteX5" fmla="*/ 388307 w 6981028"/>
              <a:gd name="connsiteY5" fmla="*/ 4409162 h 5285984"/>
              <a:gd name="connsiteX6" fmla="*/ 400833 w 6981028"/>
              <a:gd name="connsiteY6" fmla="*/ 4196220 h 5285984"/>
              <a:gd name="connsiteX7" fmla="*/ 438411 w 6981028"/>
              <a:gd name="connsiteY7" fmla="*/ 3883069 h 5285984"/>
              <a:gd name="connsiteX8" fmla="*/ 551145 w 6981028"/>
              <a:gd name="connsiteY8" fmla="*/ 4008329 h 5285984"/>
              <a:gd name="connsiteX9" fmla="*/ 563671 w 6981028"/>
              <a:gd name="connsiteY9" fmla="*/ 3820439 h 5285984"/>
              <a:gd name="connsiteX10" fmla="*/ 638827 w 6981028"/>
              <a:gd name="connsiteY10" fmla="*/ 3795387 h 5285984"/>
              <a:gd name="connsiteX11" fmla="*/ 663879 w 6981028"/>
              <a:gd name="connsiteY11" fmla="*/ 3582444 h 5285984"/>
              <a:gd name="connsiteX12" fmla="*/ 751561 w 6981028"/>
              <a:gd name="connsiteY12" fmla="*/ 3594970 h 5285984"/>
              <a:gd name="connsiteX13" fmla="*/ 789139 w 6981028"/>
              <a:gd name="connsiteY13" fmla="*/ 3369502 h 5285984"/>
              <a:gd name="connsiteX14" fmla="*/ 901874 w 6981028"/>
              <a:gd name="connsiteY14" fmla="*/ 3356976 h 5285984"/>
              <a:gd name="connsiteX15" fmla="*/ 901874 w 6981028"/>
              <a:gd name="connsiteY15" fmla="*/ 3356976 h 5285984"/>
              <a:gd name="connsiteX16" fmla="*/ 1064712 w 6981028"/>
              <a:gd name="connsiteY16" fmla="*/ 3319398 h 5285984"/>
              <a:gd name="connsiteX17" fmla="*/ 1252602 w 6981028"/>
              <a:gd name="connsiteY17" fmla="*/ 3219190 h 5285984"/>
              <a:gd name="connsiteX18" fmla="*/ 1340285 w 6981028"/>
              <a:gd name="connsiteY18" fmla="*/ 3106455 h 5285984"/>
              <a:gd name="connsiteX19" fmla="*/ 1415441 w 6981028"/>
              <a:gd name="connsiteY19" fmla="*/ 3181611 h 5285984"/>
              <a:gd name="connsiteX20" fmla="*/ 1628383 w 6981028"/>
              <a:gd name="connsiteY20" fmla="*/ 2843409 h 5285984"/>
              <a:gd name="connsiteX21" fmla="*/ 1615857 w 6981028"/>
              <a:gd name="connsiteY21" fmla="*/ 3144033 h 5285984"/>
              <a:gd name="connsiteX22" fmla="*/ 1778696 w 6981028"/>
              <a:gd name="connsiteY22" fmla="*/ 2855935 h 5285984"/>
              <a:gd name="connsiteX23" fmla="*/ 1991638 w 6981028"/>
              <a:gd name="connsiteY23" fmla="*/ 2843409 h 5285984"/>
              <a:gd name="connsiteX24" fmla="*/ 2079320 w 6981028"/>
              <a:gd name="connsiteY24" fmla="*/ 2705622 h 5285984"/>
              <a:gd name="connsiteX25" fmla="*/ 2079320 w 6981028"/>
              <a:gd name="connsiteY25" fmla="*/ 2705622 h 5285984"/>
              <a:gd name="connsiteX26" fmla="*/ 2267211 w 6981028"/>
              <a:gd name="connsiteY26" fmla="*/ 2567836 h 5285984"/>
              <a:gd name="connsiteX27" fmla="*/ 2392471 w 6981028"/>
              <a:gd name="connsiteY27" fmla="*/ 2317316 h 5285984"/>
              <a:gd name="connsiteX28" fmla="*/ 2392471 w 6981028"/>
              <a:gd name="connsiteY28" fmla="*/ 2317316 h 5285984"/>
              <a:gd name="connsiteX29" fmla="*/ 2442575 w 6981028"/>
              <a:gd name="connsiteY29" fmla="*/ 1954061 h 5285984"/>
              <a:gd name="connsiteX30" fmla="*/ 2505205 w 6981028"/>
              <a:gd name="connsiteY30" fmla="*/ 1903957 h 5285984"/>
              <a:gd name="connsiteX31" fmla="*/ 2567835 w 6981028"/>
              <a:gd name="connsiteY31" fmla="*/ 1791222 h 5285984"/>
              <a:gd name="connsiteX32" fmla="*/ 2830882 w 6981028"/>
              <a:gd name="connsiteY32" fmla="*/ 1590806 h 5285984"/>
              <a:gd name="connsiteX33" fmla="*/ 2805830 w 6981028"/>
              <a:gd name="connsiteY33" fmla="*/ 1365337 h 5285984"/>
              <a:gd name="connsiteX34" fmla="*/ 2880986 w 6981028"/>
              <a:gd name="connsiteY34" fmla="*/ 1340285 h 5285984"/>
              <a:gd name="connsiteX35" fmla="*/ 3031298 w 6981028"/>
              <a:gd name="connsiteY35" fmla="*/ 1427968 h 5285984"/>
              <a:gd name="connsiteX36" fmla="*/ 3081402 w 6981028"/>
              <a:gd name="connsiteY36" fmla="*/ 1189973 h 5285984"/>
              <a:gd name="connsiteX37" fmla="*/ 3169085 w 6981028"/>
              <a:gd name="connsiteY37" fmla="*/ 1064713 h 5285984"/>
              <a:gd name="connsiteX38" fmla="*/ 3356975 w 6981028"/>
              <a:gd name="connsiteY38" fmla="*/ 1089765 h 5285984"/>
              <a:gd name="connsiteX39" fmla="*/ 3494761 w 6981028"/>
              <a:gd name="connsiteY39" fmla="*/ 989557 h 5285984"/>
              <a:gd name="connsiteX40" fmla="*/ 3331923 w 6981028"/>
              <a:gd name="connsiteY40" fmla="*/ 789140 h 5285984"/>
              <a:gd name="connsiteX41" fmla="*/ 3244241 w 6981028"/>
              <a:gd name="connsiteY41" fmla="*/ 713984 h 5285984"/>
              <a:gd name="connsiteX42" fmla="*/ 3544865 w 6981028"/>
              <a:gd name="connsiteY42" fmla="*/ 551146 h 5285984"/>
              <a:gd name="connsiteX43" fmla="*/ 3695178 w 6981028"/>
              <a:gd name="connsiteY43" fmla="*/ 388307 h 5285984"/>
              <a:gd name="connsiteX44" fmla="*/ 3432131 w 6981028"/>
              <a:gd name="connsiteY44" fmla="*/ 275573 h 5285984"/>
              <a:gd name="connsiteX45" fmla="*/ 3181611 w 6981028"/>
              <a:gd name="connsiteY45" fmla="*/ 137787 h 5285984"/>
              <a:gd name="connsiteX46" fmla="*/ 3432131 w 6981028"/>
              <a:gd name="connsiteY46" fmla="*/ 75157 h 5285984"/>
              <a:gd name="connsiteX47" fmla="*/ 3519813 w 6981028"/>
              <a:gd name="connsiteY47" fmla="*/ 0 h 5285984"/>
              <a:gd name="connsiteX48" fmla="*/ 3607496 w 6981028"/>
              <a:gd name="connsiteY48" fmla="*/ 50105 h 5285984"/>
              <a:gd name="connsiteX49" fmla="*/ 3720230 w 6981028"/>
              <a:gd name="connsiteY49" fmla="*/ 12527 h 5285984"/>
              <a:gd name="connsiteX50" fmla="*/ 3807912 w 6981028"/>
              <a:gd name="connsiteY50" fmla="*/ 112735 h 5285984"/>
              <a:gd name="connsiteX51" fmla="*/ 3970750 w 6981028"/>
              <a:gd name="connsiteY51" fmla="*/ 112735 h 5285984"/>
              <a:gd name="connsiteX52" fmla="*/ 3970750 w 6981028"/>
              <a:gd name="connsiteY52" fmla="*/ 112735 h 5285984"/>
              <a:gd name="connsiteX53" fmla="*/ 4183693 w 6981028"/>
              <a:gd name="connsiteY53" fmla="*/ 112735 h 5285984"/>
              <a:gd name="connsiteX54" fmla="*/ 4183693 w 6981028"/>
              <a:gd name="connsiteY54" fmla="*/ 112735 h 5285984"/>
              <a:gd name="connsiteX55" fmla="*/ 4384109 w 6981028"/>
              <a:gd name="connsiteY55" fmla="*/ 87683 h 5285984"/>
              <a:gd name="connsiteX56" fmla="*/ 4672208 w 6981028"/>
              <a:gd name="connsiteY56" fmla="*/ 112735 h 5285984"/>
              <a:gd name="connsiteX57" fmla="*/ 4759890 w 6981028"/>
              <a:gd name="connsiteY57" fmla="*/ 150313 h 5285984"/>
              <a:gd name="connsiteX58" fmla="*/ 5160723 w 6981028"/>
              <a:gd name="connsiteY58" fmla="*/ 125261 h 5285984"/>
              <a:gd name="connsiteX59" fmla="*/ 5599134 w 6981028"/>
              <a:gd name="connsiteY59" fmla="*/ 137787 h 5285984"/>
              <a:gd name="connsiteX60" fmla="*/ 6037545 w 6981028"/>
              <a:gd name="connsiteY60" fmla="*/ 137787 h 5285984"/>
              <a:gd name="connsiteX61" fmla="*/ 6146658 w 6981028"/>
              <a:gd name="connsiteY61" fmla="*/ 112735 h 5285984"/>
              <a:gd name="connsiteX62" fmla="*/ 6299971 w 6981028"/>
              <a:gd name="connsiteY62" fmla="*/ 142550 h 5285984"/>
              <a:gd name="connsiteX63" fmla="*/ 6974616 w 6981028"/>
              <a:gd name="connsiteY63" fmla="*/ 150313 h 5285984"/>
              <a:gd name="connsiteX64" fmla="*/ 6976997 w 6981028"/>
              <a:gd name="connsiteY64" fmla="*/ 5263933 h 5285984"/>
              <a:gd name="connsiteX0" fmla="*/ 6965091 w 6969122"/>
              <a:gd name="connsiteY0" fmla="*/ 5263933 h 5264553"/>
              <a:gd name="connsiteX1" fmla="*/ 0 w 6969122"/>
              <a:gd name="connsiteY1" fmla="*/ 5264553 h 5264553"/>
              <a:gd name="connsiteX2" fmla="*/ 113354 w 6969122"/>
              <a:gd name="connsiteY2" fmla="*/ 5010411 h 5264553"/>
              <a:gd name="connsiteX3" fmla="*/ 313770 w 6969122"/>
              <a:gd name="connsiteY3" fmla="*/ 4709787 h 5264553"/>
              <a:gd name="connsiteX4" fmla="*/ 263666 w 6969122"/>
              <a:gd name="connsiteY4" fmla="*/ 4584527 h 5264553"/>
              <a:gd name="connsiteX5" fmla="*/ 376401 w 6969122"/>
              <a:gd name="connsiteY5" fmla="*/ 4409162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84527 h 5264553"/>
              <a:gd name="connsiteX5" fmla="*/ 376401 w 6969122"/>
              <a:gd name="connsiteY5" fmla="*/ 4409162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84527 h 5264553"/>
              <a:gd name="connsiteX5" fmla="*/ 376401 w 6969122"/>
              <a:gd name="connsiteY5" fmla="*/ 4409162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84527 h 5264553"/>
              <a:gd name="connsiteX5" fmla="*/ 376401 w 6969122"/>
              <a:gd name="connsiteY5" fmla="*/ 4409162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6401 w 6969122"/>
              <a:gd name="connsiteY5" fmla="*/ 4409162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6401 w 6969122"/>
              <a:gd name="connsiteY5" fmla="*/ 4409162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883069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539239 w 6969122"/>
              <a:gd name="connsiteY8" fmla="*/ 4008329 h 5264553"/>
              <a:gd name="connsiteX9" fmla="*/ 551765 w 6969122"/>
              <a:gd name="connsiteY9" fmla="*/ 3820439 h 5264553"/>
              <a:gd name="connsiteX10" fmla="*/ 626921 w 6969122"/>
              <a:gd name="connsiteY10" fmla="*/ 3795387 h 5264553"/>
              <a:gd name="connsiteX11" fmla="*/ 651973 w 6969122"/>
              <a:gd name="connsiteY11" fmla="*/ 3582444 h 5264553"/>
              <a:gd name="connsiteX12" fmla="*/ 739655 w 6969122"/>
              <a:gd name="connsiteY12" fmla="*/ 3594970 h 5264553"/>
              <a:gd name="connsiteX13" fmla="*/ 777233 w 6969122"/>
              <a:gd name="connsiteY13" fmla="*/ 3369502 h 5264553"/>
              <a:gd name="connsiteX14" fmla="*/ 889968 w 6969122"/>
              <a:gd name="connsiteY14" fmla="*/ 3356976 h 5264553"/>
              <a:gd name="connsiteX15" fmla="*/ 889968 w 6969122"/>
              <a:gd name="connsiteY15" fmla="*/ 3356976 h 5264553"/>
              <a:gd name="connsiteX16" fmla="*/ 1052806 w 6969122"/>
              <a:gd name="connsiteY16" fmla="*/ 3319398 h 5264553"/>
              <a:gd name="connsiteX17" fmla="*/ 1240696 w 6969122"/>
              <a:gd name="connsiteY17" fmla="*/ 3219190 h 5264553"/>
              <a:gd name="connsiteX18" fmla="*/ 1328379 w 6969122"/>
              <a:gd name="connsiteY18" fmla="*/ 3106455 h 5264553"/>
              <a:gd name="connsiteX19" fmla="*/ 1403535 w 6969122"/>
              <a:gd name="connsiteY19" fmla="*/ 3181611 h 5264553"/>
              <a:gd name="connsiteX20" fmla="*/ 1616477 w 6969122"/>
              <a:gd name="connsiteY20" fmla="*/ 2843409 h 5264553"/>
              <a:gd name="connsiteX21" fmla="*/ 1603951 w 6969122"/>
              <a:gd name="connsiteY21" fmla="*/ 3144033 h 5264553"/>
              <a:gd name="connsiteX22" fmla="*/ 1766790 w 6969122"/>
              <a:gd name="connsiteY22" fmla="*/ 2855935 h 5264553"/>
              <a:gd name="connsiteX23" fmla="*/ 1979732 w 6969122"/>
              <a:gd name="connsiteY23" fmla="*/ 2843409 h 5264553"/>
              <a:gd name="connsiteX24" fmla="*/ 2067414 w 6969122"/>
              <a:gd name="connsiteY24" fmla="*/ 2705622 h 5264553"/>
              <a:gd name="connsiteX25" fmla="*/ 2067414 w 6969122"/>
              <a:gd name="connsiteY25" fmla="*/ 2705622 h 5264553"/>
              <a:gd name="connsiteX26" fmla="*/ 2255305 w 6969122"/>
              <a:gd name="connsiteY26" fmla="*/ 2567836 h 5264553"/>
              <a:gd name="connsiteX27" fmla="*/ 2380565 w 6969122"/>
              <a:gd name="connsiteY27" fmla="*/ 2317316 h 5264553"/>
              <a:gd name="connsiteX28" fmla="*/ 2380565 w 6969122"/>
              <a:gd name="connsiteY28" fmla="*/ 2317316 h 5264553"/>
              <a:gd name="connsiteX29" fmla="*/ 2430669 w 6969122"/>
              <a:gd name="connsiteY29" fmla="*/ 1954061 h 5264553"/>
              <a:gd name="connsiteX30" fmla="*/ 2493299 w 6969122"/>
              <a:gd name="connsiteY30" fmla="*/ 1903957 h 5264553"/>
              <a:gd name="connsiteX31" fmla="*/ 2555929 w 6969122"/>
              <a:gd name="connsiteY31" fmla="*/ 1791222 h 5264553"/>
              <a:gd name="connsiteX32" fmla="*/ 2818976 w 6969122"/>
              <a:gd name="connsiteY32" fmla="*/ 1590806 h 5264553"/>
              <a:gd name="connsiteX33" fmla="*/ 2793924 w 6969122"/>
              <a:gd name="connsiteY33" fmla="*/ 1365337 h 5264553"/>
              <a:gd name="connsiteX34" fmla="*/ 2869080 w 6969122"/>
              <a:gd name="connsiteY34" fmla="*/ 1340285 h 5264553"/>
              <a:gd name="connsiteX35" fmla="*/ 3019392 w 6969122"/>
              <a:gd name="connsiteY35" fmla="*/ 1427968 h 5264553"/>
              <a:gd name="connsiteX36" fmla="*/ 3069496 w 6969122"/>
              <a:gd name="connsiteY36" fmla="*/ 1189973 h 5264553"/>
              <a:gd name="connsiteX37" fmla="*/ 3157179 w 6969122"/>
              <a:gd name="connsiteY37" fmla="*/ 1064713 h 5264553"/>
              <a:gd name="connsiteX38" fmla="*/ 3345069 w 6969122"/>
              <a:gd name="connsiteY38" fmla="*/ 1089765 h 5264553"/>
              <a:gd name="connsiteX39" fmla="*/ 3482855 w 6969122"/>
              <a:gd name="connsiteY39" fmla="*/ 989557 h 5264553"/>
              <a:gd name="connsiteX40" fmla="*/ 3320017 w 6969122"/>
              <a:gd name="connsiteY40" fmla="*/ 789140 h 5264553"/>
              <a:gd name="connsiteX41" fmla="*/ 3232335 w 6969122"/>
              <a:gd name="connsiteY41" fmla="*/ 713984 h 5264553"/>
              <a:gd name="connsiteX42" fmla="*/ 3532959 w 6969122"/>
              <a:gd name="connsiteY42" fmla="*/ 551146 h 5264553"/>
              <a:gd name="connsiteX43" fmla="*/ 3683272 w 6969122"/>
              <a:gd name="connsiteY43" fmla="*/ 388307 h 5264553"/>
              <a:gd name="connsiteX44" fmla="*/ 3420225 w 6969122"/>
              <a:gd name="connsiteY44" fmla="*/ 275573 h 5264553"/>
              <a:gd name="connsiteX45" fmla="*/ 3169705 w 6969122"/>
              <a:gd name="connsiteY45" fmla="*/ 137787 h 5264553"/>
              <a:gd name="connsiteX46" fmla="*/ 3420225 w 6969122"/>
              <a:gd name="connsiteY46" fmla="*/ 75157 h 5264553"/>
              <a:gd name="connsiteX47" fmla="*/ 3507907 w 6969122"/>
              <a:gd name="connsiteY47" fmla="*/ 0 h 5264553"/>
              <a:gd name="connsiteX48" fmla="*/ 3595590 w 6969122"/>
              <a:gd name="connsiteY48" fmla="*/ 50105 h 5264553"/>
              <a:gd name="connsiteX49" fmla="*/ 3708324 w 6969122"/>
              <a:gd name="connsiteY49" fmla="*/ 12527 h 5264553"/>
              <a:gd name="connsiteX50" fmla="*/ 3796006 w 6969122"/>
              <a:gd name="connsiteY50" fmla="*/ 112735 h 5264553"/>
              <a:gd name="connsiteX51" fmla="*/ 3958844 w 6969122"/>
              <a:gd name="connsiteY51" fmla="*/ 112735 h 5264553"/>
              <a:gd name="connsiteX52" fmla="*/ 3958844 w 6969122"/>
              <a:gd name="connsiteY52" fmla="*/ 112735 h 5264553"/>
              <a:gd name="connsiteX53" fmla="*/ 4171787 w 6969122"/>
              <a:gd name="connsiteY53" fmla="*/ 112735 h 5264553"/>
              <a:gd name="connsiteX54" fmla="*/ 4171787 w 6969122"/>
              <a:gd name="connsiteY54" fmla="*/ 112735 h 5264553"/>
              <a:gd name="connsiteX55" fmla="*/ 4372203 w 6969122"/>
              <a:gd name="connsiteY55" fmla="*/ 87683 h 5264553"/>
              <a:gd name="connsiteX56" fmla="*/ 4660302 w 6969122"/>
              <a:gd name="connsiteY56" fmla="*/ 112735 h 5264553"/>
              <a:gd name="connsiteX57" fmla="*/ 4747984 w 6969122"/>
              <a:gd name="connsiteY57" fmla="*/ 150313 h 5264553"/>
              <a:gd name="connsiteX58" fmla="*/ 5148817 w 6969122"/>
              <a:gd name="connsiteY58" fmla="*/ 125261 h 5264553"/>
              <a:gd name="connsiteX59" fmla="*/ 5587228 w 6969122"/>
              <a:gd name="connsiteY59" fmla="*/ 137787 h 5264553"/>
              <a:gd name="connsiteX60" fmla="*/ 6025639 w 6969122"/>
              <a:gd name="connsiteY60" fmla="*/ 137787 h 5264553"/>
              <a:gd name="connsiteX61" fmla="*/ 6134752 w 6969122"/>
              <a:gd name="connsiteY61" fmla="*/ 112735 h 5264553"/>
              <a:gd name="connsiteX62" fmla="*/ 6288065 w 6969122"/>
              <a:gd name="connsiteY62" fmla="*/ 142550 h 5264553"/>
              <a:gd name="connsiteX63" fmla="*/ 6962710 w 6969122"/>
              <a:gd name="connsiteY63" fmla="*/ 150313 h 5264553"/>
              <a:gd name="connsiteX64" fmla="*/ 6965091 w 6969122"/>
              <a:gd name="connsiteY64"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39239 w 6969122"/>
              <a:gd name="connsiteY9" fmla="*/ 4008329 h 5264553"/>
              <a:gd name="connsiteX10" fmla="*/ 551765 w 6969122"/>
              <a:gd name="connsiteY10" fmla="*/ 3820439 h 5264553"/>
              <a:gd name="connsiteX11" fmla="*/ 626921 w 6969122"/>
              <a:gd name="connsiteY11" fmla="*/ 3795387 h 5264553"/>
              <a:gd name="connsiteX12" fmla="*/ 651973 w 6969122"/>
              <a:gd name="connsiteY12" fmla="*/ 3582444 h 5264553"/>
              <a:gd name="connsiteX13" fmla="*/ 739655 w 6969122"/>
              <a:gd name="connsiteY13" fmla="*/ 3594970 h 5264553"/>
              <a:gd name="connsiteX14" fmla="*/ 777233 w 6969122"/>
              <a:gd name="connsiteY14" fmla="*/ 3369502 h 5264553"/>
              <a:gd name="connsiteX15" fmla="*/ 889968 w 6969122"/>
              <a:gd name="connsiteY15" fmla="*/ 3356976 h 5264553"/>
              <a:gd name="connsiteX16" fmla="*/ 889968 w 6969122"/>
              <a:gd name="connsiteY16" fmla="*/ 3356976 h 5264553"/>
              <a:gd name="connsiteX17" fmla="*/ 1052806 w 6969122"/>
              <a:gd name="connsiteY17" fmla="*/ 3319398 h 5264553"/>
              <a:gd name="connsiteX18" fmla="*/ 1240696 w 6969122"/>
              <a:gd name="connsiteY18" fmla="*/ 3219190 h 5264553"/>
              <a:gd name="connsiteX19" fmla="*/ 1328379 w 6969122"/>
              <a:gd name="connsiteY19" fmla="*/ 3106455 h 5264553"/>
              <a:gd name="connsiteX20" fmla="*/ 1403535 w 6969122"/>
              <a:gd name="connsiteY20" fmla="*/ 3181611 h 5264553"/>
              <a:gd name="connsiteX21" fmla="*/ 1616477 w 6969122"/>
              <a:gd name="connsiteY21" fmla="*/ 2843409 h 5264553"/>
              <a:gd name="connsiteX22" fmla="*/ 1603951 w 6969122"/>
              <a:gd name="connsiteY22" fmla="*/ 3144033 h 5264553"/>
              <a:gd name="connsiteX23" fmla="*/ 1766790 w 6969122"/>
              <a:gd name="connsiteY23" fmla="*/ 2855935 h 5264553"/>
              <a:gd name="connsiteX24" fmla="*/ 1979732 w 6969122"/>
              <a:gd name="connsiteY24" fmla="*/ 2843409 h 5264553"/>
              <a:gd name="connsiteX25" fmla="*/ 2067414 w 6969122"/>
              <a:gd name="connsiteY25" fmla="*/ 2705622 h 5264553"/>
              <a:gd name="connsiteX26" fmla="*/ 2067414 w 6969122"/>
              <a:gd name="connsiteY26" fmla="*/ 2705622 h 5264553"/>
              <a:gd name="connsiteX27" fmla="*/ 2255305 w 6969122"/>
              <a:gd name="connsiteY27" fmla="*/ 2567836 h 5264553"/>
              <a:gd name="connsiteX28" fmla="*/ 2380565 w 6969122"/>
              <a:gd name="connsiteY28" fmla="*/ 2317316 h 5264553"/>
              <a:gd name="connsiteX29" fmla="*/ 2380565 w 6969122"/>
              <a:gd name="connsiteY29" fmla="*/ 2317316 h 5264553"/>
              <a:gd name="connsiteX30" fmla="*/ 2430669 w 6969122"/>
              <a:gd name="connsiteY30" fmla="*/ 1954061 h 5264553"/>
              <a:gd name="connsiteX31" fmla="*/ 2493299 w 6969122"/>
              <a:gd name="connsiteY31" fmla="*/ 1903957 h 5264553"/>
              <a:gd name="connsiteX32" fmla="*/ 2555929 w 6969122"/>
              <a:gd name="connsiteY32" fmla="*/ 1791222 h 5264553"/>
              <a:gd name="connsiteX33" fmla="*/ 2818976 w 6969122"/>
              <a:gd name="connsiteY33" fmla="*/ 1590806 h 5264553"/>
              <a:gd name="connsiteX34" fmla="*/ 2793924 w 6969122"/>
              <a:gd name="connsiteY34" fmla="*/ 1365337 h 5264553"/>
              <a:gd name="connsiteX35" fmla="*/ 2869080 w 6969122"/>
              <a:gd name="connsiteY35" fmla="*/ 1340285 h 5264553"/>
              <a:gd name="connsiteX36" fmla="*/ 3019392 w 6969122"/>
              <a:gd name="connsiteY36" fmla="*/ 1427968 h 5264553"/>
              <a:gd name="connsiteX37" fmla="*/ 3069496 w 6969122"/>
              <a:gd name="connsiteY37" fmla="*/ 1189973 h 5264553"/>
              <a:gd name="connsiteX38" fmla="*/ 3157179 w 6969122"/>
              <a:gd name="connsiteY38" fmla="*/ 1064713 h 5264553"/>
              <a:gd name="connsiteX39" fmla="*/ 3345069 w 6969122"/>
              <a:gd name="connsiteY39" fmla="*/ 1089765 h 5264553"/>
              <a:gd name="connsiteX40" fmla="*/ 3482855 w 6969122"/>
              <a:gd name="connsiteY40" fmla="*/ 989557 h 5264553"/>
              <a:gd name="connsiteX41" fmla="*/ 3320017 w 6969122"/>
              <a:gd name="connsiteY41" fmla="*/ 789140 h 5264553"/>
              <a:gd name="connsiteX42" fmla="*/ 3232335 w 6969122"/>
              <a:gd name="connsiteY42" fmla="*/ 713984 h 5264553"/>
              <a:gd name="connsiteX43" fmla="*/ 3532959 w 6969122"/>
              <a:gd name="connsiteY43" fmla="*/ 551146 h 5264553"/>
              <a:gd name="connsiteX44" fmla="*/ 3683272 w 6969122"/>
              <a:gd name="connsiteY44" fmla="*/ 388307 h 5264553"/>
              <a:gd name="connsiteX45" fmla="*/ 3420225 w 6969122"/>
              <a:gd name="connsiteY45" fmla="*/ 275573 h 5264553"/>
              <a:gd name="connsiteX46" fmla="*/ 3169705 w 6969122"/>
              <a:gd name="connsiteY46" fmla="*/ 137787 h 5264553"/>
              <a:gd name="connsiteX47" fmla="*/ 3420225 w 6969122"/>
              <a:gd name="connsiteY47" fmla="*/ 75157 h 5264553"/>
              <a:gd name="connsiteX48" fmla="*/ 3507907 w 6969122"/>
              <a:gd name="connsiteY48" fmla="*/ 0 h 5264553"/>
              <a:gd name="connsiteX49" fmla="*/ 3595590 w 6969122"/>
              <a:gd name="connsiteY49" fmla="*/ 50105 h 5264553"/>
              <a:gd name="connsiteX50" fmla="*/ 3708324 w 6969122"/>
              <a:gd name="connsiteY50" fmla="*/ 12527 h 5264553"/>
              <a:gd name="connsiteX51" fmla="*/ 3796006 w 6969122"/>
              <a:gd name="connsiteY51" fmla="*/ 112735 h 5264553"/>
              <a:gd name="connsiteX52" fmla="*/ 3958844 w 6969122"/>
              <a:gd name="connsiteY52" fmla="*/ 112735 h 5264553"/>
              <a:gd name="connsiteX53" fmla="*/ 3958844 w 6969122"/>
              <a:gd name="connsiteY53" fmla="*/ 112735 h 5264553"/>
              <a:gd name="connsiteX54" fmla="*/ 4171787 w 6969122"/>
              <a:gd name="connsiteY54" fmla="*/ 112735 h 5264553"/>
              <a:gd name="connsiteX55" fmla="*/ 4171787 w 6969122"/>
              <a:gd name="connsiteY55" fmla="*/ 112735 h 5264553"/>
              <a:gd name="connsiteX56" fmla="*/ 4372203 w 6969122"/>
              <a:gd name="connsiteY56" fmla="*/ 87683 h 5264553"/>
              <a:gd name="connsiteX57" fmla="*/ 4660302 w 6969122"/>
              <a:gd name="connsiteY57" fmla="*/ 112735 h 5264553"/>
              <a:gd name="connsiteX58" fmla="*/ 4747984 w 6969122"/>
              <a:gd name="connsiteY58" fmla="*/ 150313 h 5264553"/>
              <a:gd name="connsiteX59" fmla="*/ 5148817 w 6969122"/>
              <a:gd name="connsiteY59" fmla="*/ 125261 h 5264553"/>
              <a:gd name="connsiteX60" fmla="*/ 5587228 w 6969122"/>
              <a:gd name="connsiteY60" fmla="*/ 137787 h 5264553"/>
              <a:gd name="connsiteX61" fmla="*/ 6025639 w 6969122"/>
              <a:gd name="connsiteY61" fmla="*/ 137787 h 5264553"/>
              <a:gd name="connsiteX62" fmla="*/ 6134752 w 6969122"/>
              <a:gd name="connsiteY62" fmla="*/ 112735 h 5264553"/>
              <a:gd name="connsiteX63" fmla="*/ 6288065 w 6969122"/>
              <a:gd name="connsiteY63" fmla="*/ 142550 h 5264553"/>
              <a:gd name="connsiteX64" fmla="*/ 6962710 w 6969122"/>
              <a:gd name="connsiteY64" fmla="*/ 150313 h 5264553"/>
              <a:gd name="connsiteX65" fmla="*/ 6965091 w 6969122"/>
              <a:gd name="connsiteY65"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1765 w 6969122"/>
              <a:gd name="connsiteY10" fmla="*/ 3820439 h 5264553"/>
              <a:gd name="connsiteX11" fmla="*/ 626921 w 6969122"/>
              <a:gd name="connsiteY11" fmla="*/ 3795387 h 5264553"/>
              <a:gd name="connsiteX12" fmla="*/ 651973 w 6969122"/>
              <a:gd name="connsiteY12" fmla="*/ 3582444 h 5264553"/>
              <a:gd name="connsiteX13" fmla="*/ 739655 w 6969122"/>
              <a:gd name="connsiteY13" fmla="*/ 3594970 h 5264553"/>
              <a:gd name="connsiteX14" fmla="*/ 777233 w 6969122"/>
              <a:gd name="connsiteY14" fmla="*/ 3369502 h 5264553"/>
              <a:gd name="connsiteX15" fmla="*/ 889968 w 6969122"/>
              <a:gd name="connsiteY15" fmla="*/ 3356976 h 5264553"/>
              <a:gd name="connsiteX16" fmla="*/ 889968 w 6969122"/>
              <a:gd name="connsiteY16" fmla="*/ 3356976 h 5264553"/>
              <a:gd name="connsiteX17" fmla="*/ 1052806 w 6969122"/>
              <a:gd name="connsiteY17" fmla="*/ 3319398 h 5264553"/>
              <a:gd name="connsiteX18" fmla="*/ 1240696 w 6969122"/>
              <a:gd name="connsiteY18" fmla="*/ 3219190 h 5264553"/>
              <a:gd name="connsiteX19" fmla="*/ 1328379 w 6969122"/>
              <a:gd name="connsiteY19" fmla="*/ 3106455 h 5264553"/>
              <a:gd name="connsiteX20" fmla="*/ 1403535 w 6969122"/>
              <a:gd name="connsiteY20" fmla="*/ 3181611 h 5264553"/>
              <a:gd name="connsiteX21" fmla="*/ 1616477 w 6969122"/>
              <a:gd name="connsiteY21" fmla="*/ 2843409 h 5264553"/>
              <a:gd name="connsiteX22" fmla="*/ 1603951 w 6969122"/>
              <a:gd name="connsiteY22" fmla="*/ 3144033 h 5264553"/>
              <a:gd name="connsiteX23" fmla="*/ 1766790 w 6969122"/>
              <a:gd name="connsiteY23" fmla="*/ 2855935 h 5264553"/>
              <a:gd name="connsiteX24" fmla="*/ 1979732 w 6969122"/>
              <a:gd name="connsiteY24" fmla="*/ 2843409 h 5264553"/>
              <a:gd name="connsiteX25" fmla="*/ 2067414 w 6969122"/>
              <a:gd name="connsiteY25" fmla="*/ 2705622 h 5264553"/>
              <a:gd name="connsiteX26" fmla="*/ 2067414 w 6969122"/>
              <a:gd name="connsiteY26" fmla="*/ 2705622 h 5264553"/>
              <a:gd name="connsiteX27" fmla="*/ 2255305 w 6969122"/>
              <a:gd name="connsiteY27" fmla="*/ 2567836 h 5264553"/>
              <a:gd name="connsiteX28" fmla="*/ 2380565 w 6969122"/>
              <a:gd name="connsiteY28" fmla="*/ 2317316 h 5264553"/>
              <a:gd name="connsiteX29" fmla="*/ 2380565 w 6969122"/>
              <a:gd name="connsiteY29" fmla="*/ 2317316 h 5264553"/>
              <a:gd name="connsiteX30" fmla="*/ 2430669 w 6969122"/>
              <a:gd name="connsiteY30" fmla="*/ 1954061 h 5264553"/>
              <a:gd name="connsiteX31" fmla="*/ 2493299 w 6969122"/>
              <a:gd name="connsiteY31" fmla="*/ 1903957 h 5264553"/>
              <a:gd name="connsiteX32" fmla="*/ 2555929 w 6969122"/>
              <a:gd name="connsiteY32" fmla="*/ 1791222 h 5264553"/>
              <a:gd name="connsiteX33" fmla="*/ 2818976 w 6969122"/>
              <a:gd name="connsiteY33" fmla="*/ 1590806 h 5264553"/>
              <a:gd name="connsiteX34" fmla="*/ 2793924 w 6969122"/>
              <a:gd name="connsiteY34" fmla="*/ 1365337 h 5264553"/>
              <a:gd name="connsiteX35" fmla="*/ 2869080 w 6969122"/>
              <a:gd name="connsiteY35" fmla="*/ 1340285 h 5264553"/>
              <a:gd name="connsiteX36" fmla="*/ 3019392 w 6969122"/>
              <a:gd name="connsiteY36" fmla="*/ 1427968 h 5264553"/>
              <a:gd name="connsiteX37" fmla="*/ 3069496 w 6969122"/>
              <a:gd name="connsiteY37" fmla="*/ 1189973 h 5264553"/>
              <a:gd name="connsiteX38" fmla="*/ 3157179 w 6969122"/>
              <a:gd name="connsiteY38" fmla="*/ 1064713 h 5264553"/>
              <a:gd name="connsiteX39" fmla="*/ 3345069 w 6969122"/>
              <a:gd name="connsiteY39" fmla="*/ 1089765 h 5264553"/>
              <a:gd name="connsiteX40" fmla="*/ 3482855 w 6969122"/>
              <a:gd name="connsiteY40" fmla="*/ 989557 h 5264553"/>
              <a:gd name="connsiteX41" fmla="*/ 3320017 w 6969122"/>
              <a:gd name="connsiteY41" fmla="*/ 789140 h 5264553"/>
              <a:gd name="connsiteX42" fmla="*/ 3232335 w 6969122"/>
              <a:gd name="connsiteY42" fmla="*/ 713984 h 5264553"/>
              <a:gd name="connsiteX43" fmla="*/ 3532959 w 6969122"/>
              <a:gd name="connsiteY43" fmla="*/ 551146 h 5264553"/>
              <a:gd name="connsiteX44" fmla="*/ 3683272 w 6969122"/>
              <a:gd name="connsiteY44" fmla="*/ 388307 h 5264553"/>
              <a:gd name="connsiteX45" fmla="*/ 3420225 w 6969122"/>
              <a:gd name="connsiteY45" fmla="*/ 275573 h 5264553"/>
              <a:gd name="connsiteX46" fmla="*/ 3169705 w 6969122"/>
              <a:gd name="connsiteY46" fmla="*/ 137787 h 5264553"/>
              <a:gd name="connsiteX47" fmla="*/ 3420225 w 6969122"/>
              <a:gd name="connsiteY47" fmla="*/ 75157 h 5264553"/>
              <a:gd name="connsiteX48" fmla="*/ 3507907 w 6969122"/>
              <a:gd name="connsiteY48" fmla="*/ 0 h 5264553"/>
              <a:gd name="connsiteX49" fmla="*/ 3595590 w 6969122"/>
              <a:gd name="connsiteY49" fmla="*/ 50105 h 5264553"/>
              <a:gd name="connsiteX50" fmla="*/ 3708324 w 6969122"/>
              <a:gd name="connsiteY50" fmla="*/ 12527 h 5264553"/>
              <a:gd name="connsiteX51" fmla="*/ 3796006 w 6969122"/>
              <a:gd name="connsiteY51" fmla="*/ 112735 h 5264553"/>
              <a:gd name="connsiteX52" fmla="*/ 3958844 w 6969122"/>
              <a:gd name="connsiteY52" fmla="*/ 112735 h 5264553"/>
              <a:gd name="connsiteX53" fmla="*/ 3958844 w 6969122"/>
              <a:gd name="connsiteY53" fmla="*/ 112735 h 5264553"/>
              <a:gd name="connsiteX54" fmla="*/ 4171787 w 6969122"/>
              <a:gd name="connsiteY54" fmla="*/ 112735 h 5264553"/>
              <a:gd name="connsiteX55" fmla="*/ 4171787 w 6969122"/>
              <a:gd name="connsiteY55" fmla="*/ 112735 h 5264553"/>
              <a:gd name="connsiteX56" fmla="*/ 4372203 w 6969122"/>
              <a:gd name="connsiteY56" fmla="*/ 87683 h 5264553"/>
              <a:gd name="connsiteX57" fmla="*/ 4660302 w 6969122"/>
              <a:gd name="connsiteY57" fmla="*/ 112735 h 5264553"/>
              <a:gd name="connsiteX58" fmla="*/ 4747984 w 6969122"/>
              <a:gd name="connsiteY58" fmla="*/ 150313 h 5264553"/>
              <a:gd name="connsiteX59" fmla="*/ 5148817 w 6969122"/>
              <a:gd name="connsiteY59" fmla="*/ 125261 h 5264553"/>
              <a:gd name="connsiteX60" fmla="*/ 5587228 w 6969122"/>
              <a:gd name="connsiteY60" fmla="*/ 137787 h 5264553"/>
              <a:gd name="connsiteX61" fmla="*/ 6025639 w 6969122"/>
              <a:gd name="connsiteY61" fmla="*/ 137787 h 5264553"/>
              <a:gd name="connsiteX62" fmla="*/ 6134752 w 6969122"/>
              <a:gd name="connsiteY62" fmla="*/ 112735 h 5264553"/>
              <a:gd name="connsiteX63" fmla="*/ 6288065 w 6969122"/>
              <a:gd name="connsiteY63" fmla="*/ 142550 h 5264553"/>
              <a:gd name="connsiteX64" fmla="*/ 6962710 w 6969122"/>
              <a:gd name="connsiteY64" fmla="*/ 150313 h 5264553"/>
              <a:gd name="connsiteX65" fmla="*/ 6965091 w 6969122"/>
              <a:gd name="connsiteY65"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51765 w 6969122"/>
              <a:gd name="connsiteY11" fmla="*/ 3820439 h 5264553"/>
              <a:gd name="connsiteX12" fmla="*/ 626921 w 6969122"/>
              <a:gd name="connsiteY12" fmla="*/ 3795387 h 5264553"/>
              <a:gd name="connsiteX13" fmla="*/ 651973 w 6969122"/>
              <a:gd name="connsiteY13" fmla="*/ 3582444 h 5264553"/>
              <a:gd name="connsiteX14" fmla="*/ 739655 w 6969122"/>
              <a:gd name="connsiteY14" fmla="*/ 3594970 h 5264553"/>
              <a:gd name="connsiteX15" fmla="*/ 777233 w 6969122"/>
              <a:gd name="connsiteY15" fmla="*/ 3369502 h 5264553"/>
              <a:gd name="connsiteX16" fmla="*/ 889968 w 6969122"/>
              <a:gd name="connsiteY16" fmla="*/ 3356976 h 5264553"/>
              <a:gd name="connsiteX17" fmla="*/ 889968 w 6969122"/>
              <a:gd name="connsiteY17" fmla="*/ 3356976 h 5264553"/>
              <a:gd name="connsiteX18" fmla="*/ 1052806 w 6969122"/>
              <a:gd name="connsiteY18" fmla="*/ 3319398 h 5264553"/>
              <a:gd name="connsiteX19" fmla="*/ 1240696 w 6969122"/>
              <a:gd name="connsiteY19" fmla="*/ 3219190 h 5264553"/>
              <a:gd name="connsiteX20" fmla="*/ 1328379 w 6969122"/>
              <a:gd name="connsiteY20" fmla="*/ 3106455 h 5264553"/>
              <a:gd name="connsiteX21" fmla="*/ 1403535 w 6969122"/>
              <a:gd name="connsiteY21" fmla="*/ 3181611 h 5264553"/>
              <a:gd name="connsiteX22" fmla="*/ 1616477 w 6969122"/>
              <a:gd name="connsiteY22" fmla="*/ 2843409 h 5264553"/>
              <a:gd name="connsiteX23" fmla="*/ 1603951 w 6969122"/>
              <a:gd name="connsiteY23" fmla="*/ 3144033 h 5264553"/>
              <a:gd name="connsiteX24" fmla="*/ 1766790 w 6969122"/>
              <a:gd name="connsiteY24" fmla="*/ 2855935 h 5264553"/>
              <a:gd name="connsiteX25" fmla="*/ 1979732 w 6969122"/>
              <a:gd name="connsiteY25" fmla="*/ 2843409 h 5264553"/>
              <a:gd name="connsiteX26" fmla="*/ 2067414 w 6969122"/>
              <a:gd name="connsiteY26" fmla="*/ 2705622 h 5264553"/>
              <a:gd name="connsiteX27" fmla="*/ 2067414 w 6969122"/>
              <a:gd name="connsiteY27" fmla="*/ 2705622 h 5264553"/>
              <a:gd name="connsiteX28" fmla="*/ 2255305 w 6969122"/>
              <a:gd name="connsiteY28" fmla="*/ 2567836 h 5264553"/>
              <a:gd name="connsiteX29" fmla="*/ 2380565 w 6969122"/>
              <a:gd name="connsiteY29" fmla="*/ 2317316 h 5264553"/>
              <a:gd name="connsiteX30" fmla="*/ 2380565 w 6969122"/>
              <a:gd name="connsiteY30" fmla="*/ 2317316 h 5264553"/>
              <a:gd name="connsiteX31" fmla="*/ 2430669 w 6969122"/>
              <a:gd name="connsiteY31" fmla="*/ 1954061 h 5264553"/>
              <a:gd name="connsiteX32" fmla="*/ 2493299 w 6969122"/>
              <a:gd name="connsiteY32" fmla="*/ 1903957 h 5264553"/>
              <a:gd name="connsiteX33" fmla="*/ 2555929 w 6969122"/>
              <a:gd name="connsiteY33" fmla="*/ 1791222 h 5264553"/>
              <a:gd name="connsiteX34" fmla="*/ 2818976 w 6969122"/>
              <a:gd name="connsiteY34" fmla="*/ 1590806 h 5264553"/>
              <a:gd name="connsiteX35" fmla="*/ 2793924 w 6969122"/>
              <a:gd name="connsiteY35" fmla="*/ 1365337 h 5264553"/>
              <a:gd name="connsiteX36" fmla="*/ 2869080 w 6969122"/>
              <a:gd name="connsiteY36" fmla="*/ 1340285 h 5264553"/>
              <a:gd name="connsiteX37" fmla="*/ 3019392 w 6969122"/>
              <a:gd name="connsiteY37" fmla="*/ 1427968 h 5264553"/>
              <a:gd name="connsiteX38" fmla="*/ 3069496 w 6969122"/>
              <a:gd name="connsiteY38" fmla="*/ 1189973 h 5264553"/>
              <a:gd name="connsiteX39" fmla="*/ 3157179 w 6969122"/>
              <a:gd name="connsiteY39" fmla="*/ 1064713 h 5264553"/>
              <a:gd name="connsiteX40" fmla="*/ 3345069 w 6969122"/>
              <a:gd name="connsiteY40" fmla="*/ 1089765 h 5264553"/>
              <a:gd name="connsiteX41" fmla="*/ 3482855 w 6969122"/>
              <a:gd name="connsiteY41" fmla="*/ 989557 h 5264553"/>
              <a:gd name="connsiteX42" fmla="*/ 3320017 w 6969122"/>
              <a:gd name="connsiteY42" fmla="*/ 789140 h 5264553"/>
              <a:gd name="connsiteX43" fmla="*/ 3232335 w 6969122"/>
              <a:gd name="connsiteY43" fmla="*/ 713984 h 5264553"/>
              <a:gd name="connsiteX44" fmla="*/ 3532959 w 6969122"/>
              <a:gd name="connsiteY44" fmla="*/ 551146 h 5264553"/>
              <a:gd name="connsiteX45" fmla="*/ 3683272 w 6969122"/>
              <a:gd name="connsiteY45" fmla="*/ 388307 h 5264553"/>
              <a:gd name="connsiteX46" fmla="*/ 3420225 w 6969122"/>
              <a:gd name="connsiteY46" fmla="*/ 275573 h 5264553"/>
              <a:gd name="connsiteX47" fmla="*/ 3169705 w 6969122"/>
              <a:gd name="connsiteY47" fmla="*/ 137787 h 5264553"/>
              <a:gd name="connsiteX48" fmla="*/ 3420225 w 6969122"/>
              <a:gd name="connsiteY48" fmla="*/ 75157 h 5264553"/>
              <a:gd name="connsiteX49" fmla="*/ 3507907 w 6969122"/>
              <a:gd name="connsiteY49" fmla="*/ 0 h 5264553"/>
              <a:gd name="connsiteX50" fmla="*/ 3595590 w 6969122"/>
              <a:gd name="connsiteY50" fmla="*/ 50105 h 5264553"/>
              <a:gd name="connsiteX51" fmla="*/ 3708324 w 6969122"/>
              <a:gd name="connsiteY51" fmla="*/ 12527 h 5264553"/>
              <a:gd name="connsiteX52" fmla="*/ 3796006 w 6969122"/>
              <a:gd name="connsiteY52" fmla="*/ 112735 h 5264553"/>
              <a:gd name="connsiteX53" fmla="*/ 3958844 w 6969122"/>
              <a:gd name="connsiteY53" fmla="*/ 112735 h 5264553"/>
              <a:gd name="connsiteX54" fmla="*/ 3958844 w 6969122"/>
              <a:gd name="connsiteY54" fmla="*/ 112735 h 5264553"/>
              <a:gd name="connsiteX55" fmla="*/ 4171787 w 6969122"/>
              <a:gd name="connsiteY55" fmla="*/ 112735 h 5264553"/>
              <a:gd name="connsiteX56" fmla="*/ 4171787 w 6969122"/>
              <a:gd name="connsiteY56" fmla="*/ 112735 h 5264553"/>
              <a:gd name="connsiteX57" fmla="*/ 4372203 w 6969122"/>
              <a:gd name="connsiteY57" fmla="*/ 87683 h 5264553"/>
              <a:gd name="connsiteX58" fmla="*/ 4660302 w 6969122"/>
              <a:gd name="connsiteY58" fmla="*/ 112735 h 5264553"/>
              <a:gd name="connsiteX59" fmla="*/ 4747984 w 6969122"/>
              <a:gd name="connsiteY59" fmla="*/ 150313 h 5264553"/>
              <a:gd name="connsiteX60" fmla="*/ 5148817 w 6969122"/>
              <a:gd name="connsiteY60" fmla="*/ 125261 h 5264553"/>
              <a:gd name="connsiteX61" fmla="*/ 5587228 w 6969122"/>
              <a:gd name="connsiteY61" fmla="*/ 137787 h 5264553"/>
              <a:gd name="connsiteX62" fmla="*/ 6025639 w 6969122"/>
              <a:gd name="connsiteY62" fmla="*/ 137787 h 5264553"/>
              <a:gd name="connsiteX63" fmla="*/ 6134752 w 6969122"/>
              <a:gd name="connsiteY63" fmla="*/ 112735 h 5264553"/>
              <a:gd name="connsiteX64" fmla="*/ 6288065 w 6969122"/>
              <a:gd name="connsiteY64" fmla="*/ 142550 h 5264553"/>
              <a:gd name="connsiteX65" fmla="*/ 6962710 w 6969122"/>
              <a:gd name="connsiteY65" fmla="*/ 150313 h 5264553"/>
              <a:gd name="connsiteX66" fmla="*/ 6965091 w 6969122"/>
              <a:gd name="connsiteY66"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26921 w 6969122"/>
              <a:gd name="connsiteY12" fmla="*/ 3795387 h 5264553"/>
              <a:gd name="connsiteX13" fmla="*/ 651973 w 6969122"/>
              <a:gd name="connsiteY13" fmla="*/ 3582444 h 5264553"/>
              <a:gd name="connsiteX14" fmla="*/ 739655 w 6969122"/>
              <a:gd name="connsiteY14" fmla="*/ 3594970 h 5264553"/>
              <a:gd name="connsiteX15" fmla="*/ 777233 w 6969122"/>
              <a:gd name="connsiteY15" fmla="*/ 3369502 h 5264553"/>
              <a:gd name="connsiteX16" fmla="*/ 889968 w 6969122"/>
              <a:gd name="connsiteY16" fmla="*/ 3356976 h 5264553"/>
              <a:gd name="connsiteX17" fmla="*/ 889968 w 6969122"/>
              <a:gd name="connsiteY17" fmla="*/ 3356976 h 5264553"/>
              <a:gd name="connsiteX18" fmla="*/ 1052806 w 6969122"/>
              <a:gd name="connsiteY18" fmla="*/ 3319398 h 5264553"/>
              <a:gd name="connsiteX19" fmla="*/ 1240696 w 6969122"/>
              <a:gd name="connsiteY19" fmla="*/ 3219190 h 5264553"/>
              <a:gd name="connsiteX20" fmla="*/ 1328379 w 6969122"/>
              <a:gd name="connsiteY20" fmla="*/ 3106455 h 5264553"/>
              <a:gd name="connsiteX21" fmla="*/ 1403535 w 6969122"/>
              <a:gd name="connsiteY21" fmla="*/ 3181611 h 5264553"/>
              <a:gd name="connsiteX22" fmla="*/ 1616477 w 6969122"/>
              <a:gd name="connsiteY22" fmla="*/ 2843409 h 5264553"/>
              <a:gd name="connsiteX23" fmla="*/ 1603951 w 6969122"/>
              <a:gd name="connsiteY23" fmla="*/ 3144033 h 5264553"/>
              <a:gd name="connsiteX24" fmla="*/ 1766790 w 6969122"/>
              <a:gd name="connsiteY24" fmla="*/ 2855935 h 5264553"/>
              <a:gd name="connsiteX25" fmla="*/ 1979732 w 6969122"/>
              <a:gd name="connsiteY25" fmla="*/ 2843409 h 5264553"/>
              <a:gd name="connsiteX26" fmla="*/ 2067414 w 6969122"/>
              <a:gd name="connsiteY26" fmla="*/ 2705622 h 5264553"/>
              <a:gd name="connsiteX27" fmla="*/ 2067414 w 6969122"/>
              <a:gd name="connsiteY27" fmla="*/ 2705622 h 5264553"/>
              <a:gd name="connsiteX28" fmla="*/ 2255305 w 6969122"/>
              <a:gd name="connsiteY28" fmla="*/ 2567836 h 5264553"/>
              <a:gd name="connsiteX29" fmla="*/ 2380565 w 6969122"/>
              <a:gd name="connsiteY29" fmla="*/ 2317316 h 5264553"/>
              <a:gd name="connsiteX30" fmla="*/ 2380565 w 6969122"/>
              <a:gd name="connsiteY30" fmla="*/ 2317316 h 5264553"/>
              <a:gd name="connsiteX31" fmla="*/ 2430669 w 6969122"/>
              <a:gd name="connsiteY31" fmla="*/ 1954061 h 5264553"/>
              <a:gd name="connsiteX32" fmla="*/ 2493299 w 6969122"/>
              <a:gd name="connsiteY32" fmla="*/ 1903957 h 5264553"/>
              <a:gd name="connsiteX33" fmla="*/ 2555929 w 6969122"/>
              <a:gd name="connsiteY33" fmla="*/ 1791222 h 5264553"/>
              <a:gd name="connsiteX34" fmla="*/ 2818976 w 6969122"/>
              <a:gd name="connsiteY34" fmla="*/ 1590806 h 5264553"/>
              <a:gd name="connsiteX35" fmla="*/ 2793924 w 6969122"/>
              <a:gd name="connsiteY35" fmla="*/ 1365337 h 5264553"/>
              <a:gd name="connsiteX36" fmla="*/ 2869080 w 6969122"/>
              <a:gd name="connsiteY36" fmla="*/ 1340285 h 5264553"/>
              <a:gd name="connsiteX37" fmla="*/ 3019392 w 6969122"/>
              <a:gd name="connsiteY37" fmla="*/ 1427968 h 5264553"/>
              <a:gd name="connsiteX38" fmla="*/ 3069496 w 6969122"/>
              <a:gd name="connsiteY38" fmla="*/ 1189973 h 5264553"/>
              <a:gd name="connsiteX39" fmla="*/ 3157179 w 6969122"/>
              <a:gd name="connsiteY39" fmla="*/ 1064713 h 5264553"/>
              <a:gd name="connsiteX40" fmla="*/ 3345069 w 6969122"/>
              <a:gd name="connsiteY40" fmla="*/ 1089765 h 5264553"/>
              <a:gd name="connsiteX41" fmla="*/ 3482855 w 6969122"/>
              <a:gd name="connsiteY41" fmla="*/ 989557 h 5264553"/>
              <a:gd name="connsiteX42" fmla="*/ 3320017 w 6969122"/>
              <a:gd name="connsiteY42" fmla="*/ 789140 h 5264553"/>
              <a:gd name="connsiteX43" fmla="*/ 3232335 w 6969122"/>
              <a:gd name="connsiteY43" fmla="*/ 713984 h 5264553"/>
              <a:gd name="connsiteX44" fmla="*/ 3532959 w 6969122"/>
              <a:gd name="connsiteY44" fmla="*/ 551146 h 5264553"/>
              <a:gd name="connsiteX45" fmla="*/ 3683272 w 6969122"/>
              <a:gd name="connsiteY45" fmla="*/ 388307 h 5264553"/>
              <a:gd name="connsiteX46" fmla="*/ 3420225 w 6969122"/>
              <a:gd name="connsiteY46" fmla="*/ 275573 h 5264553"/>
              <a:gd name="connsiteX47" fmla="*/ 3169705 w 6969122"/>
              <a:gd name="connsiteY47" fmla="*/ 137787 h 5264553"/>
              <a:gd name="connsiteX48" fmla="*/ 3420225 w 6969122"/>
              <a:gd name="connsiteY48" fmla="*/ 75157 h 5264553"/>
              <a:gd name="connsiteX49" fmla="*/ 3507907 w 6969122"/>
              <a:gd name="connsiteY49" fmla="*/ 0 h 5264553"/>
              <a:gd name="connsiteX50" fmla="*/ 3595590 w 6969122"/>
              <a:gd name="connsiteY50" fmla="*/ 50105 h 5264553"/>
              <a:gd name="connsiteX51" fmla="*/ 3708324 w 6969122"/>
              <a:gd name="connsiteY51" fmla="*/ 12527 h 5264553"/>
              <a:gd name="connsiteX52" fmla="*/ 3796006 w 6969122"/>
              <a:gd name="connsiteY52" fmla="*/ 112735 h 5264553"/>
              <a:gd name="connsiteX53" fmla="*/ 3958844 w 6969122"/>
              <a:gd name="connsiteY53" fmla="*/ 112735 h 5264553"/>
              <a:gd name="connsiteX54" fmla="*/ 3958844 w 6969122"/>
              <a:gd name="connsiteY54" fmla="*/ 112735 h 5264553"/>
              <a:gd name="connsiteX55" fmla="*/ 4171787 w 6969122"/>
              <a:gd name="connsiteY55" fmla="*/ 112735 h 5264553"/>
              <a:gd name="connsiteX56" fmla="*/ 4171787 w 6969122"/>
              <a:gd name="connsiteY56" fmla="*/ 112735 h 5264553"/>
              <a:gd name="connsiteX57" fmla="*/ 4372203 w 6969122"/>
              <a:gd name="connsiteY57" fmla="*/ 87683 h 5264553"/>
              <a:gd name="connsiteX58" fmla="*/ 4660302 w 6969122"/>
              <a:gd name="connsiteY58" fmla="*/ 112735 h 5264553"/>
              <a:gd name="connsiteX59" fmla="*/ 4747984 w 6969122"/>
              <a:gd name="connsiteY59" fmla="*/ 150313 h 5264553"/>
              <a:gd name="connsiteX60" fmla="*/ 5148817 w 6969122"/>
              <a:gd name="connsiteY60" fmla="*/ 125261 h 5264553"/>
              <a:gd name="connsiteX61" fmla="*/ 5587228 w 6969122"/>
              <a:gd name="connsiteY61" fmla="*/ 137787 h 5264553"/>
              <a:gd name="connsiteX62" fmla="*/ 6025639 w 6969122"/>
              <a:gd name="connsiteY62" fmla="*/ 137787 h 5264553"/>
              <a:gd name="connsiteX63" fmla="*/ 6134752 w 6969122"/>
              <a:gd name="connsiteY63" fmla="*/ 112735 h 5264553"/>
              <a:gd name="connsiteX64" fmla="*/ 6288065 w 6969122"/>
              <a:gd name="connsiteY64" fmla="*/ 142550 h 5264553"/>
              <a:gd name="connsiteX65" fmla="*/ 6962710 w 6969122"/>
              <a:gd name="connsiteY65" fmla="*/ 150313 h 5264553"/>
              <a:gd name="connsiteX66" fmla="*/ 6965091 w 6969122"/>
              <a:gd name="connsiteY66"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51973 w 6969122"/>
              <a:gd name="connsiteY13" fmla="*/ 3582444 h 5264553"/>
              <a:gd name="connsiteX14" fmla="*/ 739655 w 6969122"/>
              <a:gd name="connsiteY14" fmla="*/ 3594970 h 5264553"/>
              <a:gd name="connsiteX15" fmla="*/ 777233 w 6969122"/>
              <a:gd name="connsiteY15" fmla="*/ 3369502 h 5264553"/>
              <a:gd name="connsiteX16" fmla="*/ 889968 w 6969122"/>
              <a:gd name="connsiteY16" fmla="*/ 3356976 h 5264553"/>
              <a:gd name="connsiteX17" fmla="*/ 889968 w 6969122"/>
              <a:gd name="connsiteY17" fmla="*/ 3356976 h 5264553"/>
              <a:gd name="connsiteX18" fmla="*/ 1052806 w 6969122"/>
              <a:gd name="connsiteY18" fmla="*/ 3319398 h 5264553"/>
              <a:gd name="connsiteX19" fmla="*/ 1240696 w 6969122"/>
              <a:gd name="connsiteY19" fmla="*/ 3219190 h 5264553"/>
              <a:gd name="connsiteX20" fmla="*/ 1328379 w 6969122"/>
              <a:gd name="connsiteY20" fmla="*/ 3106455 h 5264553"/>
              <a:gd name="connsiteX21" fmla="*/ 1403535 w 6969122"/>
              <a:gd name="connsiteY21" fmla="*/ 3181611 h 5264553"/>
              <a:gd name="connsiteX22" fmla="*/ 1616477 w 6969122"/>
              <a:gd name="connsiteY22" fmla="*/ 2843409 h 5264553"/>
              <a:gd name="connsiteX23" fmla="*/ 1603951 w 6969122"/>
              <a:gd name="connsiteY23" fmla="*/ 3144033 h 5264553"/>
              <a:gd name="connsiteX24" fmla="*/ 1766790 w 6969122"/>
              <a:gd name="connsiteY24" fmla="*/ 2855935 h 5264553"/>
              <a:gd name="connsiteX25" fmla="*/ 1979732 w 6969122"/>
              <a:gd name="connsiteY25" fmla="*/ 2843409 h 5264553"/>
              <a:gd name="connsiteX26" fmla="*/ 2067414 w 6969122"/>
              <a:gd name="connsiteY26" fmla="*/ 2705622 h 5264553"/>
              <a:gd name="connsiteX27" fmla="*/ 2067414 w 6969122"/>
              <a:gd name="connsiteY27" fmla="*/ 2705622 h 5264553"/>
              <a:gd name="connsiteX28" fmla="*/ 2255305 w 6969122"/>
              <a:gd name="connsiteY28" fmla="*/ 2567836 h 5264553"/>
              <a:gd name="connsiteX29" fmla="*/ 2380565 w 6969122"/>
              <a:gd name="connsiteY29" fmla="*/ 2317316 h 5264553"/>
              <a:gd name="connsiteX30" fmla="*/ 2380565 w 6969122"/>
              <a:gd name="connsiteY30" fmla="*/ 2317316 h 5264553"/>
              <a:gd name="connsiteX31" fmla="*/ 2430669 w 6969122"/>
              <a:gd name="connsiteY31" fmla="*/ 1954061 h 5264553"/>
              <a:gd name="connsiteX32" fmla="*/ 2493299 w 6969122"/>
              <a:gd name="connsiteY32" fmla="*/ 1903957 h 5264553"/>
              <a:gd name="connsiteX33" fmla="*/ 2555929 w 6969122"/>
              <a:gd name="connsiteY33" fmla="*/ 1791222 h 5264553"/>
              <a:gd name="connsiteX34" fmla="*/ 2818976 w 6969122"/>
              <a:gd name="connsiteY34" fmla="*/ 1590806 h 5264553"/>
              <a:gd name="connsiteX35" fmla="*/ 2793924 w 6969122"/>
              <a:gd name="connsiteY35" fmla="*/ 1365337 h 5264553"/>
              <a:gd name="connsiteX36" fmla="*/ 2869080 w 6969122"/>
              <a:gd name="connsiteY36" fmla="*/ 1340285 h 5264553"/>
              <a:gd name="connsiteX37" fmla="*/ 3019392 w 6969122"/>
              <a:gd name="connsiteY37" fmla="*/ 1427968 h 5264553"/>
              <a:gd name="connsiteX38" fmla="*/ 3069496 w 6969122"/>
              <a:gd name="connsiteY38" fmla="*/ 1189973 h 5264553"/>
              <a:gd name="connsiteX39" fmla="*/ 3157179 w 6969122"/>
              <a:gd name="connsiteY39" fmla="*/ 1064713 h 5264553"/>
              <a:gd name="connsiteX40" fmla="*/ 3345069 w 6969122"/>
              <a:gd name="connsiteY40" fmla="*/ 1089765 h 5264553"/>
              <a:gd name="connsiteX41" fmla="*/ 3482855 w 6969122"/>
              <a:gd name="connsiteY41" fmla="*/ 989557 h 5264553"/>
              <a:gd name="connsiteX42" fmla="*/ 3320017 w 6969122"/>
              <a:gd name="connsiteY42" fmla="*/ 789140 h 5264553"/>
              <a:gd name="connsiteX43" fmla="*/ 3232335 w 6969122"/>
              <a:gd name="connsiteY43" fmla="*/ 713984 h 5264553"/>
              <a:gd name="connsiteX44" fmla="*/ 3532959 w 6969122"/>
              <a:gd name="connsiteY44" fmla="*/ 551146 h 5264553"/>
              <a:gd name="connsiteX45" fmla="*/ 3683272 w 6969122"/>
              <a:gd name="connsiteY45" fmla="*/ 388307 h 5264553"/>
              <a:gd name="connsiteX46" fmla="*/ 3420225 w 6969122"/>
              <a:gd name="connsiteY46" fmla="*/ 275573 h 5264553"/>
              <a:gd name="connsiteX47" fmla="*/ 3169705 w 6969122"/>
              <a:gd name="connsiteY47" fmla="*/ 137787 h 5264553"/>
              <a:gd name="connsiteX48" fmla="*/ 3420225 w 6969122"/>
              <a:gd name="connsiteY48" fmla="*/ 75157 h 5264553"/>
              <a:gd name="connsiteX49" fmla="*/ 3507907 w 6969122"/>
              <a:gd name="connsiteY49" fmla="*/ 0 h 5264553"/>
              <a:gd name="connsiteX50" fmla="*/ 3595590 w 6969122"/>
              <a:gd name="connsiteY50" fmla="*/ 50105 h 5264553"/>
              <a:gd name="connsiteX51" fmla="*/ 3708324 w 6969122"/>
              <a:gd name="connsiteY51" fmla="*/ 12527 h 5264553"/>
              <a:gd name="connsiteX52" fmla="*/ 3796006 w 6969122"/>
              <a:gd name="connsiteY52" fmla="*/ 112735 h 5264553"/>
              <a:gd name="connsiteX53" fmla="*/ 3958844 w 6969122"/>
              <a:gd name="connsiteY53" fmla="*/ 112735 h 5264553"/>
              <a:gd name="connsiteX54" fmla="*/ 3958844 w 6969122"/>
              <a:gd name="connsiteY54" fmla="*/ 112735 h 5264553"/>
              <a:gd name="connsiteX55" fmla="*/ 4171787 w 6969122"/>
              <a:gd name="connsiteY55" fmla="*/ 112735 h 5264553"/>
              <a:gd name="connsiteX56" fmla="*/ 4171787 w 6969122"/>
              <a:gd name="connsiteY56" fmla="*/ 112735 h 5264553"/>
              <a:gd name="connsiteX57" fmla="*/ 4372203 w 6969122"/>
              <a:gd name="connsiteY57" fmla="*/ 87683 h 5264553"/>
              <a:gd name="connsiteX58" fmla="*/ 4660302 w 6969122"/>
              <a:gd name="connsiteY58" fmla="*/ 112735 h 5264553"/>
              <a:gd name="connsiteX59" fmla="*/ 4747984 w 6969122"/>
              <a:gd name="connsiteY59" fmla="*/ 150313 h 5264553"/>
              <a:gd name="connsiteX60" fmla="*/ 5148817 w 6969122"/>
              <a:gd name="connsiteY60" fmla="*/ 125261 h 5264553"/>
              <a:gd name="connsiteX61" fmla="*/ 5587228 w 6969122"/>
              <a:gd name="connsiteY61" fmla="*/ 137787 h 5264553"/>
              <a:gd name="connsiteX62" fmla="*/ 6025639 w 6969122"/>
              <a:gd name="connsiteY62" fmla="*/ 137787 h 5264553"/>
              <a:gd name="connsiteX63" fmla="*/ 6134752 w 6969122"/>
              <a:gd name="connsiteY63" fmla="*/ 112735 h 5264553"/>
              <a:gd name="connsiteX64" fmla="*/ 6288065 w 6969122"/>
              <a:gd name="connsiteY64" fmla="*/ 142550 h 5264553"/>
              <a:gd name="connsiteX65" fmla="*/ 6962710 w 6969122"/>
              <a:gd name="connsiteY65" fmla="*/ 150313 h 5264553"/>
              <a:gd name="connsiteX66" fmla="*/ 6965091 w 6969122"/>
              <a:gd name="connsiteY66"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56736 w 6969122"/>
              <a:gd name="connsiteY13" fmla="*/ 3658644 h 5264553"/>
              <a:gd name="connsiteX14" fmla="*/ 739655 w 6969122"/>
              <a:gd name="connsiteY14" fmla="*/ 3594970 h 5264553"/>
              <a:gd name="connsiteX15" fmla="*/ 777233 w 6969122"/>
              <a:gd name="connsiteY15" fmla="*/ 3369502 h 5264553"/>
              <a:gd name="connsiteX16" fmla="*/ 889968 w 6969122"/>
              <a:gd name="connsiteY16" fmla="*/ 3356976 h 5264553"/>
              <a:gd name="connsiteX17" fmla="*/ 889968 w 6969122"/>
              <a:gd name="connsiteY17" fmla="*/ 3356976 h 5264553"/>
              <a:gd name="connsiteX18" fmla="*/ 1052806 w 6969122"/>
              <a:gd name="connsiteY18" fmla="*/ 3319398 h 5264553"/>
              <a:gd name="connsiteX19" fmla="*/ 1240696 w 6969122"/>
              <a:gd name="connsiteY19" fmla="*/ 3219190 h 5264553"/>
              <a:gd name="connsiteX20" fmla="*/ 1328379 w 6969122"/>
              <a:gd name="connsiteY20" fmla="*/ 3106455 h 5264553"/>
              <a:gd name="connsiteX21" fmla="*/ 1403535 w 6969122"/>
              <a:gd name="connsiteY21" fmla="*/ 3181611 h 5264553"/>
              <a:gd name="connsiteX22" fmla="*/ 1616477 w 6969122"/>
              <a:gd name="connsiteY22" fmla="*/ 2843409 h 5264553"/>
              <a:gd name="connsiteX23" fmla="*/ 1603951 w 6969122"/>
              <a:gd name="connsiteY23" fmla="*/ 3144033 h 5264553"/>
              <a:gd name="connsiteX24" fmla="*/ 1766790 w 6969122"/>
              <a:gd name="connsiteY24" fmla="*/ 2855935 h 5264553"/>
              <a:gd name="connsiteX25" fmla="*/ 1979732 w 6969122"/>
              <a:gd name="connsiteY25" fmla="*/ 2843409 h 5264553"/>
              <a:gd name="connsiteX26" fmla="*/ 2067414 w 6969122"/>
              <a:gd name="connsiteY26" fmla="*/ 2705622 h 5264553"/>
              <a:gd name="connsiteX27" fmla="*/ 2067414 w 6969122"/>
              <a:gd name="connsiteY27" fmla="*/ 2705622 h 5264553"/>
              <a:gd name="connsiteX28" fmla="*/ 2255305 w 6969122"/>
              <a:gd name="connsiteY28" fmla="*/ 2567836 h 5264553"/>
              <a:gd name="connsiteX29" fmla="*/ 2380565 w 6969122"/>
              <a:gd name="connsiteY29" fmla="*/ 2317316 h 5264553"/>
              <a:gd name="connsiteX30" fmla="*/ 2380565 w 6969122"/>
              <a:gd name="connsiteY30" fmla="*/ 2317316 h 5264553"/>
              <a:gd name="connsiteX31" fmla="*/ 2430669 w 6969122"/>
              <a:gd name="connsiteY31" fmla="*/ 1954061 h 5264553"/>
              <a:gd name="connsiteX32" fmla="*/ 2493299 w 6969122"/>
              <a:gd name="connsiteY32" fmla="*/ 1903957 h 5264553"/>
              <a:gd name="connsiteX33" fmla="*/ 2555929 w 6969122"/>
              <a:gd name="connsiteY33" fmla="*/ 1791222 h 5264553"/>
              <a:gd name="connsiteX34" fmla="*/ 2818976 w 6969122"/>
              <a:gd name="connsiteY34" fmla="*/ 1590806 h 5264553"/>
              <a:gd name="connsiteX35" fmla="*/ 2793924 w 6969122"/>
              <a:gd name="connsiteY35" fmla="*/ 1365337 h 5264553"/>
              <a:gd name="connsiteX36" fmla="*/ 2869080 w 6969122"/>
              <a:gd name="connsiteY36" fmla="*/ 1340285 h 5264553"/>
              <a:gd name="connsiteX37" fmla="*/ 3019392 w 6969122"/>
              <a:gd name="connsiteY37" fmla="*/ 1427968 h 5264553"/>
              <a:gd name="connsiteX38" fmla="*/ 3069496 w 6969122"/>
              <a:gd name="connsiteY38" fmla="*/ 1189973 h 5264553"/>
              <a:gd name="connsiteX39" fmla="*/ 3157179 w 6969122"/>
              <a:gd name="connsiteY39" fmla="*/ 1064713 h 5264553"/>
              <a:gd name="connsiteX40" fmla="*/ 3345069 w 6969122"/>
              <a:gd name="connsiteY40" fmla="*/ 1089765 h 5264553"/>
              <a:gd name="connsiteX41" fmla="*/ 3482855 w 6969122"/>
              <a:gd name="connsiteY41" fmla="*/ 989557 h 5264553"/>
              <a:gd name="connsiteX42" fmla="*/ 3320017 w 6969122"/>
              <a:gd name="connsiteY42" fmla="*/ 789140 h 5264553"/>
              <a:gd name="connsiteX43" fmla="*/ 3232335 w 6969122"/>
              <a:gd name="connsiteY43" fmla="*/ 713984 h 5264553"/>
              <a:gd name="connsiteX44" fmla="*/ 3532959 w 6969122"/>
              <a:gd name="connsiteY44" fmla="*/ 551146 h 5264553"/>
              <a:gd name="connsiteX45" fmla="*/ 3683272 w 6969122"/>
              <a:gd name="connsiteY45" fmla="*/ 388307 h 5264553"/>
              <a:gd name="connsiteX46" fmla="*/ 3420225 w 6969122"/>
              <a:gd name="connsiteY46" fmla="*/ 275573 h 5264553"/>
              <a:gd name="connsiteX47" fmla="*/ 3169705 w 6969122"/>
              <a:gd name="connsiteY47" fmla="*/ 137787 h 5264553"/>
              <a:gd name="connsiteX48" fmla="*/ 3420225 w 6969122"/>
              <a:gd name="connsiteY48" fmla="*/ 75157 h 5264553"/>
              <a:gd name="connsiteX49" fmla="*/ 3507907 w 6969122"/>
              <a:gd name="connsiteY49" fmla="*/ 0 h 5264553"/>
              <a:gd name="connsiteX50" fmla="*/ 3595590 w 6969122"/>
              <a:gd name="connsiteY50" fmla="*/ 50105 h 5264553"/>
              <a:gd name="connsiteX51" fmla="*/ 3708324 w 6969122"/>
              <a:gd name="connsiteY51" fmla="*/ 12527 h 5264553"/>
              <a:gd name="connsiteX52" fmla="*/ 3796006 w 6969122"/>
              <a:gd name="connsiteY52" fmla="*/ 112735 h 5264553"/>
              <a:gd name="connsiteX53" fmla="*/ 3958844 w 6969122"/>
              <a:gd name="connsiteY53" fmla="*/ 112735 h 5264553"/>
              <a:gd name="connsiteX54" fmla="*/ 3958844 w 6969122"/>
              <a:gd name="connsiteY54" fmla="*/ 112735 h 5264553"/>
              <a:gd name="connsiteX55" fmla="*/ 4171787 w 6969122"/>
              <a:gd name="connsiteY55" fmla="*/ 112735 h 5264553"/>
              <a:gd name="connsiteX56" fmla="*/ 4171787 w 6969122"/>
              <a:gd name="connsiteY56" fmla="*/ 112735 h 5264553"/>
              <a:gd name="connsiteX57" fmla="*/ 4372203 w 6969122"/>
              <a:gd name="connsiteY57" fmla="*/ 87683 h 5264553"/>
              <a:gd name="connsiteX58" fmla="*/ 4660302 w 6969122"/>
              <a:gd name="connsiteY58" fmla="*/ 112735 h 5264553"/>
              <a:gd name="connsiteX59" fmla="*/ 4747984 w 6969122"/>
              <a:gd name="connsiteY59" fmla="*/ 150313 h 5264553"/>
              <a:gd name="connsiteX60" fmla="*/ 5148817 w 6969122"/>
              <a:gd name="connsiteY60" fmla="*/ 125261 h 5264553"/>
              <a:gd name="connsiteX61" fmla="*/ 5587228 w 6969122"/>
              <a:gd name="connsiteY61" fmla="*/ 137787 h 5264553"/>
              <a:gd name="connsiteX62" fmla="*/ 6025639 w 6969122"/>
              <a:gd name="connsiteY62" fmla="*/ 137787 h 5264553"/>
              <a:gd name="connsiteX63" fmla="*/ 6134752 w 6969122"/>
              <a:gd name="connsiteY63" fmla="*/ 112735 h 5264553"/>
              <a:gd name="connsiteX64" fmla="*/ 6288065 w 6969122"/>
              <a:gd name="connsiteY64" fmla="*/ 142550 h 5264553"/>
              <a:gd name="connsiteX65" fmla="*/ 6962710 w 6969122"/>
              <a:gd name="connsiteY65" fmla="*/ 150313 h 5264553"/>
              <a:gd name="connsiteX66" fmla="*/ 6965091 w 6969122"/>
              <a:gd name="connsiteY66"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39655 w 6969122"/>
              <a:gd name="connsiteY15" fmla="*/ 3594970 h 5264553"/>
              <a:gd name="connsiteX16" fmla="*/ 777233 w 6969122"/>
              <a:gd name="connsiteY16" fmla="*/ 3369502 h 5264553"/>
              <a:gd name="connsiteX17" fmla="*/ 889968 w 6969122"/>
              <a:gd name="connsiteY17" fmla="*/ 3356976 h 5264553"/>
              <a:gd name="connsiteX18" fmla="*/ 889968 w 6969122"/>
              <a:gd name="connsiteY18" fmla="*/ 3356976 h 5264553"/>
              <a:gd name="connsiteX19" fmla="*/ 1052806 w 6969122"/>
              <a:gd name="connsiteY19" fmla="*/ 3319398 h 5264553"/>
              <a:gd name="connsiteX20" fmla="*/ 1240696 w 6969122"/>
              <a:gd name="connsiteY20" fmla="*/ 3219190 h 5264553"/>
              <a:gd name="connsiteX21" fmla="*/ 1328379 w 6969122"/>
              <a:gd name="connsiteY21" fmla="*/ 3106455 h 5264553"/>
              <a:gd name="connsiteX22" fmla="*/ 1403535 w 6969122"/>
              <a:gd name="connsiteY22" fmla="*/ 3181611 h 5264553"/>
              <a:gd name="connsiteX23" fmla="*/ 1616477 w 6969122"/>
              <a:gd name="connsiteY23" fmla="*/ 2843409 h 5264553"/>
              <a:gd name="connsiteX24" fmla="*/ 1603951 w 6969122"/>
              <a:gd name="connsiteY24" fmla="*/ 3144033 h 5264553"/>
              <a:gd name="connsiteX25" fmla="*/ 1766790 w 6969122"/>
              <a:gd name="connsiteY25" fmla="*/ 2855935 h 5264553"/>
              <a:gd name="connsiteX26" fmla="*/ 1979732 w 6969122"/>
              <a:gd name="connsiteY26" fmla="*/ 2843409 h 5264553"/>
              <a:gd name="connsiteX27" fmla="*/ 2067414 w 6969122"/>
              <a:gd name="connsiteY27" fmla="*/ 2705622 h 5264553"/>
              <a:gd name="connsiteX28" fmla="*/ 2067414 w 6969122"/>
              <a:gd name="connsiteY28" fmla="*/ 2705622 h 5264553"/>
              <a:gd name="connsiteX29" fmla="*/ 2255305 w 6969122"/>
              <a:gd name="connsiteY29" fmla="*/ 2567836 h 5264553"/>
              <a:gd name="connsiteX30" fmla="*/ 2380565 w 6969122"/>
              <a:gd name="connsiteY30" fmla="*/ 2317316 h 5264553"/>
              <a:gd name="connsiteX31" fmla="*/ 2380565 w 6969122"/>
              <a:gd name="connsiteY31" fmla="*/ 2317316 h 5264553"/>
              <a:gd name="connsiteX32" fmla="*/ 2430669 w 6969122"/>
              <a:gd name="connsiteY32" fmla="*/ 1954061 h 5264553"/>
              <a:gd name="connsiteX33" fmla="*/ 2493299 w 6969122"/>
              <a:gd name="connsiteY33" fmla="*/ 1903957 h 5264553"/>
              <a:gd name="connsiteX34" fmla="*/ 2555929 w 6969122"/>
              <a:gd name="connsiteY34" fmla="*/ 1791222 h 5264553"/>
              <a:gd name="connsiteX35" fmla="*/ 2818976 w 6969122"/>
              <a:gd name="connsiteY35" fmla="*/ 1590806 h 5264553"/>
              <a:gd name="connsiteX36" fmla="*/ 2793924 w 6969122"/>
              <a:gd name="connsiteY36" fmla="*/ 1365337 h 5264553"/>
              <a:gd name="connsiteX37" fmla="*/ 2869080 w 6969122"/>
              <a:gd name="connsiteY37" fmla="*/ 1340285 h 5264553"/>
              <a:gd name="connsiteX38" fmla="*/ 3019392 w 6969122"/>
              <a:gd name="connsiteY38" fmla="*/ 1427968 h 5264553"/>
              <a:gd name="connsiteX39" fmla="*/ 3069496 w 6969122"/>
              <a:gd name="connsiteY39" fmla="*/ 1189973 h 5264553"/>
              <a:gd name="connsiteX40" fmla="*/ 3157179 w 6969122"/>
              <a:gd name="connsiteY40" fmla="*/ 1064713 h 5264553"/>
              <a:gd name="connsiteX41" fmla="*/ 3345069 w 6969122"/>
              <a:gd name="connsiteY41" fmla="*/ 1089765 h 5264553"/>
              <a:gd name="connsiteX42" fmla="*/ 3482855 w 6969122"/>
              <a:gd name="connsiteY42" fmla="*/ 989557 h 5264553"/>
              <a:gd name="connsiteX43" fmla="*/ 3320017 w 6969122"/>
              <a:gd name="connsiteY43" fmla="*/ 789140 h 5264553"/>
              <a:gd name="connsiteX44" fmla="*/ 3232335 w 6969122"/>
              <a:gd name="connsiteY44" fmla="*/ 713984 h 5264553"/>
              <a:gd name="connsiteX45" fmla="*/ 3532959 w 6969122"/>
              <a:gd name="connsiteY45" fmla="*/ 551146 h 5264553"/>
              <a:gd name="connsiteX46" fmla="*/ 3683272 w 6969122"/>
              <a:gd name="connsiteY46" fmla="*/ 388307 h 5264553"/>
              <a:gd name="connsiteX47" fmla="*/ 3420225 w 6969122"/>
              <a:gd name="connsiteY47" fmla="*/ 275573 h 5264553"/>
              <a:gd name="connsiteX48" fmla="*/ 3169705 w 6969122"/>
              <a:gd name="connsiteY48" fmla="*/ 137787 h 5264553"/>
              <a:gd name="connsiteX49" fmla="*/ 3420225 w 6969122"/>
              <a:gd name="connsiteY49" fmla="*/ 75157 h 5264553"/>
              <a:gd name="connsiteX50" fmla="*/ 3507907 w 6969122"/>
              <a:gd name="connsiteY50" fmla="*/ 0 h 5264553"/>
              <a:gd name="connsiteX51" fmla="*/ 3595590 w 6969122"/>
              <a:gd name="connsiteY51" fmla="*/ 50105 h 5264553"/>
              <a:gd name="connsiteX52" fmla="*/ 3708324 w 6969122"/>
              <a:gd name="connsiteY52" fmla="*/ 12527 h 5264553"/>
              <a:gd name="connsiteX53" fmla="*/ 3796006 w 6969122"/>
              <a:gd name="connsiteY53" fmla="*/ 112735 h 5264553"/>
              <a:gd name="connsiteX54" fmla="*/ 3958844 w 6969122"/>
              <a:gd name="connsiteY54" fmla="*/ 112735 h 5264553"/>
              <a:gd name="connsiteX55" fmla="*/ 3958844 w 6969122"/>
              <a:gd name="connsiteY55" fmla="*/ 112735 h 5264553"/>
              <a:gd name="connsiteX56" fmla="*/ 4171787 w 6969122"/>
              <a:gd name="connsiteY56" fmla="*/ 112735 h 5264553"/>
              <a:gd name="connsiteX57" fmla="*/ 4171787 w 6969122"/>
              <a:gd name="connsiteY57" fmla="*/ 112735 h 5264553"/>
              <a:gd name="connsiteX58" fmla="*/ 4372203 w 6969122"/>
              <a:gd name="connsiteY58" fmla="*/ 87683 h 5264553"/>
              <a:gd name="connsiteX59" fmla="*/ 4660302 w 6969122"/>
              <a:gd name="connsiteY59" fmla="*/ 112735 h 5264553"/>
              <a:gd name="connsiteX60" fmla="*/ 4747984 w 6969122"/>
              <a:gd name="connsiteY60" fmla="*/ 150313 h 5264553"/>
              <a:gd name="connsiteX61" fmla="*/ 5148817 w 6969122"/>
              <a:gd name="connsiteY61" fmla="*/ 125261 h 5264553"/>
              <a:gd name="connsiteX62" fmla="*/ 5587228 w 6969122"/>
              <a:gd name="connsiteY62" fmla="*/ 137787 h 5264553"/>
              <a:gd name="connsiteX63" fmla="*/ 6025639 w 6969122"/>
              <a:gd name="connsiteY63" fmla="*/ 137787 h 5264553"/>
              <a:gd name="connsiteX64" fmla="*/ 6134752 w 6969122"/>
              <a:gd name="connsiteY64" fmla="*/ 112735 h 5264553"/>
              <a:gd name="connsiteX65" fmla="*/ 6288065 w 6969122"/>
              <a:gd name="connsiteY65" fmla="*/ 142550 h 5264553"/>
              <a:gd name="connsiteX66" fmla="*/ 6962710 w 6969122"/>
              <a:gd name="connsiteY66" fmla="*/ 150313 h 5264553"/>
              <a:gd name="connsiteX67" fmla="*/ 6965091 w 6969122"/>
              <a:gd name="connsiteY67"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7233 w 6969122"/>
              <a:gd name="connsiteY16" fmla="*/ 3369502 h 5264553"/>
              <a:gd name="connsiteX17" fmla="*/ 889968 w 6969122"/>
              <a:gd name="connsiteY17" fmla="*/ 3356976 h 5264553"/>
              <a:gd name="connsiteX18" fmla="*/ 889968 w 6969122"/>
              <a:gd name="connsiteY18" fmla="*/ 3356976 h 5264553"/>
              <a:gd name="connsiteX19" fmla="*/ 1052806 w 6969122"/>
              <a:gd name="connsiteY19" fmla="*/ 3319398 h 5264553"/>
              <a:gd name="connsiteX20" fmla="*/ 1240696 w 6969122"/>
              <a:gd name="connsiteY20" fmla="*/ 3219190 h 5264553"/>
              <a:gd name="connsiteX21" fmla="*/ 1328379 w 6969122"/>
              <a:gd name="connsiteY21" fmla="*/ 3106455 h 5264553"/>
              <a:gd name="connsiteX22" fmla="*/ 1403535 w 6969122"/>
              <a:gd name="connsiteY22" fmla="*/ 3181611 h 5264553"/>
              <a:gd name="connsiteX23" fmla="*/ 1616477 w 6969122"/>
              <a:gd name="connsiteY23" fmla="*/ 2843409 h 5264553"/>
              <a:gd name="connsiteX24" fmla="*/ 1603951 w 6969122"/>
              <a:gd name="connsiteY24" fmla="*/ 3144033 h 5264553"/>
              <a:gd name="connsiteX25" fmla="*/ 1766790 w 6969122"/>
              <a:gd name="connsiteY25" fmla="*/ 2855935 h 5264553"/>
              <a:gd name="connsiteX26" fmla="*/ 1979732 w 6969122"/>
              <a:gd name="connsiteY26" fmla="*/ 2843409 h 5264553"/>
              <a:gd name="connsiteX27" fmla="*/ 2067414 w 6969122"/>
              <a:gd name="connsiteY27" fmla="*/ 2705622 h 5264553"/>
              <a:gd name="connsiteX28" fmla="*/ 2067414 w 6969122"/>
              <a:gd name="connsiteY28" fmla="*/ 2705622 h 5264553"/>
              <a:gd name="connsiteX29" fmla="*/ 2255305 w 6969122"/>
              <a:gd name="connsiteY29" fmla="*/ 2567836 h 5264553"/>
              <a:gd name="connsiteX30" fmla="*/ 2380565 w 6969122"/>
              <a:gd name="connsiteY30" fmla="*/ 2317316 h 5264553"/>
              <a:gd name="connsiteX31" fmla="*/ 2380565 w 6969122"/>
              <a:gd name="connsiteY31" fmla="*/ 2317316 h 5264553"/>
              <a:gd name="connsiteX32" fmla="*/ 2430669 w 6969122"/>
              <a:gd name="connsiteY32" fmla="*/ 1954061 h 5264553"/>
              <a:gd name="connsiteX33" fmla="*/ 2493299 w 6969122"/>
              <a:gd name="connsiteY33" fmla="*/ 1903957 h 5264553"/>
              <a:gd name="connsiteX34" fmla="*/ 2555929 w 6969122"/>
              <a:gd name="connsiteY34" fmla="*/ 1791222 h 5264553"/>
              <a:gd name="connsiteX35" fmla="*/ 2818976 w 6969122"/>
              <a:gd name="connsiteY35" fmla="*/ 1590806 h 5264553"/>
              <a:gd name="connsiteX36" fmla="*/ 2793924 w 6969122"/>
              <a:gd name="connsiteY36" fmla="*/ 1365337 h 5264553"/>
              <a:gd name="connsiteX37" fmla="*/ 2869080 w 6969122"/>
              <a:gd name="connsiteY37" fmla="*/ 1340285 h 5264553"/>
              <a:gd name="connsiteX38" fmla="*/ 3019392 w 6969122"/>
              <a:gd name="connsiteY38" fmla="*/ 1427968 h 5264553"/>
              <a:gd name="connsiteX39" fmla="*/ 3069496 w 6969122"/>
              <a:gd name="connsiteY39" fmla="*/ 1189973 h 5264553"/>
              <a:gd name="connsiteX40" fmla="*/ 3157179 w 6969122"/>
              <a:gd name="connsiteY40" fmla="*/ 1064713 h 5264553"/>
              <a:gd name="connsiteX41" fmla="*/ 3345069 w 6969122"/>
              <a:gd name="connsiteY41" fmla="*/ 1089765 h 5264553"/>
              <a:gd name="connsiteX42" fmla="*/ 3482855 w 6969122"/>
              <a:gd name="connsiteY42" fmla="*/ 989557 h 5264553"/>
              <a:gd name="connsiteX43" fmla="*/ 3320017 w 6969122"/>
              <a:gd name="connsiteY43" fmla="*/ 789140 h 5264553"/>
              <a:gd name="connsiteX44" fmla="*/ 3232335 w 6969122"/>
              <a:gd name="connsiteY44" fmla="*/ 713984 h 5264553"/>
              <a:gd name="connsiteX45" fmla="*/ 3532959 w 6969122"/>
              <a:gd name="connsiteY45" fmla="*/ 551146 h 5264553"/>
              <a:gd name="connsiteX46" fmla="*/ 3683272 w 6969122"/>
              <a:gd name="connsiteY46" fmla="*/ 388307 h 5264553"/>
              <a:gd name="connsiteX47" fmla="*/ 3420225 w 6969122"/>
              <a:gd name="connsiteY47" fmla="*/ 275573 h 5264553"/>
              <a:gd name="connsiteX48" fmla="*/ 3169705 w 6969122"/>
              <a:gd name="connsiteY48" fmla="*/ 137787 h 5264553"/>
              <a:gd name="connsiteX49" fmla="*/ 3420225 w 6969122"/>
              <a:gd name="connsiteY49" fmla="*/ 75157 h 5264553"/>
              <a:gd name="connsiteX50" fmla="*/ 3507907 w 6969122"/>
              <a:gd name="connsiteY50" fmla="*/ 0 h 5264553"/>
              <a:gd name="connsiteX51" fmla="*/ 3595590 w 6969122"/>
              <a:gd name="connsiteY51" fmla="*/ 50105 h 5264553"/>
              <a:gd name="connsiteX52" fmla="*/ 3708324 w 6969122"/>
              <a:gd name="connsiteY52" fmla="*/ 12527 h 5264553"/>
              <a:gd name="connsiteX53" fmla="*/ 3796006 w 6969122"/>
              <a:gd name="connsiteY53" fmla="*/ 112735 h 5264553"/>
              <a:gd name="connsiteX54" fmla="*/ 3958844 w 6969122"/>
              <a:gd name="connsiteY54" fmla="*/ 112735 h 5264553"/>
              <a:gd name="connsiteX55" fmla="*/ 3958844 w 6969122"/>
              <a:gd name="connsiteY55" fmla="*/ 112735 h 5264553"/>
              <a:gd name="connsiteX56" fmla="*/ 4171787 w 6969122"/>
              <a:gd name="connsiteY56" fmla="*/ 112735 h 5264553"/>
              <a:gd name="connsiteX57" fmla="*/ 4171787 w 6969122"/>
              <a:gd name="connsiteY57" fmla="*/ 112735 h 5264553"/>
              <a:gd name="connsiteX58" fmla="*/ 4372203 w 6969122"/>
              <a:gd name="connsiteY58" fmla="*/ 87683 h 5264553"/>
              <a:gd name="connsiteX59" fmla="*/ 4660302 w 6969122"/>
              <a:gd name="connsiteY59" fmla="*/ 112735 h 5264553"/>
              <a:gd name="connsiteX60" fmla="*/ 4747984 w 6969122"/>
              <a:gd name="connsiteY60" fmla="*/ 150313 h 5264553"/>
              <a:gd name="connsiteX61" fmla="*/ 5148817 w 6969122"/>
              <a:gd name="connsiteY61" fmla="*/ 125261 h 5264553"/>
              <a:gd name="connsiteX62" fmla="*/ 5587228 w 6969122"/>
              <a:gd name="connsiteY62" fmla="*/ 137787 h 5264553"/>
              <a:gd name="connsiteX63" fmla="*/ 6025639 w 6969122"/>
              <a:gd name="connsiteY63" fmla="*/ 137787 h 5264553"/>
              <a:gd name="connsiteX64" fmla="*/ 6134752 w 6969122"/>
              <a:gd name="connsiteY64" fmla="*/ 112735 h 5264553"/>
              <a:gd name="connsiteX65" fmla="*/ 6288065 w 6969122"/>
              <a:gd name="connsiteY65" fmla="*/ 142550 h 5264553"/>
              <a:gd name="connsiteX66" fmla="*/ 6962710 w 6969122"/>
              <a:gd name="connsiteY66" fmla="*/ 150313 h 5264553"/>
              <a:gd name="connsiteX67" fmla="*/ 6965091 w 6969122"/>
              <a:gd name="connsiteY67"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889968 w 6969122"/>
              <a:gd name="connsiteY18" fmla="*/ 3356976 h 5264553"/>
              <a:gd name="connsiteX19" fmla="*/ 1052806 w 6969122"/>
              <a:gd name="connsiteY19" fmla="*/ 3319398 h 5264553"/>
              <a:gd name="connsiteX20" fmla="*/ 1240696 w 6969122"/>
              <a:gd name="connsiteY20" fmla="*/ 3219190 h 5264553"/>
              <a:gd name="connsiteX21" fmla="*/ 1328379 w 6969122"/>
              <a:gd name="connsiteY21" fmla="*/ 3106455 h 5264553"/>
              <a:gd name="connsiteX22" fmla="*/ 1403535 w 6969122"/>
              <a:gd name="connsiteY22" fmla="*/ 3181611 h 5264553"/>
              <a:gd name="connsiteX23" fmla="*/ 1616477 w 6969122"/>
              <a:gd name="connsiteY23" fmla="*/ 2843409 h 5264553"/>
              <a:gd name="connsiteX24" fmla="*/ 1603951 w 6969122"/>
              <a:gd name="connsiteY24" fmla="*/ 3144033 h 5264553"/>
              <a:gd name="connsiteX25" fmla="*/ 1766790 w 6969122"/>
              <a:gd name="connsiteY25" fmla="*/ 2855935 h 5264553"/>
              <a:gd name="connsiteX26" fmla="*/ 1979732 w 6969122"/>
              <a:gd name="connsiteY26" fmla="*/ 2843409 h 5264553"/>
              <a:gd name="connsiteX27" fmla="*/ 2067414 w 6969122"/>
              <a:gd name="connsiteY27" fmla="*/ 2705622 h 5264553"/>
              <a:gd name="connsiteX28" fmla="*/ 2067414 w 6969122"/>
              <a:gd name="connsiteY28" fmla="*/ 2705622 h 5264553"/>
              <a:gd name="connsiteX29" fmla="*/ 2255305 w 6969122"/>
              <a:gd name="connsiteY29" fmla="*/ 2567836 h 5264553"/>
              <a:gd name="connsiteX30" fmla="*/ 2380565 w 6969122"/>
              <a:gd name="connsiteY30" fmla="*/ 2317316 h 5264553"/>
              <a:gd name="connsiteX31" fmla="*/ 2380565 w 6969122"/>
              <a:gd name="connsiteY31" fmla="*/ 2317316 h 5264553"/>
              <a:gd name="connsiteX32" fmla="*/ 2430669 w 6969122"/>
              <a:gd name="connsiteY32" fmla="*/ 1954061 h 5264553"/>
              <a:gd name="connsiteX33" fmla="*/ 2493299 w 6969122"/>
              <a:gd name="connsiteY33" fmla="*/ 1903957 h 5264553"/>
              <a:gd name="connsiteX34" fmla="*/ 2555929 w 6969122"/>
              <a:gd name="connsiteY34" fmla="*/ 1791222 h 5264553"/>
              <a:gd name="connsiteX35" fmla="*/ 2818976 w 6969122"/>
              <a:gd name="connsiteY35" fmla="*/ 1590806 h 5264553"/>
              <a:gd name="connsiteX36" fmla="*/ 2793924 w 6969122"/>
              <a:gd name="connsiteY36" fmla="*/ 1365337 h 5264553"/>
              <a:gd name="connsiteX37" fmla="*/ 2869080 w 6969122"/>
              <a:gd name="connsiteY37" fmla="*/ 1340285 h 5264553"/>
              <a:gd name="connsiteX38" fmla="*/ 3019392 w 6969122"/>
              <a:gd name="connsiteY38" fmla="*/ 1427968 h 5264553"/>
              <a:gd name="connsiteX39" fmla="*/ 3069496 w 6969122"/>
              <a:gd name="connsiteY39" fmla="*/ 1189973 h 5264553"/>
              <a:gd name="connsiteX40" fmla="*/ 3157179 w 6969122"/>
              <a:gd name="connsiteY40" fmla="*/ 1064713 h 5264553"/>
              <a:gd name="connsiteX41" fmla="*/ 3345069 w 6969122"/>
              <a:gd name="connsiteY41" fmla="*/ 1089765 h 5264553"/>
              <a:gd name="connsiteX42" fmla="*/ 3482855 w 6969122"/>
              <a:gd name="connsiteY42" fmla="*/ 989557 h 5264553"/>
              <a:gd name="connsiteX43" fmla="*/ 3320017 w 6969122"/>
              <a:gd name="connsiteY43" fmla="*/ 789140 h 5264553"/>
              <a:gd name="connsiteX44" fmla="*/ 3232335 w 6969122"/>
              <a:gd name="connsiteY44" fmla="*/ 713984 h 5264553"/>
              <a:gd name="connsiteX45" fmla="*/ 3532959 w 6969122"/>
              <a:gd name="connsiteY45" fmla="*/ 551146 h 5264553"/>
              <a:gd name="connsiteX46" fmla="*/ 3683272 w 6969122"/>
              <a:gd name="connsiteY46" fmla="*/ 388307 h 5264553"/>
              <a:gd name="connsiteX47" fmla="*/ 3420225 w 6969122"/>
              <a:gd name="connsiteY47" fmla="*/ 275573 h 5264553"/>
              <a:gd name="connsiteX48" fmla="*/ 3169705 w 6969122"/>
              <a:gd name="connsiteY48" fmla="*/ 137787 h 5264553"/>
              <a:gd name="connsiteX49" fmla="*/ 3420225 w 6969122"/>
              <a:gd name="connsiteY49" fmla="*/ 75157 h 5264553"/>
              <a:gd name="connsiteX50" fmla="*/ 3507907 w 6969122"/>
              <a:gd name="connsiteY50" fmla="*/ 0 h 5264553"/>
              <a:gd name="connsiteX51" fmla="*/ 3595590 w 6969122"/>
              <a:gd name="connsiteY51" fmla="*/ 50105 h 5264553"/>
              <a:gd name="connsiteX52" fmla="*/ 3708324 w 6969122"/>
              <a:gd name="connsiteY52" fmla="*/ 12527 h 5264553"/>
              <a:gd name="connsiteX53" fmla="*/ 3796006 w 6969122"/>
              <a:gd name="connsiteY53" fmla="*/ 112735 h 5264553"/>
              <a:gd name="connsiteX54" fmla="*/ 3958844 w 6969122"/>
              <a:gd name="connsiteY54" fmla="*/ 112735 h 5264553"/>
              <a:gd name="connsiteX55" fmla="*/ 3958844 w 6969122"/>
              <a:gd name="connsiteY55" fmla="*/ 112735 h 5264553"/>
              <a:gd name="connsiteX56" fmla="*/ 4171787 w 6969122"/>
              <a:gd name="connsiteY56" fmla="*/ 112735 h 5264553"/>
              <a:gd name="connsiteX57" fmla="*/ 4171787 w 6969122"/>
              <a:gd name="connsiteY57" fmla="*/ 112735 h 5264553"/>
              <a:gd name="connsiteX58" fmla="*/ 4372203 w 6969122"/>
              <a:gd name="connsiteY58" fmla="*/ 87683 h 5264553"/>
              <a:gd name="connsiteX59" fmla="*/ 4660302 w 6969122"/>
              <a:gd name="connsiteY59" fmla="*/ 112735 h 5264553"/>
              <a:gd name="connsiteX60" fmla="*/ 4747984 w 6969122"/>
              <a:gd name="connsiteY60" fmla="*/ 150313 h 5264553"/>
              <a:gd name="connsiteX61" fmla="*/ 5148817 w 6969122"/>
              <a:gd name="connsiteY61" fmla="*/ 125261 h 5264553"/>
              <a:gd name="connsiteX62" fmla="*/ 5587228 w 6969122"/>
              <a:gd name="connsiteY62" fmla="*/ 137787 h 5264553"/>
              <a:gd name="connsiteX63" fmla="*/ 6025639 w 6969122"/>
              <a:gd name="connsiteY63" fmla="*/ 137787 h 5264553"/>
              <a:gd name="connsiteX64" fmla="*/ 6134752 w 6969122"/>
              <a:gd name="connsiteY64" fmla="*/ 112735 h 5264553"/>
              <a:gd name="connsiteX65" fmla="*/ 6288065 w 6969122"/>
              <a:gd name="connsiteY65" fmla="*/ 142550 h 5264553"/>
              <a:gd name="connsiteX66" fmla="*/ 6962710 w 6969122"/>
              <a:gd name="connsiteY66" fmla="*/ 150313 h 5264553"/>
              <a:gd name="connsiteX67" fmla="*/ 6965091 w 6969122"/>
              <a:gd name="connsiteY67"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894730 w 6969122"/>
              <a:gd name="connsiteY18" fmla="*/ 3371264 h 5264553"/>
              <a:gd name="connsiteX19" fmla="*/ 1052806 w 6969122"/>
              <a:gd name="connsiteY19" fmla="*/ 3319398 h 5264553"/>
              <a:gd name="connsiteX20" fmla="*/ 1240696 w 6969122"/>
              <a:gd name="connsiteY20" fmla="*/ 3219190 h 5264553"/>
              <a:gd name="connsiteX21" fmla="*/ 1328379 w 6969122"/>
              <a:gd name="connsiteY21" fmla="*/ 3106455 h 5264553"/>
              <a:gd name="connsiteX22" fmla="*/ 1403535 w 6969122"/>
              <a:gd name="connsiteY22" fmla="*/ 3181611 h 5264553"/>
              <a:gd name="connsiteX23" fmla="*/ 1616477 w 6969122"/>
              <a:gd name="connsiteY23" fmla="*/ 2843409 h 5264553"/>
              <a:gd name="connsiteX24" fmla="*/ 1603951 w 6969122"/>
              <a:gd name="connsiteY24" fmla="*/ 3144033 h 5264553"/>
              <a:gd name="connsiteX25" fmla="*/ 1766790 w 6969122"/>
              <a:gd name="connsiteY25" fmla="*/ 2855935 h 5264553"/>
              <a:gd name="connsiteX26" fmla="*/ 1979732 w 6969122"/>
              <a:gd name="connsiteY26" fmla="*/ 2843409 h 5264553"/>
              <a:gd name="connsiteX27" fmla="*/ 2067414 w 6969122"/>
              <a:gd name="connsiteY27" fmla="*/ 2705622 h 5264553"/>
              <a:gd name="connsiteX28" fmla="*/ 2067414 w 6969122"/>
              <a:gd name="connsiteY28" fmla="*/ 2705622 h 5264553"/>
              <a:gd name="connsiteX29" fmla="*/ 2255305 w 6969122"/>
              <a:gd name="connsiteY29" fmla="*/ 2567836 h 5264553"/>
              <a:gd name="connsiteX30" fmla="*/ 2380565 w 6969122"/>
              <a:gd name="connsiteY30" fmla="*/ 2317316 h 5264553"/>
              <a:gd name="connsiteX31" fmla="*/ 2380565 w 6969122"/>
              <a:gd name="connsiteY31" fmla="*/ 2317316 h 5264553"/>
              <a:gd name="connsiteX32" fmla="*/ 2430669 w 6969122"/>
              <a:gd name="connsiteY32" fmla="*/ 1954061 h 5264553"/>
              <a:gd name="connsiteX33" fmla="*/ 2493299 w 6969122"/>
              <a:gd name="connsiteY33" fmla="*/ 1903957 h 5264553"/>
              <a:gd name="connsiteX34" fmla="*/ 2555929 w 6969122"/>
              <a:gd name="connsiteY34" fmla="*/ 1791222 h 5264553"/>
              <a:gd name="connsiteX35" fmla="*/ 2818976 w 6969122"/>
              <a:gd name="connsiteY35" fmla="*/ 1590806 h 5264553"/>
              <a:gd name="connsiteX36" fmla="*/ 2793924 w 6969122"/>
              <a:gd name="connsiteY36" fmla="*/ 1365337 h 5264553"/>
              <a:gd name="connsiteX37" fmla="*/ 2869080 w 6969122"/>
              <a:gd name="connsiteY37" fmla="*/ 1340285 h 5264553"/>
              <a:gd name="connsiteX38" fmla="*/ 3019392 w 6969122"/>
              <a:gd name="connsiteY38" fmla="*/ 1427968 h 5264553"/>
              <a:gd name="connsiteX39" fmla="*/ 3069496 w 6969122"/>
              <a:gd name="connsiteY39" fmla="*/ 1189973 h 5264553"/>
              <a:gd name="connsiteX40" fmla="*/ 3157179 w 6969122"/>
              <a:gd name="connsiteY40" fmla="*/ 1064713 h 5264553"/>
              <a:gd name="connsiteX41" fmla="*/ 3345069 w 6969122"/>
              <a:gd name="connsiteY41" fmla="*/ 1089765 h 5264553"/>
              <a:gd name="connsiteX42" fmla="*/ 3482855 w 6969122"/>
              <a:gd name="connsiteY42" fmla="*/ 989557 h 5264553"/>
              <a:gd name="connsiteX43" fmla="*/ 3320017 w 6969122"/>
              <a:gd name="connsiteY43" fmla="*/ 789140 h 5264553"/>
              <a:gd name="connsiteX44" fmla="*/ 3232335 w 6969122"/>
              <a:gd name="connsiteY44" fmla="*/ 713984 h 5264553"/>
              <a:gd name="connsiteX45" fmla="*/ 3532959 w 6969122"/>
              <a:gd name="connsiteY45" fmla="*/ 551146 h 5264553"/>
              <a:gd name="connsiteX46" fmla="*/ 3683272 w 6969122"/>
              <a:gd name="connsiteY46" fmla="*/ 388307 h 5264553"/>
              <a:gd name="connsiteX47" fmla="*/ 3420225 w 6969122"/>
              <a:gd name="connsiteY47" fmla="*/ 275573 h 5264553"/>
              <a:gd name="connsiteX48" fmla="*/ 3169705 w 6969122"/>
              <a:gd name="connsiteY48" fmla="*/ 137787 h 5264553"/>
              <a:gd name="connsiteX49" fmla="*/ 3420225 w 6969122"/>
              <a:gd name="connsiteY49" fmla="*/ 75157 h 5264553"/>
              <a:gd name="connsiteX50" fmla="*/ 3507907 w 6969122"/>
              <a:gd name="connsiteY50" fmla="*/ 0 h 5264553"/>
              <a:gd name="connsiteX51" fmla="*/ 3595590 w 6969122"/>
              <a:gd name="connsiteY51" fmla="*/ 50105 h 5264553"/>
              <a:gd name="connsiteX52" fmla="*/ 3708324 w 6969122"/>
              <a:gd name="connsiteY52" fmla="*/ 12527 h 5264553"/>
              <a:gd name="connsiteX53" fmla="*/ 3796006 w 6969122"/>
              <a:gd name="connsiteY53" fmla="*/ 112735 h 5264553"/>
              <a:gd name="connsiteX54" fmla="*/ 3958844 w 6969122"/>
              <a:gd name="connsiteY54" fmla="*/ 112735 h 5264553"/>
              <a:gd name="connsiteX55" fmla="*/ 3958844 w 6969122"/>
              <a:gd name="connsiteY55" fmla="*/ 112735 h 5264553"/>
              <a:gd name="connsiteX56" fmla="*/ 4171787 w 6969122"/>
              <a:gd name="connsiteY56" fmla="*/ 112735 h 5264553"/>
              <a:gd name="connsiteX57" fmla="*/ 4171787 w 6969122"/>
              <a:gd name="connsiteY57" fmla="*/ 112735 h 5264553"/>
              <a:gd name="connsiteX58" fmla="*/ 4372203 w 6969122"/>
              <a:gd name="connsiteY58" fmla="*/ 87683 h 5264553"/>
              <a:gd name="connsiteX59" fmla="*/ 4660302 w 6969122"/>
              <a:gd name="connsiteY59" fmla="*/ 112735 h 5264553"/>
              <a:gd name="connsiteX60" fmla="*/ 4747984 w 6969122"/>
              <a:gd name="connsiteY60" fmla="*/ 150313 h 5264553"/>
              <a:gd name="connsiteX61" fmla="*/ 5148817 w 6969122"/>
              <a:gd name="connsiteY61" fmla="*/ 125261 h 5264553"/>
              <a:gd name="connsiteX62" fmla="*/ 5587228 w 6969122"/>
              <a:gd name="connsiteY62" fmla="*/ 137787 h 5264553"/>
              <a:gd name="connsiteX63" fmla="*/ 6025639 w 6969122"/>
              <a:gd name="connsiteY63" fmla="*/ 137787 h 5264553"/>
              <a:gd name="connsiteX64" fmla="*/ 6134752 w 6969122"/>
              <a:gd name="connsiteY64" fmla="*/ 112735 h 5264553"/>
              <a:gd name="connsiteX65" fmla="*/ 6288065 w 6969122"/>
              <a:gd name="connsiteY65" fmla="*/ 142550 h 5264553"/>
              <a:gd name="connsiteX66" fmla="*/ 6962710 w 6969122"/>
              <a:gd name="connsiteY66" fmla="*/ 150313 h 5264553"/>
              <a:gd name="connsiteX67" fmla="*/ 6965091 w 6969122"/>
              <a:gd name="connsiteY67"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894730 w 6969122"/>
              <a:gd name="connsiteY18" fmla="*/ 3371264 h 5264553"/>
              <a:gd name="connsiteX19" fmla="*/ 1007562 w 6969122"/>
              <a:gd name="connsiteY19" fmla="*/ 3336067 h 5264553"/>
              <a:gd name="connsiteX20" fmla="*/ 1240696 w 6969122"/>
              <a:gd name="connsiteY20" fmla="*/ 3219190 h 5264553"/>
              <a:gd name="connsiteX21" fmla="*/ 1328379 w 6969122"/>
              <a:gd name="connsiteY21" fmla="*/ 3106455 h 5264553"/>
              <a:gd name="connsiteX22" fmla="*/ 1403535 w 6969122"/>
              <a:gd name="connsiteY22" fmla="*/ 3181611 h 5264553"/>
              <a:gd name="connsiteX23" fmla="*/ 1616477 w 6969122"/>
              <a:gd name="connsiteY23" fmla="*/ 2843409 h 5264553"/>
              <a:gd name="connsiteX24" fmla="*/ 1603951 w 6969122"/>
              <a:gd name="connsiteY24" fmla="*/ 3144033 h 5264553"/>
              <a:gd name="connsiteX25" fmla="*/ 1766790 w 6969122"/>
              <a:gd name="connsiteY25" fmla="*/ 2855935 h 5264553"/>
              <a:gd name="connsiteX26" fmla="*/ 1979732 w 6969122"/>
              <a:gd name="connsiteY26" fmla="*/ 2843409 h 5264553"/>
              <a:gd name="connsiteX27" fmla="*/ 2067414 w 6969122"/>
              <a:gd name="connsiteY27" fmla="*/ 2705622 h 5264553"/>
              <a:gd name="connsiteX28" fmla="*/ 2067414 w 6969122"/>
              <a:gd name="connsiteY28" fmla="*/ 2705622 h 5264553"/>
              <a:gd name="connsiteX29" fmla="*/ 2255305 w 6969122"/>
              <a:gd name="connsiteY29" fmla="*/ 2567836 h 5264553"/>
              <a:gd name="connsiteX30" fmla="*/ 2380565 w 6969122"/>
              <a:gd name="connsiteY30" fmla="*/ 2317316 h 5264553"/>
              <a:gd name="connsiteX31" fmla="*/ 2380565 w 6969122"/>
              <a:gd name="connsiteY31" fmla="*/ 2317316 h 5264553"/>
              <a:gd name="connsiteX32" fmla="*/ 2430669 w 6969122"/>
              <a:gd name="connsiteY32" fmla="*/ 1954061 h 5264553"/>
              <a:gd name="connsiteX33" fmla="*/ 2493299 w 6969122"/>
              <a:gd name="connsiteY33" fmla="*/ 1903957 h 5264553"/>
              <a:gd name="connsiteX34" fmla="*/ 2555929 w 6969122"/>
              <a:gd name="connsiteY34" fmla="*/ 1791222 h 5264553"/>
              <a:gd name="connsiteX35" fmla="*/ 2818976 w 6969122"/>
              <a:gd name="connsiteY35" fmla="*/ 1590806 h 5264553"/>
              <a:gd name="connsiteX36" fmla="*/ 2793924 w 6969122"/>
              <a:gd name="connsiteY36" fmla="*/ 1365337 h 5264553"/>
              <a:gd name="connsiteX37" fmla="*/ 2869080 w 6969122"/>
              <a:gd name="connsiteY37" fmla="*/ 1340285 h 5264553"/>
              <a:gd name="connsiteX38" fmla="*/ 3019392 w 6969122"/>
              <a:gd name="connsiteY38" fmla="*/ 1427968 h 5264553"/>
              <a:gd name="connsiteX39" fmla="*/ 3069496 w 6969122"/>
              <a:gd name="connsiteY39" fmla="*/ 1189973 h 5264553"/>
              <a:gd name="connsiteX40" fmla="*/ 3157179 w 6969122"/>
              <a:gd name="connsiteY40" fmla="*/ 1064713 h 5264553"/>
              <a:gd name="connsiteX41" fmla="*/ 3345069 w 6969122"/>
              <a:gd name="connsiteY41" fmla="*/ 1089765 h 5264553"/>
              <a:gd name="connsiteX42" fmla="*/ 3482855 w 6969122"/>
              <a:gd name="connsiteY42" fmla="*/ 989557 h 5264553"/>
              <a:gd name="connsiteX43" fmla="*/ 3320017 w 6969122"/>
              <a:gd name="connsiteY43" fmla="*/ 789140 h 5264553"/>
              <a:gd name="connsiteX44" fmla="*/ 3232335 w 6969122"/>
              <a:gd name="connsiteY44" fmla="*/ 713984 h 5264553"/>
              <a:gd name="connsiteX45" fmla="*/ 3532959 w 6969122"/>
              <a:gd name="connsiteY45" fmla="*/ 551146 h 5264553"/>
              <a:gd name="connsiteX46" fmla="*/ 3683272 w 6969122"/>
              <a:gd name="connsiteY46" fmla="*/ 388307 h 5264553"/>
              <a:gd name="connsiteX47" fmla="*/ 3420225 w 6969122"/>
              <a:gd name="connsiteY47" fmla="*/ 275573 h 5264553"/>
              <a:gd name="connsiteX48" fmla="*/ 3169705 w 6969122"/>
              <a:gd name="connsiteY48" fmla="*/ 137787 h 5264553"/>
              <a:gd name="connsiteX49" fmla="*/ 3420225 w 6969122"/>
              <a:gd name="connsiteY49" fmla="*/ 75157 h 5264553"/>
              <a:gd name="connsiteX50" fmla="*/ 3507907 w 6969122"/>
              <a:gd name="connsiteY50" fmla="*/ 0 h 5264553"/>
              <a:gd name="connsiteX51" fmla="*/ 3595590 w 6969122"/>
              <a:gd name="connsiteY51" fmla="*/ 50105 h 5264553"/>
              <a:gd name="connsiteX52" fmla="*/ 3708324 w 6969122"/>
              <a:gd name="connsiteY52" fmla="*/ 12527 h 5264553"/>
              <a:gd name="connsiteX53" fmla="*/ 3796006 w 6969122"/>
              <a:gd name="connsiteY53" fmla="*/ 112735 h 5264553"/>
              <a:gd name="connsiteX54" fmla="*/ 3958844 w 6969122"/>
              <a:gd name="connsiteY54" fmla="*/ 112735 h 5264553"/>
              <a:gd name="connsiteX55" fmla="*/ 3958844 w 6969122"/>
              <a:gd name="connsiteY55" fmla="*/ 112735 h 5264553"/>
              <a:gd name="connsiteX56" fmla="*/ 4171787 w 6969122"/>
              <a:gd name="connsiteY56" fmla="*/ 112735 h 5264553"/>
              <a:gd name="connsiteX57" fmla="*/ 4171787 w 6969122"/>
              <a:gd name="connsiteY57" fmla="*/ 112735 h 5264553"/>
              <a:gd name="connsiteX58" fmla="*/ 4372203 w 6969122"/>
              <a:gd name="connsiteY58" fmla="*/ 87683 h 5264553"/>
              <a:gd name="connsiteX59" fmla="*/ 4660302 w 6969122"/>
              <a:gd name="connsiteY59" fmla="*/ 112735 h 5264553"/>
              <a:gd name="connsiteX60" fmla="*/ 4747984 w 6969122"/>
              <a:gd name="connsiteY60" fmla="*/ 150313 h 5264553"/>
              <a:gd name="connsiteX61" fmla="*/ 5148817 w 6969122"/>
              <a:gd name="connsiteY61" fmla="*/ 125261 h 5264553"/>
              <a:gd name="connsiteX62" fmla="*/ 5587228 w 6969122"/>
              <a:gd name="connsiteY62" fmla="*/ 137787 h 5264553"/>
              <a:gd name="connsiteX63" fmla="*/ 6025639 w 6969122"/>
              <a:gd name="connsiteY63" fmla="*/ 137787 h 5264553"/>
              <a:gd name="connsiteX64" fmla="*/ 6134752 w 6969122"/>
              <a:gd name="connsiteY64" fmla="*/ 112735 h 5264553"/>
              <a:gd name="connsiteX65" fmla="*/ 6288065 w 6969122"/>
              <a:gd name="connsiteY65" fmla="*/ 142550 h 5264553"/>
              <a:gd name="connsiteX66" fmla="*/ 6962710 w 6969122"/>
              <a:gd name="connsiteY66" fmla="*/ 150313 h 5264553"/>
              <a:gd name="connsiteX67" fmla="*/ 6965091 w 6969122"/>
              <a:gd name="connsiteY67"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240696 w 6969122"/>
              <a:gd name="connsiteY19" fmla="*/ 3219190 h 5264553"/>
              <a:gd name="connsiteX20" fmla="*/ 1328379 w 6969122"/>
              <a:gd name="connsiteY20" fmla="*/ 3106455 h 5264553"/>
              <a:gd name="connsiteX21" fmla="*/ 1403535 w 6969122"/>
              <a:gd name="connsiteY21" fmla="*/ 3181611 h 5264553"/>
              <a:gd name="connsiteX22" fmla="*/ 1616477 w 6969122"/>
              <a:gd name="connsiteY22" fmla="*/ 2843409 h 5264553"/>
              <a:gd name="connsiteX23" fmla="*/ 1603951 w 6969122"/>
              <a:gd name="connsiteY23" fmla="*/ 3144033 h 5264553"/>
              <a:gd name="connsiteX24" fmla="*/ 1766790 w 6969122"/>
              <a:gd name="connsiteY24" fmla="*/ 2855935 h 5264553"/>
              <a:gd name="connsiteX25" fmla="*/ 1979732 w 6969122"/>
              <a:gd name="connsiteY25" fmla="*/ 2843409 h 5264553"/>
              <a:gd name="connsiteX26" fmla="*/ 2067414 w 6969122"/>
              <a:gd name="connsiteY26" fmla="*/ 2705622 h 5264553"/>
              <a:gd name="connsiteX27" fmla="*/ 2067414 w 6969122"/>
              <a:gd name="connsiteY27" fmla="*/ 2705622 h 5264553"/>
              <a:gd name="connsiteX28" fmla="*/ 2255305 w 6969122"/>
              <a:gd name="connsiteY28" fmla="*/ 2567836 h 5264553"/>
              <a:gd name="connsiteX29" fmla="*/ 2380565 w 6969122"/>
              <a:gd name="connsiteY29" fmla="*/ 2317316 h 5264553"/>
              <a:gd name="connsiteX30" fmla="*/ 2380565 w 6969122"/>
              <a:gd name="connsiteY30" fmla="*/ 2317316 h 5264553"/>
              <a:gd name="connsiteX31" fmla="*/ 2430669 w 6969122"/>
              <a:gd name="connsiteY31" fmla="*/ 1954061 h 5264553"/>
              <a:gd name="connsiteX32" fmla="*/ 2493299 w 6969122"/>
              <a:gd name="connsiteY32" fmla="*/ 1903957 h 5264553"/>
              <a:gd name="connsiteX33" fmla="*/ 2555929 w 6969122"/>
              <a:gd name="connsiteY33" fmla="*/ 1791222 h 5264553"/>
              <a:gd name="connsiteX34" fmla="*/ 2818976 w 6969122"/>
              <a:gd name="connsiteY34" fmla="*/ 1590806 h 5264553"/>
              <a:gd name="connsiteX35" fmla="*/ 2793924 w 6969122"/>
              <a:gd name="connsiteY35" fmla="*/ 1365337 h 5264553"/>
              <a:gd name="connsiteX36" fmla="*/ 2869080 w 6969122"/>
              <a:gd name="connsiteY36" fmla="*/ 1340285 h 5264553"/>
              <a:gd name="connsiteX37" fmla="*/ 3019392 w 6969122"/>
              <a:gd name="connsiteY37" fmla="*/ 1427968 h 5264553"/>
              <a:gd name="connsiteX38" fmla="*/ 3069496 w 6969122"/>
              <a:gd name="connsiteY38" fmla="*/ 1189973 h 5264553"/>
              <a:gd name="connsiteX39" fmla="*/ 3157179 w 6969122"/>
              <a:gd name="connsiteY39" fmla="*/ 1064713 h 5264553"/>
              <a:gd name="connsiteX40" fmla="*/ 3345069 w 6969122"/>
              <a:gd name="connsiteY40" fmla="*/ 1089765 h 5264553"/>
              <a:gd name="connsiteX41" fmla="*/ 3482855 w 6969122"/>
              <a:gd name="connsiteY41" fmla="*/ 989557 h 5264553"/>
              <a:gd name="connsiteX42" fmla="*/ 3320017 w 6969122"/>
              <a:gd name="connsiteY42" fmla="*/ 789140 h 5264553"/>
              <a:gd name="connsiteX43" fmla="*/ 3232335 w 6969122"/>
              <a:gd name="connsiteY43" fmla="*/ 713984 h 5264553"/>
              <a:gd name="connsiteX44" fmla="*/ 3532959 w 6969122"/>
              <a:gd name="connsiteY44" fmla="*/ 551146 h 5264553"/>
              <a:gd name="connsiteX45" fmla="*/ 3683272 w 6969122"/>
              <a:gd name="connsiteY45" fmla="*/ 388307 h 5264553"/>
              <a:gd name="connsiteX46" fmla="*/ 3420225 w 6969122"/>
              <a:gd name="connsiteY46" fmla="*/ 275573 h 5264553"/>
              <a:gd name="connsiteX47" fmla="*/ 3169705 w 6969122"/>
              <a:gd name="connsiteY47" fmla="*/ 137787 h 5264553"/>
              <a:gd name="connsiteX48" fmla="*/ 3420225 w 6969122"/>
              <a:gd name="connsiteY48" fmla="*/ 75157 h 5264553"/>
              <a:gd name="connsiteX49" fmla="*/ 3507907 w 6969122"/>
              <a:gd name="connsiteY49" fmla="*/ 0 h 5264553"/>
              <a:gd name="connsiteX50" fmla="*/ 3595590 w 6969122"/>
              <a:gd name="connsiteY50" fmla="*/ 50105 h 5264553"/>
              <a:gd name="connsiteX51" fmla="*/ 3708324 w 6969122"/>
              <a:gd name="connsiteY51" fmla="*/ 12527 h 5264553"/>
              <a:gd name="connsiteX52" fmla="*/ 3796006 w 6969122"/>
              <a:gd name="connsiteY52" fmla="*/ 112735 h 5264553"/>
              <a:gd name="connsiteX53" fmla="*/ 3958844 w 6969122"/>
              <a:gd name="connsiteY53" fmla="*/ 112735 h 5264553"/>
              <a:gd name="connsiteX54" fmla="*/ 3958844 w 6969122"/>
              <a:gd name="connsiteY54" fmla="*/ 112735 h 5264553"/>
              <a:gd name="connsiteX55" fmla="*/ 4171787 w 6969122"/>
              <a:gd name="connsiteY55" fmla="*/ 112735 h 5264553"/>
              <a:gd name="connsiteX56" fmla="*/ 4171787 w 6969122"/>
              <a:gd name="connsiteY56" fmla="*/ 112735 h 5264553"/>
              <a:gd name="connsiteX57" fmla="*/ 4372203 w 6969122"/>
              <a:gd name="connsiteY57" fmla="*/ 87683 h 5264553"/>
              <a:gd name="connsiteX58" fmla="*/ 4660302 w 6969122"/>
              <a:gd name="connsiteY58" fmla="*/ 112735 h 5264553"/>
              <a:gd name="connsiteX59" fmla="*/ 4747984 w 6969122"/>
              <a:gd name="connsiteY59" fmla="*/ 150313 h 5264553"/>
              <a:gd name="connsiteX60" fmla="*/ 5148817 w 6969122"/>
              <a:gd name="connsiteY60" fmla="*/ 125261 h 5264553"/>
              <a:gd name="connsiteX61" fmla="*/ 5587228 w 6969122"/>
              <a:gd name="connsiteY61" fmla="*/ 137787 h 5264553"/>
              <a:gd name="connsiteX62" fmla="*/ 6025639 w 6969122"/>
              <a:gd name="connsiteY62" fmla="*/ 137787 h 5264553"/>
              <a:gd name="connsiteX63" fmla="*/ 6134752 w 6969122"/>
              <a:gd name="connsiteY63" fmla="*/ 112735 h 5264553"/>
              <a:gd name="connsiteX64" fmla="*/ 6288065 w 6969122"/>
              <a:gd name="connsiteY64" fmla="*/ 142550 h 5264553"/>
              <a:gd name="connsiteX65" fmla="*/ 6962710 w 6969122"/>
              <a:gd name="connsiteY65" fmla="*/ 150313 h 5264553"/>
              <a:gd name="connsiteX66" fmla="*/ 6965091 w 6969122"/>
              <a:gd name="connsiteY66"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157222 w 6969122"/>
              <a:gd name="connsiteY19" fmla="*/ 3309809 h 5264553"/>
              <a:gd name="connsiteX20" fmla="*/ 1240696 w 6969122"/>
              <a:gd name="connsiteY20" fmla="*/ 3219190 h 5264553"/>
              <a:gd name="connsiteX21" fmla="*/ 1328379 w 6969122"/>
              <a:gd name="connsiteY21" fmla="*/ 3106455 h 5264553"/>
              <a:gd name="connsiteX22" fmla="*/ 1403535 w 6969122"/>
              <a:gd name="connsiteY22" fmla="*/ 3181611 h 5264553"/>
              <a:gd name="connsiteX23" fmla="*/ 1616477 w 6969122"/>
              <a:gd name="connsiteY23" fmla="*/ 2843409 h 5264553"/>
              <a:gd name="connsiteX24" fmla="*/ 1603951 w 6969122"/>
              <a:gd name="connsiteY24" fmla="*/ 3144033 h 5264553"/>
              <a:gd name="connsiteX25" fmla="*/ 1766790 w 6969122"/>
              <a:gd name="connsiteY25" fmla="*/ 2855935 h 5264553"/>
              <a:gd name="connsiteX26" fmla="*/ 1979732 w 6969122"/>
              <a:gd name="connsiteY26" fmla="*/ 2843409 h 5264553"/>
              <a:gd name="connsiteX27" fmla="*/ 2067414 w 6969122"/>
              <a:gd name="connsiteY27" fmla="*/ 2705622 h 5264553"/>
              <a:gd name="connsiteX28" fmla="*/ 2067414 w 6969122"/>
              <a:gd name="connsiteY28" fmla="*/ 2705622 h 5264553"/>
              <a:gd name="connsiteX29" fmla="*/ 2255305 w 6969122"/>
              <a:gd name="connsiteY29" fmla="*/ 2567836 h 5264553"/>
              <a:gd name="connsiteX30" fmla="*/ 2380565 w 6969122"/>
              <a:gd name="connsiteY30" fmla="*/ 2317316 h 5264553"/>
              <a:gd name="connsiteX31" fmla="*/ 2380565 w 6969122"/>
              <a:gd name="connsiteY31" fmla="*/ 2317316 h 5264553"/>
              <a:gd name="connsiteX32" fmla="*/ 2430669 w 6969122"/>
              <a:gd name="connsiteY32" fmla="*/ 1954061 h 5264553"/>
              <a:gd name="connsiteX33" fmla="*/ 2493299 w 6969122"/>
              <a:gd name="connsiteY33" fmla="*/ 1903957 h 5264553"/>
              <a:gd name="connsiteX34" fmla="*/ 2555929 w 6969122"/>
              <a:gd name="connsiteY34" fmla="*/ 1791222 h 5264553"/>
              <a:gd name="connsiteX35" fmla="*/ 2818976 w 6969122"/>
              <a:gd name="connsiteY35" fmla="*/ 1590806 h 5264553"/>
              <a:gd name="connsiteX36" fmla="*/ 2793924 w 6969122"/>
              <a:gd name="connsiteY36" fmla="*/ 1365337 h 5264553"/>
              <a:gd name="connsiteX37" fmla="*/ 2869080 w 6969122"/>
              <a:gd name="connsiteY37" fmla="*/ 1340285 h 5264553"/>
              <a:gd name="connsiteX38" fmla="*/ 3019392 w 6969122"/>
              <a:gd name="connsiteY38" fmla="*/ 1427968 h 5264553"/>
              <a:gd name="connsiteX39" fmla="*/ 3069496 w 6969122"/>
              <a:gd name="connsiteY39" fmla="*/ 1189973 h 5264553"/>
              <a:gd name="connsiteX40" fmla="*/ 3157179 w 6969122"/>
              <a:gd name="connsiteY40" fmla="*/ 1064713 h 5264553"/>
              <a:gd name="connsiteX41" fmla="*/ 3345069 w 6969122"/>
              <a:gd name="connsiteY41" fmla="*/ 1089765 h 5264553"/>
              <a:gd name="connsiteX42" fmla="*/ 3482855 w 6969122"/>
              <a:gd name="connsiteY42" fmla="*/ 989557 h 5264553"/>
              <a:gd name="connsiteX43" fmla="*/ 3320017 w 6969122"/>
              <a:gd name="connsiteY43" fmla="*/ 789140 h 5264553"/>
              <a:gd name="connsiteX44" fmla="*/ 3232335 w 6969122"/>
              <a:gd name="connsiteY44" fmla="*/ 713984 h 5264553"/>
              <a:gd name="connsiteX45" fmla="*/ 3532959 w 6969122"/>
              <a:gd name="connsiteY45" fmla="*/ 551146 h 5264553"/>
              <a:gd name="connsiteX46" fmla="*/ 3683272 w 6969122"/>
              <a:gd name="connsiteY46" fmla="*/ 388307 h 5264553"/>
              <a:gd name="connsiteX47" fmla="*/ 3420225 w 6969122"/>
              <a:gd name="connsiteY47" fmla="*/ 275573 h 5264553"/>
              <a:gd name="connsiteX48" fmla="*/ 3169705 w 6969122"/>
              <a:gd name="connsiteY48" fmla="*/ 137787 h 5264553"/>
              <a:gd name="connsiteX49" fmla="*/ 3420225 w 6969122"/>
              <a:gd name="connsiteY49" fmla="*/ 75157 h 5264553"/>
              <a:gd name="connsiteX50" fmla="*/ 3507907 w 6969122"/>
              <a:gd name="connsiteY50" fmla="*/ 0 h 5264553"/>
              <a:gd name="connsiteX51" fmla="*/ 3595590 w 6969122"/>
              <a:gd name="connsiteY51" fmla="*/ 50105 h 5264553"/>
              <a:gd name="connsiteX52" fmla="*/ 3708324 w 6969122"/>
              <a:gd name="connsiteY52" fmla="*/ 12527 h 5264553"/>
              <a:gd name="connsiteX53" fmla="*/ 3796006 w 6969122"/>
              <a:gd name="connsiteY53" fmla="*/ 112735 h 5264553"/>
              <a:gd name="connsiteX54" fmla="*/ 3958844 w 6969122"/>
              <a:gd name="connsiteY54" fmla="*/ 112735 h 5264553"/>
              <a:gd name="connsiteX55" fmla="*/ 3958844 w 6969122"/>
              <a:gd name="connsiteY55" fmla="*/ 112735 h 5264553"/>
              <a:gd name="connsiteX56" fmla="*/ 4171787 w 6969122"/>
              <a:gd name="connsiteY56" fmla="*/ 112735 h 5264553"/>
              <a:gd name="connsiteX57" fmla="*/ 4171787 w 6969122"/>
              <a:gd name="connsiteY57" fmla="*/ 112735 h 5264553"/>
              <a:gd name="connsiteX58" fmla="*/ 4372203 w 6969122"/>
              <a:gd name="connsiteY58" fmla="*/ 87683 h 5264553"/>
              <a:gd name="connsiteX59" fmla="*/ 4660302 w 6969122"/>
              <a:gd name="connsiteY59" fmla="*/ 112735 h 5264553"/>
              <a:gd name="connsiteX60" fmla="*/ 4747984 w 6969122"/>
              <a:gd name="connsiteY60" fmla="*/ 150313 h 5264553"/>
              <a:gd name="connsiteX61" fmla="*/ 5148817 w 6969122"/>
              <a:gd name="connsiteY61" fmla="*/ 125261 h 5264553"/>
              <a:gd name="connsiteX62" fmla="*/ 5587228 w 6969122"/>
              <a:gd name="connsiteY62" fmla="*/ 137787 h 5264553"/>
              <a:gd name="connsiteX63" fmla="*/ 6025639 w 6969122"/>
              <a:gd name="connsiteY63" fmla="*/ 137787 h 5264553"/>
              <a:gd name="connsiteX64" fmla="*/ 6134752 w 6969122"/>
              <a:gd name="connsiteY64" fmla="*/ 112735 h 5264553"/>
              <a:gd name="connsiteX65" fmla="*/ 6288065 w 6969122"/>
              <a:gd name="connsiteY65" fmla="*/ 142550 h 5264553"/>
              <a:gd name="connsiteX66" fmla="*/ 6962710 w 6969122"/>
              <a:gd name="connsiteY66" fmla="*/ 150313 h 5264553"/>
              <a:gd name="connsiteX67" fmla="*/ 6965091 w 6969122"/>
              <a:gd name="connsiteY67"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40696 w 6969122"/>
              <a:gd name="connsiteY21" fmla="*/ 3219190 h 5264553"/>
              <a:gd name="connsiteX22" fmla="*/ 1328379 w 6969122"/>
              <a:gd name="connsiteY22" fmla="*/ 3106455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28379 w 6969122"/>
              <a:gd name="connsiteY22" fmla="*/ 3106455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28379 w 6969122"/>
              <a:gd name="connsiteY22" fmla="*/ 3106455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28379 w 6969122"/>
              <a:gd name="connsiteY22" fmla="*/ 3106455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16477 w 6969122"/>
              <a:gd name="connsiteY24" fmla="*/ 2843409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603951 w 6969122"/>
              <a:gd name="connsiteY25" fmla="*/ 3144033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66790 w 6969122"/>
              <a:gd name="connsiteY26" fmla="*/ 2855935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79732 w 6969122"/>
              <a:gd name="connsiteY27" fmla="*/ 2843409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05622 h 5264553"/>
              <a:gd name="connsiteX29" fmla="*/ 2067414 w 6969122"/>
              <a:gd name="connsiteY29" fmla="*/ 2705622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05622 h 5264553"/>
              <a:gd name="connsiteX29" fmla="*/ 2065032 w 6969122"/>
              <a:gd name="connsiteY29" fmla="*/ 2779440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05622 h 5264553"/>
              <a:gd name="connsiteX29" fmla="*/ 2198382 w 6969122"/>
              <a:gd name="connsiteY29" fmla="*/ 2719909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198382 w 6969122"/>
              <a:gd name="connsiteY29" fmla="*/ 2719909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55305 w 6969122"/>
              <a:gd name="connsiteY30" fmla="*/ 2567836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380565 w 6969122"/>
              <a:gd name="connsiteY31" fmla="*/ 2317316 h 5264553"/>
              <a:gd name="connsiteX32" fmla="*/ 2380565 w 6969122"/>
              <a:gd name="connsiteY32" fmla="*/ 2317316 h 5264553"/>
              <a:gd name="connsiteX33" fmla="*/ 2430669 w 6969122"/>
              <a:gd name="connsiteY33" fmla="*/ 1954061 h 5264553"/>
              <a:gd name="connsiteX34" fmla="*/ 2493299 w 6969122"/>
              <a:gd name="connsiteY34" fmla="*/ 1903957 h 5264553"/>
              <a:gd name="connsiteX35" fmla="*/ 2555929 w 6969122"/>
              <a:gd name="connsiteY35" fmla="*/ 1791222 h 5264553"/>
              <a:gd name="connsiteX36" fmla="*/ 2818976 w 6969122"/>
              <a:gd name="connsiteY36" fmla="*/ 1590806 h 5264553"/>
              <a:gd name="connsiteX37" fmla="*/ 2793924 w 6969122"/>
              <a:gd name="connsiteY37" fmla="*/ 1365337 h 5264553"/>
              <a:gd name="connsiteX38" fmla="*/ 2869080 w 6969122"/>
              <a:gd name="connsiteY38" fmla="*/ 1340285 h 5264553"/>
              <a:gd name="connsiteX39" fmla="*/ 3019392 w 6969122"/>
              <a:gd name="connsiteY39" fmla="*/ 1427968 h 5264553"/>
              <a:gd name="connsiteX40" fmla="*/ 3069496 w 6969122"/>
              <a:gd name="connsiteY40" fmla="*/ 1189973 h 5264553"/>
              <a:gd name="connsiteX41" fmla="*/ 3157179 w 6969122"/>
              <a:gd name="connsiteY41" fmla="*/ 1064713 h 5264553"/>
              <a:gd name="connsiteX42" fmla="*/ 3345069 w 6969122"/>
              <a:gd name="connsiteY42" fmla="*/ 1089765 h 5264553"/>
              <a:gd name="connsiteX43" fmla="*/ 3482855 w 6969122"/>
              <a:gd name="connsiteY43" fmla="*/ 989557 h 5264553"/>
              <a:gd name="connsiteX44" fmla="*/ 3320017 w 6969122"/>
              <a:gd name="connsiteY44" fmla="*/ 789140 h 5264553"/>
              <a:gd name="connsiteX45" fmla="*/ 3232335 w 6969122"/>
              <a:gd name="connsiteY45" fmla="*/ 713984 h 5264553"/>
              <a:gd name="connsiteX46" fmla="*/ 3532959 w 6969122"/>
              <a:gd name="connsiteY46" fmla="*/ 551146 h 5264553"/>
              <a:gd name="connsiteX47" fmla="*/ 3683272 w 6969122"/>
              <a:gd name="connsiteY47" fmla="*/ 388307 h 5264553"/>
              <a:gd name="connsiteX48" fmla="*/ 3420225 w 6969122"/>
              <a:gd name="connsiteY48" fmla="*/ 275573 h 5264553"/>
              <a:gd name="connsiteX49" fmla="*/ 3169705 w 6969122"/>
              <a:gd name="connsiteY49" fmla="*/ 137787 h 5264553"/>
              <a:gd name="connsiteX50" fmla="*/ 3420225 w 6969122"/>
              <a:gd name="connsiteY50" fmla="*/ 75157 h 5264553"/>
              <a:gd name="connsiteX51" fmla="*/ 3507907 w 6969122"/>
              <a:gd name="connsiteY51" fmla="*/ 0 h 5264553"/>
              <a:gd name="connsiteX52" fmla="*/ 3595590 w 6969122"/>
              <a:gd name="connsiteY52" fmla="*/ 50105 h 5264553"/>
              <a:gd name="connsiteX53" fmla="*/ 3708324 w 6969122"/>
              <a:gd name="connsiteY53" fmla="*/ 12527 h 5264553"/>
              <a:gd name="connsiteX54" fmla="*/ 3796006 w 6969122"/>
              <a:gd name="connsiteY54" fmla="*/ 112735 h 5264553"/>
              <a:gd name="connsiteX55" fmla="*/ 3958844 w 6969122"/>
              <a:gd name="connsiteY55" fmla="*/ 112735 h 5264553"/>
              <a:gd name="connsiteX56" fmla="*/ 3958844 w 6969122"/>
              <a:gd name="connsiteY56" fmla="*/ 112735 h 5264553"/>
              <a:gd name="connsiteX57" fmla="*/ 4171787 w 6969122"/>
              <a:gd name="connsiteY57" fmla="*/ 112735 h 5264553"/>
              <a:gd name="connsiteX58" fmla="*/ 4171787 w 6969122"/>
              <a:gd name="connsiteY58" fmla="*/ 112735 h 5264553"/>
              <a:gd name="connsiteX59" fmla="*/ 4372203 w 6969122"/>
              <a:gd name="connsiteY59" fmla="*/ 87683 h 5264553"/>
              <a:gd name="connsiteX60" fmla="*/ 4660302 w 6969122"/>
              <a:gd name="connsiteY60" fmla="*/ 112735 h 5264553"/>
              <a:gd name="connsiteX61" fmla="*/ 4747984 w 6969122"/>
              <a:gd name="connsiteY61" fmla="*/ 150313 h 5264553"/>
              <a:gd name="connsiteX62" fmla="*/ 5148817 w 6969122"/>
              <a:gd name="connsiteY62" fmla="*/ 125261 h 5264553"/>
              <a:gd name="connsiteX63" fmla="*/ 5587228 w 6969122"/>
              <a:gd name="connsiteY63" fmla="*/ 137787 h 5264553"/>
              <a:gd name="connsiteX64" fmla="*/ 6025639 w 6969122"/>
              <a:gd name="connsiteY64" fmla="*/ 137787 h 5264553"/>
              <a:gd name="connsiteX65" fmla="*/ 6134752 w 6969122"/>
              <a:gd name="connsiteY65" fmla="*/ 112735 h 5264553"/>
              <a:gd name="connsiteX66" fmla="*/ 6288065 w 6969122"/>
              <a:gd name="connsiteY66" fmla="*/ 142550 h 5264553"/>
              <a:gd name="connsiteX67" fmla="*/ 6962710 w 6969122"/>
              <a:gd name="connsiteY67" fmla="*/ 150313 h 5264553"/>
              <a:gd name="connsiteX68" fmla="*/ 6965091 w 6969122"/>
              <a:gd name="connsiteY68"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80565 w 6969122"/>
              <a:gd name="connsiteY32" fmla="*/ 2317316 h 5264553"/>
              <a:gd name="connsiteX33" fmla="*/ 2380565 w 6969122"/>
              <a:gd name="connsiteY33" fmla="*/ 2317316 h 5264553"/>
              <a:gd name="connsiteX34" fmla="*/ 2430669 w 6969122"/>
              <a:gd name="connsiteY34" fmla="*/ 1954061 h 5264553"/>
              <a:gd name="connsiteX35" fmla="*/ 2493299 w 6969122"/>
              <a:gd name="connsiteY35" fmla="*/ 1903957 h 5264553"/>
              <a:gd name="connsiteX36" fmla="*/ 2555929 w 6969122"/>
              <a:gd name="connsiteY36" fmla="*/ 1791222 h 5264553"/>
              <a:gd name="connsiteX37" fmla="*/ 2818976 w 6969122"/>
              <a:gd name="connsiteY37" fmla="*/ 1590806 h 5264553"/>
              <a:gd name="connsiteX38" fmla="*/ 2793924 w 6969122"/>
              <a:gd name="connsiteY38" fmla="*/ 1365337 h 5264553"/>
              <a:gd name="connsiteX39" fmla="*/ 2869080 w 6969122"/>
              <a:gd name="connsiteY39" fmla="*/ 1340285 h 5264553"/>
              <a:gd name="connsiteX40" fmla="*/ 3019392 w 6969122"/>
              <a:gd name="connsiteY40" fmla="*/ 1427968 h 5264553"/>
              <a:gd name="connsiteX41" fmla="*/ 3069496 w 6969122"/>
              <a:gd name="connsiteY41" fmla="*/ 1189973 h 5264553"/>
              <a:gd name="connsiteX42" fmla="*/ 3157179 w 6969122"/>
              <a:gd name="connsiteY42" fmla="*/ 1064713 h 5264553"/>
              <a:gd name="connsiteX43" fmla="*/ 3345069 w 6969122"/>
              <a:gd name="connsiteY43" fmla="*/ 1089765 h 5264553"/>
              <a:gd name="connsiteX44" fmla="*/ 3482855 w 6969122"/>
              <a:gd name="connsiteY44" fmla="*/ 989557 h 5264553"/>
              <a:gd name="connsiteX45" fmla="*/ 3320017 w 6969122"/>
              <a:gd name="connsiteY45" fmla="*/ 789140 h 5264553"/>
              <a:gd name="connsiteX46" fmla="*/ 3232335 w 6969122"/>
              <a:gd name="connsiteY46" fmla="*/ 713984 h 5264553"/>
              <a:gd name="connsiteX47" fmla="*/ 3532959 w 6969122"/>
              <a:gd name="connsiteY47" fmla="*/ 551146 h 5264553"/>
              <a:gd name="connsiteX48" fmla="*/ 3683272 w 6969122"/>
              <a:gd name="connsiteY48" fmla="*/ 388307 h 5264553"/>
              <a:gd name="connsiteX49" fmla="*/ 3420225 w 6969122"/>
              <a:gd name="connsiteY49" fmla="*/ 275573 h 5264553"/>
              <a:gd name="connsiteX50" fmla="*/ 3169705 w 6969122"/>
              <a:gd name="connsiteY50" fmla="*/ 137787 h 5264553"/>
              <a:gd name="connsiteX51" fmla="*/ 3420225 w 6969122"/>
              <a:gd name="connsiteY51" fmla="*/ 75157 h 5264553"/>
              <a:gd name="connsiteX52" fmla="*/ 3507907 w 6969122"/>
              <a:gd name="connsiteY52" fmla="*/ 0 h 5264553"/>
              <a:gd name="connsiteX53" fmla="*/ 3595590 w 6969122"/>
              <a:gd name="connsiteY53" fmla="*/ 50105 h 5264553"/>
              <a:gd name="connsiteX54" fmla="*/ 3708324 w 6969122"/>
              <a:gd name="connsiteY54" fmla="*/ 12527 h 5264553"/>
              <a:gd name="connsiteX55" fmla="*/ 3796006 w 6969122"/>
              <a:gd name="connsiteY55" fmla="*/ 112735 h 5264553"/>
              <a:gd name="connsiteX56" fmla="*/ 3958844 w 6969122"/>
              <a:gd name="connsiteY56" fmla="*/ 112735 h 5264553"/>
              <a:gd name="connsiteX57" fmla="*/ 3958844 w 6969122"/>
              <a:gd name="connsiteY57" fmla="*/ 112735 h 5264553"/>
              <a:gd name="connsiteX58" fmla="*/ 4171787 w 6969122"/>
              <a:gd name="connsiteY58" fmla="*/ 112735 h 5264553"/>
              <a:gd name="connsiteX59" fmla="*/ 4171787 w 6969122"/>
              <a:gd name="connsiteY59" fmla="*/ 112735 h 5264553"/>
              <a:gd name="connsiteX60" fmla="*/ 4372203 w 6969122"/>
              <a:gd name="connsiteY60" fmla="*/ 87683 h 5264553"/>
              <a:gd name="connsiteX61" fmla="*/ 4660302 w 6969122"/>
              <a:gd name="connsiteY61" fmla="*/ 112735 h 5264553"/>
              <a:gd name="connsiteX62" fmla="*/ 4747984 w 6969122"/>
              <a:gd name="connsiteY62" fmla="*/ 150313 h 5264553"/>
              <a:gd name="connsiteX63" fmla="*/ 5148817 w 6969122"/>
              <a:gd name="connsiteY63" fmla="*/ 125261 h 5264553"/>
              <a:gd name="connsiteX64" fmla="*/ 5587228 w 6969122"/>
              <a:gd name="connsiteY64" fmla="*/ 137787 h 5264553"/>
              <a:gd name="connsiteX65" fmla="*/ 6025639 w 6969122"/>
              <a:gd name="connsiteY65" fmla="*/ 137787 h 5264553"/>
              <a:gd name="connsiteX66" fmla="*/ 6134752 w 6969122"/>
              <a:gd name="connsiteY66" fmla="*/ 112735 h 5264553"/>
              <a:gd name="connsiteX67" fmla="*/ 6288065 w 6969122"/>
              <a:gd name="connsiteY67" fmla="*/ 142550 h 5264553"/>
              <a:gd name="connsiteX68" fmla="*/ 6962710 w 6969122"/>
              <a:gd name="connsiteY68" fmla="*/ 150313 h 5264553"/>
              <a:gd name="connsiteX69" fmla="*/ 6965091 w 6969122"/>
              <a:gd name="connsiteY69"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80565 w 6969122"/>
              <a:gd name="connsiteY32" fmla="*/ 2317316 h 5264553"/>
              <a:gd name="connsiteX33" fmla="*/ 2380565 w 6969122"/>
              <a:gd name="connsiteY33" fmla="*/ 2317316 h 5264553"/>
              <a:gd name="connsiteX34" fmla="*/ 2430669 w 6969122"/>
              <a:gd name="connsiteY34" fmla="*/ 1954061 h 5264553"/>
              <a:gd name="connsiteX35" fmla="*/ 2493299 w 6969122"/>
              <a:gd name="connsiteY35" fmla="*/ 1903957 h 5264553"/>
              <a:gd name="connsiteX36" fmla="*/ 2555929 w 6969122"/>
              <a:gd name="connsiteY36" fmla="*/ 1791222 h 5264553"/>
              <a:gd name="connsiteX37" fmla="*/ 2818976 w 6969122"/>
              <a:gd name="connsiteY37" fmla="*/ 1590806 h 5264553"/>
              <a:gd name="connsiteX38" fmla="*/ 2793924 w 6969122"/>
              <a:gd name="connsiteY38" fmla="*/ 1365337 h 5264553"/>
              <a:gd name="connsiteX39" fmla="*/ 2869080 w 6969122"/>
              <a:gd name="connsiteY39" fmla="*/ 1340285 h 5264553"/>
              <a:gd name="connsiteX40" fmla="*/ 3019392 w 6969122"/>
              <a:gd name="connsiteY40" fmla="*/ 1427968 h 5264553"/>
              <a:gd name="connsiteX41" fmla="*/ 3069496 w 6969122"/>
              <a:gd name="connsiteY41" fmla="*/ 1189973 h 5264553"/>
              <a:gd name="connsiteX42" fmla="*/ 3157179 w 6969122"/>
              <a:gd name="connsiteY42" fmla="*/ 1064713 h 5264553"/>
              <a:gd name="connsiteX43" fmla="*/ 3345069 w 6969122"/>
              <a:gd name="connsiteY43" fmla="*/ 1089765 h 5264553"/>
              <a:gd name="connsiteX44" fmla="*/ 3482855 w 6969122"/>
              <a:gd name="connsiteY44" fmla="*/ 989557 h 5264553"/>
              <a:gd name="connsiteX45" fmla="*/ 3320017 w 6969122"/>
              <a:gd name="connsiteY45" fmla="*/ 789140 h 5264553"/>
              <a:gd name="connsiteX46" fmla="*/ 3232335 w 6969122"/>
              <a:gd name="connsiteY46" fmla="*/ 713984 h 5264553"/>
              <a:gd name="connsiteX47" fmla="*/ 3532959 w 6969122"/>
              <a:gd name="connsiteY47" fmla="*/ 551146 h 5264553"/>
              <a:gd name="connsiteX48" fmla="*/ 3683272 w 6969122"/>
              <a:gd name="connsiteY48" fmla="*/ 388307 h 5264553"/>
              <a:gd name="connsiteX49" fmla="*/ 3420225 w 6969122"/>
              <a:gd name="connsiteY49" fmla="*/ 275573 h 5264553"/>
              <a:gd name="connsiteX50" fmla="*/ 3169705 w 6969122"/>
              <a:gd name="connsiteY50" fmla="*/ 137787 h 5264553"/>
              <a:gd name="connsiteX51" fmla="*/ 3420225 w 6969122"/>
              <a:gd name="connsiteY51" fmla="*/ 75157 h 5264553"/>
              <a:gd name="connsiteX52" fmla="*/ 3507907 w 6969122"/>
              <a:gd name="connsiteY52" fmla="*/ 0 h 5264553"/>
              <a:gd name="connsiteX53" fmla="*/ 3595590 w 6969122"/>
              <a:gd name="connsiteY53" fmla="*/ 50105 h 5264553"/>
              <a:gd name="connsiteX54" fmla="*/ 3708324 w 6969122"/>
              <a:gd name="connsiteY54" fmla="*/ 12527 h 5264553"/>
              <a:gd name="connsiteX55" fmla="*/ 3796006 w 6969122"/>
              <a:gd name="connsiteY55" fmla="*/ 112735 h 5264553"/>
              <a:gd name="connsiteX56" fmla="*/ 3958844 w 6969122"/>
              <a:gd name="connsiteY56" fmla="*/ 112735 h 5264553"/>
              <a:gd name="connsiteX57" fmla="*/ 3958844 w 6969122"/>
              <a:gd name="connsiteY57" fmla="*/ 112735 h 5264553"/>
              <a:gd name="connsiteX58" fmla="*/ 4171787 w 6969122"/>
              <a:gd name="connsiteY58" fmla="*/ 112735 h 5264553"/>
              <a:gd name="connsiteX59" fmla="*/ 4171787 w 6969122"/>
              <a:gd name="connsiteY59" fmla="*/ 112735 h 5264553"/>
              <a:gd name="connsiteX60" fmla="*/ 4372203 w 6969122"/>
              <a:gd name="connsiteY60" fmla="*/ 87683 h 5264553"/>
              <a:gd name="connsiteX61" fmla="*/ 4660302 w 6969122"/>
              <a:gd name="connsiteY61" fmla="*/ 112735 h 5264553"/>
              <a:gd name="connsiteX62" fmla="*/ 4747984 w 6969122"/>
              <a:gd name="connsiteY62" fmla="*/ 150313 h 5264553"/>
              <a:gd name="connsiteX63" fmla="*/ 5148817 w 6969122"/>
              <a:gd name="connsiteY63" fmla="*/ 125261 h 5264553"/>
              <a:gd name="connsiteX64" fmla="*/ 5587228 w 6969122"/>
              <a:gd name="connsiteY64" fmla="*/ 137787 h 5264553"/>
              <a:gd name="connsiteX65" fmla="*/ 6025639 w 6969122"/>
              <a:gd name="connsiteY65" fmla="*/ 137787 h 5264553"/>
              <a:gd name="connsiteX66" fmla="*/ 6134752 w 6969122"/>
              <a:gd name="connsiteY66" fmla="*/ 112735 h 5264553"/>
              <a:gd name="connsiteX67" fmla="*/ 6288065 w 6969122"/>
              <a:gd name="connsiteY67" fmla="*/ 142550 h 5264553"/>
              <a:gd name="connsiteX68" fmla="*/ 6962710 w 6969122"/>
              <a:gd name="connsiteY68" fmla="*/ 150313 h 5264553"/>
              <a:gd name="connsiteX69" fmla="*/ 6965091 w 6969122"/>
              <a:gd name="connsiteY69"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80565 w 6969122"/>
              <a:gd name="connsiteY32" fmla="*/ 2317316 h 5264553"/>
              <a:gd name="connsiteX33" fmla="*/ 2449622 w 6969122"/>
              <a:gd name="connsiteY33" fmla="*/ 2319697 h 5264553"/>
              <a:gd name="connsiteX34" fmla="*/ 2430669 w 6969122"/>
              <a:gd name="connsiteY34" fmla="*/ 1954061 h 5264553"/>
              <a:gd name="connsiteX35" fmla="*/ 2493299 w 6969122"/>
              <a:gd name="connsiteY35" fmla="*/ 1903957 h 5264553"/>
              <a:gd name="connsiteX36" fmla="*/ 2555929 w 6969122"/>
              <a:gd name="connsiteY36" fmla="*/ 1791222 h 5264553"/>
              <a:gd name="connsiteX37" fmla="*/ 2818976 w 6969122"/>
              <a:gd name="connsiteY37" fmla="*/ 1590806 h 5264553"/>
              <a:gd name="connsiteX38" fmla="*/ 2793924 w 6969122"/>
              <a:gd name="connsiteY38" fmla="*/ 1365337 h 5264553"/>
              <a:gd name="connsiteX39" fmla="*/ 2869080 w 6969122"/>
              <a:gd name="connsiteY39" fmla="*/ 1340285 h 5264553"/>
              <a:gd name="connsiteX40" fmla="*/ 3019392 w 6969122"/>
              <a:gd name="connsiteY40" fmla="*/ 1427968 h 5264553"/>
              <a:gd name="connsiteX41" fmla="*/ 3069496 w 6969122"/>
              <a:gd name="connsiteY41" fmla="*/ 1189973 h 5264553"/>
              <a:gd name="connsiteX42" fmla="*/ 3157179 w 6969122"/>
              <a:gd name="connsiteY42" fmla="*/ 1064713 h 5264553"/>
              <a:gd name="connsiteX43" fmla="*/ 3345069 w 6969122"/>
              <a:gd name="connsiteY43" fmla="*/ 1089765 h 5264553"/>
              <a:gd name="connsiteX44" fmla="*/ 3482855 w 6969122"/>
              <a:gd name="connsiteY44" fmla="*/ 989557 h 5264553"/>
              <a:gd name="connsiteX45" fmla="*/ 3320017 w 6969122"/>
              <a:gd name="connsiteY45" fmla="*/ 789140 h 5264553"/>
              <a:gd name="connsiteX46" fmla="*/ 3232335 w 6969122"/>
              <a:gd name="connsiteY46" fmla="*/ 713984 h 5264553"/>
              <a:gd name="connsiteX47" fmla="*/ 3532959 w 6969122"/>
              <a:gd name="connsiteY47" fmla="*/ 551146 h 5264553"/>
              <a:gd name="connsiteX48" fmla="*/ 3683272 w 6969122"/>
              <a:gd name="connsiteY48" fmla="*/ 388307 h 5264553"/>
              <a:gd name="connsiteX49" fmla="*/ 3420225 w 6969122"/>
              <a:gd name="connsiteY49" fmla="*/ 275573 h 5264553"/>
              <a:gd name="connsiteX50" fmla="*/ 3169705 w 6969122"/>
              <a:gd name="connsiteY50" fmla="*/ 137787 h 5264553"/>
              <a:gd name="connsiteX51" fmla="*/ 3420225 w 6969122"/>
              <a:gd name="connsiteY51" fmla="*/ 75157 h 5264553"/>
              <a:gd name="connsiteX52" fmla="*/ 3507907 w 6969122"/>
              <a:gd name="connsiteY52" fmla="*/ 0 h 5264553"/>
              <a:gd name="connsiteX53" fmla="*/ 3595590 w 6969122"/>
              <a:gd name="connsiteY53" fmla="*/ 50105 h 5264553"/>
              <a:gd name="connsiteX54" fmla="*/ 3708324 w 6969122"/>
              <a:gd name="connsiteY54" fmla="*/ 12527 h 5264553"/>
              <a:gd name="connsiteX55" fmla="*/ 3796006 w 6969122"/>
              <a:gd name="connsiteY55" fmla="*/ 112735 h 5264553"/>
              <a:gd name="connsiteX56" fmla="*/ 3958844 w 6969122"/>
              <a:gd name="connsiteY56" fmla="*/ 112735 h 5264553"/>
              <a:gd name="connsiteX57" fmla="*/ 3958844 w 6969122"/>
              <a:gd name="connsiteY57" fmla="*/ 112735 h 5264553"/>
              <a:gd name="connsiteX58" fmla="*/ 4171787 w 6969122"/>
              <a:gd name="connsiteY58" fmla="*/ 112735 h 5264553"/>
              <a:gd name="connsiteX59" fmla="*/ 4171787 w 6969122"/>
              <a:gd name="connsiteY59" fmla="*/ 112735 h 5264553"/>
              <a:gd name="connsiteX60" fmla="*/ 4372203 w 6969122"/>
              <a:gd name="connsiteY60" fmla="*/ 87683 h 5264553"/>
              <a:gd name="connsiteX61" fmla="*/ 4660302 w 6969122"/>
              <a:gd name="connsiteY61" fmla="*/ 112735 h 5264553"/>
              <a:gd name="connsiteX62" fmla="*/ 4747984 w 6969122"/>
              <a:gd name="connsiteY62" fmla="*/ 150313 h 5264553"/>
              <a:gd name="connsiteX63" fmla="*/ 5148817 w 6969122"/>
              <a:gd name="connsiteY63" fmla="*/ 125261 h 5264553"/>
              <a:gd name="connsiteX64" fmla="*/ 5587228 w 6969122"/>
              <a:gd name="connsiteY64" fmla="*/ 137787 h 5264553"/>
              <a:gd name="connsiteX65" fmla="*/ 6025639 w 6969122"/>
              <a:gd name="connsiteY65" fmla="*/ 137787 h 5264553"/>
              <a:gd name="connsiteX66" fmla="*/ 6134752 w 6969122"/>
              <a:gd name="connsiteY66" fmla="*/ 112735 h 5264553"/>
              <a:gd name="connsiteX67" fmla="*/ 6288065 w 6969122"/>
              <a:gd name="connsiteY67" fmla="*/ 142550 h 5264553"/>
              <a:gd name="connsiteX68" fmla="*/ 6962710 w 6969122"/>
              <a:gd name="connsiteY68" fmla="*/ 150313 h 5264553"/>
              <a:gd name="connsiteX69" fmla="*/ 6965091 w 6969122"/>
              <a:gd name="connsiteY69"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30669 w 6969122"/>
              <a:gd name="connsiteY34" fmla="*/ 1954061 h 5264553"/>
              <a:gd name="connsiteX35" fmla="*/ 2493299 w 6969122"/>
              <a:gd name="connsiteY35" fmla="*/ 1903957 h 5264553"/>
              <a:gd name="connsiteX36" fmla="*/ 2555929 w 6969122"/>
              <a:gd name="connsiteY36" fmla="*/ 1791222 h 5264553"/>
              <a:gd name="connsiteX37" fmla="*/ 2818976 w 6969122"/>
              <a:gd name="connsiteY37" fmla="*/ 1590806 h 5264553"/>
              <a:gd name="connsiteX38" fmla="*/ 2793924 w 6969122"/>
              <a:gd name="connsiteY38" fmla="*/ 1365337 h 5264553"/>
              <a:gd name="connsiteX39" fmla="*/ 2869080 w 6969122"/>
              <a:gd name="connsiteY39" fmla="*/ 1340285 h 5264553"/>
              <a:gd name="connsiteX40" fmla="*/ 3019392 w 6969122"/>
              <a:gd name="connsiteY40" fmla="*/ 1427968 h 5264553"/>
              <a:gd name="connsiteX41" fmla="*/ 3069496 w 6969122"/>
              <a:gd name="connsiteY41" fmla="*/ 1189973 h 5264553"/>
              <a:gd name="connsiteX42" fmla="*/ 3157179 w 6969122"/>
              <a:gd name="connsiteY42" fmla="*/ 1064713 h 5264553"/>
              <a:gd name="connsiteX43" fmla="*/ 3345069 w 6969122"/>
              <a:gd name="connsiteY43" fmla="*/ 1089765 h 5264553"/>
              <a:gd name="connsiteX44" fmla="*/ 3482855 w 6969122"/>
              <a:gd name="connsiteY44" fmla="*/ 989557 h 5264553"/>
              <a:gd name="connsiteX45" fmla="*/ 3320017 w 6969122"/>
              <a:gd name="connsiteY45" fmla="*/ 789140 h 5264553"/>
              <a:gd name="connsiteX46" fmla="*/ 3232335 w 6969122"/>
              <a:gd name="connsiteY46" fmla="*/ 713984 h 5264553"/>
              <a:gd name="connsiteX47" fmla="*/ 3532959 w 6969122"/>
              <a:gd name="connsiteY47" fmla="*/ 551146 h 5264553"/>
              <a:gd name="connsiteX48" fmla="*/ 3683272 w 6969122"/>
              <a:gd name="connsiteY48" fmla="*/ 388307 h 5264553"/>
              <a:gd name="connsiteX49" fmla="*/ 3420225 w 6969122"/>
              <a:gd name="connsiteY49" fmla="*/ 275573 h 5264553"/>
              <a:gd name="connsiteX50" fmla="*/ 3169705 w 6969122"/>
              <a:gd name="connsiteY50" fmla="*/ 137787 h 5264553"/>
              <a:gd name="connsiteX51" fmla="*/ 3420225 w 6969122"/>
              <a:gd name="connsiteY51" fmla="*/ 75157 h 5264553"/>
              <a:gd name="connsiteX52" fmla="*/ 3507907 w 6969122"/>
              <a:gd name="connsiteY52" fmla="*/ 0 h 5264553"/>
              <a:gd name="connsiteX53" fmla="*/ 3595590 w 6969122"/>
              <a:gd name="connsiteY53" fmla="*/ 50105 h 5264553"/>
              <a:gd name="connsiteX54" fmla="*/ 3708324 w 6969122"/>
              <a:gd name="connsiteY54" fmla="*/ 12527 h 5264553"/>
              <a:gd name="connsiteX55" fmla="*/ 3796006 w 6969122"/>
              <a:gd name="connsiteY55" fmla="*/ 112735 h 5264553"/>
              <a:gd name="connsiteX56" fmla="*/ 3958844 w 6969122"/>
              <a:gd name="connsiteY56" fmla="*/ 112735 h 5264553"/>
              <a:gd name="connsiteX57" fmla="*/ 3958844 w 6969122"/>
              <a:gd name="connsiteY57" fmla="*/ 112735 h 5264553"/>
              <a:gd name="connsiteX58" fmla="*/ 4171787 w 6969122"/>
              <a:gd name="connsiteY58" fmla="*/ 112735 h 5264553"/>
              <a:gd name="connsiteX59" fmla="*/ 4171787 w 6969122"/>
              <a:gd name="connsiteY59" fmla="*/ 112735 h 5264553"/>
              <a:gd name="connsiteX60" fmla="*/ 4372203 w 6969122"/>
              <a:gd name="connsiteY60" fmla="*/ 87683 h 5264553"/>
              <a:gd name="connsiteX61" fmla="*/ 4660302 w 6969122"/>
              <a:gd name="connsiteY61" fmla="*/ 112735 h 5264553"/>
              <a:gd name="connsiteX62" fmla="*/ 4747984 w 6969122"/>
              <a:gd name="connsiteY62" fmla="*/ 150313 h 5264553"/>
              <a:gd name="connsiteX63" fmla="*/ 5148817 w 6969122"/>
              <a:gd name="connsiteY63" fmla="*/ 125261 h 5264553"/>
              <a:gd name="connsiteX64" fmla="*/ 5587228 w 6969122"/>
              <a:gd name="connsiteY64" fmla="*/ 137787 h 5264553"/>
              <a:gd name="connsiteX65" fmla="*/ 6025639 w 6969122"/>
              <a:gd name="connsiteY65" fmla="*/ 137787 h 5264553"/>
              <a:gd name="connsiteX66" fmla="*/ 6134752 w 6969122"/>
              <a:gd name="connsiteY66" fmla="*/ 112735 h 5264553"/>
              <a:gd name="connsiteX67" fmla="*/ 6288065 w 6969122"/>
              <a:gd name="connsiteY67" fmla="*/ 142550 h 5264553"/>
              <a:gd name="connsiteX68" fmla="*/ 6962710 w 6969122"/>
              <a:gd name="connsiteY68" fmla="*/ 150313 h 5264553"/>
              <a:gd name="connsiteX69" fmla="*/ 6965091 w 6969122"/>
              <a:gd name="connsiteY69"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30669 w 6969122"/>
              <a:gd name="connsiteY34" fmla="*/ 1954061 h 5264553"/>
              <a:gd name="connsiteX35" fmla="*/ 2493299 w 6969122"/>
              <a:gd name="connsiteY35" fmla="*/ 1903957 h 5264553"/>
              <a:gd name="connsiteX36" fmla="*/ 2555929 w 6969122"/>
              <a:gd name="connsiteY36" fmla="*/ 1791222 h 5264553"/>
              <a:gd name="connsiteX37" fmla="*/ 2818976 w 6969122"/>
              <a:gd name="connsiteY37" fmla="*/ 1590806 h 5264553"/>
              <a:gd name="connsiteX38" fmla="*/ 2793924 w 6969122"/>
              <a:gd name="connsiteY38" fmla="*/ 1365337 h 5264553"/>
              <a:gd name="connsiteX39" fmla="*/ 2869080 w 6969122"/>
              <a:gd name="connsiteY39" fmla="*/ 1340285 h 5264553"/>
              <a:gd name="connsiteX40" fmla="*/ 3019392 w 6969122"/>
              <a:gd name="connsiteY40" fmla="*/ 1427968 h 5264553"/>
              <a:gd name="connsiteX41" fmla="*/ 3069496 w 6969122"/>
              <a:gd name="connsiteY41" fmla="*/ 1189973 h 5264553"/>
              <a:gd name="connsiteX42" fmla="*/ 3157179 w 6969122"/>
              <a:gd name="connsiteY42" fmla="*/ 1064713 h 5264553"/>
              <a:gd name="connsiteX43" fmla="*/ 3345069 w 6969122"/>
              <a:gd name="connsiteY43" fmla="*/ 1089765 h 5264553"/>
              <a:gd name="connsiteX44" fmla="*/ 3482855 w 6969122"/>
              <a:gd name="connsiteY44" fmla="*/ 989557 h 5264553"/>
              <a:gd name="connsiteX45" fmla="*/ 3320017 w 6969122"/>
              <a:gd name="connsiteY45" fmla="*/ 789140 h 5264553"/>
              <a:gd name="connsiteX46" fmla="*/ 3232335 w 6969122"/>
              <a:gd name="connsiteY46" fmla="*/ 713984 h 5264553"/>
              <a:gd name="connsiteX47" fmla="*/ 3532959 w 6969122"/>
              <a:gd name="connsiteY47" fmla="*/ 551146 h 5264553"/>
              <a:gd name="connsiteX48" fmla="*/ 3683272 w 6969122"/>
              <a:gd name="connsiteY48" fmla="*/ 388307 h 5264553"/>
              <a:gd name="connsiteX49" fmla="*/ 3420225 w 6969122"/>
              <a:gd name="connsiteY49" fmla="*/ 275573 h 5264553"/>
              <a:gd name="connsiteX50" fmla="*/ 3169705 w 6969122"/>
              <a:gd name="connsiteY50" fmla="*/ 137787 h 5264553"/>
              <a:gd name="connsiteX51" fmla="*/ 3420225 w 6969122"/>
              <a:gd name="connsiteY51" fmla="*/ 75157 h 5264553"/>
              <a:gd name="connsiteX52" fmla="*/ 3507907 w 6969122"/>
              <a:gd name="connsiteY52" fmla="*/ 0 h 5264553"/>
              <a:gd name="connsiteX53" fmla="*/ 3595590 w 6969122"/>
              <a:gd name="connsiteY53" fmla="*/ 50105 h 5264553"/>
              <a:gd name="connsiteX54" fmla="*/ 3708324 w 6969122"/>
              <a:gd name="connsiteY54" fmla="*/ 12527 h 5264553"/>
              <a:gd name="connsiteX55" fmla="*/ 3796006 w 6969122"/>
              <a:gd name="connsiteY55" fmla="*/ 112735 h 5264553"/>
              <a:gd name="connsiteX56" fmla="*/ 3958844 w 6969122"/>
              <a:gd name="connsiteY56" fmla="*/ 112735 h 5264553"/>
              <a:gd name="connsiteX57" fmla="*/ 3958844 w 6969122"/>
              <a:gd name="connsiteY57" fmla="*/ 112735 h 5264553"/>
              <a:gd name="connsiteX58" fmla="*/ 4171787 w 6969122"/>
              <a:gd name="connsiteY58" fmla="*/ 112735 h 5264553"/>
              <a:gd name="connsiteX59" fmla="*/ 4171787 w 6969122"/>
              <a:gd name="connsiteY59" fmla="*/ 112735 h 5264553"/>
              <a:gd name="connsiteX60" fmla="*/ 4372203 w 6969122"/>
              <a:gd name="connsiteY60" fmla="*/ 87683 h 5264553"/>
              <a:gd name="connsiteX61" fmla="*/ 4660302 w 6969122"/>
              <a:gd name="connsiteY61" fmla="*/ 112735 h 5264553"/>
              <a:gd name="connsiteX62" fmla="*/ 4747984 w 6969122"/>
              <a:gd name="connsiteY62" fmla="*/ 150313 h 5264553"/>
              <a:gd name="connsiteX63" fmla="*/ 5148817 w 6969122"/>
              <a:gd name="connsiteY63" fmla="*/ 125261 h 5264553"/>
              <a:gd name="connsiteX64" fmla="*/ 5587228 w 6969122"/>
              <a:gd name="connsiteY64" fmla="*/ 137787 h 5264553"/>
              <a:gd name="connsiteX65" fmla="*/ 6025639 w 6969122"/>
              <a:gd name="connsiteY65" fmla="*/ 137787 h 5264553"/>
              <a:gd name="connsiteX66" fmla="*/ 6134752 w 6969122"/>
              <a:gd name="connsiteY66" fmla="*/ 112735 h 5264553"/>
              <a:gd name="connsiteX67" fmla="*/ 6288065 w 6969122"/>
              <a:gd name="connsiteY67" fmla="*/ 142550 h 5264553"/>
              <a:gd name="connsiteX68" fmla="*/ 6962710 w 6969122"/>
              <a:gd name="connsiteY68" fmla="*/ 150313 h 5264553"/>
              <a:gd name="connsiteX69" fmla="*/ 6965091 w 6969122"/>
              <a:gd name="connsiteY69"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30669 w 6969122"/>
              <a:gd name="connsiteY35" fmla="*/ 1954061 h 5264553"/>
              <a:gd name="connsiteX36" fmla="*/ 2493299 w 6969122"/>
              <a:gd name="connsiteY36" fmla="*/ 1903957 h 5264553"/>
              <a:gd name="connsiteX37" fmla="*/ 2555929 w 6969122"/>
              <a:gd name="connsiteY37" fmla="*/ 1791222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493299 w 6969122"/>
              <a:gd name="connsiteY36" fmla="*/ 1903957 h 5264553"/>
              <a:gd name="connsiteX37" fmla="*/ 2555929 w 6969122"/>
              <a:gd name="connsiteY37" fmla="*/ 1791222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493299 w 6969122"/>
              <a:gd name="connsiteY36" fmla="*/ 1903957 h 5264553"/>
              <a:gd name="connsiteX37" fmla="*/ 2555929 w 6969122"/>
              <a:gd name="connsiteY37" fmla="*/ 1791222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55929 w 6969122"/>
              <a:gd name="connsiteY37" fmla="*/ 1791222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793924 w 6969122"/>
              <a:gd name="connsiteY39" fmla="*/ 13653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869080 w 6969122"/>
              <a:gd name="connsiteY40" fmla="*/ 1340285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19392 w 6969122"/>
              <a:gd name="connsiteY41" fmla="*/ 1427968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69496 w 6969122"/>
              <a:gd name="connsiteY42" fmla="*/ 1189973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57179 w 6969122"/>
              <a:gd name="connsiteY43" fmla="*/ 1064713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482855 w 6969122"/>
              <a:gd name="connsiteY45" fmla="*/ 989557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232335 w 6969122"/>
              <a:gd name="connsiteY47" fmla="*/ 71398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432360 w 6969122"/>
              <a:gd name="connsiteY47" fmla="*/ 694934 h 5264553"/>
              <a:gd name="connsiteX48" fmla="*/ 3532959 w 6969122"/>
              <a:gd name="connsiteY48" fmla="*/ 551146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432360 w 6969122"/>
              <a:gd name="connsiteY47" fmla="*/ 694934 h 5264553"/>
              <a:gd name="connsiteX48" fmla="*/ 3547247 w 6969122"/>
              <a:gd name="connsiteY48" fmla="*/ 601152 h 5264553"/>
              <a:gd name="connsiteX49" fmla="*/ 3683272 w 6969122"/>
              <a:gd name="connsiteY49" fmla="*/ 388307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432360 w 6969122"/>
              <a:gd name="connsiteY47" fmla="*/ 694934 h 5264553"/>
              <a:gd name="connsiteX48" fmla="*/ 3547247 w 6969122"/>
              <a:gd name="connsiteY48" fmla="*/ 601152 h 5264553"/>
              <a:gd name="connsiteX49" fmla="*/ 3711847 w 6969122"/>
              <a:gd name="connsiteY49" fmla="*/ 435932 h 5264553"/>
              <a:gd name="connsiteX50" fmla="*/ 3420225 w 6969122"/>
              <a:gd name="connsiteY50" fmla="*/ 275573 h 5264553"/>
              <a:gd name="connsiteX51" fmla="*/ 3169705 w 6969122"/>
              <a:gd name="connsiteY51" fmla="*/ 137787 h 5264553"/>
              <a:gd name="connsiteX52" fmla="*/ 3420225 w 6969122"/>
              <a:gd name="connsiteY52" fmla="*/ 75157 h 5264553"/>
              <a:gd name="connsiteX53" fmla="*/ 3507907 w 6969122"/>
              <a:gd name="connsiteY53" fmla="*/ 0 h 5264553"/>
              <a:gd name="connsiteX54" fmla="*/ 3595590 w 6969122"/>
              <a:gd name="connsiteY54" fmla="*/ 50105 h 5264553"/>
              <a:gd name="connsiteX55" fmla="*/ 3708324 w 6969122"/>
              <a:gd name="connsiteY55" fmla="*/ 12527 h 5264553"/>
              <a:gd name="connsiteX56" fmla="*/ 3796006 w 6969122"/>
              <a:gd name="connsiteY56" fmla="*/ 112735 h 5264553"/>
              <a:gd name="connsiteX57" fmla="*/ 3958844 w 6969122"/>
              <a:gd name="connsiteY57" fmla="*/ 112735 h 5264553"/>
              <a:gd name="connsiteX58" fmla="*/ 3958844 w 6969122"/>
              <a:gd name="connsiteY58" fmla="*/ 112735 h 5264553"/>
              <a:gd name="connsiteX59" fmla="*/ 4171787 w 6969122"/>
              <a:gd name="connsiteY59" fmla="*/ 112735 h 5264553"/>
              <a:gd name="connsiteX60" fmla="*/ 4171787 w 6969122"/>
              <a:gd name="connsiteY60" fmla="*/ 112735 h 5264553"/>
              <a:gd name="connsiteX61" fmla="*/ 4372203 w 6969122"/>
              <a:gd name="connsiteY61" fmla="*/ 87683 h 5264553"/>
              <a:gd name="connsiteX62" fmla="*/ 4660302 w 6969122"/>
              <a:gd name="connsiteY62" fmla="*/ 112735 h 5264553"/>
              <a:gd name="connsiteX63" fmla="*/ 4747984 w 6969122"/>
              <a:gd name="connsiteY63" fmla="*/ 150313 h 5264553"/>
              <a:gd name="connsiteX64" fmla="*/ 5148817 w 6969122"/>
              <a:gd name="connsiteY64" fmla="*/ 125261 h 5264553"/>
              <a:gd name="connsiteX65" fmla="*/ 5587228 w 6969122"/>
              <a:gd name="connsiteY65" fmla="*/ 137787 h 5264553"/>
              <a:gd name="connsiteX66" fmla="*/ 6025639 w 6969122"/>
              <a:gd name="connsiteY66" fmla="*/ 137787 h 5264553"/>
              <a:gd name="connsiteX67" fmla="*/ 6134752 w 6969122"/>
              <a:gd name="connsiteY67" fmla="*/ 112735 h 5264553"/>
              <a:gd name="connsiteX68" fmla="*/ 6288065 w 6969122"/>
              <a:gd name="connsiteY68" fmla="*/ 142550 h 5264553"/>
              <a:gd name="connsiteX69" fmla="*/ 6962710 w 6969122"/>
              <a:gd name="connsiteY69" fmla="*/ 150313 h 5264553"/>
              <a:gd name="connsiteX70" fmla="*/ 6965091 w 6969122"/>
              <a:gd name="connsiteY70"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432360 w 6969122"/>
              <a:gd name="connsiteY47" fmla="*/ 694934 h 5264553"/>
              <a:gd name="connsiteX48" fmla="*/ 3547247 w 6969122"/>
              <a:gd name="connsiteY48" fmla="*/ 601152 h 5264553"/>
              <a:gd name="connsiteX49" fmla="*/ 3711847 w 6969122"/>
              <a:gd name="connsiteY49" fmla="*/ 435932 h 5264553"/>
              <a:gd name="connsiteX50" fmla="*/ 3586097 w 6969122"/>
              <a:gd name="connsiteY50" fmla="*/ 328484 h 5264553"/>
              <a:gd name="connsiteX51" fmla="*/ 3420225 w 6969122"/>
              <a:gd name="connsiteY51" fmla="*/ 275573 h 5264553"/>
              <a:gd name="connsiteX52" fmla="*/ 3169705 w 6969122"/>
              <a:gd name="connsiteY52" fmla="*/ 137787 h 5264553"/>
              <a:gd name="connsiteX53" fmla="*/ 3420225 w 6969122"/>
              <a:gd name="connsiteY53" fmla="*/ 75157 h 5264553"/>
              <a:gd name="connsiteX54" fmla="*/ 3507907 w 6969122"/>
              <a:gd name="connsiteY54" fmla="*/ 0 h 5264553"/>
              <a:gd name="connsiteX55" fmla="*/ 3595590 w 6969122"/>
              <a:gd name="connsiteY55" fmla="*/ 50105 h 5264553"/>
              <a:gd name="connsiteX56" fmla="*/ 3708324 w 6969122"/>
              <a:gd name="connsiteY56" fmla="*/ 12527 h 5264553"/>
              <a:gd name="connsiteX57" fmla="*/ 3796006 w 6969122"/>
              <a:gd name="connsiteY57" fmla="*/ 112735 h 5264553"/>
              <a:gd name="connsiteX58" fmla="*/ 3958844 w 6969122"/>
              <a:gd name="connsiteY58" fmla="*/ 112735 h 5264553"/>
              <a:gd name="connsiteX59" fmla="*/ 3958844 w 6969122"/>
              <a:gd name="connsiteY59" fmla="*/ 112735 h 5264553"/>
              <a:gd name="connsiteX60" fmla="*/ 4171787 w 6969122"/>
              <a:gd name="connsiteY60" fmla="*/ 112735 h 5264553"/>
              <a:gd name="connsiteX61" fmla="*/ 4171787 w 6969122"/>
              <a:gd name="connsiteY61" fmla="*/ 112735 h 5264553"/>
              <a:gd name="connsiteX62" fmla="*/ 4372203 w 6969122"/>
              <a:gd name="connsiteY62" fmla="*/ 87683 h 5264553"/>
              <a:gd name="connsiteX63" fmla="*/ 4660302 w 6969122"/>
              <a:gd name="connsiteY63" fmla="*/ 112735 h 5264553"/>
              <a:gd name="connsiteX64" fmla="*/ 4747984 w 6969122"/>
              <a:gd name="connsiteY64" fmla="*/ 150313 h 5264553"/>
              <a:gd name="connsiteX65" fmla="*/ 5148817 w 6969122"/>
              <a:gd name="connsiteY65" fmla="*/ 125261 h 5264553"/>
              <a:gd name="connsiteX66" fmla="*/ 5587228 w 6969122"/>
              <a:gd name="connsiteY66" fmla="*/ 137787 h 5264553"/>
              <a:gd name="connsiteX67" fmla="*/ 6025639 w 6969122"/>
              <a:gd name="connsiteY67" fmla="*/ 137787 h 5264553"/>
              <a:gd name="connsiteX68" fmla="*/ 6134752 w 6969122"/>
              <a:gd name="connsiteY68" fmla="*/ 112735 h 5264553"/>
              <a:gd name="connsiteX69" fmla="*/ 6288065 w 6969122"/>
              <a:gd name="connsiteY69" fmla="*/ 142550 h 5264553"/>
              <a:gd name="connsiteX70" fmla="*/ 6962710 w 6969122"/>
              <a:gd name="connsiteY70" fmla="*/ 150313 h 5264553"/>
              <a:gd name="connsiteX71" fmla="*/ 6965091 w 6969122"/>
              <a:gd name="connsiteY71"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432360 w 6969122"/>
              <a:gd name="connsiteY47" fmla="*/ 694934 h 5264553"/>
              <a:gd name="connsiteX48" fmla="*/ 3547247 w 6969122"/>
              <a:gd name="connsiteY48" fmla="*/ 601152 h 5264553"/>
              <a:gd name="connsiteX49" fmla="*/ 3711847 w 6969122"/>
              <a:gd name="connsiteY49" fmla="*/ 435932 h 5264553"/>
              <a:gd name="connsiteX50" fmla="*/ 3586097 w 6969122"/>
              <a:gd name="connsiteY50" fmla="*/ 328484 h 5264553"/>
              <a:gd name="connsiteX51" fmla="*/ 3420225 w 6969122"/>
              <a:gd name="connsiteY51" fmla="*/ 275573 h 5264553"/>
              <a:gd name="connsiteX52" fmla="*/ 3219711 w 6969122"/>
              <a:gd name="connsiteY52" fmla="*/ 161600 h 5264553"/>
              <a:gd name="connsiteX53" fmla="*/ 3420225 w 6969122"/>
              <a:gd name="connsiteY53" fmla="*/ 75157 h 5264553"/>
              <a:gd name="connsiteX54" fmla="*/ 3507907 w 6969122"/>
              <a:gd name="connsiteY54" fmla="*/ 0 h 5264553"/>
              <a:gd name="connsiteX55" fmla="*/ 3595590 w 6969122"/>
              <a:gd name="connsiteY55" fmla="*/ 50105 h 5264553"/>
              <a:gd name="connsiteX56" fmla="*/ 3708324 w 6969122"/>
              <a:gd name="connsiteY56" fmla="*/ 12527 h 5264553"/>
              <a:gd name="connsiteX57" fmla="*/ 3796006 w 6969122"/>
              <a:gd name="connsiteY57" fmla="*/ 112735 h 5264553"/>
              <a:gd name="connsiteX58" fmla="*/ 3958844 w 6969122"/>
              <a:gd name="connsiteY58" fmla="*/ 112735 h 5264553"/>
              <a:gd name="connsiteX59" fmla="*/ 3958844 w 6969122"/>
              <a:gd name="connsiteY59" fmla="*/ 112735 h 5264553"/>
              <a:gd name="connsiteX60" fmla="*/ 4171787 w 6969122"/>
              <a:gd name="connsiteY60" fmla="*/ 112735 h 5264553"/>
              <a:gd name="connsiteX61" fmla="*/ 4171787 w 6969122"/>
              <a:gd name="connsiteY61" fmla="*/ 112735 h 5264553"/>
              <a:gd name="connsiteX62" fmla="*/ 4372203 w 6969122"/>
              <a:gd name="connsiteY62" fmla="*/ 87683 h 5264553"/>
              <a:gd name="connsiteX63" fmla="*/ 4660302 w 6969122"/>
              <a:gd name="connsiteY63" fmla="*/ 112735 h 5264553"/>
              <a:gd name="connsiteX64" fmla="*/ 4747984 w 6969122"/>
              <a:gd name="connsiteY64" fmla="*/ 150313 h 5264553"/>
              <a:gd name="connsiteX65" fmla="*/ 5148817 w 6969122"/>
              <a:gd name="connsiteY65" fmla="*/ 125261 h 5264553"/>
              <a:gd name="connsiteX66" fmla="*/ 5587228 w 6969122"/>
              <a:gd name="connsiteY66" fmla="*/ 137787 h 5264553"/>
              <a:gd name="connsiteX67" fmla="*/ 6025639 w 6969122"/>
              <a:gd name="connsiteY67" fmla="*/ 137787 h 5264553"/>
              <a:gd name="connsiteX68" fmla="*/ 6134752 w 6969122"/>
              <a:gd name="connsiteY68" fmla="*/ 112735 h 5264553"/>
              <a:gd name="connsiteX69" fmla="*/ 6288065 w 6969122"/>
              <a:gd name="connsiteY69" fmla="*/ 142550 h 5264553"/>
              <a:gd name="connsiteX70" fmla="*/ 6962710 w 6969122"/>
              <a:gd name="connsiteY70" fmla="*/ 150313 h 5264553"/>
              <a:gd name="connsiteX71" fmla="*/ 6965091 w 6969122"/>
              <a:gd name="connsiteY71" fmla="*/ 5263933 h 5264553"/>
              <a:gd name="connsiteX0" fmla="*/ 6965091 w 6969122"/>
              <a:gd name="connsiteY0" fmla="*/ 5263933 h 5264553"/>
              <a:gd name="connsiteX1" fmla="*/ 0 w 6969122"/>
              <a:gd name="connsiteY1" fmla="*/ 5264553 h 5264553"/>
              <a:gd name="connsiteX2" fmla="*/ 113354 w 6969122"/>
              <a:gd name="connsiteY2" fmla="*/ 5010411 h 5264553"/>
              <a:gd name="connsiteX3" fmla="*/ 282814 w 6969122"/>
              <a:gd name="connsiteY3" fmla="*/ 4774081 h 5264553"/>
              <a:gd name="connsiteX4" fmla="*/ 263666 w 6969122"/>
              <a:gd name="connsiteY4" fmla="*/ 4598814 h 5264553"/>
              <a:gd name="connsiteX5" fmla="*/ 374019 w 6969122"/>
              <a:gd name="connsiteY5" fmla="*/ 4449643 h 5264553"/>
              <a:gd name="connsiteX6" fmla="*/ 388927 w 6969122"/>
              <a:gd name="connsiteY6" fmla="*/ 4196220 h 5264553"/>
              <a:gd name="connsiteX7" fmla="*/ 426505 w 6969122"/>
              <a:gd name="connsiteY7" fmla="*/ 3968794 h 5264553"/>
              <a:gd name="connsiteX8" fmla="*/ 488091 w 6969122"/>
              <a:gd name="connsiteY8" fmla="*/ 3955127 h 5264553"/>
              <a:gd name="connsiteX9" fmla="*/ 572577 w 6969122"/>
              <a:gd name="connsiteY9" fmla="*/ 4053572 h 5264553"/>
              <a:gd name="connsiteX10" fmla="*/ 550004 w 6969122"/>
              <a:gd name="connsiteY10" fmla="*/ 3936077 h 5264553"/>
              <a:gd name="connsiteX11" fmla="*/ 599390 w 6969122"/>
              <a:gd name="connsiteY11" fmla="*/ 3882351 h 5264553"/>
              <a:gd name="connsiteX12" fmla="*/ 643589 w 6969122"/>
              <a:gd name="connsiteY12" fmla="*/ 3835868 h 5264553"/>
              <a:gd name="connsiteX13" fmla="*/ 669066 w 6969122"/>
              <a:gd name="connsiteY13" fmla="*/ 3697952 h 5264553"/>
              <a:gd name="connsiteX14" fmla="*/ 656736 w 6969122"/>
              <a:gd name="connsiteY14" fmla="*/ 3658644 h 5264553"/>
              <a:gd name="connsiteX15" fmla="*/ 713461 w 6969122"/>
              <a:gd name="connsiteY15" fmla="*/ 3644976 h 5264553"/>
              <a:gd name="connsiteX16" fmla="*/ 770090 w 6969122"/>
              <a:gd name="connsiteY16" fmla="*/ 3417127 h 5264553"/>
              <a:gd name="connsiteX17" fmla="*/ 889968 w 6969122"/>
              <a:gd name="connsiteY17" fmla="*/ 3356976 h 5264553"/>
              <a:gd name="connsiteX18" fmla="*/ 1007562 w 6969122"/>
              <a:gd name="connsiteY18" fmla="*/ 3336067 h 5264553"/>
              <a:gd name="connsiteX19" fmla="*/ 1081022 w 6969122"/>
              <a:gd name="connsiteY19" fmla="*/ 3343146 h 5264553"/>
              <a:gd name="connsiteX20" fmla="*/ 1157222 w 6969122"/>
              <a:gd name="connsiteY20" fmla="*/ 3309809 h 5264553"/>
              <a:gd name="connsiteX21" fmla="*/ 1257365 w 6969122"/>
              <a:gd name="connsiteY21" fmla="*/ 3247765 h 5264553"/>
              <a:gd name="connsiteX22" fmla="*/ 1361716 w 6969122"/>
              <a:gd name="connsiteY22" fmla="*/ 3151698 h 5264553"/>
              <a:gd name="connsiteX23" fmla="*/ 1403535 w 6969122"/>
              <a:gd name="connsiteY23" fmla="*/ 3181611 h 5264553"/>
              <a:gd name="connsiteX24" fmla="*/ 1606952 w 6969122"/>
              <a:gd name="connsiteY24" fmla="*/ 2910084 h 5264553"/>
              <a:gd name="connsiteX25" fmla="*/ 1599189 w 6969122"/>
              <a:gd name="connsiteY25" fmla="*/ 3084502 h 5264553"/>
              <a:gd name="connsiteX26" fmla="*/ 1740596 w 6969122"/>
              <a:gd name="connsiteY26" fmla="*/ 2936897 h 5264553"/>
              <a:gd name="connsiteX27" fmla="*/ 1991639 w 6969122"/>
              <a:gd name="connsiteY27" fmla="*/ 2848171 h 5264553"/>
              <a:gd name="connsiteX28" fmla="*/ 2067414 w 6969122"/>
              <a:gd name="connsiteY28" fmla="*/ 2777060 h 5264553"/>
              <a:gd name="connsiteX29" fmla="*/ 2200763 w 6969122"/>
              <a:gd name="connsiteY29" fmla="*/ 2700859 h 5264553"/>
              <a:gd name="connsiteX30" fmla="*/ 2233873 w 6969122"/>
              <a:gd name="connsiteY30" fmla="*/ 2632130 h 5264553"/>
              <a:gd name="connsiteX31" fmla="*/ 2262122 w 6969122"/>
              <a:gd name="connsiteY31" fmla="*/ 2650202 h 5264553"/>
              <a:gd name="connsiteX32" fmla="*/ 2373421 w 6969122"/>
              <a:gd name="connsiteY32" fmla="*/ 2386372 h 5264553"/>
              <a:gd name="connsiteX33" fmla="*/ 2449622 w 6969122"/>
              <a:gd name="connsiteY33" fmla="*/ 2319697 h 5264553"/>
              <a:gd name="connsiteX34" fmla="*/ 2426429 w 6969122"/>
              <a:gd name="connsiteY34" fmla="*/ 2202527 h 5264553"/>
              <a:gd name="connsiteX35" fmla="*/ 2402094 w 6969122"/>
              <a:gd name="connsiteY35" fmla="*/ 2037405 h 5264553"/>
              <a:gd name="connsiteX36" fmla="*/ 2521874 w 6969122"/>
              <a:gd name="connsiteY36" fmla="*/ 1932532 h 5264553"/>
              <a:gd name="connsiteX37" fmla="*/ 2574979 w 6969122"/>
              <a:gd name="connsiteY37" fmla="*/ 1798366 h 5264553"/>
              <a:gd name="connsiteX38" fmla="*/ 2818976 w 6969122"/>
              <a:gd name="connsiteY38" fmla="*/ 1590806 h 5264553"/>
              <a:gd name="connsiteX39" fmla="*/ 2805830 w 6969122"/>
              <a:gd name="connsiteY39" fmla="*/ 1441537 h 5264553"/>
              <a:gd name="connsiteX40" fmla="*/ 2947662 w 6969122"/>
              <a:gd name="connsiteY40" fmla="*/ 1421247 h 5264553"/>
              <a:gd name="connsiteX41" fmla="*/ 3047967 w 6969122"/>
              <a:gd name="connsiteY41" fmla="*/ 1458924 h 5264553"/>
              <a:gd name="connsiteX42" fmla="*/ 3017108 w 6969122"/>
              <a:gd name="connsiteY42" fmla="*/ 1292367 h 5264553"/>
              <a:gd name="connsiteX43" fmla="*/ 3128604 w 6969122"/>
              <a:gd name="connsiteY43" fmla="*/ 1124244 h 5264553"/>
              <a:gd name="connsiteX44" fmla="*/ 3345069 w 6969122"/>
              <a:gd name="connsiteY44" fmla="*/ 1089765 h 5264553"/>
              <a:gd name="connsiteX45" fmla="*/ 3506667 w 6969122"/>
              <a:gd name="connsiteY45" fmla="*/ 1001463 h 5264553"/>
              <a:gd name="connsiteX46" fmla="*/ 3320017 w 6969122"/>
              <a:gd name="connsiteY46" fmla="*/ 789140 h 5264553"/>
              <a:gd name="connsiteX47" fmla="*/ 3432360 w 6969122"/>
              <a:gd name="connsiteY47" fmla="*/ 694934 h 5264553"/>
              <a:gd name="connsiteX48" fmla="*/ 3547247 w 6969122"/>
              <a:gd name="connsiteY48" fmla="*/ 601152 h 5264553"/>
              <a:gd name="connsiteX49" fmla="*/ 3711847 w 6969122"/>
              <a:gd name="connsiteY49" fmla="*/ 435932 h 5264553"/>
              <a:gd name="connsiteX50" fmla="*/ 3586097 w 6969122"/>
              <a:gd name="connsiteY50" fmla="*/ 328484 h 5264553"/>
              <a:gd name="connsiteX51" fmla="*/ 3420225 w 6969122"/>
              <a:gd name="connsiteY51" fmla="*/ 275573 h 5264553"/>
              <a:gd name="connsiteX52" fmla="*/ 3219711 w 6969122"/>
              <a:gd name="connsiteY52" fmla="*/ 161600 h 5264553"/>
              <a:gd name="connsiteX53" fmla="*/ 3448800 w 6969122"/>
              <a:gd name="connsiteY53" fmla="*/ 115638 h 5264553"/>
              <a:gd name="connsiteX54" fmla="*/ 3507907 w 6969122"/>
              <a:gd name="connsiteY54" fmla="*/ 0 h 5264553"/>
              <a:gd name="connsiteX55" fmla="*/ 3595590 w 6969122"/>
              <a:gd name="connsiteY55" fmla="*/ 50105 h 5264553"/>
              <a:gd name="connsiteX56" fmla="*/ 3708324 w 6969122"/>
              <a:gd name="connsiteY56" fmla="*/ 12527 h 5264553"/>
              <a:gd name="connsiteX57" fmla="*/ 3796006 w 6969122"/>
              <a:gd name="connsiteY57" fmla="*/ 112735 h 5264553"/>
              <a:gd name="connsiteX58" fmla="*/ 3958844 w 6969122"/>
              <a:gd name="connsiteY58" fmla="*/ 112735 h 5264553"/>
              <a:gd name="connsiteX59" fmla="*/ 3958844 w 6969122"/>
              <a:gd name="connsiteY59" fmla="*/ 112735 h 5264553"/>
              <a:gd name="connsiteX60" fmla="*/ 4171787 w 6969122"/>
              <a:gd name="connsiteY60" fmla="*/ 112735 h 5264553"/>
              <a:gd name="connsiteX61" fmla="*/ 4171787 w 6969122"/>
              <a:gd name="connsiteY61" fmla="*/ 112735 h 5264553"/>
              <a:gd name="connsiteX62" fmla="*/ 4372203 w 6969122"/>
              <a:gd name="connsiteY62" fmla="*/ 87683 h 5264553"/>
              <a:gd name="connsiteX63" fmla="*/ 4660302 w 6969122"/>
              <a:gd name="connsiteY63" fmla="*/ 112735 h 5264553"/>
              <a:gd name="connsiteX64" fmla="*/ 4747984 w 6969122"/>
              <a:gd name="connsiteY64" fmla="*/ 150313 h 5264553"/>
              <a:gd name="connsiteX65" fmla="*/ 5148817 w 6969122"/>
              <a:gd name="connsiteY65" fmla="*/ 125261 h 5264553"/>
              <a:gd name="connsiteX66" fmla="*/ 5587228 w 6969122"/>
              <a:gd name="connsiteY66" fmla="*/ 137787 h 5264553"/>
              <a:gd name="connsiteX67" fmla="*/ 6025639 w 6969122"/>
              <a:gd name="connsiteY67" fmla="*/ 137787 h 5264553"/>
              <a:gd name="connsiteX68" fmla="*/ 6134752 w 6969122"/>
              <a:gd name="connsiteY68" fmla="*/ 112735 h 5264553"/>
              <a:gd name="connsiteX69" fmla="*/ 6288065 w 6969122"/>
              <a:gd name="connsiteY69" fmla="*/ 142550 h 5264553"/>
              <a:gd name="connsiteX70" fmla="*/ 6962710 w 6969122"/>
              <a:gd name="connsiteY70" fmla="*/ 150313 h 5264553"/>
              <a:gd name="connsiteX71" fmla="*/ 6965091 w 6969122"/>
              <a:gd name="connsiteY71" fmla="*/ 5263933 h 5264553"/>
              <a:gd name="connsiteX0" fmla="*/ 6965091 w 6969122"/>
              <a:gd name="connsiteY0" fmla="*/ 5251406 h 5252026"/>
              <a:gd name="connsiteX1" fmla="*/ 0 w 6969122"/>
              <a:gd name="connsiteY1" fmla="*/ 5252026 h 5252026"/>
              <a:gd name="connsiteX2" fmla="*/ 113354 w 6969122"/>
              <a:gd name="connsiteY2" fmla="*/ 4997884 h 5252026"/>
              <a:gd name="connsiteX3" fmla="*/ 282814 w 6969122"/>
              <a:gd name="connsiteY3" fmla="*/ 4761554 h 5252026"/>
              <a:gd name="connsiteX4" fmla="*/ 263666 w 6969122"/>
              <a:gd name="connsiteY4" fmla="*/ 4586287 h 5252026"/>
              <a:gd name="connsiteX5" fmla="*/ 374019 w 6969122"/>
              <a:gd name="connsiteY5" fmla="*/ 4437116 h 5252026"/>
              <a:gd name="connsiteX6" fmla="*/ 388927 w 6969122"/>
              <a:gd name="connsiteY6" fmla="*/ 4183693 h 5252026"/>
              <a:gd name="connsiteX7" fmla="*/ 426505 w 6969122"/>
              <a:gd name="connsiteY7" fmla="*/ 3956267 h 5252026"/>
              <a:gd name="connsiteX8" fmla="*/ 488091 w 6969122"/>
              <a:gd name="connsiteY8" fmla="*/ 3942600 h 5252026"/>
              <a:gd name="connsiteX9" fmla="*/ 572577 w 6969122"/>
              <a:gd name="connsiteY9" fmla="*/ 4041045 h 5252026"/>
              <a:gd name="connsiteX10" fmla="*/ 550004 w 6969122"/>
              <a:gd name="connsiteY10" fmla="*/ 3923550 h 5252026"/>
              <a:gd name="connsiteX11" fmla="*/ 599390 w 6969122"/>
              <a:gd name="connsiteY11" fmla="*/ 3869824 h 5252026"/>
              <a:gd name="connsiteX12" fmla="*/ 643589 w 6969122"/>
              <a:gd name="connsiteY12" fmla="*/ 3823341 h 5252026"/>
              <a:gd name="connsiteX13" fmla="*/ 669066 w 6969122"/>
              <a:gd name="connsiteY13" fmla="*/ 3685425 h 5252026"/>
              <a:gd name="connsiteX14" fmla="*/ 656736 w 6969122"/>
              <a:gd name="connsiteY14" fmla="*/ 3646117 h 5252026"/>
              <a:gd name="connsiteX15" fmla="*/ 713461 w 6969122"/>
              <a:gd name="connsiteY15" fmla="*/ 3632449 h 5252026"/>
              <a:gd name="connsiteX16" fmla="*/ 770090 w 6969122"/>
              <a:gd name="connsiteY16" fmla="*/ 3404600 h 5252026"/>
              <a:gd name="connsiteX17" fmla="*/ 889968 w 6969122"/>
              <a:gd name="connsiteY17" fmla="*/ 3344449 h 5252026"/>
              <a:gd name="connsiteX18" fmla="*/ 1007562 w 6969122"/>
              <a:gd name="connsiteY18" fmla="*/ 3323540 h 5252026"/>
              <a:gd name="connsiteX19" fmla="*/ 1081022 w 6969122"/>
              <a:gd name="connsiteY19" fmla="*/ 3330619 h 5252026"/>
              <a:gd name="connsiteX20" fmla="*/ 1157222 w 6969122"/>
              <a:gd name="connsiteY20" fmla="*/ 3297282 h 5252026"/>
              <a:gd name="connsiteX21" fmla="*/ 1257365 w 6969122"/>
              <a:gd name="connsiteY21" fmla="*/ 3235238 h 5252026"/>
              <a:gd name="connsiteX22" fmla="*/ 1361716 w 6969122"/>
              <a:gd name="connsiteY22" fmla="*/ 3139171 h 5252026"/>
              <a:gd name="connsiteX23" fmla="*/ 1403535 w 6969122"/>
              <a:gd name="connsiteY23" fmla="*/ 3169084 h 5252026"/>
              <a:gd name="connsiteX24" fmla="*/ 1606952 w 6969122"/>
              <a:gd name="connsiteY24" fmla="*/ 2897557 h 5252026"/>
              <a:gd name="connsiteX25" fmla="*/ 1599189 w 6969122"/>
              <a:gd name="connsiteY25" fmla="*/ 3071975 h 5252026"/>
              <a:gd name="connsiteX26" fmla="*/ 1740596 w 6969122"/>
              <a:gd name="connsiteY26" fmla="*/ 2924370 h 5252026"/>
              <a:gd name="connsiteX27" fmla="*/ 1991639 w 6969122"/>
              <a:gd name="connsiteY27" fmla="*/ 2835644 h 5252026"/>
              <a:gd name="connsiteX28" fmla="*/ 2067414 w 6969122"/>
              <a:gd name="connsiteY28" fmla="*/ 2764533 h 5252026"/>
              <a:gd name="connsiteX29" fmla="*/ 2200763 w 6969122"/>
              <a:gd name="connsiteY29" fmla="*/ 2688332 h 5252026"/>
              <a:gd name="connsiteX30" fmla="*/ 2233873 w 6969122"/>
              <a:gd name="connsiteY30" fmla="*/ 2619603 h 5252026"/>
              <a:gd name="connsiteX31" fmla="*/ 2262122 w 6969122"/>
              <a:gd name="connsiteY31" fmla="*/ 2637675 h 5252026"/>
              <a:gd name="connsiteX32" fmla="*/ 2373421 w 6969122"/>
              <a:gd name="connsiteY32" fmla="*/ 2373845 h 5252026"/>
              <a:gd name="connsiteX33" fmla="*/ 2449622 w 6969122"/>
              <a:gd name="connsiteY33" fmla="*/ 2307170 h 5252026"/>
              <a:gd name="connsiteX34" fmla="*/ 2426429 w 6969122"/>
              <a:gd name="connsiteY34" fmla="*/ 2190000 h 5252026"/>
              <a:gd name="connsiteX35" fmla="*/ 2402094 w 6969122"/>
              <a:gd name="connsiteY35" fmla="*/ 2024878 h 5252026"/>
              <a:gd name="connsiteX36" fmla="*/ 2521874 w 6969122"/>
              <a:gd name="connsiteY36" fmla="*/ 1920005 h 5252026"/>
              <a:gd name="connsiteX37" fmla="*/ 2574979 w 6969122"/>
              <a:gd name="connsiteY37" fmla="*/ 1785839 h 5252026"/>
              <a:gd name="connsiteX38" fmla="*/ 2818976 w 6969122"/>
              <a:gd name="connsiteY38" fmla="*/ 1578279 h 5252026"/>
              <a:gd name="connsiteX39" fmla="*/ 2805830 w 6969122"/>
              <a:gd name="connsiteY39" fmla="*/ 1429010 h 5252026"/>
              <a:gd name="connsiteX40" fmla="*/ 2947662 w 6969122"/>
              <a:gd name="connsiteY40" fmla="*/ 1408720 h 5252026"/>
              <a:gd name="connsiteX41" fmla="*/ 3047967 w 6969122"/>
              <a:gd name="connsiteY41" fmla="*/ 1446397 h 5252026"/>
              <a:gd name="connsiteX42" fmla="*/ 3017108 w 6969122"/>
              <a:gd name="connsiteY42" fmla="*/ 1279840 h 5252026"/>
              <a:gd name="connsiteX43" fmla="*/ 3128604 w 6969122"/>
              <a:gd name="connsiteY43" fmla="*/ 1111717 h 5252026"/>
              <a:gd name="connsiteX44" fmla="*/ 3345069 w 6969122"/>
              <a:gd name="connsiteY44" fmla="*/ 1077238 h 5252026"/>
              <a:gd name="connsiteX45" fmla="*/ 3506667 w 6969122"/>
              <a:gd name="connsiteY45" fmla="*/ 988936 h 5252026"/>
              <a:gd name="connsiteX46" fmla="*/ 3320017 w 6969122"/>
              <a:gd name="connsiteY46" fmla="*/ 776613 h 5252026"/>
              <a:gd name="connsiteX47" fmla="*/ 3432360 w 6969122"/>
              <a:gd name="connsiteY47" fmla="*/ 682407 h 5252026"/>
              <a:gd name="connsiteX48" fmla="*/ 3547247 w 6969122"/>
              <a:gd name="connsiteY48" fmla="*/ 588625 h 5252026"/>
              <a:gd name="connsiteX49" fmla="*/ 3711847 w 6969122"/>
              <a:gd name="connsiteY49" fmla="*/ 423405 h 5252026"/>
              <a:gd name="connsiteX50" fmla="*/ 3586097 w 6969122"/>
              <a:gd name="connsiteY50" fmla="*/ 315957 h 5252026"/>
              <a:gd name="connsiteX51" fmla="*/ 3420225 w 6969122"/>
              <a:gd name="connsiteY51" fmla="*/ 263046 h 5252026"/>
              <a:gd name="connsiteX52" fmla="*/ 3219711 w 6969122"/>
              <a:gd name="connsiteY52" fmla="*/ 149073 h 5252026"/>
              <a:gd name="connsiteX53" fmla="*/ 3448800 w 6969122"/>
              <a:gd name="connsiteY53" fmla="*/ 103111 h 5252026"/>
              <a:gd name="connsiteX54" fmla="*/ 3488857 w 6969122"/>
              <a:gd name="connsiteY54" fmla="*/ 63673 h 5252026"/>
              <a:gd name="connsiteX55" fmla="*/ 3595590 w 6969122"/>
              <a:gd name="connsiteY55" fmla="*/ 37578 h 5252026"/>
              <a:gd name="connsiteX56" fmla="*/ 3708324 w 6969122"/>
              <a:gd name="connsiteY56" fmla="*/ 0 h 5252026"/>
              <a:gd name="connsiteX57" fmla="*/ 3796006 w 6969122"/>
              <a:gd name="connsiteY57" fmla="*/ 100208 h 5252026"/>
              <a:gd name="connsiteX58" fmla="*/ 3958844 w 6969122"/>
              <a:gd name="connsiteY58" fmla="*/ 100208 h 5252026"/>
              <a:gd name="connsiteX59" fmla="*/ 3958844 w 6969122"/>
              <a:gd name="connsiteY59" fmla="*/ 100208 h 5252026"/>
              <a:gd name="connsiteX60" fmla="*/ 4171787 w 6969122"/>
              <a:gd name="connsiteY60" fmla="*/ 100208 h 5252026"/>
              <a:gd name="connsiteX61" fmla="*/ 4171787 w 6969122"/>
              <a:gd name="connsiteY61" fmla="*/ 100208 h 5252026"/>
              <a:gd name="connsiteX62" fmla="*/ 4372203 w 6969122"/>
              <a:gd name="connsiteY62" fmla="*/ 75156 h 5252026"/>
              <a:gd name="connsiteX63" fmla="*/ 4660302 w 6969122"/>
              <a:gd name="connsiteY63" fmla="*/ 100208 h 5252026"/>
              <a:gd name="connsiteX64" fmla="*/ 4747984 w 6969122"/>
              <a:gd name="connsiteY64" fmla="*/ 137786 h 5252026"/>
              <a:gd name="connsiteX65" fmla="*/ 5148817 w 6969122"/>
              <a:gd name="connsiteY65" fmla="*/ 112734 h 5252026"/>
              <a:gd name="connsiteX66" fmla="*/ 5587228 w 6969122"/>
              <a:gd name="connsiteY66" fmla="*/ 125260 h 5252026"/>
              <a:gd name="connsiteX67" fmla="*/ 6025639 w 6969122"/>
              <a:gd name="connsiteY67" fmla="*/ 125260 h 5252026"/>
              <a:gd name="connsiteX68" fmla="*/ 6134752 w 6969122"/>
              <a:gd name="connsiteY68" fmla="*/ 100208 h 5252026"/>
              <a:gd name="connsiteX69" fmla="*/ 6288065 w 6969122"/>
              <a:gd name="connsiteY69" fmla="*/ 130023 h 5252026"/>
              <a:gd name="connsiteX70" fmla="*/ 6962710 w 6969122"/>
              <a:gd name="connsiteY70" fmla="*/ 137786 h 5252026"/>
              <a:gd name="connsiteX71" fmla="*/ 6965091 w 6969122"/>
              <a:gd name="connsiteY71" fmla="*/ 5251406 h 5252026"/>
              <a:gd name="connsiteX0" fmla="*/ 6965091 w 6969122"/>
              <a:gd name="connsiteY0" fmla="*/ 5251406 h 5252026"/>
              <a:gd name="connsiteX1" fmla="*/ 0 w 6969122"/>
              <a:gd name="connsiteY1" fmla="*/ 5252026 h 5252026"/>
              <a:gd name="connsiteX2" fmla="*/ 113354 w 6969122"/>
              <a:gd name="connsiteY2" fmla="*/ 4997884 h 5252026"/>
              <a:gd name="connsiteX3" fmla="*/ 282814 w 6969122"/>
              <a:gd name="connsiteY3" fmla="*/ 4761554 h 5252026"/>
              <a:gd name="connsiteX4" fmla="*/ 263666 w 6969122"/>
              <a:gd name="connsiteY4" fmla="*/ 4586287 h 5252026"/>
              <a:gd name="connsiteX5" fmla="*/ 374019 w 6969122"/>
              <a:gd name="connsiteY5" fmla="*/ 4437116 h 5252026"/>
              <a:gd name="connsiteX6" fmla="*/ 388927 w 6969122"/>
              <a:gd name="connsiteY6" fmla="*/ 4183693 h 5252026"/>
              <a:gd name="connsiteX7" fmla="*/ 426505 w 6969122"/>
              <a:gd name="connsiteY7" fmla="*/ 3956267 h 5252026"/>
              <a:gd name="connsiteX8" fmla="*/ 488091 w 6969122"/>
              <a:gd name="connsiteY8" fmla="*/ 3942600 h 5252026"/>
              <a:gd name="connsiteX9" fmla="*/ 572577 w 6969122"/>
              <a:gd name="connsiteY9" fmla="*/ 4041045 h 5252026"/>
              <a:gd name="connsiteX10" fmla="*/ 550004 w 6969122"/>
              <a:gd name="connsiteY10" fmla="*/ 3923550 h 5252026"/>
              <a:gd name="connsiteX11" fmla="*/ 599390 w 6969122"/>
              <a:gd name="connsiteY11" fmla="*/ 3869824 h 5252026"/>
              <a:gd name="connsiteX12" fmla="*/ 643589 w 6969122"/>
              <a:gd name="connsiteY12" fmla="*/ 3823341 h 5252026"/>
              <a:gd name="connsiteX13" fmla="*/ 669066 w 6969122"/>
              <a:gd name="connsiteY13" fmla="*/ 3685425 h 5252026"/>
              <a:gd name="connsiteX14" fmla="*/ 656736 w 6969122"/>
              <a:gd name="connsiteY14" fmla="*/ 3646117 h 5252026"/>
              <a:gd name="connsiteX15" fmla="*/ 713461 w 6969122"/>
              <a:gd name="connsiteY15" fmla="*/ 3632449 h 5252026"/>
              <a:gd name="connsiteX16" fmla="*/ 770090 w 6969122"/>
              <a:gd name="connsiteY16" fmla="*/ 3404600 h 5252026"/>
              <a:gd name="connsiteX17" fmla="*/ 889968 w 6969122"/>
              <a:gd name="connsiteY17" fmla="*/ 3344449 h 5252026"/>
              <a:gd name="connsiteX18" fmla="*/ 1007562 w 6969122"/>
              <a:gd name="connsiteY18" fmla="*/ 3323540 h 5252026"/>
              <a:gd name="connsiteX19" fmla="*/ 1081022 w 6969122"/>
              <a:gd name="connsiteY19" fmla="*/ 3330619 h 5252026"/>
              <a:gd name="connsiteX20" fmla="*/ 1157222 w 6969122"/>
              <a:gd name="connsiteY20" fmla="*/ 3297282 h 5252026"/>
              <a:gd name="connsiteX21" fmla="*/ 1257365 w 6969122"/>
              <a:gd name="connsiteY21" fmla="*/ 3235238 h 5252026"/>
              <a:gd name="connsiteX22" fmla="*/ 1361716 w 6969122"/>
              <a:gd name="connsiteY22" fmla="*/ 3139171 h 5252026"/>
              <a:gd name="connsiteX23" fmla="*/ 1403535 w 6969122"/>
              <a:gd name="connsiteY23" fmla="*/ 3169084 h 5252026"/>
              <a:gd name="connsiteX24" fmla="*/ 1606952 w 6969122"/>
              <a:gd name="connsiteY24" fmla="*/ 2897557 h 5252026"/>
              <a:gd name="connsiteX25" fmla="*/ 1599189 w 6969122"/>
              <a:gd name="connsiteY25" fmla="*/ 3071975 h 5252026"/>
              <a:gd name="connsiteX26" fmla="*/ 1740596 w 6969122"/>
              <a:gd name="connsiteY26" fmla="*/ 2924370 h 5252026"/>
              <a:gd name="connsiteX27" fmla="*/ 1991639 w 6969122"/>
              <a:gd name="connsiteY27" fmla="*/ 2835644 h 5252026"/>
              <a:gd name="connsiteX28" fmla="*/ 2067414 w 6969122"/>
              <a:gd name="connsiteY28" fmla="*/ 2764533 h 5252026"/>
              <a:gd name="connsiteX29" fmla="*/ 2200763 w 6969122"/>
              <a:gd name="connsiteY29" fmla="*/ 2688332 h 5252026"/>
              <a:gd name="connsiteX30" fmla="*/ 2233873 w 6969122"/>
              <a:gd name="connsiteY30" fmla="*/ 2619603 h 5252026"/>
              <a:gd name="connsiteX31" fmla="*/ 2262122 w 6969122"/>
              <a:gd name="connsiteY31" fmla="*/ 2637675 h 5252026"/>
              <a:gd name="connsiteX32" fmla="*/ 2373421 w 6969122"/>
              <a:gd name="connsiteY32" fmla="*/ 2373845 h 5252026"/>
              <a:gd name="connsiteX33" fmla="*/ 2449622 w 6969122"/>
              <a:gd name="connsiteY33" fmla="*/ 2307170 h 5252026"/>
              <a:gd name="connsiteX34" fmla="*/ 2426429 w 6969122"/>
              <a:gd name="connsiteY34" fmla="*/ 2190000 h 5252026"/>
              <a:gd name="connsiteX35" fmla="*/ 2402094 w 6969122"/>
              <a:gd name="connsiteY35" fmla="*/ 2024878 h 5252026"/>
              <a:gd name="connsiteX36" fmla="*/ 2521874 w 6969122"/>
              <a:gd name="connsiteY36" fmla="*/ 1920005 h 5252026"/>
              <a:gd name="connsiteX37" fmla="*/ 2574979 w 6969122"/>
              <a:gd name="connsiteY37" fmla="*/ 1785839 h 5252026"/>
              <a:gd name="connsiteX38" fmla="*/ 2818976 w 6969122"/>
              <a:gd name="connsiteY38" fmla="*/ 1578279 h 5252026"/>
              <a:gd name="connsiteX39" fmla="*/ 2805830 w 6969122"/>
              <a:gd name="connsiteY39" fmla="*/ 1429010 h 5252026"/>
              <a:gd name="connsiteX40" fmla="*/ 2947662 w 6969122"/>
              <a:gd name="connsiteY40" fmla="*/ 1408720 h 5252026"/>
              <a:gd name="connsiteX41" fmla="*/ 3047967 w 6969122"/>
              <a:gd name="connsiteY41" fmla="*/ 1446397 h 5252026"/>
              <a:gd name="connsiteX42" fmla="*/ 3017108 w 6969122"/>
              <a:gd name="connsiteY42" fmla="*/ 1279840 h 5252026"/>
              <a:gd name="connsiteX43" fmla="*/ 3128604 w 6969122"/>
              <a:gd name="connsiteY43" fmla="*/ 1111717 h 5252026"/>
              <a:gd name="connsiteX44" fmla="*/ 3345069 w 6969122"/>
              <a:gd name="connsiteY44" fmla="*/ 1077238 h 5252026"/>
              <a:gd name="connsiteX45" fmla="*/ 3506667 w 6969122"/>
              <a:gd name="connsiteY45" fmla="*/ 988936 h 5252026"/>
              <a:gd name="connsiteX46" fmla="*/ 3320017 w 6969122"/>
              <a:gd name="connsiteY46" fmla="*/ 776613 h 5252026"/>
              <a:gd name="connsiteX47" fmla="*/ 3432360 w 6969122"/>
              <a:gd name="connsiteY47" fmla="*/ 682407 h 5252026"/>
              <a:gd name="connsiteX48" fmla="*/ 3547247 w 6969122"/>
              <a:gd name="connsiteY48" fmla="*/ 588625 h 5252026"/>
              <a:gd name="connsiteX49" fmla="*/ 3711847 w 6969122"/>
              <a:gd name="connsiteY49" fmla="*/ 423405 h 5252026"/>
              <a:gd name="connsiteX50" fmla="*/ 3586097 w 6969122"/>
              <a:gd name="connsiteY50" fmla="*/ 315957 h 5252026"/>
              <a:gd name="connsiteX51" fmla="*/ 3420225 w 6969122"/>
              <a:gd name="connsiteY51" fmla="*/ 263046 h 5252026"/>
              <a:gd name="connsiteX52" fmla="*/ 3219711 w 6969122"/>
              <a:gd name="connsiteY52" fmla="*/ 149073 h 5252026"/>
              <a:gd name="connsiteX53" fmla="*/ 3448800 w 6969122"/>
              <a:gd name="connsiteY53" fmla="*/ 103111 h 5252026"/>
              <a:gd name="connsiteX54" fmla="*/ 3488857 w 6969122"/>
              <a:gd name="connsiteY54" fmla="*/ 63673 h 5252026"/>
              <a:gd name="connsiteX55" fmla="*/ 3602734 w 6969122"/>
              <a:gd name="connsiteY55" fmla="*/ 59009 h 5252026"/>
              <a:gd name="connsiteX56" fmla="*/ 3708324 w 6969122"/>
              <a:gd name="connsiteY56" fmla="*/ 0 h 5252026"/>
              <a:gd name="connsiteX57" fmla="*/ 3796006 w 6969122"/>
              <a:gd name="connsiteY57" fmla="*/ 100208 h 5252026"/>
              <a:gd name="connsiteX58" fmla="*/ 3958844 w 6969122"/>
              <a:gd name="connsiteY58" fmla="*/ 100208 h 5252026"/>
              <a:gd name="connsiteX59" fmla="*/ 3958844 w 6969122"/>
              <a:gd name="connsiteY59" fmla="*/ 100208 h 5252026"/>
              <a:gd name="connsiteX60" fmla="*/ 4171787 w 6969122"/>
              <a:gd name="connsiteY60" fmla="*/ 100208 h 5252026"/>
              <a:gd name="connsiteX61" fmla="*/ 4171787 w 6969122"/>
              <a:gd name="connsiteY61" fmla="*/ 100208 h 5252026"/>
              <a:gd name="connsiteX62" fmla="*/ 4372203 w 6969122"/>
              <a:gd name="connsiteY62" fmla="*/ 75156 h 5252026"/>
              <a:gd name="connsiteX63" fmla="*/ 4660302 w 6969122"/>
              <a:gd name="connsiteY63" fmla="*/ 100208 h 5252026"/>
              <a:gd name="connsiteX64" fmla="*/ 4747984 w 6969122"/>
              <a:gd name="connsiteY64" fmla="*/ 137786 h 5252026"/>
              <a:gd name="connsiteX65" fmla="*/ 5148817 w 6969122"/>
              <a:gd name="connsiteY65" fmla="*/ 112734 h 5252026"/>
              <a:gd name="connsiteX66" fmla="*/ 5587228 w 6969122"/>
              <a:gd name="connsiteY66" fmla="*/ 125260 h 5252026"/>
              <a:gd name="connsiteX67" fmla="*/ 6025639 w 6969122"/>
              <a:gd name="connsiteY67" fmla="*/ 125260 h 5252026"/>
              <a:gd name="connsiteX68" fmla="*/ 6134752 w 6969122"/>
              <a:gd name="connsiteY68" fmla="*/ 100208 h 5252026"/>
              <a:gd name="connsiteX69" fmla="*/ 6288065 w 6969122"/>
              <a:gd name="connsiteY69" fmla="*/ 130023 h 5252026"/>
              <a:gd name="connsiteX70" fmla="*/ 6962710 w 6969122"/>
              <a:gd name="connsiteY70" fmla="*/ 137786 h 5252026"/>
              <a:gd name="connsiteX71" fmla="*/ 6965091 w 6969122"/>
              <a:gd name="connsiteY71" fmla="*/ 5251406 h 5252026"/>
              <a:gd name="connsiteX0" fmla="*/ 6965091 w 6969122"/>
              <a:gd name="connsiteY0" fmla="*/ 5251406 h 5252026"/>
              <a:gd name="connsiteX1" fmla="*/ 0 w 6969122"/>
              <a:gd name="connsiteY1" fmla="*/ 5252026 h 5252026"/>
              <a:gd name="connsiteX2" fmla="*/ 113354 w 6969122"/>
              <a:gd name="connsiteY2" fmla="*/ 4997884 h 5252026"/>
              <a:gd name="connsiteX3" fmla="*/ 282814 w 6969122"/>
              <a:gd name="connsiteY3" fmla="*/ 4761554 h 5252026"/>
              <a:gd name="connsiteX4" fmla="*/ 263666 w 6969122"/>
              <a:gd name="connsiteY4" fmla="*/ 4586287 h 5252026"/>
              <a:gd name="connsiteX5" fmla="*/ 374019 w 6969122"/>
              <a:gd name="connsiteY5" fmla="*/ 4437116 h 5252026"/>
              <a:gd name="connsiteX6" fmla="*/ 388927 w 6969122"/>
              <a:gd name="connsiteY6" fmla="*/ 4183693 h 5252026"/>
              <a:gd name="connsiteX7" fmla="*/ 426505 w 6969122"/>
              <a:gd name="connsiteY7" fmla="*/ 3956267 h 5252026"/>
              <a:gd name="connsiteX8" fmla="*/ 488091 w 6969122"/>
              <a:gd name="connsiteY8" fmla="*/ 3942600 h 5252026"/>
              <a:gd name="connsiteX9" fmla="*/ 572577 w 6969122"/>
              <a:gd name="connsiteY9" fmla="*/ 4041045 h 5252026"/>
              <a:gd name="connsiteX10" fmla="*/ 550004 w 6969122"/>
              <a:gd name="connsiteY10" fmla="*/ 3923550 h 5252026"/>
              <a:gd name="connsiteX11" fmla="*/ 599390 w 6969122"/>
              <a:gd name="connsiteY11" fmla="*/ 3869824 h 5252026"/>
              <a:gd name="connsiteX12" fmla="*/ 643589 w 6969122"/>
              <a:gd name="connsiteY12" fmla="*/ 3823341 h 5252026"/>
              <a:gd name="connsiteX13" fmla="*/ 669066 w 6969122"/>
              <a:gd name="connsiteY13" fmla="*/ 3685425 h 5252026"/>
              <a:gd name="connsiteX14" fmla="*/ 656736 w 6969122"/>
              <a:gd name="connsiteY14" fmla="*/ 3646117 h 5252026"/>
              <a:gd name="connsiteX15" fmla="*/ 713461 w 6969122"/>
              <a:gd name="connsiteY15" fmla="*/ 3632449 h 5252026"/>
              <a:gd name="connsiteX16" fmla="*/ 770090 w 6969122"/>
              <a:gd name="connsiteY16" fmla="*/ 3404600 h 5252026"/>
              <a:gd name="connsiteX17" fmla="*/ 889968 w 6969122"/>
              <a:gd name="connsiteY17" fmla="*/ 3344449 h 5252026"/>
              <a:gd name="connsiteX18" fmla="*/ 1007562 w 6969122"/>
              <a:gd name="connsiteY18" fmla="*/ 3323540 h 5252026"/>
              <a:gd name="connsiteX19" fmla="*/ 1081022 w 6969122"/>
              <a:gd name="connsiteY19" fmla="*/ 3330619 h 5252026"/>
              <a:gd name="connsiteX20" fmla="*/ 1157222 w 6969122"/>
              <a:gd name="connsiteY20" fmla="*/ 3297282 h 5252026"/>
              <a:gd name="connsiteX21" fmla="*/ 1257365 w 6969122"/>
              <a:gd name="connsiteY21" fmla="*/ 3235238 h 5252026"/>
              <a:gd name="connsiteX22" fmla="*/ 1361716 w 6969122"/>
              <a:gd name="connsiteY22" fmla="*/ 3139171 h 5252026"/>
              <a:gd name="connsiteX23" fmla="*/ 1403535 w 6969122"/>
              <a:gd name="connsiteY23" fmla="*/ 3169084 h 5252026"/>
              <a:gd name="connsiteX24" fmla="*/ 1606952 w 6969122"/>
              <a:gd name="connsiteY24" fmla="*/ 2897557 h 5252026"/>
              <a:gd name="connsiteX25" fmla="*/ 1599189 w 6969122"/>
              <a:gd name="connsiteY25" fmla="*/ 3071975 h 5252026"/>
              <a:gd name="connsiteX26" fmla="*/ 1740596 w 6969122"/>
              <a:gd name="connsiteY26" fmla="*/ 2924370 h 5252026"/>
              <a:gd name="connsiteX27" fmla="*/ 1991639 w 6969122"/>
              <a:gd name="connsiteY27" fmla="*/ 2835644 h 5252026"/>
              <a:gd name="connsiteX28" fmla="*/ 2067414 w 6969122"/>
              <a:gd name="connsiteY28" fmla="*/ 2764533 h 5252026"/>
              <a:gd name="connsiteX29" fmla="*/ 2200763 w 6969122"/>
              <a:gd name="connsiteY29" fmla="*/ 2688332 h 5252026"/>
              <a:gd name="connsiteX30" fmla="*/ 2233873 w 6969122"/>
              <a:gd name="connsiteY30" fmla="*/ 2619603 h 5252026"/>
              <a:gd name="connsiteX31" fmla="*/ 2262122 w 6969122"/>
              <a:gd name="connsiteY31" fmla="*/ 2637675 h 5252026"/>
              <a:gd name="connsiteX32" fmla="*/ 2373421 w 6969122"/>
              <a:gd name="connsiteY32" fmla="*/ 2373845 h 5252026"/>
              <a:gd name="connsiteX33" fmla="*/ 2449622 w 6969122"/>
              <a:gd name="connsiteY33" fmla="*/ 2307170 h 5252026"/>
              <a:gd name="connsiteX34" fmla="*/ 2426429 w 6969122"/>
              <a:gd name="connsiteY34" fmla="*/ 2190000 h 5252026"/>
              <a:gd name="connsiteX35" fmla="*/ 2402094 w 6969122"/>
              <a:gd name="connsiteY35" fmla="*/ 2024878 h 5252026"/>
              <a:gd name="connsiteX36" fmla="*/ 2521874 w 6969122"/>
              <a:gd name="connsiteY36" fmla="*/ 1920005 h 5252026"/>
              <a:gd name="connsiteX37" fmla="*/ 2574979 w 6969122"/>
              <a:gd name="connsiteY37" fmla="*/ 1785839 h 5252026"/>
              <a:gd name="connsiteX38" fmla="*/ 2818976 w 6969122"/>
              <a:gd name="connsiteY38" fmla="*/ 1578279 h 5252026"/>
              <a:gd name="connsiteX39" fmla="*/ 2805830 w 6969122"/>
              <a:gd name="connsiteY39" fmla="*/ 1429010 h 5252026"/>
              <a:gd name="connsiteX40" fmla="*/ 2947662 w 6969122"/>
              <a:gd name="connsiteY40" fmla="*/ 1408720 h 5252026"/>
              <a:gd name="connsiteX41" fmla="*/ 3047967 w 6969122"/>
              <a:gd name="connsiteY41" fmla="*/ 1446397 h 5252026"/>
              <a:gd name="connsiteX42" fmla="*/ 3017108 w 6969122"/>
              <a:gd name="connsiteY42" fmla="*/ 1279840 h 5252026"/>
              <a:gd name="connsiteX43" fmla="*/ 3128604 w 6969122"/>
              <a:gd name="connsiteY43" fmla="*/ 1111717 h 5252026"/>
              <a:gd name="connsiteX44" fmla="*/ 3345069 w 6969122"/>
              <a:gd name="connsiteY44" fmla="*/ 1077238 h 5252026"/>
              <a:gd name="connsiteX45" fmla="*/ 3506667 w 6969122"/>
              <a:gd name="connsiteY45" fmla="*/ 988936 h 5252026"/>
              <a:gd name="connsiteX46" fmla="*/ 3320017 w 6969122"/>
              <a:gd name="connsiteY46" fmla="*/ 776613 h 5252026"/>
              <a:gd name="connsiteX47" fmla="*/ 3432360 w 6969122"/>
              <a:gd name="connsiteY47" fmla="*/ 682407 h 5252026"/>
              <a:gd name="connsiteX48" fmla="*/ 3547247 w 6969122"/>
              <a:gd name="connsiteY48" fmla="*/ 588625 h 5252026"/>
              <a:gd name="connsiteX49" fmla="*/ 3711847 w 6969122"/>
              <a:gd name="connsiteY49" fmla="*/ 423405 h 5252026"/>
              <a:gd name="connsiteX50" fmla="*/ 3586097 w 6969122"/>
              <a:gd name="connsiteY50" fmla="*/ 315957 h 5252026"/>
              <a:gd name="connsiteX51" fmla="*/ 3420225 w 6969122"/>
              <a:gd name="connsiteY51" fmla="*/ 263046 h 5252026"/>
              <a:gd name="connsiteX52" fmla="*/ 3219711 w 6969122"/>
              <a:gd name="connsiteY52" fmla="*/ 149073 h 5252026"/>
              <a:gd name="connsiteX53" fmla="*/ 3448800 w 6969122"/>
              <a:gd name="connsiteY53" fmla="*/ 103111 h 5252026"/>
              <a:gd name="connsiteX54" fmla="*/ 3488857 w 6969122"/>
              <a:gd name="connsiteY54" fmla="*/ 63673 h 5252026"/>
              <a:gd name="connsiteX55" fmla="*/ 3602734 w 6969122"/>
              <a:gd name="connsiteY55" fmla="*/ 59009 h 5252026"/>
              <a:gd name="connsiteX56" fmla="*/ 3708324 w 6969122"/>
              <a:gd name="connsiteY56" fmla="*/ 0 h 5252026"/>
              <a:gd name="connsiteX57" fmla="*/ 3796006 w 6969122"/>
              <a:gd name="connsiteY57" fmla="*/ 100208 h 5252026"/>
              <a:gd name="connsiteX58" fmla="*/ 3958844 w 6969122"/>
              <a:gd name="connsiteY58" fmla="*/ 100208 h 5252026"/>
              <a:gd name="connsiteX59" fmla="*/ 3958844 w 6969122"/>
              <a:gd name="connsiteY59" fmla="*/ 100208 h 5252026"/>
              <a:gd name="connsiteX60" fmla="*/ 4171787 w 6969122"/>
              <a:gd name="connsiteY60" fmla="*/ 100208 h 5252026"/>
              <a:gd name="connsiteX61" fmla="*/ 4171787 w 6969122"/>
              <a:gd name="connsiteY61" fmla="*/ 100208 h 5252026"/>
              <a:gd name="connsiteX62" fmla="*/ 4372203 w 6969122"/>
              <a:gd name="connsiteY62" fmla="*/ 75156 h 5252026"/>
              <a:gd name="connsiteX63" fmla="*/ 4660302 w 6969122"/>
              <a:gd name="connsiteY63" fmla="*/ 100208 h 5252026"/>
              <a:gd name="connsiteX64" fmla="*/ 4747984 w 6969122"/>
              <a:gd name="connsiteY64" fmla="*/ 137786 h 5252026"/>
              <a:gd name="connsiteX65" fmla="*/ 5148817 w 6969122"/>
              <a:gd name="connsiteY65" fmla="*/ 112734 h 5252026"/>
              <a:gd name="connsiteX66" fmla="*/ 5587228 w 6969122"/>
              <a:gd name="connsiteY66" fmla="*/ 125260 h 5252026"/>
              <a:gd name="connsiteX67" fmla="*/ 6025639 w 6969122"/>
              <a:gd name="connsiteY67" fmla="*/ 125260 h 5252026"/>
              <a:gd name="connsiteX68" fmla="*/ 6134752 w 6969122"/>
              <a:gd name="connsiteY68" fmla="*/ 100208 h 5252026"/>
              <a:gd name="connsiteX69" fmla="*/ 6288065 w 6969122"/>
              <a:gd name="connsiteY69" fmla="*/ 130023 h 5252026"/>
              <a:gd name="connsiteX70" fmla="*/ 6962710 w 6969122"/>
              <a:gd name="connsiteY70" fmla="*/ 137786 h 5252026"/>
              <a:gd name="connsiteX71" fmla="*/ 6965091 w 6969122"/>
              <a:gd name="connsiteY71" fmla="*/ 5251406 h 5252026"/>
              <a:gd name="connsiteX0" fmla="*/ 6965091 w 6969122"/>
              <a:gd name="connsiteY0" fmla="*/ 5192397 h 5193017"/>
              <a:gd name="connsiteX1" fmla="*/ 0 w 6969122"/>
              <a:gd name="connsiteY1" fmla="*/ 5193017 h 5193017"/>
              <a:gd name="connsiteX2" fmla="*/ 113354 w 6969122"/>
              <a:gd name="connsiteY2" fmla="*/ 4938875 h 5193017"/>
              <a:gd name="connsiteX3" fmla="*/ 282814 w 6969122"/>
              <a:gd name="connsiteY3" fmla="*/ 4702545 h 5193017"/>
              <a:gd name="connsiteX4" fmla="*/ 263666 w 6969122"/>
              <a:gd name="connsiteY4" fmla="*/ 4527278 h 5193017"/>
              <a:gd name="connsiteX5" fmla="*/ 374019 w 6969122"/>
              <a:gd name="connsiteY5" fmla="*/ 4378107 h 5193017"/>
              <a:gd name="connsiteX6" fmla="*/ 388927 w 6969122"/>
              <a:gd name="connsiteY6" fmla="*/ 4124684 h 5193017"/>
              <a:gd name="connsiteX7" fmla="*/ 426505 w 6969122"/>
              <a:gd name="connsiteY7" fmla="*/ 3897258 h 5193017"/>
              <a:gd name="connsiteX8" fmla="*/ 488091 w 6969122"/>
              <a:gd name="connsiteY8" fmla="*/ 3883591 h 5193017"/>
              <a:gd name="connsiteX9" fmla="*/ 572577 w 6969122"/>
              <a:gd name="connsiteY9" fmla="*/ 3982036 h 5193017"/>
              <a:gd name="connsiteX10" fmla="*/ 550004 w 6969122"/>
              <a:gd name="connsiteY10" fmla="*/ 3864541 h 5193017"/>
              <a:gd name="connsiteX11" fmla="*/ 599390 w 6969122"/>
              <a:gd name="connsiteY11" fmla="*/ 3810815 h 5193017"/>
              <a:gd name="connsiteX12" fmla="*/ 643589 w 6969122"/>
              <a:gd name="connsiteY12" fmla="*/ 3764332 h 5193017"/>
              <a:gd name="connsiteX13" fmla="*/ 669066 w 6969122"/>
              <a:gd name="connsiteY13" fmla="*/ 3626416 h 5193017"/>
              <a:gd name="connsiteX14" fmla="*/ 656736 w 6969122"/>
              <a:gd name="connsiteY14" fmla="*/ 3587108 h 5193017"/>
              <a:gd name="connsiteX15" fmla="*/ 713461 w 6969122"/>
              <a:gd name="connsiteY15" fmla="*/ 3573440 h 5193017"/>
              <a:gd name="connsiteX16" fmla="*/ 770090 w 6969122"/>
              <a:gd name="connsiteY16" fmla="*/ 3345591 h 5193017"/>
              <a:gd name="connsiteX17" fmla="*/ 889968 w 6969122"/>
              <a:gd name="connsiteY17" fmla="*/ 3285440 h 5193017"/>
              <a:gd name="connsiteX18" fmla="*/ 1007562 w 6969122"/>
              <a:gd name="connsiteY18" fmla="*/ 3264531 h 5193017"/>
              <a:gd name="connsiteX19" fmla="*/ 1081022 w 6969122"/>
              <a:gd name="connsiteY19" fmla="*/ 3271610 h 5193017"/>
              <a:gd name="connsiteX20" fmla="*/ 1157222 w 6969122"/>
              <a:gd name="connsiteY20" fmla="*/ 3238273 h 5193017"/>
              <a:gd name="connsiteX21" fmla="*/ 1257365 w 6969122"/>
              <a:gd name="connsiteY21" fmla="*/ 3176229 h 5193017"/>
              <a:gd name="connsiteX22" fmla="*/ 1361716 w 6969122"/>
              <a:gd name="connsiteY22" fmla="*/ 3080162 h 5193017"/>
              <a:gd name="connsiteX23" fmla="*/ 1403535 w 6969122"/>
              <a:gd name="connsiteY23" fmla="*/ 3110075 h 5193017"/>
              <a:gd name="connsiteX24" fmla="*/ 1606952 w 6969122"/>
              <a:gd name="connsiteY24" fmla="*/ 2838548 h 5193017"/>
              <a:gd name="connsiteX25" fmla="*/ 1599189 w 6969122"/>
              <a:gd name="connsiteY25" fmla="*/ 3012966 h 5193017"/>
              <a:gd name="connsiteX26" fmla="*/ 1740596 w 6969122"/>
              <a:gd name="connsiteY26" fmla="*/ 2865361 h 5193017"/>
              <a:gd name="connsiteX27" fmla="*/ 1991639 w 6969122"/>
              <a:gd name="connsiteY27" fmla="*/ 2776635 h 5193017"/>
              <a:gd name="connsiteX28" fmla="*/ 2067414 w 6969122"/>
              <a:gd name="connsiteY28" fmla="*/ 2705524 h 5193017"/>
              <a:gd name="connsiteX29" fmla="*/ 2200763 w 6969122"/>
              <a:gd name="connsiteY29" fmla="*/ 2629323 h 5193017"/>
              <a:gd name="connsiteX30" fmla="*/ 2233873 w 6969122"/>
              <a:gd name="connsiteY30" fmla="*/ 2560594 h 5193017"/>
              <a:gd name="connsiteX31" fmla="*/ 2262122 w 6969122"/>
              <a:gd name="connsiteY31" fmla="*/ 2578666 h 5193017"/>
              <a:gd name="connsiteX32" fmla="*/ 2373421 w 6969122"/>
              <a:gd name="connsiteY32" fmla="*/ 2314836 h 5193017"/>
              <a:gd name="connsiteX33" fmla="*/ 2449622 w 6969122"/>
              <a:gd name="connsiteY33" fmla="*/ 2248161 h 5193017"/>
              <a:gd name="connsiteX34" fmla="*/ 2426429 w 6969122"/>
              <a:gd name="connsiteY34" fmla="*/ 2130991 h 5193017"/>
              <a:gd name="connsiteX35" fmla="*/ 2402094 w 6969122"/>
              <a:gd name="connsiteY35" fmla="*/ 1965869 h 5193017"/>
              <a:gd name="connsiteX36" fmla="*/ 2521874 w 6969122"/>
              <a:gd name="connsiteY36" fmla="*/ 1860996 h 5193017"/>
              <a:gd name="connsiteX37" fmla="*/ 2574979 w 6969122"/>
              <a:gd name="connsiteY37" fmla="*/ 1726830 h 5193017"/>
              <a:gd name="connsiteX38" fmla="*/ 2818976 w 6969122"/>
              <a:gd name="connsiteY38" fmla="*/ 1519270 h 5193017"/>
              <a:gd name="connsiteX39" fmla="*/ 2805830 w 6969122"/>
              <a:gd name="connsiteY39" fmla="*/ 1370001 h 5193017"/>
              <a:gd name="connsiteX40" fmla="*/ 2947662 w 6969122"/>
              <a:gd name="connsiteY40" fmla="*/ 1349711 h 5193017"/>
              <a:gd name="connsiteX41" fmla="*/ 3047967 w 6969122"/>
              <a:gd name="connsiteY41" fmla="*/ 1387388 h 5193017"/>
              <a:gd name="connsiteX42" fmla="*/ 3017108 w 6969122"/>
              <a:gd name="connsiteY42" fmla="*/ 1220831 h 5193017"/>
              <a:gd name="connsiteX43" fmla="*/ 3128604 w 6969122"/>
              <a:gd name="connsiteY43" fmla="*/ 1052708 h 5193017"/>
              <a:gd name="connsiteX44" fmla="*/ 3345069 w 6969122"/>
              <a:gd name="connsiteY44" fmla="*/ 1018229 h 5193017"/>
              <a:gd name="connsiteX45" fmla="*/ 3506667 w 6969122"/>
              <a:gd name="connsiteY45" fmla="*/ 929927 h 5193017"/>
              <a:gd name="connsiteX46" fmla="*/ 3320017 w 6969122"/>
              <a:gd name="connsiteY46" fmla="*/ 717604 h 5193017"/>
              <a:gd name="connsiteX47" fmla="*/ 3432360 w 6969122"/>
              <a:gd name="connsiteY47" fmla="*/ 623398 h 5193017"/>
              <a:gd name="connsiteX48" fmla="*/ 3547247 w 6969122"/>
              <a:gd name="connsiteY48" fmla="*/ 529616 h 5193017"/>
              <a:gd name="connsiteX49" fmla="*/ 3711847 w 6969122"/>
              <a:gd name="connsiteY49" fmla="*/ 364396 h 5193017"/>
              <a:gd name="connsiteX50" fmla="*/ 3586097 w 6969122"/>
              <a:gd name="connsiteY50" fmla="*/ 256948 h 5193017"/>
              <a:gd name="connsiteX51" fmla="*/ 3420225 w 6969122"/>
              <a:gd name="connsiteY51" fmla="*/ 204037 h 5193017"/>
              <a:gd name="connsiteX52" fmla="*/ 3219711 w 6969122"/>
              <a:gd name="connsiteY52" fmla="*/ 90064 h 5193017"/>
              <a:gd name="connsiteX53" fmla="*/ 3448800 w 6969122"/>
              <a:gd name="connsiteY53" fmla="*/ 44102 h 5193017"/>
              <a:gd name="connsiteX54" fmla="*/ 3488857 w 6969122"/>
              <a:gd name="connsiteY54" fmla="*/ 4664 h 5193017"/>
              <a:gd name="connsiteX55" fmla="*/ 3602734 w 6969122"/>
              <a:gd name="connsiteY55" fmla="*/ 0 h 5193017"/>
              <a:gd name="connsiteX56" fmla="*/ 3660699 w 6969122"/>
              <a:gd name="connsiteY56" fmla="*/ 60053 h 5193017"/>
              <a:gd name="connsiteX57" fmla="*/ 3796006 w 6969122"/>
              <a:gd name="connsiteY57" fmla="*/ 41199 h 5193017"/>
              <a:gd name="connsiteX58" fmla="*/ 3958844 w 6969122"/>
              <a:gd name="connsiteY58" fmla="*/ 41199 h 5193017"/>
              <a:gd name="connsiteX59" fmla="*/ 3958844 w 6969122"/>
              <a:gd name="connsiteY59" fmla="*/ 41199 h 5193017"/>
              <a:gd name="connsiteX60" fmla="*/ 4171787 w 6969122"/>
              <a:gd name="connsiteY60" fmla="*/ 41199 h 5193017"/>
              <a:gd name="connsiteX61" fmla="*/ 4171787 w 6969122"/>
              <a:gd name="connsiteY61" fmla="*/ 41199 h 5193017"/>
              <a:gd name="connsiteX62" fmla="*/ 4372203 w 6969122"/>
              <a:gd name="connsiteY62" fmla="*/ 16147 h 5193017"/>
              <a:gd name="connsiteX63" fmla="*/ 4660302 w 6969122"/>
              <a:gd name="connsiteY63" fmla="*/ 41199 h 5193017"/>
              <a:gd name="connsiteX64" fmla="*/ 4747984 w 6969122"/>
              <a:gd name="connsiteY64" fmla="*/ 78777 h 5193017"/>
              <a:gd name="connsiteX65" fmla="*/ 5148817 w 6969122"/>
              <a:gd name="connsiteY65" fmla="*/ 53725 h 5193017"/>
              <a:gd name="connsiteX66" fmla="*/ 5587228 w 6969122"/>
              <a:gd name="connsiteY66" fmla="*/ 66251 h 5193017"/>
              <a:gd name="connsiteX67" fmla="*/ 6025639 w 6969122"/>
              <a:gd name="connsiteY67" fmla="*/ 66251 h 5193017"/>
              <a:gd name="connsiteX68" fmla="*/ 6134752 w 6969122"/>
              <a:gd name="connsiteY68" fmla="*/ 41199 h 5193017"/>
              <a:gd name="connsiteX69" fmla="*/ 6288065 w 6969122"/>
              <a:gd name="connsiteY69" fmla="*/ 71014 h 5193017"/>
              <a:gd name="connsiteX70" fmla="*/ 6962710 w 6969122"/>
              <a:gd name="connsiteY70" fmla="*/ 78777 h 5193017"/>
              <a:gd name="connsiteX71" fmla="*/ 6965091 w 6969122"/>
              <a:gd name="connsiteY71" fmla="*/ 5192397 h 5193017"/>
              <a:gd name="connsiteX0" fmla="*/ 6965091 w 6969122"/>
              <a:gd name="connsiteY0" fmla="*/ 5192397 h 5193017"/>
              <a:gd name="connsiteX1" fmla="*/ 0 w 6969122"/>
              <a:gd name="connsiteY1" fmla="*/ 5193017 h 5193017"/>
              <a:gd name="connsiteX2" fmla="*/ 113354 w 6969122"/>
              <a:gd name="connsiteY2" fmla="*/ 4938875 h 5193017"/>
              <a:gd name="connsiteX3" fmla="*/ 282814 w 6969122"/>
              <a:gd name="connsiteY3" fmla="*/ 4702545 h 5193017"/>
              <a:gd name="connsiteX4" fmla="*/ 263666 w 6969122"/>
              <a:gd name="connsiteY4" fmla="*/ 4527278 h 5193017"/>
              <a:gd name="connsiteX5" fmla="*/ 374019 w 6969122"/>
              <a:gd name="connsiteY5" fmla="*/ 4378107 h 5193017"/>
              <a:gd name="connsiteX6" fmla="*/ 388927 w 6969122"/>
              <a:gd name="connsiteY6" fmla="*/ 4124684 h 5193017"/>
              <a:gd name="connsiteX7" fmla="*/ 426505 w 6969122"/>
              <a:gd name="connsiteY7" fmla="*/ 3897258 h 5193017"/>
              <a:gd name="connsiteX8" fmla="*/ 488091 w 6969122"/>
              <a:gd name="connsiteY8" fmla="*/ 3883591 h 5193017"/>
              <a:gd name="connsiteX9" fmla="*/ 572577 w 6969122"/>
              <a:gd name="connsiteY9" fmla="*/ 3982036 h 5193017"/>
              <a:gd name="connsiteX10" fmla="*/ 550004 w 6969122"/>
              <a:gd name="connsiteY10" fmla="*/ 3864541 h 5193017"/>
              <a:gd name="connsiteX11" fmla="*/ 599390 w 6969122"/>
              <a:gd name="connsiteY11" fmla="*/ 3810815 h 5193017"/>
              <a:gd name="connsiteX12" fmla="*/ 643589 w 6969122"/>
              <a:gd name="connsiteY12" fmla="*/ 3764332 h 5193017"/>
              <a:gd name="connsiteX13" fmla="*/ 669066 w 6969122"/>
              <a:gd name="connsiteY13" fmla="*/ 3626416 h 5193017"/>
              <a:gd name="connsiteX14" fmla="*/ 656736 w 6969122"/>
              <a:gd name="connsiteY14" fmla="*/ 3587108 h 5193017"/>
              <a:gd name="connsiteX15" fmla="*/ 713461 w 6969122"/>
              <a:gd name="connsiteY15" fmla="*/ 3573440 h 5193017"/>
              <a:gd name="connsiteX16" fmla="*/ 770090 w 6969122"/>
              <a:gd name="connsiteY16" fmla="*/ 3345591 h 5193017"/>
              <a:gd name="connsiteX17" fmla="*/ 889968 w 6969122"/>
              <a:gd name="connsiteY17" fmla="*/ 3285440 h 5193017"/>
              <a:gd name="connsiteX18" fmla="*/ 1007562 w 6969122"/>
              <a:gd name="connsiteY18" fmla="*/ 3264531 h 5193017"/>
              <a:gd name="connsiteX19" fmla="*/ 1081022 w 6969122"/>
              <a:gd name="connsiteY19" fmla="*/ 3271610 h 5193017"/>
              <a:gd name="connsiteX20" fmla="*/ 1157222 w 6969122"/>
              <a:gd name="connsiteY20" fmla="*/ 3238273 h 5193017"/>
              <a:gd name="connsiteX21" fmla="*/ 1257365 w 6969122"/>
              <a:gd name="connsiteY21" fmla="*/ 3176229 h 5193017"/>
              <a:gd name="connsiteX22" fmla="*/ 1361716 w 6969122"/>
              <a:gd name="connsiteY22" fmla="*/ 3080162 h 5193017"/>
              <a:gd name="connsiteX23" fmla="*/ 1403535 w 6969122"/>
              <a:gd name="connsiteY23" fmla="*/ 3110075 h 5193017"/>
              <a:gd name="connsiteX24" fmla="*/ 1606952 w 6969122"/>
              <a:gd name="connsiteY24" fmla="*/ 2838548 h 5193017"/>
              <a:gd name="connsiteX25" fmla="*/ 1599189 w 6969122"/>
              <a:gd name="connsiteY25" fmla="*/ 3012966 h 5193017"/>
              <a:gd name="connsiteX26" fmla="*/ 1740596 w 6969122"/>
              <a:gd name="connsiteY26" fmla="*/ 2865361 h 5193017"/>
              <a:gd name="connsiteX27" fmla="*/ 1991639 w 6969122"/>
              <a:gd name="connsiteY27" fmla="*/ 2776635 h 5193017"/>
              <a:gd name="connsiteX28" fmla="*/ 2067414 w 6969122"/>
              <a:gd name="connsiteY28" fmla="*/ 2705524 h 5193017"/>
              <a:gd name="connsiteX29" fmla="*/ 2200763 w 6969122"/>
              <a:gd name="connsiteY29" fmla="*/ 2629323 h 5193017"/>
              <a:gd name="connsiteX30" fmla="*/ 2233873 w 6969122"/>
              <a:gd name="connsiteY30" fmla="*/ 2560594 h 5193017"/>
              <a:gd name="connsiteX31" fmla="*/ 2262122 w 6969122"/>
              <a:gd name="connsiteY31" fmla="*/ 2578666 h 5193017"/>
              <a:gd name="connsiteX32" fmla="*/ 2373421 w 6969122"/>
              <a:gd name="connsiteY32" fmla="*/ 2314836 h 5193017"/>
              <a:gd name="connsiteX33" fmla="*/ 2449622 w 6969122"/>
              <a:gd name="connsiteY33" fmla="*/ 2248161 h 5193017"/>
              <a:gd name="connsiteX34" fmla="*/ 2426429 w 6969122"/>
              <a:gd name="connsiteY34" fmla="*/ 2130991 h 5193017"/>
              <a:gd name="connsiteX35" fmla="*/ 2402094 w 6969122"/>
              <a:gd name="connsiteY35" fmla="*/ 1965869 h 5193017"/>
              <a:gd name="connsiteX36" fmla="*/ 2521874 w 6969122"/>
              <a:gd name="connsiteY36" fmla="*/ 1860996 h 5193017"/>
              <a:gd name="connsiteX37" fmla="*/ 2574979 w 6969122"/>
              <a:gd name="connsiteY37" fmla="*/ 1726830 h 5193017"/>
              <a:gd name="connsiteX38" fmla="*/ 2818976 w 6969122"/>
              <a:gd name="connsiteY38" fmla="*/ 1519270 h 5193017"/>
              <a:gd name="connsiteX39" fmla="*/ 2805830 w 6969122"/>
              <a:gd name="connsiteY39" fmla="*/ 1370001 h 5193017"/>
              <a:gd name="connsiteX40" fmla="*/ 2947662 w 6969122"/>
              <a:gd name="connsiteY40" fmla="*/ 1349711 h 5193017"/>
              <a:gd name="connsiteX41" fmla="*/ 3047967 w 6969122"/>
              <a:gd name="connsiteY41" fmla="*/ 1387388 h 5193017"/>
              <a:gd name="connsiteX42" fmla="*/ 3017108 w 6969122"/>
              <a:gd name="connsiteY42" fmla="*/ 1220831 h 5193017"/>
              <a:gd name="connsiteX43" fmla="*/ 3128604 w 6969122"/>
              <a:gd name="connsiteY43" fmla="*/ 1052708 h 5193017"/>
              <a:gd name="connsiteX44" fmla="*/ 3345069 w 6969122"/>
              <a:gd name="connsiteY44" fmla="*/ 1018229 h 5193017"/>
              <a:gd name="connsiteX45" fmla="*/ 3506667 w 6969122"/>
              <a:gd name="connsiteY45" fmla="*/ 929927 h 5193017"/>
              <a:gd name="connsiteX46" fmla="*/ 3320017 w 6969122"/>
              <a:gd name="connsiteY46" fmla="*/ 717604 h 5193017"/>
              <a:gd name="connsiteX47" fmla="*/ 3432360 w 6969122"/>
              <a:gd name="connsiteY47" fmla="*/ 623398 h 5193017"/>
              <a:gd name="connsiteX48" fmla="*/ 3547247 w 6969122"/>
              <a:gd name="connsiteY48" fmla="*/ 529616 h 5193017"/>
              <a:gd name="connsiteX49" fmla="*/ 3711847 w 6969122"/>
              <a:gd name="connsiteY49" fmla="*/ 364396 h 5193017"/>
              <a:gd name="connsiteX50" fmla="*/ 3586097 w 6969122"/>
              <a:gd name="connsiteY50" fmla="*/ 256948 h 5193017"/>
              <a:gd name="connsiteX51" fmla="*/ 3420225 w 6969122"/>
              <a:gd name="connsiteY51" fmla="*/ 204037 h 5193017"/>
              <a:gd name="connsiteX52" fmla="*/ 3219711 w 6969122"/>
              <a:gd name="connsiteY52" fmla="*/ 90064 h 5193017"/>
              <a:gd name="connsiteX53" fmla="*/ 3448800 w 6969122"/>
              <a:gd name="connsiteY53" fmla="*/ 44102 h 5193017"/>
              <a:gd name="connsiteX54" fmla="*/ 3488857 w 6969122"/>
              <a:gd name="connsiteY54" fmla="*/ 4664 h 5193017"/>
              <a:gd name="connsiteX55" fmla="*/ 3602734 w 6969122"/>
              <a:gd name="connsiteY55" fmla="*/ 0 h 5193017"/>
              <a:gd name="connsiteX56" fmla="*/ 3660699 w 6969122"/>
              <a:gd name="connsiteY56" fmla="*/ 60053 h 5193017"/>
              <a:gd name="connsiteX57" fmla="*/ 3796006 w 6969122"/>
              <a:gd name="connsiteY57" fmla="*/ 43580 h 5193017"/>
              <a:gd name="connsiteX58" fmla="*/ 3958844 w 6969122"/>
              <a:gd name="connsiteY58" fmla="*/ 41199 h 5193017"/>
              <a:gd name="connsiteX59" fmla="*/ 3958844 w 6969122"/>
              <a:gd name="connsiteY59" fmla="*/ 41199 h 5193017"/>
              <a:gd name="connsiteX60" fmla="*/ 4171787 w 6969122"/>
              <a:gd name="connsiteY60" fmla="*/ 41199 h 5193017"/>
              <a:gd name="connsiteX61" fmla="*/ 4171787 w 6969122"/>
              <a:gd name="connsiteY61" fmla="*/ 41199 h 5193017"/>
              <a:gd name="connsiteX62" fmla="*/ 4372203 w 6969122"/>
              <a:gd name="connsiteY62" fmla="*/ 16147 h 5193017"/>
              <a:gd name="connsiteX63" fmla="*/ 4660302 w 6969122"/>
              <a:gd name="connsiteY63" fmla="*/ 41199 h 5193017"/>
              <a:gd name="connsiteX64" fmla="*/ 4747984 w 6969122"/>
              <a:gd name="connsiteY64" fmla="*/ 78777 h 5193017"/>
              <a:gd name="connsiteX65" fmla="*/ 5148817 w 6969122"/>
              <a:gd name="connsiteY65" fmla="*/ 53725 h 5193017"/>
              <a:gd name="connsiteX66" fmla="*/ 5587228 w 6969122"/>
              <a:gd name="connsiteY66" fmla="*/ 66251 h 5193017"/>
              <a:gd name="connsiteX67" fmla="*/ 6025639 w 6969122"/>
              <a:gd name="connsiteY67" fmla="*/ 66251 h 5193017"/>
              <a:gd name="connsiteX68" fmla="*/ 6134752 w 6969122"/>
              <a:gd name="connsiteY68" fmla="*/ 41199 h 5193017"/>
              <a:gd name="connsiteX69" fmla="*/ 6288065 w 6969122"/>
              <a:gd name="connsiteY69" fmla="*/ 71014 h 5193017"/>
              <a:gd name="connsiteX70" fmla="*/ 6962710 w 6969122"/>
              <a:gd name="connsiteY70" fmla="*/ 78777 h 5193017"/>
              <a:gd name="connsiteX71" fmla="*/ 6965091 w 6969122"/>
              <a:gd name="connsiteY71" fmla="*/ 5192397 h 5193017"/>
              <a:gd name="connsiteX0" fmla="*/ 6965091 w 6969122"/>
              <a:gd name="connsiteY0" fmla="*/ 5192397 h 5193017"/>
              <a:gd name="connsiteX1" fmla="*/ 0 w 6969122"/>
              <a:gd name="connsiteY1" fmla="*/ 5193017 h 5193017"/>
              <a:gd name="connsiteX2" fmla="*/ 113354 w 6969122"/>
              <a:gd name="connsiteY2" fmla="*/ 4938875 h 5193017"/>
              <a:gd name="connsiteX3" fmla="*/ 282814 w 6969122"/>
              <a:gd name="connsiteY3" fmla="*/ 4702545 h 5193017"/>
              <a:gd name="connsiteX4" fmla="*/ 263666 w 6969122"/>
              <a:gd name="connsiteY4" fmla="*/ 4527278 h 5193017"/>
              <a:gd name="connsiteX5" fmla="*/ 374019 w 6969122"/>
              <a:gd name="connsiteY5" fmla="*/ 4378107 h 5193017"/>
              <a:gd name="connsiteX6" fmla="*/ 388927 w 6969122"/>
              <a:gd name="connsiteY6" fmla="*/ 4124684 h 5193017"/>
              <a:gd name="connsiteX7" fmla="*/ 426505 w 6969122"/>
              <a:gd name="connsiteY7" fmla="*/ 3897258 h 5193017"/>
              <a:gd name="connsiteX8" fmla="*/ 488091 w 6969122"/>
              <a:gd name="connsiteY8" fmla="*/ 3883591 h 5193017"/>
              <a:gd name="connsiteX9" fmla="*/ 572577 w 6969122"/>
              <a:gd name="connsiteY9" fmla="*/ 3982036 h 5193017"/>
              <a:gd name="connsiteX10" fmla="*/ 550004 w 6969122"/>
              <a:gd name="connsiteY10" fmla="*/ 3864541 h 5193017"/>
              <a:gd name="connsiteX11" fmla="*/ 599390 w 6969122"/>
              <a:gd name="connsiteY11" fmla="*/ 3810815 h 5193017"/>
              <a:gd name="connsiteX12" fmla="*/ 643589 w 6969122"/>
              <a:gd name="connsiteY12" fmla="*/ 3764332 h 5193017"/>
              <a:gd name="connsiteX13" fmla="*/ 669066 w 6969122"/>
              <a:gd name="connsiteY13" fmla="*/ 3626416 h 5193017"/>
              <a:gd name="connsiteX14" fmla="*/ 656736 w 6969122"/>
              <a:gd name="connsiteY14" fmla="*/ 3587108 h 5193017"/>
              <a:gd name="connsiteX15" fmla="*/ 713461 w 6969122"/>
              <a:gd name="connsiteY15" fmla="*/ 3573440 h 5193017"/>
              <a:gd name="connsiteX16" fmla="*/ 770090 w 6969122"/>
              <a:gd name="connsiteY16" fmla="*/ 3345591 h 5193017"/>
              <a:gd name="connsiteX17" fmla="*/ 889968 w 6969122"/>
              <a:gd name="connsiteY17" fmla="*/ 3285440 h 5193017"/>
              <a:gd name="connsiteX18" fmla="*/ 1007562 w 6969122"/>
              <a:gd name="connsiteY18" fmla="*/ 3264531 h 5193017"/>
              <a:gd name="connsiteX19" fmla="*/ 1081022 w 6969122"/>
              <a:gd name="connsiteY19" fmla="*/ 3271610 h 5193017"/>
              <a:gd name="connsiteX20" fmla="*/ 1157222 w 6969122"/>
              <a:gd name="connsiteY20" fmla="*/ 3238273 h 5193017"/>
              <a:gd name="connsiteX21" fmla="*/ 1257365 w 6969122"/>
              <a:gd name="connsiteY21" fmla="*/ 3176229 h 5193017"/>
              <a:gd name="connsiteX22" fmla="*/ 1361716 w 6969122"/>
              <a:gd name="connsiteY22" fmla="*/ 3080162 h 5193017"/>
              <a:gd name="connsiteX23" fmla="*/ 1403535 w 6969122"/>
              <a:gd name="connsiteY23" fmla="*/ 3110075 h 5193017"/>
              <a:gd name="connsiteX24" fmla="*/ 1606952 w 6969122"/>
              <a:gd name="connsiteY24" fmla="*/ 2838548 h 5193017"/>
              <a:gd name="connsiteX25" fmla="*/ 1599189 w 6969122"/>
              <a:gd name="connsiteY25" fmla="*/ 3012966 h 5193017"/>
              <a:gd name="connsiteX26" fmla="*/ 1740596 w 6969122"/>
              <a:gd name="connsiteY26" fmla="*/ 2865361 h 5193017"/>
              <a:gd name="connsiteX27" fmla="*/ 1991639 w 6969122"/>
              <a:gd name="connsiteY27" fmla="*/ 2776635 h 5193017"/>
              <a:gd name="connsiteX28" fmla="*/ 2067414 w 6969122"/>
              <a:gd name="connsiteY28" fmla="*/ 2705524 h 5193017"/>
              <a:gd name="connsiteX29" fmla="*/ 2200763 w 6969122"/>
              <a:gd name="connsiteY29" fmla="*/ 2629323 h 5193017"/>
              <a:gd name="connsiteX30" fmla="*/ 2233873 w 6969122"/>
              <a:gd name="connsiteY30" fmla="*/ 2560594 h 5193017"/>
              <a:gd name="connsiteX31" fmla="*/ 2262122 w 6969122"/>
              <a:gd name="connsiteY31" fmla="*/ 2578666 h 5193017"/>
              <a:gd name="connsiteX32" fmla="*/ 2373421 w 6969122"/>
              <a:gd name="connsiteY32" fmla="*/ 2314836 h 5193017"/>
              <a:gd name="connsiteX33" fmla="*/ 2449622 w 6969122"/>
              <a:gd name="connsiteY33" fmla="*/ 2248161 h 5193017"/>
              <a:gd name="connsiteX34" fmla="*/ 2426429 w 6969122"/>
              <a:gd name="connsiteY34" fmla="*/ 2130991 h 5193017"/>
              <a:gd name="connsiteX35" fmla="*/ 2402094 w 6969122"/>
              <a:gd name="connsiteY35" fmla="*/ 1965869 h 5193017"/>
              <a:gd name="connsiteX36" fmla="*/ 2521874 w 6969122"/>
              <a:gd name="connsiteY36" fmla="*/ 1860996 h 5193017"/>
              <a:gd name="connsiteX37" fmla="*/ 2574979 w 6969122"/>
              <a:gd name="connsiteY37" fmla="*/ 1726830 h 5193017"/>
              <a:gd name="connsiteX38" fmla="*/ 2818976 w 6969122"/>
              <a:gd name="connsiteY38" fmla="*/ 1519270 h 5193017"/>
              <a:gd name="connsiteX39" fmla="*/ 2805830 w 6969122"/>
              <a:gd name="connsiteY39" fmla="*/ 1370001 h 5193017"/>
              <a:gd name="connsiteX40" fmla="*/ 2947662 w 6969122"/>
              <a:gd name="connsiteY40" fmla="*/ 1349711 h 5193017"/>
              <a:gd name="connsiteX41" fmla="*/ 3047967 w 6969122"/>
              <a:gd name="connsiteY41" fmla="*/ 1387388 h 5193017"/>
              <a:gd name="connsiteX42" fmla="*/ 3017108 w 6969122"/>
              <a:gd name="connsiteY42" fmla="*/ 1220831 h 5193017"/>
              <a:gd name="connsiteX43" fmla="*/ 3128604 w 6969122"/>
              <a:gd name="connsiteY43" fmla="*/ 1052708 h 5193017"/>
              <a:gd name="connsiteX44" fmla="*/ 3345069 w 6969122"/>
              <a:gd name="connsiteY44" fmla="*/ 1018229 h 5193017"/>
              <a:gd name="connsiteX45" fmla="*/ 3506667 w 6969122"/>
              <a:gd name="connsiteY45" fmla="*/ 929927 h 5193017"/>
              <a:gd name="connsiteX46" fmla="*/ 3320017 w 6969122"/>
              <a:gd name="connsiteY46" fmla="*/ 717604 h 5193017"/>
              <a:gd name="connsiteX47" fmla="*/ 3432360 w 6969122"/>
              <a:gd name="connsiteY47" fmla="*/ 623398 h 5193017"/>
              <a:gd name="connsiteX48" fmla="*/ 3547247 w 6969122"/>
              <a:gd name="connsiteY48" fmla="*/ 529616 h 5193017"/>
              <a:gd name="connsiteX49" fmla="*/ 3711847 w 6969122"/>
              <a:gd name="connsiteY49" fmla="*/ 364396 h 5193017"/>
              <a:gd name="connsiteX50" fmla="*/ 3586097 w 6969122"/>
              <a:gd name="connsiteY50" fmla="*/ 256948 h 5193017"/>
              <a:gd name="connsiteX51" fmla="*/ 3420225 w 6969122"/>
              <a:gd name="connsiteY51" fmla="*/ 204037 h 5193017"/>
              <a:gd name="connsiteX52" fmla="*/ 3219711 w 6969122"/>
              <a:gd name="connsiteY52" fmla="*/ 90064 h 5193017"/>
              <a:gd name="connsiteX53" fmla="*/ 3448800 w 6969122"/>
              <a:gd name="connsiteY53" fmla="*/ 44102 h 5193017"/>
              <a:gd name="connsiteX54" fmla="*/ 3488857 w 6969122"/>
              <a:gd name="connsiteY54" fmla="*/ 4664 h 5193017"/>
              <a:gd name="connsiteX55" fmla="*/ 3602734 w 6969122"/>
              <a:gd name="connsiteY55" fmla="*/ 0 h 5193017"/>
              <a:gd name="connsiteX56" fmla="*/ 3660699 w 6969122"/>
              <a:gd name="connsiteY56" fmla="*/ 60053 h 5193017"/>
              <a:gd name="connsiteX57" fmla="*/ 3796006 w 6969122"/>
              <a:gd name="connsiteY57" fmla="*/ 43580 h 5193017"/>
              <a:gd name="connsiteX58" fmla="*/ 3958844 w 6969122"/>
              <a:gd name="connsiteY58" fmla="*/ 41199 h 5193017"/>
              <a:gd name="connsiteX59" fmla="*/ 3958844 w 6969122"/>
              <a:gd name="connsiteY59" fmla="*/ 41199 h 5193017"/>
              <a:gd name="connsiteX60" fmla="*/ 4069491 w 6969122"/>
              <a:gd name="connsiteY60" fmla="*/ 18822 h 5193017"/>
              <a:gd name="connsiteX61" fmla="*/ 4171787 w 6969122"/>
              <a:gd name="connsiteY61" fmla="*/ 41199 h 5193017"/>
              <a:gd name="connsiteX62" fmla="*/ 4171787 w 6969122"/>
              <a:gd name="connsiteY62" fmla="*/ 41199 h 5193017"/>
              <a:gd name="connsiteX63" fmla="*/ 4372203 w 6969122"/>
              <a:gd name="connsiteY63" fmla="*/ 16147 h 5193017"/>
              <a:gd name="connsiteX64" fmla="*/ 4660302 w 6969122"/>
              <a:gd name="connsiteY64" fmla="*/ 41199 h 5193017"/>
              <a:gd name="connsiteX65" fmla="*/ 4747984 w 6969122"/>
              <a:gd name="connsiteY65" fmla="*/ 78777 h 5193017"/>
              <a:gd name="connsiteX66" fmla="*/ 5148817 w 6969122"/>
              <a:gd name="connsiteY66" fmla="*/ 53725 h 5193017"/>
              <a:gd name="connsiteX67" fmla="*/ 5587228 w 6969122"/>
              <a:gd name="connsiteY67" fmla="*/ 66251 h 5193017"/>
              <a:gd name="connsiteX68" fmla="*/ 6025639 w 6969122"/>
              <a:gd name="connsiteY68" fmla="*/ 66251 h 5193017"/>
              <a:gd name="connsiteX69" fmla="*/ 6134752 w 6969122"/>
              <a:gd name="connsiteY69" fmla="*/ 41199 h 5193017"/>
              <a:gd name="connsiteX70" fmla="*/ 6288065 w 6969122"/>
              <a:gd name="connsiteY70" fmla="*/ 71014 h 5193017"/>
              <a:gd name="connsiteX71" fmla="*/ 6962710 w 6969122"/>
              <a:gd name="connsiteY71" fmla="*/ 78777 h 5193017"/>
              <a:gd name="connsiteX72" fmla="*/ 6965091 w 6969122"/>
              <a:gd name="connsiteY72" fmla="*/ 5192397 h 5193017"/>
              <a:gd name="connsiteX0" fmla="*/ 6965091 w 6969122"/>
              <a:gd name="connsiteY0" fmla="*/ 5192397 h 5193017"/>
              <a:gd name="connsiteX1" fmla="*/ 0 w 6969122"/>
              <a:gd name="connsiteY1" fmla="*/ 5193017 h 5193017"/>
              <a:gd name="connsiteX2" fmla="*/ 113354 w 6969122"/>
              <a:gd name="connsiteY2" fmla="*/ 4938875 h 5193017"/>
              <a:gd name="connsiteX3" fmla="*/ 282814 w 6969122"/>
              <a:gd name="connsiteY3" fmla="*/ 4702545 h 5193017"/>
              <a:gd name="connsiteX4" fmla="*/ 263666 w 6969122"/>
              <a:gd name="connsiteY4" fmla="*/ 4527278 h 5193017"/>
              <a:gd name="connsiteX5" fmla="*/ 374019 w 6969122"/>
              <a:gd name="connsiteY5" fmla="*/ 4378107 h 5193017"/>
              <a:gd name="connsiteX6" fmla="*/ 388927 w 6969122"/>
              <a:gd name="connsiteY6" fmla="*/ 4124684 h 5193017"/>
              <a:gd name="connsiteX7" fmla="*/ 426505 w 6969122"/>
              <a:gd name="connsiteY7" fmla="*/ 3897258 h 5193017"/>
              <a:gd name="connsiteX8" fmla="*/ 488091 w 6969122"/>
              <a:gd name="connsiteY8" fmla="*/ 3883591 h 5193017"/>
              <a:gd name="connsiteX9" fmla="*/ 572577 w 6969122"/>
              <a:gd name="connsiteY9" fmla="*/ 3982036 h 5193017"/>
              <a:gd name="connsiteX10" fmla="*/ 550004 w 6969122"/>
              <a:gd name="connsiteY10" fmla="*/ 3864541 h 5193017"/>
              <a:gd name="connsiteX11" fmla="*/ 599390 w 6969122"/>
              <a:gd name="connsiteY11" fmla="*/ 3810815 h 5193017"/>
              <a:gd name="connsiteX12" fmla="*/ 643589 w 6969122"/>
              <a:gd name="connsiteY12" fmla="*/ 3764332 h 5193017"/>
              <a:gd name="connsiteX13" fmla="*/ 669066 w 6969122"/>
              <a:gd name="connsiteY13" fmla="*/ 3626416 h 5193017"/>
              <a:gd name="connsiteX14" fmla="*/ 656736 w 6969122"/>
              <a:gd name="connsiteY14" fmla="*/ 3587108 h 5193017"/>
              <a:gd name="connsiteX15" fmla="*/ 713461 w 6969122"/>
              <a:gd name="connsiteY15" fmla="*/ 3573440 h 5193017"/>
              <a:gd name="connsiteX16" fmla="*/ 770090 w 6969122"/>
              <a:gd name="connsiteY16" fmla="*/ 3345591 h 5193017"/>
              <a:gd name="connsiteX17" fmla="*/ 889968 w 6969122"/>
              <a:gd name="connsiteY17" fmla="*/ 3285440 h 5193017"/>
              <a:gd name="connsiteX18" fmla="*/ 1007562 w 6969122"/>
              <a:gd name="connsiteY18" fmla="*/ 3264531 h 5193017"/>
              <a:gd name="connsiteX19" fmla="*/ 1081022 w 6969122"/>
              <a:gd name="connsiteY19" fmla="*/ 3271610 h 5193017"/>
              <a:gd name="connsiteX20" fmla="*/ 1157222 w 6969122"/>
              <a:gd name="connsiteY20" fmla="*/ 3238273 h 5193017"/>
              <a:gd name="connsiteX21" fmla="*/ 1257365 w 6969122"/>
              <a:gd name="connsiteY21" fmla="*/ 3176229 h 5193017"/>
              <a:gd name="connsiteX22" fmla="*/ 1361716 w 6969122"/>
              <a:gd name="connsiteY22" fmla="*/ 3080162 h 5193017"/>
              <a:gd name="connsiteX23" fmla="*/ 1403535 w 6969122"/>
              <a:gd name="connsiteY23" fmla="*/ 3110075 h 5193017"/>
              <a:gd name="connsiteX24" fmla="*/ 1606952 w 6969122"/>
              <a:gd name="connsiteY24" fmla="*/ 2838548 h 5193017"/>
              <a:gd name="connsiteX25" fmla="*/ 1599189 w 6969122"/>
              <a:gd name="connsiteY25" fmla="*/ 3012966 h 5193017"/>
              <a:gd name="connsiteX26" fmla="*/ 1740596 w 6969122"/>
              <a:gd name="connsiteY26" fmla="*/ 2865361 h 5193017"/>
              <a:gd name="connsiteX27" fmla="*/ 1991639 w 6969122"/>
              <a:gd name="connsiteY27" fmla="*/ 2776635 h 5193017"/>
              <a:gd name="connsiteX28" fmla="*/ 2067414 w 6969122"/>
              <a:gd name="connsiteY28" fmla="*/ 2705524 h 5193017"/>
              <a:gd name="connsiteX29" fmla="*/ 2200763 w 6969122"/>
              <a:gd name="connsiteY29" fmla="*/ 2629323 h 5193017"/>
              <a:gd name="connsiteX30" fmla="*/ 2233873 w 6969122"/>
              <a:gd name="connsiteY30" fmla="*/ 2560594 h 5193017"/>
              <a:gd name="connsiteX31" fmla="*/ 2262122 w 6969122"/>
              <a:gd name="connsiteY31" fmla="*/ 2578666 h 5193017"/>
              <a:gd name="connsiteX32" fmla="*/ 2373421 w 6969122"/>
              <a:gd name="connsiteY32" fmla="*/ 2314836 h 5193017"/>
              <a:gd name="connsiteX33" fmla="*/ 2449622 w 6969122"/>
              <a:gd name="connsiteY33" fmla="*/ 2248161 h 5193017"/>
              <a:gd name="connsiteX34" fmla="*/ 2426429 w 6969122"/>
              <a:gd name="connsiteY34" fmla="*/ 2130991 h 5193017"/>
              <a:gd name="connsiteX35" fmla="*/ 2402094 w 6969122"/>
              <a:gd name="connsiteY35" fmla="*/ 1965869 h 5193017"/>
              <a:gd name="connsiteX36" fmla="*/ 2521874 w 6969122"/>
              <a:gd name="connsiteY36" fmla="*/ 1860996 h 5193017"/>
              <a:gd name="connsiteX37" fmla="*/ 2574979 w 6969122"/>
              <a:gd name="connsiteY37" fmla="*/ 1726830 h 5193017"/>
              <a:gd name="connsiteX38" fmla="*/ 2818976 w 6969122"/>
              <a:gd name="connsiteY38" fmla="*/ 1519270 h 5193017"/>
              <a:gd name="connsiteX39" fmla="*/ 2805830 w 6969122"/>
              <a:gd name="connsiteY39" fmla="*/ 1370001 h 5193017"/>
              <a:gd name="connsiteX40" fmla="*/ 2947662 w 6969122"/>
              <a:gd name="connsiteY40" fmla="*/ 1349711 h 5193017"/>
              <a:gd name="connsiteX41" fmla="*/ 3047967 w 6969122"/>
              <a:gd name="connsiteY41" fmla="*/ 1387388 h 5193017"/>
              <a:gd name="connsiteX42" fmla="*/ 3017108 w 6969122"/>
              <a:gd name="connsiteY42" fmla="*/ 1220831 h 5193017"/>
              <a:gd name="connsiteX43" fmla="*/ 3128604 w 6969122"/>
              <a:gd name="connsiteY43" fmla="*/ 1052708 h 5193017"/>
              <a:gd name="connsiteX44" fmla="*/ 3345069 w 6969122"/>
              <a:gd name="connsiteY44" fmla="*/ 1018229 h 5193017"/>
              <a:gd name="connsiteX45" fmla="*/ 3506667 w 6969122"/>
              <a:gd name="connsiteY45" fmla="*/ 929927 h 5193017"/>
              <a:gd name="connsiteX46" fmla="*/ 3320017 w 6969122"/>
              <a:gd name="connsiteY46" fmla="*/ 717604 h 5193017"/>
              <a:gd name="connsiteX47" fmla="*/ 3432360 w 6969122"/>
              <a:gd name="connsiteY47" fmla="*/ 623398 h 5193017"/>
              <a:gd name="connsiteX48" fmla="*/ 3547247 w 6969122"/>
              <a:gd name="connsiteY48" fmla="*/ 529616 h 5193017"/>
              <a:gd name="connsiteX49" fmla="*/ 3711847 w 6969122"/>
              <a:gd name="connsiteY49" fmla="*/ 364396 h 5193017"/>
              <a:gd name="connsiteX50" fmla="*/ 3586097 w 6969122"/>
              <a:gd name="connsiteY50" fmla="*/ 256948 h 5193017"/>
              <a:gd name="connsiteX51" fmla="*/ 3420225 w 6969122"/>
              <a:gd name="connsiteY51" fmla="*/ 204037 h 5193017"/>
              <a:gd name="connsiteX52" fmla="*/ 3219711 w 6969122"/>
              <a:gd name="connsiteY52" fmla="*/ 90064 h 5193017"/>
              <a:gd name="connsiteX53" fmla="*/ 3448800 w 6969122"/>
              <a:gd name="connsiteY53" fmla="*/ 44102 h 5193017"/>
              <a:gd name="connsiteX54" fmla="*/ 3488857 w 6969122"/>
              <a:gd name="connsiteY54" fmla="*/ 4664 h 5193017"/>
              <a:gd name="connsiteX55" fmla="*/ 3602734 w 6969122"/>
              <a:gd name="connsiteY55" fmla="*/ 0 h 5193017"/>
              <a:gd name="connsiteX56" fmla="*/ 3660699 w 6969122"/>
              <a:gd name="connsiteY56" fmla="*/ 60053 h 5193017"/>
              <a:gd name="connsiteX57" fmla="*/ 3796006 w 6969122"/>
              <a:gd name="connsiteY57" fmla="*/ 43580 h 5193017"/>
              <a:gd name="connsiteX58" fmla="*/ 3958844 w 6969122"/>
              <a:gd name="connsiteY58" fmla="*/ 41199 h 5193017"/>
              <a:gd name="connsiteX59" fmla="*/ 3958844 w 6969122"/>
              <a:gd name="connsiteY59" fmla="*/ 41199 h 5193017"/>
              <a:gd name="connsiteX60" fmla="*/ 4069491 w 6969122"/>
              <a:gd name="connsiteY60" fmla="*/ 18822 h 5193017"/>
              <a:gd name="connsiteX61" fmla="*/ 4171787 w 6969122"/>
              <a:gd name="connsiteY61" fmla="*/ 41199 h 5193017"/>
              <a:gd name="connsiteX62" fmla="*/ 4171787 w 6969122"/>
              <a:gd name="connsiteY62" fmla="*/ 41199 h 5193017"/>
              <a:gd name="connsiteX63" fmla="*/ 4376966 w 6969122"/>
              <a:gd name="connsiteY63" fmla="*/ 35197 h 5193017"/>
              <a:gd name="connsiteX64" fmla="*/ 4660302 w 6969122"/>
              <a:gd name="connsiteY64" fmla="*/ 41199 h 5193017"/>
              <a:gd name="connsiteX65" fmla="*/ 4747984 w 6969122"/>
              <a:gd name="connsiteY65" fmla="*/ 78777 h 5193017"/>
              <a:gd name="connsiteX66" fmla="*/ 5148817 w 6969122"/>
              <a:gd name="connsiteY66" fmla="*/ 53725 h 5193017"/>
              <a:gd name="connsiteX67" fmla="*/ 5587228 w 6969122"/>
              <a:gd name="connsiteY67" fmla="*/ 66251 h 5193017"/>
              <a:gd name="connsiteX68" fmla="*/ 6025639 w 6969122"/>
              <a:gd name="connsiteY68" fmla="*/ 66251 h 5193017"/>
              <a:gd name="connsiteX69" fmla="*/ 6134752 w 6969122"/>
              <a:gd name="connsiteY69" fmla="*/ 41199 h 5193017"/>
              <a:gd name="connsiteX70" fmla="*/ 6288065 w 6969122"/>
              <a:gd name="connsiteY70" fmla="*/ 71014 h 5193017"/>
              <a:gd name="connsiteX71" fmla="*/ 6962710 w 6969122"/>
              <a:gd name="connsiteY71" fmla="*/ 78777 h 5193017"/>
              <a:gd name="connsiteX72" fmla="*/ 6965091 w 6969122"/>
              <a:gd name="connsiteY72" fmla="*/ 5192397 h 5193017"/>
              <a:gd name="connsiteX0" fmla="*/ 6965091 w 6969122"/>
              <a:gd name="connsiteY0" fmla="*/ 5192397 h 5193017"/>
              <a:gd name="connsiteX1" fmla="*/ 0 w 6969122"/>
              <a:gd name="connsiteY1" fmla="*/ 5193017 h 5193017"/>
              <a:gd name="connsiteX2" fmla="*/ 113354 w 6969122"/>
              <a:gd name="connsiteY2" fmla="*/ 4938875 h 5193017"/>
              <a:gd name="connsiteX3" fmla="*/ 282814 w 6969122"/>
              <a:gd name="connsiteY3" fmla="*/ 4702545 h 5193017"/>
              <a:gd name="connsiteX4" fmla="*/ 263666 w 6969122"/>
              <a:gd name="connsiteY4" fmla="*/ 4527278 h 5193017"/>
              <a:gd name="connsiteX5" fmla="*/ 374019 w 6969122"/>
              <a:gd name="connsiteY5" fmla="*/ 4378107 h 5193017"/>
              <a:gd name="connsiteX6" fmla="*/ 388927 w 6969122"/>
              <a:gd name="connsiteY6" fmla="*/ 4124684 h 5193017"/>
              <a:gd name="connsiteX7" fmla="*/ 426505 w 6969122"/>
              <a:gd name="connsiteY7" fmla="*/ 3897258 h 5193017"/>
              <a:gd name="connsiteX8" fmla="*/ 488091 w 6969122"/>
              <a:gd name="connsiteY8" fmla="*/ 3883591 h 5193017"/>
              <a:gd name="connsiteX9" fmla="*/ 572577 w 6969122"/>
              <a:gd name="connsiteY9" fmla="*/ 3982036 h 5193017"/>
              <a:gd name="connsiteX10" fmla="*/ 550004 w 6969122"/>
              <a:gd name="connsiteY10" fmla="*/ 3864541 h 5193017"/>
              <a:gd name="connsiteX11" fmla="*/ 599390 w 6969122"/>
              <a:gd name="connsiteY11" fmla="*/ 3810815 h 5193017"/>
              <a:gd name="connsiteX12" fmla="*/ 643589 w 6969122"/>
              <a:gd name="connsiteY12" fmla="*/ 3764332 h 5193017"/>
              <a:gd name="connsiteX13" fmla="*/ 669066 w 6969122"/>
              <a:gd name="connsiteY13" fmla="*/ 3626416 h 5193017"/>
              <a:gd name="connsiteX14" fmla="*/ 656736 w 6969122"/>
              <a:gd name="connsiteY14" fmla="*/ 3587108 h 5193017"/>
              <a:gd name="connsiteX15" fmla="*/ 713461 w 6969122"/>
              <a:gd name="connsiteY15" fmla="*/ 3573440 h 5193017"/>
              <a:gd name="connsiteX16" fmla="*/ 770090 w 6969122"/>
              <a:gd name="connsiteY16" fmla="*/ 3345591 h 5193017"/>
              <a:gd name="connsiteX17" fmla="*/ 889968 w 6969122"/>
              <a:gd name="connsiteY17" fmla="*/ 3285440 h 5193017"/>
              <a:gd name="connsiteX18" fmla="*/ 1007562 w 6969122"/>
              <a:gd name="connsiteY18" fmla="*/ 3264531 h 5193017"/>
              <a:gd name="connsiteX19" fmla="*/ 1081022 w 6969122"/>
              <a:gd name="connsiteY19" fmla="*/ 3271610 h 5193017"/>
              <a:gd name="connsiteX20" fmla="*/ 1157222 w 6969122"/>
              <a:gd name="connsiteY20" fmla="*/ 3238273 h 5193017"/>
              <a:gd name="connsiteX21" fmla="*/ 1257365 w 6969122"/>
              <a:gd name="connsiteY21" fmla="*/ 3176229 h 5193017"/>
              <a:gd name="connsiteX22" fmla="*/ 1361716 w 6969122"/>
              <a:gd name="connsiteY22" fmla="*/ 3080162 h 5193017"/>
              <a:gd name="connsiteX23" fmla="*/ 1403535 w 6969122"/>
              <a:gd name="connsiteY23" fmla="*/ 3110075 h 5193017"/>
              <a:gd name="connsiteX24" fmla="*/ 1606952 w 6969122"/>
              <a:gd name="connsiteY24" fmla="*/ 2838548 h 5193017"/>
              <a:gd name="connsiteX25" fmla="*/ 1599189 w 6969122"/>
              <a:gd name="connsiteY25" fmla="*/ 3012966 h 5193017"/>
              <a:gd name="connsiteX26" fmla="*/ 1740596 w 6969122"/>
              <a:gd name="connsiteY26" fmla="*/ 2865361 h 5193017"/>
              <a:gd name="connsiteX27" fmla="*/ 1991639 w 6969122"/>
              <a:gd name="connsiteY27" fmla="*/ 2776635 h 5193017"/>
              <a:gd name="connsiteX28" fmla="*/ 2067414 w 6969122"/>
              <a:gd name="connsiteY28" fmla="*/ 2705524 h 5193017"/>
              <a:gd name="connsiteX29" fmla="*/ 2200763 w 6969122"/>
              <a:gd name="connsiteY29" fmla="*/ 2629323 h 5193017"/>
              <a:gd name="connsiteX30" fmla="*/ 2233873 w 6969122"/>
              <a:gd name="connsiteY30" fmla="*/ 2560594 h 5193017"/>
              <a:gd name="connsiteX31" fmla="*/ 2262122 w 6969122"/>
              <a:gd name="connsiteY31" fmla="*/ 2578666 h 5193017"/>
              <a:gd name="connsiteX32" fmla="*/ 2373421 w 6969122"/>
              <a:gd name="connsiteY32" fmla="*/ 2314836 h 5193017"/>
              <a:gd name="connsiteX33" fmla="*/ 2449622 w 6969122"/>
              <a:gd name="connsiteY33" fmla="*/ 2248161 h 5193017"/>
              <a:gd name="connsiteX34" fmla="*/ 2426429 w 6969122"/>
              <a:gd name="connsiteY34" fmla="*/ 2130991 h 5193017"/>
              <a:gd name="connsiteX35" fmla="*/ 2402094 w 6969122"/>
              <a:gd name="connsiteY35" fmla="*/ 1965869 h 5193017"/>
              <a:gd name="connsiteX36" fmla="*/ 2521874 w 6969122"/>
              <a:gd name="connsiteY36" fmla="*/ 1860996 h 5193017"/>
              <a:gd name="connsiteX37" fmla="*/ 2574979 w 6969122"/>
              <a:gd name="connsiteY37" fmla="*/ 1726830 h 5193017"/>
              <a:gd name="connsiteX38" fmla="*/ 2818976 w 6969122"/>
              <a:gd name="connsiteY38" fmla="*/ 1519270 h 5193017"/>
              <a:gd name="connsiteX39" fmla="*/ 2805830 w 6969122"/>
              <a:gd name="connsiteY39" fmla="*/ 1370001 h 5193017"/>
              <a:gd name="connsiteX40" fmla="*/ 2947662 w 6969122"/>
              <a:gd name="connsiteY40" fmla="*/ 1349711 h 5193017"/>
              <a:gd name="connsiteX41" fmla="*/ 3047967 w 6969122"/>
              <a:gd name="connsiteY41" fmla="*/ 1387388 h 5193017"/>
              <a:gd name="connsiteX42" fmla="*/ 3017108 w 6969122"/>
              <a:gd name="connsiteY42" fmla="*/ 1220831 h 5193017"/>
              <a:gd name="connsiteX43" fmla="*/ 3128604 w 6969122"/>
              <a:gd name="connsiteY43" fmla="*/ 1052708 h 5193017"/>
              <a:gd name="connsiteX44" fmla="*/ 3345069 w 6969122"/>
              <a:gd name="connsiteY44" fmla="*/ 1018229 h 5193017"/>
              <a:gd name="connsiteX45" fmla="*/ 3506667 w 6969122"/>
              <a:gd name="connsiteY45" fmla="*/ 929927 h 5193017"/>
              <a:gd name="connsiteX46" fmla="*/ 3320017 w 6969122"/>
              <a:gd name="connsiteY46" fmla="*/ 717604 h 5193017"/>
              <a:gd name="connsiteX47" fmla="*/ 3432360 w 6969122"/>
              <a:gd name="connsiteY47" fmla="*/ 623398 h 5193017"/>
              <a:gd name="connsiteX48" fmla="*/ 3547247 w 6969122"/>
              <a:gd name="connsiteY48" fmla="*/ 529616 h 5193017"/>
              <a:gd name="connsiteX49" fmla="*/ 3711847 w 6969122"/>
              <a:gd name="connsiteY49" fmla="*/ 364396 h 5193017"/>
              <a:gd name="connsiteX50" fmla="*/ 3586097 w 6969122"/>
              <a:gd name="connsiteY50" fmla="*/ 256948 h 5193017"/>
              <a:gd name="connsiteX51" fmla="*/ 3420225 w 6969122"/>
              <a:gd name="connsiteY51" fmla="*/ 204037 h 5193017"/>
              <a:gd name="connsiteX52" fmla="*/ 3219711 w 6969122"/>
              <a:gd name="connsiteY52" fmla="*/ 90064 h 5193017"/>
              <a:gd name="connsiteX53" fmla="*/ 3448800 w 6969122"/>
              <a:gd name="connsiteY53" fmla="*/ 44102 h 5193017"/>
              <a:gd name="connsiteX54" fmla="*/ 3488857 w 6969122"/>
              <a:gd name="connsiteY54" fmla="*/ 4664 h 5193017"/>
              <a:gd name="connsiteX55" fmla="*/ 3602734 w 6969122"/>
              <a:gd name="connsiteY55" fmla="*/ 0 h 5193017"/>
              <a:gd name="connsiteX56" fmla="*/ 3660699 w 6969122"/>
              <a:gd name="connsiteY56" fmla="*/ 60053 h 5193017"/>
              <a:gd name="connsiteX57" fmla="*/ 3796006 w 6969122"/>
              <a:gd name="connsiteY57" fmla="*/ 43580 h 5193017"/>
              <a:gd name="connsiteX58" fmla="*/ 3958844 w 6969122"/>
              <a:gd name="connsiteY58" fmla="*/ 41199 h 5193017"/>
              <a:gd name="connsiteX59" fmla="*/ 3958844 w 6969122"/>
              <a:gd name="connsiteY59" fmla="*/ 41199 h 5193017"/>
              <a:gd name="connsiteX60" fmla="*/ 4069491 w 6969122"/>
              <a:gd name="connsiteY60" fmla="*/ 18822 h 5193017"/>
              <a:gd name="connsiteX61" fmla="*/ 4171787 w 6969122"/>
              <a:gd name="connsiteY61" fmla="*/ 41199 h 5193017"/>
              <a:gd name="connsiteX62" fmla="*/ 4171787 w 6969122"/>
              <a:gd name="connsiteY62" fmla="*/ 41199 h 5193017"/>
              <a:gd name="connsiteX63" fmla="*/ 4376966 w 6969122"/>
              <a:gd name="connsiteY63" fmla="*/ 35197 h 5193017"/>
              <a:gd name="connsiteX64" fmla="*/ 4660302 w 6969122"/>
              <a:gd name="connsiteY64" fmla="*/ 41199 h 5193017"/>
              <a:gd name="connsiteX65" fmla="*/ 4747984 w 6969122"/>
              <a:gd name="connsiteY65" fmla="*/ 78777 h 5193017"/>
              <a:gd name="connsiteX66" fmla="*/ 5148817 w 6969122"/>
              <a:gd name="connsiteY66" fmla="*/ 53725 h 5193017"/>
              <a:gd name="connsiteX67" fmla="*/ 5587228 w 6969122"/>
              <a:gd name="connsiteY67" fmla="*/ 66251 h 5193017"/>
              <a:gd name="connsiteX68" fmla="*/ 6025639 w 6969122"/>
              <a:gd name="connsiteY68" fmla="*/ 66251 h 5193017"/>
              <a:gd name="connsiteX69" fmla="*/ 6134752 w 6969122"/>
              <a:gd name="connsiteY69" fmla="*/ 41199 h 5193017"/>
              <a:gd name="connsiteX70" fmla="*/ 6288065 w 6969122"/>
              <a:gd name="connsiteY70" fmla="*/ 71014 h 5193017"/>
              <a:gd name="connsiteX71" fmla="*/ 6962710 w 6969122"/>
              <a:gd name="connsiteY71" fmla="*/ 78777 h 5193017"/>
              <a:gd name="connsiteX72" fmla="*/ 6965091 w 6969122"/>
              <a:gd name="connsiteY72" fmla="*/ 5192397 h 5193017"/>
              <a:gd name="connsiteX0" fmla="*/ 6965091 w 6969122"/>
              <a:gd name="connsiteY0" fmla="*/ 5192397 h 5193017"/>
              <a:gd name="connsiteX1" fmla="*/ 0 w 6969122"/>
              <a:gd name="connsiteY1" fmla="*/ 5193017 h 5193017"/>
              <a:gd name="connsiteX2" fmla="*/ 113354 w 6969122"/>
              <a:gd name="connsiteY2" fmla="*/ 4938875 h 5193017"/>
              <a:gd name="connsiteX3" fmla="*/ 282814 w 6969122"/>
              <a:gd name="connsiteY3" fmla="*/ 4702545 h 5193017"/>
              <a:gd name="connsiteX4" fmla="*/ 263666 w 6969122"/>
              <a:gd name="connsiteY4" fmla="*/ 4527278 h 5193017"/>
              <a:gd name="connsiteX5" fmla="*/ 374019 w 6969122"/>
              <a:gd name="connsiteY5" fmla="*/ 4378107 h 5193017"/>
              <a:gd name="connsiteX6" fmla="*/ 388927 w 6969122"/>
              <a:gd name="connsiteY6" fmla="*/ 4124684 h 5193017"/>
              <a:gd name="connsiteX7" fmla="*/ 426505 w 6969122"/>
              <a:gd name="connsiteY7" fmla="*/ 3897258 h 5193017"/>
              <a:gd name="connsiteX8" fmla="*/ 488091 w 6969122"/>
              <a:gd name="connsiteY8" fmla="*/ 3883591 h 5193017"/>
              <a:gd name="connsiteX9" fmla="*/ 572577 w 6969122"/>
              <a:gd name="connsiteY9" fmla="*/ 3982036 h 5193017"/>
              <a:gd name="connsiteX10" fmla="*/ 550004 w 6969122"/>
              <a:gd name="connsiteY10" fmla="*/ 3864541 h 5193017"/>
              <a:gd name="connsiteX11" fmla="*/ 599390 w 6969122"/>
              <a:gd name="connsiteY11" fmla="*/ 3810815 h 5193017"/>
              <a:gd name="connsiteX12" fmla="*/ 643589 w 6969122"/>
              <a:gd name="connsiteY12" fmla="*/ 3764332 h 5193017"/>
              <a:gd name="connsiteX13" fmla="*/ 669066 w 6969122"/>
              <a:gd name="connsiteY13" fmla="*/ 3626416 h 5193017"/>
              <a:gd name="connsiteX14" fmla="*/ 656736 w 6969122"/>
              <a:gd name="connsiteY14" fmla="*/ 3587108 h 5193017"/>
              <a:gd name="connsiteX15" fmla="*/ 713461 w 6969122"/>
              <a:gd name="connsiteY15" fmla="*/ 3573440 h 5193017"/>
              <a:gd name="connsiteX16" fmla="*/ 770090 w 6969122"/>
              <a:gd name="connsiteY16" fmla="*/ 3345591 h 5193017"/>
              <a:gd name="connsiteX17" fmla="*/ 889968 w 6969122"/>
              <a:gd name="connsiteY17" fmla="*/ 3285440 h 5193017"/>
              <a:gd name="connsiteX18" fmla="*/ 1007562 w 6969122"/>
              <a:gd name="connsiteY18" fmla="*/ 3264531 h 5193017"/>
              <a:gd name="connsiteX19" fmla="*/ 1081022 w 6969122"/>
              <a:gd name="connsiteY19" fmla="*/ 3271610 h 5193017"/>
              <a:gd name="connsiteX20" fmla="*/ 1157222 w 6969122"/>
              <a:gd name="connsiteY20" fmla="*/ 3238273 h 5193017"/>
              <a:gd name="connsiteX21" fmla="*/ 1257365 w 6969122"/>
              <a:gd name="connsiteY21" fmla="*/ 3176229 h 5193017"/>
              <a:gd name="connsiteX22" fmla="*/ 1361716 w 6969122"/>
              <a:gd name="connsiteY22" fmla="*/ 3080162 h 5193017"/>
              <a:gd name="connsiteX23" fmla="*/ 1403535 w 6969122"/>
              <a:gd name="connsiteY23" fmla="*/ 3110075 h 5193017"/>
              <a:gd name="connsiteX24" fmla="*/ 1606952 w 6969122"/>
              <a:gd name="connsiteY24" fmla="*/ 2838548 h 5193017"/>
              <a:gd name="connsiteX25" fmla="*/ 1599189 w 6969122"/>
              <a:gd name="connsiteY25" fmla="*/ 3012966 h 5193017"/>
              <a:gd name="connsiteX26" fmla="*/ 1740596 w 6969122"/>
              <a:gd name="connsiteY26" fmla="*/ 2865361 h 5193017"/>
              <a:gd name="connsiteX27" fmla="*/ 1991639 w 6969122"/>
              <a:gd name="connsiteY27" fmla="*/ 2776635 h 5193017"/>
              <a:gd name="connsiteX28" fmla="*/ 2067414 w 6969122"/>
              <a:gd name="connsiteY28" fmla="*/ 2705524 h 5193017"/>
              <a:gd name="connsiteX29" fmla="*/ 2200763 w 6969122"/>
              <a:gd name="connsiteY29" fmla="*/ 2629323 h 5193017"/>
              <a:gd name="connsiteX30" fmla="*/ 2233873 w 6969122"/>
              <a:gd name="connsiteY30" fmla="*/ 2560594 h 5193017"/>
              <a:gd name="connsiteX31" fmla="*/ 2262122 w 6969122"/>
              <a:gd name="connsiteY31" fmla="*/ 2578666 h 5193017"/>
              <a:gd name="connsiteX32" fmla="*/ 2373421 w 6969122"/>
              <a:gd name="connsiteY32" fmla="*/ 2314836 h 5193017"/>
              <a:gd name="connsiteX33" fmla="*/ 2449622 w 6969122"/>
              <a:gd name="connsiteY33" fmla="*/ 2248161 h 5193017"/>
              <a:gd name="connsiteX34" fmla="*/ 2426429 w 6969122"/>
              <a:gd name="connsiteY34" fmla="*/ 2130991 h 5193017"/>
              <a:gd name="connsiteX35" fmla="*/ 2402094 w 6969122"/>
              <a:gd name="connsiteY35" fmla="*/ 1965869 h 5193017"/>
              <a:gd name="connsiteX36" fmla="*/ 2521874 w 6969122"/>
              <a:gd name="connsiteY36" fmla="*/ 1860996 h 5193017"/>
              <a:gd name="connsiteX37" fmla="*/ 2574979 w 6969122"/>
              <a:gd name="connsiteY37" fmla="*/ 1726830 h 5193017"/>
              <a:gd name="connsiteX38" fmla="*/ 2818976 w 6969122"/>
              <a:gd name="connsiteY38" fmla="*/ 1519270 h 5193017"/>
              <a:gd name="connsiteX39" fmla="*/ 2805830 w 6969122"/>
              <a:gd name="connsiteY39" fmla="*/ 1370001 h 5193017"/>
              <a:gd name="connsiteX40" fmla="*/ 2947662 w 6969122"/>
              <a:gd name="connsiteY40" fmla="*/ 1349711 h 5193017"/>
              <a:gd name="connsiteX41" fmla="*/ 3047967 w 6969122"/>
              <a:gd name="connsiteY41" fmla="*/ 1387388 h 5193017"/>
              <a:gd name="connsiteX42" fmla="*/ 3017108 w 6969122"/>
              <a:gd name="connsiteY42" fmla="*/ 1220831 h 5193017"/>
              <a:gd name="connsiteX43" fmla="*/ 3128604 w 6969122"/>
              <a:gd name="connsiteY43" fmla="*/ 1052708 h 5193017"/>
              <a:gd name="connsiteX44" fmla="*/ 3345069 w 6969122"/>
              <a:gd name="connsiteY44" fmla="*/ 1018229 h 5193017"/>
              <a:gd name="connsiteX45" fmla="*/ 3506667 w 6969122"/>
              <a:gd name="connsiteY45" fmla="*/ 929927 h 5193017"/>
              <a:gd name="connsiteX46" fmla="*/ 3320017 w 6969122"/>
              <a:gd name="connsiteY46" fmla="*/ 717604 h 5193017"/>
              <a:gd name="connsiteX47" fmla="*/ 3432360 w 6969122"/>
              <a:gd name="connsiteY47" fmla="*/ 623398 h 5193017"/>
              <a:gd name="connsiteX48" fmla="*/ 3547247 w 6969122"/>
              <a:gd name="connsiteY48" fmla="*/ 529616 h 5193017"/>
              <a:gd name="connsiteX49" fmla="*/ 3711847 w 6969122"/>
              <a:gd name="connsiteY49" fmla="*/ 364396 h 5193017"/>
              <a:gd name="connsiteX50" fmla="*/ 3586097 w 6969122"/>
              <a:gd name="connsiteY50" fmla="*/ 256948 h 5193017"/>
              <a:gd name="connsiteX51" fmla="*/ 3420225 w 6969122"/>
              <a:gd name="connsiteY51" fmla="*/ 204037 h 5193017"/>
              <a:gd name="connsiteX52" fmla="*/ 3219711 w 6969122"/>
              <a:gd name="connsiteY52" fmla="*/ 90064 h 5193017"/>
              <a:gd name="connsiteX53" fmla="*/ 3448800 w 6969122"/>
              <a:gd name="connsiteY53" fmla="*/ 44102 h 5193017"/>
              <a:gd name="connsiteX54" fmla="*/ 3488857 w 6969122"/>
              <a:gd name="connsiteY54" fmla="*/ 4664 h 5193017"/>
              <a:gd name="connsiteX55" fmla="*/ 3602734 w 6969122"/>
              <a:gd name="connsiteY55" fmla="*/ 0 h 5193017"/>
              <a:gd name="connsiteX56" fmla="*/ 3660699 w 6969122"/>
              <a:gd name="connsiteY56" fmla="*/ 60053 h 5193017"/>
              <a:gd name="connsiteX57" fmla="*/ 3796006 w 6969122"/>
              <a:gd name="connsiteY57" fmla="*/ 43580 h 5193017"/>
              <a:gd name="connsiteX58" fmla="*/ 3958844 w 6969122"/>
              <a:gd name="connsiteY58" fmla="*/ 41199 h 5193017"/>
              <a:gd name="connsiteX59" fmla="*/ 3958844 w 6969122"/>
              <a:gd name="connsiteY59" fmla="*/ 41199 h 5193017"/>
              <a:gd name="connsiteX60" fmla="*/ 4069491 w 6969122"/>
              <a:gd name="connsiteY60" fmla="*/ 18822 h 5193017"/>
              <a:gd name="connsiteX61" fmla="*/ 4171787 w 6969122"/>
              <a:gd name="connsiteY61" fmla="*/ 41199 h 5193017"/>
              <a:gd name="connsiteX62" fmla="*/ 4171787 w 6969122"/>
              <a:gd name="connsiteY62" fmla="*/ 41199 h 5193017"/>
              <a:gd name="connsiteX63" fmla="*/ 4376966 w 6969122"/>
              <a:gd name="connsiteY63" fmla="*/ 35197 h 5193017"/>
              <a:gd name="connsiteX64" fmla="*/ 4660302 w 6969122"/>
              <a:gd name="connsiteY64" fmla="*/ 41199 h 5193017"/>
              <a:gd name="connsiteX65" fmla="*/ 4771797 w 6969122"/>
              <a:gd name="connsiteY65" fmla="*/ 64489 h 5193017"/>
              <a:gd name="connsiteX66" fmla="*/ 5148817 w 6969122"/>
              <a:gd name="connsiteY66" fmla="*/ 53725 h 5193017"/>
              <a:gd name="connsiteX67" fmla="*/ 5587228 w 6969122"/>
              <a:gd name="connsiteY67" fmla="*/ 66251 h 5193017"/>
              <a:gd name="connsiteX68" fmla="*/ 6025639 w 6969122"/>
              <a:gd name="connsiteY68" fmla="*/ 66251 h 5193017"/>
              <a:gd name="connsiteX69" fmla="*/ 6134752 w 6969122"/>
              <a:gd name="connsiteY69" fmla="*/ 41199 h 5193017"/>
              <a:gd name="connsiteX70" fmla="*/ 6288065 w 6969122"/>
              <a:gd name="connsiteY70" fmla="*/ 71014 h 5193017"/>
              <a:gd name="connsiteX71" fmla="*/ 6962710 w 6969122"/>
              <a:gd name="connsiteY71" fmla="*/ 78777 h 5193017"/>
              <a:gd name="connsiteX72" fmla="*/ 6965091 w 6969122"/>
              <a:gd name="connsiteY72" fmla="*/ 5192397 h 519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69122" h="5193017">
                <a:moveTo>
                  <a:pt x="6965091" y="5192397"/>
                </a:moveTo>
                <a:lnTo>
                  <a:pt x="0" y="5193017"/>
                </a:lnTo>
                <a:lnTo>
                  <a:pt x="113354" y="4938875"/>
                </a:lnTo>
                <a:lnTo>
                  <a:pt x="282814" y="4702545"/>
                </a:lnTo>
                <a:cubicBezTo>
                  <a:pt x="300243" y="4629835"/>
                  <a:pt x="305768" y="4595226"/>
                  <a:pt x="263666" y="4527278"/>
                </a:cubicBezTo>
                <a:lnTo>
                  <a:pt x="374019" y="4378107"/>
                </a:lnTo>
                <a:cubicBezTo>
                  <a:pt x="352794" y="4303158"/>
                  <a:pt x="383958" y="4209158"/>
                  <a:pt x="388927" y="4124684"/>
                </a:cubicBezTo>
                <a:lnTo>
                  <a:pt x="426505" y="3897258"/>
                </a:lnTo>
                <a:cubicBezTo>
                  <a:pt x="448621" y="3906196"/>
                  <a:pt x="465975" y="3874653"/>
                  <a:pt x="488091" y="3883591"/>
                </a:cubicBezTo>
                <a:lnTo>
                  <a:pt x="572577" y="3982036"/>
                </a:lnTo>
                <a:cubicBezTo>
                  <a:pt x="569815" y="3938902"/>
                  <a:pt x="552766" y="3907675"/>
                  <a:pt x="550004" y="3864541"/>
                </a:cubicBezTo>
                <a:lnTo>
                  <a:pt x="599390" y="3810815"/>
                </a:lnTo>
                <a:lnTo>
                  <a:pt x="643589" y="3764332"/>
                </a:lnTo>
                <a:cubicBezTo>
                  <a:pt x="643350" y="3733441"/>
                  <a:pt x="669305" y="3657307"/>
                  <a:pt x="669066" y="3626416"/>
                </a:cubicBezTo>
                <a:lnTo>
                  <a:pt x="656736" y="3587108"/>
                </a:lnTo>
                <a:lnTo>
                  <a:pt x="713461" y="3573440"/>
                </a:lnTo>
                <a:lnTo>
                  <a:pt x="770090" y="3345591"/>
                </a:lnTo>
                <a:cubicBezTo>
                  <a:pt x="810049" y="3325541"/>
                  <a:pt x="850389" y="3298950"/>
                  <a:pt x="889968" y="3285440"/>
                </a:cubicBezTo>
                <a:cubicBezTo>
                  <a:pt x="929547" y="3271930"/>
                  <a:pt x="976117" y="3270805"/>
                  <a:pt x="1007562" y="3264531"/>
                </a:cubicBezTo>
                <a:cubicBezTo>
                  <a:pt x="1039007" y="3258257"/>
                  <a:pt x="1056079" y="3275986"/>
                  <a:pt x="1081022" y="3271610"/>
                </a:cubicBezTo>
                <a:cubicBezTo>
                  <a:pt x="1105965" y="3267234"/>
                  <a:pt x="1130213" y="3254964"/>
                  <a:pt x="1157222" y="3238273"/>
                </a:cubicBezTo>
                <a:cubicBezTo>
                  <a:pt x="1190603" y="3217592"/>
                  <a:pt x="1197790" y="3196911"/>
                  <a:pt x="1257365" y="3176229"/>
                </a:cubicBezTo>
                <a:cubicBezTo>
                  <a:pt x="1306437" y="3168019"/>
                  <a:pt x="1329313" y="3140759"/>
                  <a:pt x="1361716" y="3080162"/>
                </a:cubicBezTo>
                <a:lnTo>
                  <a:pt x="1403535" y="3110075"/>
                </a:lnTo>
                <a:cubicBezTo>
                  <a:pt x="1419747" y="3016391"/>
                  <a:pt x="1505014" y="2941757"/>
                  <a:pt x="1606952" y="2838548"/>
                </a:cubicBezTo>
                <a:cubicBezTo>
                  <a:pt x="1605952" y="2916531"/>
                  <a:pt x="1600189" y="2934983"/>
                  <a:pt x="1599189" y="3012966"/>
                </a:cubicBezTo>
                <a:lnTo>
                  <a:pt x="1740596" y="2865361"/>
                </a:lnTo>
                <a:lnTo>
                  <a:pt x="1991639" y="2776635"/>
                </a:lnTo>
                <a:cubicBezTo>
                  <a:pt x="2016897" y="2729119"/>
                  <a:pt x="2032560" y="2730076"/>
                  <a:pt x="2067414" y="2705524"/>
                </a:cubicBezTo>
                <a:cubicBezTo>
                  <a:pt x="2102268" y="2680972"/>
                  <a:pt x="2173020" y="2653478"/>
                  <a:pt x="2200763" y="2629323"/>
                </a:cubicBezTo>
                <a:cubicBezTo>
                  <a:pt x="2228506" y="2605168"/>
                  <a:pt x="2216503" y="2596818"/>
                  <a:pt x="2233873" y="2560594"/>
                </a:cubicBezTo>
                <a:cubicBezTo>
                  <a:pt x="2257577" y="2511056"/>
                  <a:pt x="2238418" y="2628204"/>
                  <a:pt x="2262122" y="2578666"/>
                </a:cubicBezTo>
                <a:cubicBezTo>
                  <a:pt x="2339703" y="2493897"/>
                  <a:pt x="2342171" y="2369920"/>
                  <a:pt x="2373421" y="2314836"/>
                </a:cubicBezTo>
                <a:cubicBezTo>
                  <a:pt x="2404671" y="2259752"/>
                  <a:pt x="2440787" y="2278802"/>
                  <a:pt x="2449622" y="2248161"/>
                </a:cubicBezTo>
                <a:cubicBezTo>
                  <a:pt x="2458457" y="2217520"/>
                  <a:pt x="2429588" y="2191930"/>
                  <a:pt x="2426429" y="2130991"/>
                </a:cubicBezTo>
                <a:cubicBezTo>
                  <a:pt x="2423270" y="2070052"/>
                  <a:pt x="2440162" y="2011265"/>
                  <a:pt x="2402094" y="1965869"/>
                </a:cubicBezTo>
                <a:lnTo>
                  <a:pt x="2521874" y="1860996"/>
                </a:lnTo>
                <a:lnTo>
                  <a:pt x="2574979" y="1726830"/>
                </a:lnTo>
                <a:cubicBezTo>
                  <a:pt x="2694411" y="1671931"/>
                  <a:pt x="2759076" y="1609889"/>
                  <a:pt x="2818976" y="1519270"/>
                </a:cubicBezTo>
                <a:lnTo>
                  <a:pt x="2805830" y="1370001"/>
                </a:lnTo>
                <a:lnTo>
                  <a:pt x="2947662" y="1349711"/>
                </a:lnTo>
                <a:cubicBezTo>
                  <a:pt x="2981097" y="1362270"/>
                  <a:pt x="3002626" y="1405785"/>
                  <a:pt x="3047967" y="1387388"/>
                </a:cubicBezTo>
                <a:lnTo>
                  <a:pt x="3017108" y="1220831"/>
                </a:lnTo>
                <a:lnTo>
                  <a:pt x="3128604" y="1052708"/>
                </a:lnTo>
                <a:lnTo>
                  <a:pt x="3345069" y="1018229"/>
                </a:lnTo>
                <a:lnTo>
                  <a:pt x="3506667" y="929927"/>
                </a:lnTo>
                <a:lnTo>
                  <a:pt x="3320017" y="717604"/>
                </a:lnTo>
                <a:lnTo>
                  <a:pt x="3432360" y="623398"/>
                </a:lnTo>
                <a:lnTo>
                  <a:pt x="3547247" y="529616"/>
                </a:lnTo>
                <a:lnTo>
                  <a:pt x="3711847" y="364396"/>
                </a:lnTo>
                <a:cubicBezTo>
                  <a:pt x="3655643" y="334930"/>
                  <a:pt x="3642301" y="286414"/>
                  <a:pt x="3586097" y="256948"/>
                </a:cubicBezTo>
                <a:lnTo>
                  <a:pt x="3420225" y="204037"/>
                </a:lnTo>
                <a:lnTo>
                  <a:pt x="3219711" y="90064"/>
                </a:lnTo>
                <a:lnTo>
                  <a:pt x="3448800" y="44102"/>
                </a:lnTo>
                <a:lnTo>
                  <a:pt x="3488857" y="4664"/>
                </a:lnTo>
                <a:cubicBezTo>
                  <a:pt x="3526816" y="3109"/>
                  <a:pt x="3564775" y="25367"/>
                  <a:pt x="3602734" y="0"/>
                </a:cubicBezTo>
                <a:lnTo>
                  <a:pt x="3660699" y="60053"/>
                </a:lnTo>
                <a:lnTo>
                  <a:pt x="3796006" y="43580"/>
                </a:lnTo>
                <a:lnTo>
                  <a:pt x="3958844" y="41199"/>
                </a:lnTo>
                <a:lnTo>
                  <a:pt x="3958844" y="41199"/>
                </a:lnTo>
                <a:cubicBezTo>
                  <a:pt x="3977285" y="37470"/>
                  <a:pt x="4034990" y="19137"/>
                  <a:pt x="4069491" y="18822"/>
                </a:cubicBezTo>
                <a:lnTo>
                  <a:pt x="4171787" y="41199"/>
                </a:lnTo>
                <a:lnTo>
                  <a:pt x="4171787" y="41199"/>
                </a:lnTo>
                <a:cubicBezTo>
                  <a:pt x="4240180" y="39198"/>
                  <a:pt x="4303811" y="51486"/>
                  <a:pt x="4376966" y="35197"/>
                </a:cubicBezTo>
                <a:lnTo>
                  <a:pt x="4660302" y="41199"/>
                </a:lnTo>
                <a:lnTo>
                  <a:pt x="4771797" y="64489"/>
                </a:lnTo>
                <a:lnTo>
                  <a:pt x="5148817" y="53725"/>
                </a:lnTo>
                <a:lnTo>
                  <a:pt x="5587228" y="66251"/>
                </a:lnTo>
                <a:lnTo>
                  <a:pt x="6025639" y="66251"/>
                </a:lnTo>
                <a:cubicBezTo>
                  <a:pt x="6083441" y="62662"/>
                  <a:pt x="6091237" y="42406"/>
                  <a:pt x="6134752" y="41199"/>
                </a:cubicBezTo>
                <a:cubicBezTo>
                  <a:pt x="6181888" y="54312"/>
                  <a:pt x="6240929" y="62663"/>
                  <a:pt x="6288065" y="71014"/>
                </a:cubicBezTo>
                <a:lnTo>
                  <a:pt x="6962710" y="78777"/>
                </a:lnTo>
                <a:cubicBezTo>
                  <a:pt x="6966885" y="1782317"/>
                  <a:pt x="6973442" y="3476331"/>
                  <a:pt x="6965091" y="5192397"/>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241E6C1-7865-4E02-8365-0FD4FE934CEF}"/>
              </a:ext>
            </a:extLst>
          </p:cNvPr>
          <p:cNvSpPr txBox="1">
            <a:spLocks/>
          </p:cNvSpPr>
          <p:nvPr/>
        </p:nvSpPr>
        <p:spPr>
          <a:xfrm>
            <a:off x="6551524" y="2442799"/>
            <a:ext cx="127614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a:t>
            </a:r>
          </a:p>
        </p:txBody>
      </p:sp>
      <p:sp>
        <p:nvSpPr>
          <p:cNvPr id="3074" name="Rectangle 2"/>
          <p:cNvSpPr>
            <a:spLocks noGrp="1" noChangeArrowheads="1"/>
          </p:cNvSpPr>
          <p:nvPr>
            <p:ph type="title"/>
          </p:nvPr>
        </p:nvSpPr>
        <p:spPr>
          <a:xfrm>
            <a:off x="457200" y="1634280"/>
            <a:ext cx="8229600" cy="35894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do not avenge yourselves, but rather give            place to wrath; for it is written, "Vengeance is Mine, I will repay," says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12:9 </a:t>
            </a:r>
          </a:p>
        </p:txBody>
      </p:sp>
      <p:sp>
        <p:nvSpPr>
          <p:cNvPr id="7" name="Rectangle 2">
            <a:extLst>
              <a:ext uri="{FF2B5EF4-FFF2-40B4-BE49-F238E27FC236}">
                <a16:creationId xmlns:a16="http://schemas.microsoft.com/office/drawing/2014/main" id="{94144994-5914-4268-B698-0FD3A383C190}"/>
              </a:ext>
            </a:extLst>
          </p:cNvPr>
          <p:cNvSpPr txBox="1">
            <a:spLocks noChangeArrowheads="1"/>
          </p:cNvSpPr>
          <p:nvPr/>
        </p:nvSpPr>
        <p:spPr bwMode="auto">
          <a:xfrm>
            <a:off x="6488906" y="2362883"/>
            <a:ext cx="1411862" cy="78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42BA047-8859-4776-8AF8-C66B01C744F5}"/>
              </a:ext>
            </a:extLst>
          </p:cNvPr>
          <p:cNvSpPr txBox="1">
            <a:spLocks noChangeArrowheads="1"/>
          </p:cNvSpPr>
          <p:nvPr/>
        </p:nvSpPr>
        <p:spPr bwMode="auto">
          <a:xfrm>
            <a:off x="5968315" y="5456191"/>
            <a:ext cx="2384854" cy="78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ANGER</a:t>
            </a:r>
            <a:endParaRPr kumimoji="0" lang="en-US" altLang="en-US" sz="5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96CEF3F-8711-4AA2-A241-A3D8BCCF3A93}"/>
              </a:ext>
            </a:extLst>
          </p:cNvPr>
          <p:cNvSpPr txBox="1">
            <a:spLocks noChangeArrowheads="1"/>
          </p:cNvSpPr>
          <p:nvPr/>
        </p:nvSpPr>
        <p:spPr bwMode="auto">
          <a:xfrm>
            <a:off x="6009501" y="455822"/>
            <a:ext cx="2331309" cy="78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5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42716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ppt_y</p:attrName>
                                        </p:attrNameLst>
                                      </p:cBhvr>
                                      <p:tavLst>
                                        <p:tav tm="0">
                                          <p:val>
                                            <p:strVal val="#ppt_y+#ppt_h*1.125000"/>
                                          </p:val>
                                        </p:tav>
                                        <p:tav tm="100000">
                                          <p:val>
                                            <p:strVal val="#ppt_y"/>
                                          </p:val>
                                        </p:tav>
                                      </p:tavLst>
                                    </p:anim>
                                    <p:animEffect transition="in" filter="wipe(up)">
                                      <p:cBhvr>
                                        <p:cTn id="8" dur="5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2"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250" fill="hold"/>
                                        <p:tgtEl>
                                          <p:spTgt spid="8"/>
                                        </p:tgtEl>
                                        <p:attrNameLst>
                                          <p:attrName>ppt_w</p:attrName>
                                        </p:attrNameLst>
                                      </p:cBhvr>
                                      <p:tavLst>
                                        <p:tav tm="0">
                                          <p:val>
                                            <p:fltVal val="0"/>
                                          </p:val>
                                        </p:tav>
                                        <p:tav tm="100000">
                                          <p:val>
                                            <p:strVal val="#ppt_w"/>
                                          </p:val>
                                        </p:tav>
                                      </p:tavLst>
                                    </p:anim>
                                    <p:anim calcmode="lin" valueType="num">
                                      <p:cBhvr>
                                        <p:cTn id="24" dur="1250" fill="hold"/>
                                        <p:tgtEl>
                                          <p:spTgt spid="8"/>
                                        </p:tgtEl>
                                        <p:attrNameLst>
                                          <p:attrName>ppt_h</p:attrName>
                                        </p:attrNameLst>
                                      </p:cBhvr>
                                      <p:tavLst>
                                        <p:tav tm="0">
                                          <p:val>
                                            <p:fltVal val="0"/>
                                          </p:val>
                                        </p:tav>
                                        <p:tav tm="100000">
                                          <p:val>
                                            <p:strVal val="#ppt_h"/>
                                          </p:val>
                                        </p:tav>
                                      </p:tavLst>
                                    </p:anim>
                                  </p:childTnLst>
                                </p:cTn>
                              </p:par>
                              <p:par>
                                <p:cTn id="25" presetID="23" presetClass="entr" presetSubtype="16" fill="hold" grpId="2"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250" fill="hold"/>
                                        <p:tgtEl>
                                          <p:spTgt spid="9"/>
                                        </p:tgtEl>
                                        <p:attrNameLst>
                                          <p:attrName>ppt_w</p:attrName>
                                        </p:attrNameLst>
                                      </p:cBhvr>
                                      <p:tavLst>
                                        <p:tav tm="0">
                                          <p:val>
                                            <p:fltVal val="0"/>
                                          </p:val>
                                        </p:tav>
                                        <p:tav tm="100000">
                                          <p:val>
                                            <p:strVal val="#ppt_w"/>
                                          </p:val>
                                        </p:tav>
                                      </p:tavLst>
                                    </p:anim>
                                    <p:anim calcmode="lin" valueType="num">
                                      <p:cBhvr>
                                        <p:cTn id="28" dur="1250" fill="hold"/>
                                        <p:tgtEl>
                                          <p:spTgt spid="9"/>
                                        </p:tgtEl>
                                        <p:attrNameLst>
                                          <p:attrName>ppt_h</p:attrName>
                                        </p:attrNameLst>
                                      </p:cBhvr>
                                      <p:tavLst>
                                        <p:tav tm="0">
                                          <p:val>
                                            <p:fltVal val="0"/>
                                          </p:val>
                                        </p:tav>
                                        <p:tav tm="100000">
                                          <p:val>
                                            <p:strVal val="#ppt_h"/>
                                          </p:val>
                                        </p:tav>
                                      </p:tavLst>
                                    </p:anim>
                                  </p:childTnLst>
                                </p:cTn>
                              </p:par>
                              <p:par>
                                <p:cTn id="29" presetID="42" presetClass="path" presetSubtype="0" accel="50000" decel="50000" fill="hold" grpId="1" nodeType="withEffect">
                                  <p:stCondLst>
                                    <p:cond delay="0"/>
                                  </p:stCondLst>
                                  <p:childTnLst>
                                    <p:animMotion origin="layout" path="M 2.77778E-7 3.7037E-6 L 2.77778E-7 -0.44352 " pathEditMode="relative" rAng="0" ptsTypes="AA">
                                      <p:cBhvr>
                                        <p:cTn id="30" dur="1250" spd="-100000" fill="hold"/>
                                        <p:tgtEl>
                                          <p:spTgt spid="8"/>
                                        </p:tgtEl>
                                        <p:attrNameLst>
                                          <p:attrName>ppt_x</p:attrName>
                                          <p:attrName>ppt_y</p:attrName>
                                        </p:attrNameLst>
                                      </p:cBhvr>
                                      <p:rCtr x="0" y="-22176"/>
                                    </p:animMotion>
                                  </p:childTnLst>
                                </p:cTn>
                              </p:par>
                              <p:par>
                                <p:cTn id="31" presetID="42" presetClass="path" presetSubtype="0" accel="50000" decel="50000" fill="hold" grpId="1" nodeType="withEffect">
                                  <p:stCondLst>
                                    <p:cond delay="0"/>
                                  </p:stCondLst>
                                  <p:childTnLst>
                                    <p:animMotion origin="layout" path="M -2.22222E-6 3.7037E-7 L -2.22222E-6 0.2875 " pathEditMode="relative" rAng="0" ptsTypes="AA">
                                      <p:cBhvr>
                                        <p:cTn id="32" dur="1250" spd="-100000" fill="hold"/>
                                        <p:tgtEl>
                                          <p:spTgt spid="9"/>
                                        </p:tgtEl>
                                        <p:attrNameLst>
                                          <p:attrName>ppt_x</p:attrName>
                                          <p:attrName>ppt_y</p:attrName>
                                        </p:attrNameLst>
                                      </p:cBhvr>
                                      <p:rCtr x="0" y="1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7" grpId="0"/>
      <p:bldP spid="8" grpId="1"/>
      <p:bldP spid="8" grpId="2"/>
      <p:bldP spid="9" grpId="1"/>
      <p:bldP spid="9"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4E91D1-8008-4356-B5C6-90BE17ED2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0E8D9762-A59A-4E48-9E14-E66B5F955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920" y="502920"/>
            <a:ext cx="5852160" cy="5852160"/>
          </a:xfrm>
          <a:prstGeom prst="rect">
            <a:avLst/>
          </a:prstGeom>
        </p:spPr>
      </p:pic>
      <p:pic>
        <p:nvPicPr>
          <p:cNvPr id="4" name="Picture 2">
            <a:extLst>
              <a:ext uri="{FF2B5EF4-FFF2-40B4-BE49-F238E27FC236}">
                <a16:creationId xmlns:a16="http://schemas.microsoft.com/office/drawing/2014/main" id="{DC6C03AD-024A-4986-BB0B-92E820454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936E78CA-174C-427A-B635-CE188F3DE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6265FFD6-23F8-4E4D-AB0B-4FF65062D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7" name="Picture 2">
            <a:extLst>
              <a:ext uri="{FF2B5EF4-FFF2-40B4-BE49-F238E27FC236}">
                <a16:creationId xmlns:a16="http://schemas.microsoft.com/office/drawing/2014/main" id="{8CDD263F-BFEC-4EAF-8F8B-4633300D6F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629" y="0"/>
            <a:ext cx="9274629" cy="6858000"/>
          </a:xfrm>
          <a:prstGeom prst="rect">
            <a:avLst/>
          </a:prstGeom>
        </p:spPr>
      </p:pic>
      <p:pic>
        <p:nvPicPr>
          <p:cNvPr id="8" name="Picture 2">
            <a:extLst>
              <a:ext uri="{FF2B5EF4-FFF2-40B4-BE49-F238E27FC236}">
                <a16:creationId xmlns:a16="http://schemas.microsoft.com/office/drawing/2014/main" id="{84A6A596-6524-4101-A9D8-8BDB1F1B70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92" y="0"/>
            <a:ext cx="9144000" cy="6858000"/>
          </a:xfrm>
          <a:prstGeom prst="rect">
            <a:avLst/>
          </a:prstGeom>
        </p:spPr>
      </p:pic>
      <p:pic>
        <p:nvPicPr>
          <p:cNvPr id="9" name="Picture 2">
            <a:extLst>
              <a:ext uri="{FF2B5EF4-FFF2-40B4-BE49-F238E27FC236}">
                <a16:creationId xmlns:a16="http://schemas.microsoft.com/office/drawing/2014/main" id="{95963A5F-ABAE-4A92-8377-57D019BCA666}"/>
              </a:ext>
            </a:extLst>
          </p:cNvPr>
          <p:cNvPicPr>
            <a:picLocks noChangeAspect="1"/>
          </p:cNvPicPr>
          <p:nvPr/>
        </p:nvPicPr>
        <p:blipFill rotWithShape="1">
          <a:blip r:embed="rId11">
            <a:extLst>
              <a:ext uri="{28A0092B-C50C-407E-A947-70E740481C1C}">
                <a14:useLocalDpi xmlns:a14="http://schemas.microsoft.com/office/drawing/2010/main" val="0"/>
              </a:ext>
            </a:extLst>
          </a:blip>
          <a:srcRect l="14686" b="14686"/>
          <a:stretch/>
        </p:blipFill>
        <p:spPr>
          <a:xfrm>
            <a:off x="-135925" y="0"/>
            <a:ext cx="9144000" cy="6858000"/>
          </a:xfrm>
          <a:prstGeom prst="rect">
            <a:avLst/>
          </a:prstGeom>
        </p:spPr>
      </p:pic>
      <p:pic>
        <p:nvPicPr>
          <p:cNvPr id="10" name="Picture 2">
            <a:extLst>
              <a:ext uri="{FF2B5EF4-FFF2-40B4-BE49-F238E27FC236}">
                <a16:creationId xmlns:a16="http://schemas.microsoft.com/office/drawing/2014/main" id="{949BC085-B615-438F-AB37-5EDACD3193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805" y="0"/>
            <a:ext cx="9144000" cy="6858000"/>
          </a:xfrm>
          <a:prstGeom prst="rect">
            <a:avLst/>
          </a:prstGeom>
        </p:spPr>
      </p:pic>
      <p:pic>
        <p:nvPicPr>
          <p:cNvPr id="11" name="Picture 2">
            <a:extLst>
              <a:ext uri="{FF2B5EF4-FFF2-40B4-BE49-F238E27FC236}">
                <a16:creationId xmlns:a16="http://schemas.microsoft.com/office/drawing/2014/main" id="{4630953D-57A6-487C-B0FE-F5A1953B61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pic>
        <p:nvPicPr>
          <p:cNvPr id="12" name="Picture 2">
            <a:extLst>
              <a:ext uri="{FF2B5EF4-FFF2-40B4-BE49-F238E27FC236}">
                <a16:creationId xmlns:a16="http://schemas.microsoft.com/office/drawing/2014/main" id="{9AFCBBBC-B743-4C08-9D64-FECB09923563}"/>
              </a:ext>
            </a:extLst>
          </p:cNvPr>
          <p:cNvPicPr>
            <a:picLocks noChangeAspect="1"/>
          </p:cNvPicPr>
          <p:nvPr/>
        </p:nvPicPr>
        <p:blipFill rotWithShape="1">
          <a:blip r:embed="rId14">
            <a:extLst>
              <a:ext uri="{28A0092B-C50C-407E-A947-70E740481C1C}">
                <a14:useLocalDpi xmlns:a14="http://schemas.microsoft.com/office/drawing/2010/main" val="0"/>
              </a:ext>
            </a:extLst>
          </a:blip>
          <a:srcRect b="8470"/>
          <a:stretch/>
        </p:blipFill>
        <p:spPr>
          <a:xfrm>
            <a:off x="135924" y="135923"/>
            <a:ext cx="9144001" cy="6858001"/>
          </a:xfrm>
          <a:prstGeom prst="rect">
            <a:avLst/>
          </a:prstGeom>
        </p:spPr>
      </p:pic>
      <p:pic>
        <p:nvPicPr>
          <p:cNvPr id="13" name="Picture 2">
            <a:extLst>
              <a:ext uri="{FF2B5EF4-FFF2-40B4-BE49-F238E27FC236}">
                <a16:creationId xmlns:a16="http://schemas.microsoft.com/office/drawing/2014/main" id="{ABC73F9C-7A5E-4A07-B3BD-8AC6591FDB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735" y="0"/>
            <a:ext cx="9144000" cy="6858000"/>
          </a:xfrm>
          <a:prstGeom prst="rect">
            <a:avLst/>
          </a:prstGeom>
        </p:spPr>
      </p:pic>
      <p:pic>
        <p:nvPicPr>
          <p:cNvPr id="14" name="Picture 2">
            <a:extLst>
              <a:ext uri="{FF2B5EF4-FFF2-40B4-BE49-F238E27FC236}">
                <a16:creationId xmlns:a16="http://schemas.microsoft.com/office/drawing/2014/main" id="{E721D1AB-DF00-434F-B0BE-5F3F769761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735" y="0"/>
            <a:ext cx="9144000" cy="6858000"/>
          </a:xfrm>
          <a:prstGeom prst="rect">
            <a:avLst/>
          </a:prstGeom>
        </p:spPr>
      </p:pic>
      <p:pic>
        <p:nvPicPr>
          <p:cNvPr id="15" name="Picture 4">
            <a:extLst>
              <a:ext uri="{FF2B5EF4-FFF2-40B4-BE49-F238E27FC236}">
                <a16:creationId xmlns:a16="http://schemas.microsoft.com/office/drawing/2014/main" id="{454B6163-89CD-49F5-A7E9-6CDCEF8E42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329" y="0"/>
            <a:ext cx="9144001" cy="6858000"/>
          </a:xfrm>
          <a:prstGeom prst="rect">
            <a:avLst/>
          </a:prstGeom>
        </p:spPr>
      </p:pic>
      <p:pic>
        <p:nvPicPr>
          <p:cNvPr id="16" name="Picture 2">
            <a:extLst>
              <a:ext uri="{FF2B5EF4-FFF2-40B4-BE49-F238E27FC236}">
                <a16:creationId xmlns:a16="http://schemas.microsoft.com/office/drawing/2014/main" id="{F37245F8-6048-424B-90EB-F5AEB4CC28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B3E5B74F-28FC-44A7-9830-6F50E1D2B1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48DD6B98-B811-4061-BB98-ADDB565B8DF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E9863643-FF53-4A1C-84E5-A987A273C00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BC637017-409A-4E94-9895-EB23D2005D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A177708C-4F38-476A-A278-C8DE3E039D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Black">
            <a:extLst>
              <a:ext uri="{FF2B5EF4-FFF2-40B4-BE49-F238E27FC236}">
                <a16:creationId xmlns:a16="http://schemas.microsoft.com/office/drawing/2014/main" id="{219A1C43-D997-49F0-A955-6A3188AA17B7}"/>
              </a:ext>
            </a:extLst>
          </p:cNvPr>
          <p:cNvSpPr/>
          <p:nvPr/>
        </p:nvSpPr>
        <p:spPr>
          <a:xfrm>
            <a:off x="-3929" y="980501"/>
            <a:ext cx="9147929" cy="5877499"/>
          </a:xfrm>
          <a:custGeom>
            <a:avLst/>
            <a:gdLst>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03475 w 9183189"/>
              <a:gd name="connsiteY98" fmla="*/ 3971109 h 5891349"/>
              <a:gd name="connsiteX99" fmla="*/ 8556172 w 9183189"/>
              <a:gd name="connsiteY99" fmla="*/ 3866606 h 5891349"/>
              <a:gd name="connsiteX100" fmla="*/ 8673737 w 9183189"/>
              <a:gd name="connsiteY100" fmla="*/ 3931920 h 5891349"/>
              <a:gd name="connsiteX101" fmla="*/ 8869680 w 9183189"/>
              <a:gd name="connsiteY101" fmla="*/ 3866606 h 5891349"/>
              <a:gd name="connsiteX102" fmla="*/ 9000309 w 9183189"/>
              <a:gd name="connsiteY102" fmla="*/ 3958046 h 5891349"/>
              <a:gd name="connsiteX103" fmla="*/ 9183189 w 9183189"/>
              <a:gd name="connsiteY103" fmla="*/ 3735977 h 5891349"/>
              <a:gd name="connsiteX104" fmla="*/ 9183189 w 9183189"/>
              <a:gd name="connsiteY104" fmla="*/ 5891349 h 5891349"/>
              <a:gd name="connsiteX105" fmla="*/ 0 w 9183189"/>
              <a:gd name="connsiteY105"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03475 w 9183189"/>
              <a:gd name="connsiteY98" fmla="*/ 3971109 h 5891349"/>
              <a:gd name="connsiteX99" fmla="*/ 8556172 w 9183189"/>
              <a:gd name="connsiteY99" fmla="*/ 3866606 h 5891349"/>
              <a:gd name="connsiteX100" fmla="*/ 8673737 w 9183189"/>
              <a:gd name="connsiteY100" fmla="*/ 3931920 h 5891349"/>
              <a:gd name="connsiteX101" fmla="*/ 8869680 w 9183189"/>
              <a:gd name="connsiteY101" fmla="*/ 3866606 h 5891349"/>
              <a:gd name="connsiteX102" fmla="*/ 9000309 w 9183189"/>
              <a:gd name="connsiteY102" fmla="*/ 3958046 h 5891349"/>
              <a:gd name="connsiteX103" fmla="*/ 9166521 w 9183189"/>
              <a:gd name="connsiteY103" fmla="*/ 3840752 h 5891349"/>
              <a:gd name="connsiteX104" fmla="*/ 9183189 w 9183189"/>
              <a:gd name="connsiteY104" fmla="*/ 5891349 h 5891349"/>
              <a:gd name="connsiteX105" fmla="*/ 0 w 9183189"/>
              <a:gd name="connsiteY105"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03475 w 9183189"/>
              <a:gd name="connsiteY98" fmla="*/ 3971109 h 5891349"/>
              <a:gd name="connsiteX99" fmla="*/ 8556172 w 9183189"/>
              <a:gd name="connsiteY99" fmla="*/ 3866606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66521 w 9183189"/>
              <a:gd name="connsiteY103" fmla="*/ 3840752 h 5891349"/>
              <a:gd name="connsiteX104" fmla="*/ 9183189 w 9183189"/>
              <a:gd name="connsiteY104" fmla="*/ 5891349 h 5891349"/>
              <a:gd name="connsiteX105" fmla="*/ 0 w 9183189"/>
              <a:gd name="connsiteY105"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03475 w 9183189"/>
              <a:gd name="connsiteY98" fmla="*/ 3971109 h 5891349"/>
              <a:gd name="connsiteX99" fmla="*/ 8556172 w 9183189"/>
              <a:gd name="connsiteY99" fmla="*/ 3866606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03475 w 9183189"/>
              <a:gd name="connsiteY98" fmla="*/ 3971109 h 5891349"/>
              <a:gd name="connsiteX99" fmla="*/ 8556172 w 9183189"/>
              <a:gd name="connsiteY99" fmla="*/ 3866606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03475 w 9183189"/>
              <a:gd name="connsiteY98" fmla="*/ 3971109 h 5891349"/>
              <a:gd name="connsiteX99" fmla="*/ 8506166 w 9183189"/>
              <a:gd name="connsiteY99" fmla="*/ 3892800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27288 w 9183189"/>
              <a:gd name="connsiteY98" fmla="*/ 3947296 h 5891349"/>
              <a:gd name="connsiteX99" fmla="*/ 8506166 w 9183189"/>
              <a:gd name="connsiteY99" fmla="*/ 3892800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38160 w 9183189"/>
              <a:gd name="connsiteY97" fmla="*/ 3827417 h 5891349"/>
              <a:gd name="connsiteX98" fmla="*/ 8227288 w 9183189"/>
              <a:gd name="connsiteY98" fmla="*/ 3947296 h 5891349"/>
              <a:gd name="connsiteX99" fmla="*/ 8506166 w 9183189"/>
              <a:gd name="connsiteY99" fmla="*/ 3892800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07204 w 9183189"/>
              <a:gd name="connsiteY97" fmla="*/ 3865517 h 5891349"/>
              <a:gd name="connsiteX98" fmla="*/ 8227288 w 9183189"/>
              <a:gd name="connsiteY98" fmla="*/ 3947296 h 5891349"/>
              <a:gd name="connsiteX99" fmla="*/ 8506166 w 9183189"/>
              <a:gd name="connsiteY99" fmla="*/ 3892800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720 w 9183189"/>
              <a:gd name="connsiteY96" fmla="*/ 3905795 h 5891349"/>
              <a:gd name="connsiteX97" fmla="*/ 8107204 w 9183189"/>
              <a:gd name="connsiteY97" fmla="*/ 3865517 h 5891349"/>
              <a:gd name="connsiteX98" fmla="*/ 8227288 w 9183189"/>
              <a:gd name="connsiteY98" fmla="*/ 3947296 h 5891349"/>
              <a:gd name="connsiteX99" fmla="*/ 8506166 w 9183189"/>
              <a:gd name="connsiteY99" fmla="*/ 3892800 h 5891349"/>
              <a:gd name="connsiteX100" fmla="*/ 8673737 w 9183189"/>
              <a:gd name="connsiteY100" fmla="*/ 3931920 h 5891349"/>
              <a:gd name="connsiteX101" fmla="*/ 8869680 w 9183189"/>
              <a:gd name="connsiteY101" fmla="*/ 3866606 h 5891349"/>
              <a:gd name="connsiteX102" fmla="*/ 8983640 w 9183189"/>
              <a:gd name="connsiteY102" fmla="*/ 3891371 h 5891349"/>
              <a:gd name="connsiteX103" fmla="*/ 9120120 w 9183189"/>
              <a:gd name="connsiteY103" fmla="*/ 3818505 h 5891349"/>
              <a:gd name="connsiteX104" fmla="*/ 9166521 w 9183189"/>
              <a:gd name="connsiteY104" fmla="*/ 3840752 h 5891349"/>
              <a:gd name="connsiteX105" fmla="*/ 9183189 w 9183189"/>
              <a:gd name="connsiteY105" fmla="*/ 5891349 h 5891349"/>
              <a:gd name="connsiteX106" fmla="*/ 0 w 9183189"/>
              <a:gd name="connsiteY106" fmla="*/ 5878286 h 5891349"/>
              <a:gd name="connsiteX0" fmla="*/ 0 w 9183189"/>
              <a:gd name="connsiteY0" fmla="*/ 5878286 h 5891349"/>
              <a:gd name="connsiteX1" fmla="*/ 26126 w 9183189"/>
              <a:gd name="connsiteY1" fmla="*/ 4807132 h 5891349"/>
              <a:gd name="connsiteX2" fmla="*/ 156755 w 9183189"/>
              <a:gd name="connsiteY2" fmla="*/ 4872446 h 5891349"/>
              <a:gd name="connsiteX3" fmla="*/ 274320 w 9183189"/>
              <a:gd name="connsiteY3" fmla="*/ 4741817 h 5891349"/>
              <a:gd name="connsiteX4" fmla="*/ 470263 w 9183189"/>
              <a:gd name="connsiteY4" fmla="*/ 4794069 h 5891349"/>
              <a:gd name="connsiteX5" fmla="*/ 770709 w 9183189"/>
              <a:gd name="connsiteY5" fmla="*/ 4715692 h 5891349"/>
              <a:gd name="connsiteX6" fmla="*/ 770709 w 9183189"/>
              <a:gd name="connsiteY6" fmla="*/ 4585063 h 5891349"/>
              <a:gd name="connsiteX7" fmla="*/ 992777 w 9183189"/>
              <a:gd name="connsiteY7" fmla="*/ 4598126 h 5891349"/>
              <a:gd name="connsiteX8" fmla="*/ 1345475 w 9183189"/>
              <a:gd name="connsiteY8" fmla="*/ 4689566 h 5891349"/>
              <a:gd name="connsiteX9" fmla="*/ 1358537 w 9183189"/>
              <a:gd name="connsiteY9" fmla="*/ 4506686 h 5891349"/>
              <a:gd name="connsiteX10" fmla="*/ 1280160 w 9183189"/>
              <a:gd name="connsiteY10" fmla="*/ 3944983 h 5891349"/>
              <a:gd name="connsiteX11" fmla="*/ 1489166 w 9183189"/>
              <a:gd name="connsiteY11" fmla="*/ 3905795 h 5891349"/>
              <a:gd name="connsiteX12" fmla="*/ 1489166 w 9183189"/>
              <a:gd name="connsiteY12" fmla="*/ 3905795 h 5891349"/>
              <a:gd name="connsiteX13" fmla="*/ 1711235 w 9183189"/>
              <a:gd name="connsiteY13" fmla="*/ 3944983 h 5891349"/>
              <a:gd name="connsiteX14" fmla="*/ 1920240 w 9183189"/>
              <a:gd name="connsiteY14" fmla="*/ 3984172 h 5891349"/>
              <a:gd name="connsiteX15" fmla="*/ 1685109 w 9183189"/>
              <a:gd name="connsiteY15" fmla="*/ 3762103 h 5891349"/>
              <a:gd name="connsiteX16" fmla="*/ 1528355 w 9183189"/>
              <a:gd name="connsiteY16" fmla="*/ 3644537 h 5891349"/>
              <a:gd name="connsiteX17" fmla="*/ 1436915 w 9183189"/>
              <a:gd name="connsiteY17" fmla="*/ 3304903 h 5891349"/>
              <a:gd name="connsiteX18" fmla="*/ 1476103 w 9183189"/>
              <a:gd name="connsiteY18" fmla="*/ 2782389 h 5891349"/>
              <a:gd name="connsiteX19" fmla="*/ 1580606 w 9183189"/>
              <a:gd name="connsiteY19" fmla="*/ 2246812 h 5891349"/>
              <a:gd name="connsiteX20" fmla="*/ 1750423 w 9183189"/>
              <a:gd name="connsiteY20" fmla="*/ 1423852 h 5891349"/>
              <a:gd name="connsiteX21" fmla="*/ 1946366 w 9183189"/>
              <a:gd name="connsiteY21" fmla="*/ 966652 h 5891349"/>
              <a:gd name="connsiteX22" fmla="*/ 2155372 w 9183189"/>
              <a:gd name="connsiteY22" fmla="*/ 692332 h 5891349"/>
              <a:gd name="connsiteX23" fmla="*/ 2521132 w 9183189"/>
              <a:gd name="connsiteY23" fmla="*/ 326572 h 5891349"/>
              <a:gd name="connsiteX24" fmla="*/ 2899955 w 9183189"/>
              <a:gd name="connsiteY24" fmla="*/ 65315 h 5891349"/>
              <a:gd name="connsiteX25" fmla="*/ 3004457 w 9183189"/>
              <a:gd name="connsiteY25" fmla="*/ 365760 h 5891349"/>
              <a:gd name="connsiteX26" fmla="*/ 3108960 w 9183189"/>
              <a:gd name="connsiteY26" fmla="*/ 274320 h 5891349"/>
              <a:gd name="connsiteX27" fmla="*/ 3213463 w 9183189"/>
              <a:gd name="connsiteY27" fmla="*/ 104503 h 5891349"/>
              <a:gd name="connsiteX28" fmla="*/ 3370217 w 9183189"/>
              <a:gd name="connsiteY28" fmla="*/ 0 h 5891349"/>
              <a:gd name="connsiteX29" fmla="*/ 3709852 w 9183189"/>
              <a:gd name="connsiteY29" fmla="*/ 52252 h 5891349"/>
              <a:gd name="connsiteX30" fmla="*/ 3892732 w 9183189"/>
              <a:gd name="connsiteY30" fmla="*/ 326572 h 5891349"/>
              <a:gd name="connsiteX31" fmla="*/ 3971109 w 9183189"/>
              <a:gd name="connsiteY31" fmla="*/ 705395 h 5891349"/>
              <a:gd name="connsiteX32" fmla="*/ 3918857 w 9183189"/>
              <a:gd name="connsiteY32" fmla="*/ 927463 h 5891349"/>
              <a:gd name="connsiteX33" fmla="*/ 3749040 w 9183189"/>
              <a:gd name="connsiteY33" fmla="*/ 979715 h 5891349"/>
              <a:gd name="connsiteX34" fmla="*/ 3618412 w 9183189"/>
              <a:gd name="connsiteY34" fmla="*/ 1136469 h 5891349"/>
              <a:gd name="connsiteX35" fmla="*/ 3618412 w 9183189"/>
              <a:gd name="connsiteY35" fmla="*/ 1136469 h 5891349"/>
              <a:gd name="connsiteX36" fmla="*/ 3553097 w 9183189"/>
              <a:gd name="connsiteY36" fmla="*/ 1332412 h 5891349"/>
              <a:gd name="connsiteX37" fmla="*/ 3435532 w 9183189"/>
              <a:gd name="connsiteY37" fmla="*/ 1214846 h 5891349"/>
              <a:gd name="connsiteX38" fmla="*/ 3396343 w 9183189"/>
              <a:gd name="connsiteY38" fmla="*/ 1306286 h 5891349"/>
              <a:gd name="connsiteX39" fmla="*/ 3304903 w 9183189"/>
              <a:gd name="connsiteY39" fmla="*/ 1293223 h 5891349"/>
              <a:gd name="connsiteX40" fmla="*/ 3213463 w 9183189"/>
              <a:gd name="connsiteY40" fmla="*/ 1358537 h 5891349"/>
              <a:gd name="connsiteX41" fmla="*/ 3304903 w 9183189"/>
              <a:gd name="connsiteY41" fmla="*/ 1606732 h 5891349"/>
              <a:gd name="connsiteX42" fmla="*/ 3239589 w 9183189"/>
              <a:gd name="connsiteY42" fmla="*/ 1685109 h 5891349"/>
              <a:gd name="connsiteX43" fmla="*/ 3213463 w 9183189"/>
              <a:gd name="connsiteY43" fmla="*/ 1867989 h 5891349"/>
              <a:gd name="connsiteX44" fmla="*/ 3174275 w 9183189"/>
              <a:gd name="connsiteY44" fmla="*/ 2024743 h 5891349"/>
              <a:gd name="connsiteX45" fmla="*/ 3239589 w 9183189"/>
              <a:gd name="connsiteY45" fmla="*/ 2116183 h 5891349"/>
              <a:gd name="connsiteX46" fmla="*/ 3239589 w 9183189"/>
              <a:gd name="connsiteY46" fmla="*/ 2116183 h 5891349"/>
              <a:gd name="connsiteX47" fmla="*/ 3448595 w 9183189"/>
              <a:gd name="connsiteY47" fmla="*/ 2155372 h 5891349"/>
              <a:gd name="connsiteX48" fmla="*/ 3592286 w 9183189"/>
              <a:gd name="connsiteY48" fmla="*/ 2050869 h 5891349"/>
              <a:gd name="connsiteX49" fmla="*/ 3775166 w 9183189"/>
              <a:gd name="connsiteY49" fmla="*/ 2050869 h 5891349"/>
              <a:gd name="connsiteX50" fmla="*/ 4036423 w 9183189"/>
              <a:gd name="connsiteY50" fmla="*/ 1920240 h 5891349"/>
              <a:gd name="connsiteX51" fmla="*/ 4193177 w 9183189"/>
              <a:gd name="connsiteY51" fmla="*/ 1632857 h 5891349"/>
              <a:gd name="connsiteX52" fmla="*/ 4271555 w 9183189"/>
              <a:gd name="connsiteY52" fmla="*/ 1554480 h 5891349"/>
              <a:gd name="connsiteX53" fmla="*/ 4349932 w 9183189"/>
              <a:gd name="connsiteY53" fmla="*/ 1463040 h 5891349"/>
              <a:gd name="connsiteX54" fmla="*/ 4323806 w 9183189"/>
              <a:gd name="connsiteY54" fmla="*/ 1672046 h 5891349"/>
              <a:gd name="connsiteX55" fmla="*/ 4258492 w 9183189"/>
              <a:gd name="connsiteY55" fmla="*/ 1789612 h 5891349"/>
              <a:gd name="connsiteX56" fmla="*/ 4506686 w 9183189"/>
              <a:gd name="connsiteY56" fmla="*/ 1658983 h 5891349"/>
              <a:gd name="connsiteX57" fmla="*/ 4624252 w 9183189"/>
              <a:gd name="connsiteY57" fmla="*/ 1567543 h 5891349"/>
              <a:gd name="connsiteX58" fmla="*/ 4728755 w 9183189"/>
              <a:gd name="connsiteY58" fmla="*/ 1632857 h 5891349"/>
              <a:gd name="connsiteX59" fmla="*/ 4650377 w 9183189"/>
              <a:gd name="connsiteY59" fmla="*/ 1776549 h 5891349"/>
              <a:gd name="connsiteX60" fmla="*/ 4767943 w 9183189"/>
              <a:gd name="connsiteY60" fmla="*/ 1724297 h 5891349"/>
              <a:gd name="connsiteX61" fmla="*/ 4807132 w 9183189"/>
              <a:gd name="connsiteY61" fmla="*/ 1867989 h 5891349"/>
              <a:gd name="connsiteX62" fmla="*/ 4611189 w 9183189"/>
              <a:gd name="connsiteY62" fmla="*/ 1985555 h 5891349"/>
              <a:gd name="connsiteX63" fmla="*/ 4754880 w 9183189"/>
              <a:gd name="connsiteY63" fmla="*/ 1998617 h 5891349"/>
              <a:gd name="connsiteX64" fmla="*/ 4767943 w 9183189"/>
              <a:gd name="connsiteY64" fmla="*/ 2076995 h 5891349"/>
              <a:gd name="connsiteX65" fmla="*/ 4362995 w 9183189"/>
              <a:gd name="connsiteY65" fmla="*/ 2259875 h 5891349"/>
              <a:gd name="connsiteX66" fmla="*/ 4153989 w 9183189"/>
              <a:gd name="connsiteY66" fmla="*/ 2299063 h 5891349"/>
              <a:gd name="connsiteX67" fmla="*/ 4010297 w 9183189"/>
              <a:gd name="connsiteY67" fmla="*/ 2325189 h 5891349"/>
              <a:gd name="connsiteX68" fmla="*/ 3997235 w 9183189"/>
              <a:gd name="connsiteY68" fmla="*/ 2547257 h 5891349"/>
              <a:gd name="connsiteX69" fmla="*/ 3853543 w 9183189"/>
              <a:gd name="connsiteY69" fmla="*/ 2612572 h 5891349"/>
              <a:gd name="connsiteX70" fmla="*/ 3827417 w 9183189"/>
              <a:gd name="connsiteY70" fmla="*/ 2586446 h 5891349"/>
              <a:gd name="connsiteX71" fmla="*/ 3670663 w 9183189"/>
              <a:gd name="connsiteY71" fmla="*/ 2704012 h 5891349"/>
              <a:gd name="connsiteX72" fmla="*/ 3213463 w 9183189"/>
              <a:gd name="connsiteY72" fmla="*/ 2808515 h 5891349"/>
              <a:gd name="connsiteX73" fmla="*/ 3082835 w 9183189"/>
              <a:gd name="connsiteY73" fmla="*/ 2873829 h 5891349"/>
              <a:gd name="connsiteX74" fmla="*/ 2991395 w 9183189"/>
              <a:gd name="connsiteY74" fmla="*/ 2756263 h 5891349"/>
              <a:gd name="connsiteX75" fmla="*/ 2952206 w 9183189"/>
              <a:gd name="connsiteY75" fmla="*/ 2808515 h 5891349"/>
              <a:gd name="connsiteX76" fmla="*/ 2952206 w 9183189"/>
              <a:gd name="connsiteY76" fmla="*/ 2991395 h 5891349"/>
              <a:gd name="connsiteX77" fmla="*/ 2782389 w 9183189"/>
              <a:gd name="connsiteY77" fmla="*/ 3187337 h 5891349"/>
              <a:gd name="connsiteX78" fmla="*/ 3030583 w 9183189"/>
              <a:gd name="connsiteY78" fmla="*/ 3304903 h 5891349"/>
              <a:gd name="connsiteX79" fmla="*/ 3213463 w 9183189"/>
              <a:gd name="connsiteY79" fmla="*/ 3540035 h 5891349"/>
              <a:gd name="connsiteX80" fmla="*/ 3409406 w 9183189"/>
              <a:gd name="connsiteY80" fmla="*/ 3814355 h 5891349"/>
              <a:gd name="connsiteX81" fmla="*/ 3592286 w 9183189"/>
              <a:gd name="connsiteY81" fmla="*/ 4036423 h 5891349"/>
              <a:gd name="connsiteX82" fmla="*/ 3631475 w 9183189"/>
              <a:gd name="connsiteY82" fmla="*/ 4245429 h 5891349"/>
              <a:gd name="connsiteX83" fmla="*/ 3631475 w 9183189"/>
              <a:gd name="connsiteY83" fmla="*/ 4362995 h 5891349"/>
              <a:gd name="connsiteX84" fmla="*/ 3944983 w 9183189"/>
              <a:gd name="connsiteY84" fmla="*/ 4284617 h 5891349"/>
              <a:gd name="connsiteX85" fmla="*/ 4493623 w 9183189"/>
              <a:gd name="connsiteY85" fmla="*/ 4284617 h 5891349"/>
              <a:gd name="connsiteX86" fmla="*/ 4728755 w 9183189"/>
              <a:gd name="connsiteY86" fmla="*/ 4193177 h 5891349"/>
              <a:gd name="connsiteX87" fmla="*/ 5133703 w 9183189"/>
              <a:gd name="connsiteY87" fmla="*/ 4206240 h 5891349"/>
              <a:gd name="connsiteX88" fmla="*/ 5434149 w 9183189"/>
              <a:gd name="connsiteY88" fmla="*/ 4114800 h 5891349"/>
              <a:gd name="connsiteX89" fmla="*/ 5904412 w 9183189"/>
              <a:gd name="connsiteY89" fmla="*/ 4088675 h 5891349"/>
              <a:gd name="connsiteX90" fmla="*/ 6217920 w 9183189"/>
              <a:gd name="connsiteY90" fmla="*/ 4010297 h 5891349"/>
              <a:gd name="connsiteX91" fmla="*/ 6505303 w 9183189"/>
              <a:gd name="connsiteY91" fmla="*/ 4075612 h 5891349"/>
              <a:gd name="connsiteX92" fmla="*/ 6635932 w 9183189"/>
              <a:gd name="connsiteY92" fmla="*/ 4088675 h 5891349"/>
              <a:gd name="connsiteX93" fmla="*/ 6910252 w 9183189"/>
              <a:gd name="connsiteY93" fmla="*/ 3997235 h 5891349"/>
              <a:gd name="connsiteX94" fmla="*/ 7289075 w 9183189"/>
              <a:gd name="connsiteY94" fmla="*/ 3958046 h 5891349"/>
              <a:gd name="connsiteX95" fmla="*/ 7589520 w 9183189"/>
              <a:gd name="connsiteY95" fmla="*/ 3997235 h 5891349"/>
              <a:gd name="connsiteX96" fmla="*/ 8046176 w 9183189"/>
              <a:gd name="connsiteY96" fmla="*/ 3951855 h 5891349"/>
              <a:gd name="connsiteX97" fmla="*/ 8046720 w 9183189"/>
              <a:gd name="connsiteY97" fmla="*/ 3905795 h 5891349"/>
              <a:gd name="connsiteX98" fmla="*/ 8107204 w 9183189"/>
              <a:gd name="connsiteY98" fmla="*/ 3865517 h 5891349"/>
              <a:gd name="connsiteX99" fmla="*/ 8227288 w 9183189"/>
              <a:gd name="connsiteY99" fmla="*/ 3947296 h 5891349"/>
              <a:gd name="connsiteX100" fmla="*/ 8506166 w 9183189"/>
              <a:gd name="connsiteY100" fmla="*/ 3892800 h 5891349"/>
              <a:gd name="connsiteX101" fmla="*/ 8673737 w 9183189"/>
              <a:gd name="connsiteY101" fmla="*/ 3931920 h 5891349"/>
              <a:gd name="connsiteX102" fmla="*/ 8869680 w 9183189"/>
              <a:gd name="connsiteY102" fmla="*/ 3866606 h 5891349"/>
              <a:gd name="connsiteX103" fmla="*/ 8983640 w 9183189"/>
              <a:gd name="connsiteY103" fmla="*/ 3891371 h 5891349"/>
              <a:gd name="connsiteX104" fmla="*/ 9120120 w 9183189"/>
              <a:gd name="connsiteY104" fmla="*/ 3818505 h 5891349"/>
              <a:gd name="connsiteX105" fmla="*/ 9166521 w 9183189"/>
              <a:gd name="connsiteY105" fmla="*/ 3840752 h 5891349"/>
              <a:gd name="connsiteX106" fmla="*/ 9183189 w 9183189"/>
              <a:gd name="connsiteY106" fmla="*/ 5891349 h 5891349"/>
              <a:gd name="connsiteX107" fmla="*/ 0 w 9183189"/>
              <a:gd name="connsiteY107" fmla="*/ 5878286 h 5891349"/>
              <a:gd name="connsiteX0" fmla="*/ 0 w 9171283"/>
              <a:gd name="connsiteY0" fmla="*/ 5878286 h 5878286"/>
              <a:gd name="connsiteX1" fmla="*/ 26126 w 9171283"/>
              <a:gd name="connsiteY1" fmla="*/ 4807132 h 5878286"/>
              <a:gd name="connsiteX2" fmla="*/ 156755 w 9171283"/>
              <a:gd name="connsiteY2" fmla="*/ 4872446 h 5878286"/>
              <a:gd name="connsiteX3" fmla="*/ 274320 w 9171283"/>
              <a:gd name="connsiteY3" fmla="*/ 4741817 h 5878286"/>
              <a:gd name="connsiteX4" fmla="*/ 470263 w 9171283"/>
              <a:gd name="connsiteY4" fmla="*/ 4794069 h 5878286"/>
              <a:gd name="connsiteX5" fmla="*/ 770709 w 9171283"/>
              <a:gd name="connsiteY5" fmla="*/ 4715692 h 5878286"/>
              <a:gd name="connsiteX6" fmla="*/ 770709 w 9171283"/>
              <a:gd name="connsiteY6" fmla="*/ 4585063 h 5878286"/>
              <a:gd name="connsiteX7" fmla="*/ 992777 w 9171283"/>
              <a:gd name="connsiteY7" fmla="*/ 4598126 h 5878286"/>
              <a:gd name="connsiteX8" fmla="*/ 1345475 w 9171283"/>
              <a:gd name="connsiteY8" fmla="*/ 4689566 h 5878286"/>
              <a:gd name="connsiteX9" fmla="*/ 1358537 w 9171283"/>
              <a:gd name="connsiteY9" fmla="*/ 4506686 h 5878286"/>
              <a:gd name="connsiteX10" fmla="*/ 1280160 w 9171283"/>
              <a:gd name="connsiteY10" fmla="*/ 3944983 h 5878286"/>
              <a:gd name="connsiteX11" fmla="*/ 1489166 w 9171283"/>
              <a:gd name="connsiteY11" fmla="*/ 3905795 h 5878286"/>
              <a:gd name="connsiteX12" fmla="*/ 1489166 w 9171283"/>
              <a:gd name="connsiteY12" fmla="*/ 3905795 h 5878286"/>
              <a:gd name="connsiteX13" fmla="*/ 1711235 w 9171283"/>
              <a:gd name="connsiteY13" fmla="*/ 3944983 h 5878286"/>
              <a:gd name="connsiteX14" fmla="*/ 1920240 w 9171283"/>
              <a:gd name="connsiteY14" fmla="*/ 3984172 h 5878286"/>
              <a:gd name="connsiteX15" fmla="*/ 1685109 w 9171283"/>
              <a:gd name="connsiteY15" fmla="*/ 3762103 h 5878286"/>
              <a:gd name="connsiteX16" fmla="*/ 1528355 w 9171283"/>
              <a:gd name="connsiteY16" fmla="*/ 3644537 h 5878286"/>
              <a:gd name="connsiteX17" fmla="*/ 1436915 w 9171283"/>
              <a:gd name="connsiteY17" fmla="*/ 3304903 h 5878286"/>
              <a:gd name="connsiteX18" fmla="*/ 1476103 w 9171283"/>
              <a:gd name="connsiteY18" fmla="*/ 2782389 h 5878286"/>
              <a:gd name="connsiteX19" fmla="*/ 1580606 w 9171283"/>
              <a:gd name="connsiteY19" fmla="*/ 2246812 h 5878286"/>
              <a:gd name="connsiteX20" fmla="*/ 1750423 w 9171283"/>
              <a:gd name="connsiteY20" fmla="*/ 1423852 h 5878286"/>
              <a:gd name="connsiteX21" fmla="*/ 1946366 w 9171283"/>
              <a:gd name="connsiteY21" fmla="*/ 966652 h 5878286"/>
              <a:gd name="connsiteX22" fmla="*/ 2155372 w 9171283"/>
              <a:gd name="connsiteY22" fmla="*/ 692332 h 5878286"/>
              <a:gd name="connsiteX23" fmla="*/ 2521132 w 9171283"/>
              <a:gd name="connsiteY23" fmla="*/ 326572 h 5878286"/>
              <a:gd name="connsiteX24" fmla="*/ 2899955 w 9171283"/>
              <a:gd name="connsiteY24" fmla="*/ 65315 h 5878286"/>
              <a:gd name="connsiteX25" fmla="*/ 3004457 w 9171283"/>
              <a:gd name="connsiteY25" fmla="*/ 365760 h 5878286"/>
              <a:gd name="connsiteX26" fmla="*/ 3108960 w 9171283"/>
              <a:gd name="connsiteY26" fmla="*/ 274320 h 5878286"/>
              <a:gd name="connsiteX27" fmla="*/ 3213463 w 9171283"/>
              <a:gd name="connsiteY27" fmla="*/ 104503 h 5878286"/>
              <a:gd name="connsiteX28" fmla="*/ 3370217 w 9171283"/>
              <a:gd name="connsiteY28" fmla="*/ 0 h 5878286"/>
              <a:gd name="connsiteX29" fmla="*/ 3709852 w 9171283"/>
              <a:gd name="connsiteY29" fmla="*/ 52252 h 5878286"/>
              <a:gd name="connsiteX30" fmla="*/ 3892732 w 9171283"/>
              <a:gd name="connsiteY30" fmla="*/ 326572 h 5878286"/>
              <a:gd name="connsiteX31" fmla="*/ 3971109 w 9171283"/>
              <a:gd name="connsiteY31" fmla="*/ 705395 h 5878286"/>
              <a:gd name="connsiteX32" fmla="*/ 3918857 w 9171283"/>
              <a:gd name="connsiteY32" fmla="*/ 927463 h 5878286"/>
              <a:gd name="connsiteX33" fmla="*/ 3749040 w 9171283"/>
              <a:gd name="connsiteY33" fmla="*/ 979715 h 5878286"/>
              <a:gd name="connsiteX34" fmla="*/ 3618412 w 9171283"/>
              <a:gd name="connsiteY34" fmla="*/ 1136469 h 5878286"/>
              <a:gd name="connsiteX35" fmla="*/ 3618412 w 9171283"/>
              <a:gd name="connsiteY35" fmla="*/ 1136469 h 5878286"/>
              <a:gd name="connsiteX36" fmla="*/ 3553097 w 9171283"/>
              <a:gd name="connsiteY36" fmla="*/ 1332412 h 5878286"/>
              <a:gd name="connsiteX37" fmla="*/ 3435532 w 9171283"/>
              <a:gd name="connsiteY37" fmla="*/ 1214846 h 5878286"/>
              <a:gd name="connsiteX38" fmla="*/ 3396343 w 9171283"/>
              <a:gd name="connsiteY38" fmla="*/ 1306286 h 5878286"/>
              <a:gd name="connsiteX39" fmla="*/ 3304903 w 9171283"/>
              <a:gd name="connsiteY39" fmla="*/ 1293223 h 5878286"/>
              <a:gd name="connsiteX40" fmla="*/ 3213463 w 9171283"/>
              <a:gd name="connsiteY40" fmla="*/ 1358537 h 5878286"/>
              <a:gd name="connsiteX41" fmla="*/ 3304903 w 9171283"/>
              <a:gd name="connsiteY41" fmla="*/ 1606732 h 5878286"/>
              <a:gd name="connsiteX42" fmla="*/ 3239589 w 9171283"/>
              <a:gd name="connsiteY42" fmla="*/ 1685109 h 5878286"/>
              <a:gd name="connsiteX43" fmla="*/ 3213463 w 9171283"/>
              <a:gd name="connsiteY43" fmla="*/ 1867989 h 5878286"/>
              <a:gd name="connsiteX44" fmla="*/ 3174275 w 9171283"/>
              <a:gd name="connsiteY44" fmla="*/ 2024743 h 5878286"/>
              <a:gd name="connsiteX45" fmla="*/ 3239589 w 9171283"/>
              <a:gd name="connsiteY45" fmla="*/ 2116183 h 5878286"/>
              <a:gd name="connsiteX46" fmla="*/ 3239589 w 9171283"/>
              <a:gd name="connsiteY46" fmla="*/ 2116183 h 5878286"/>
              <a:gd name="connsiteX47" fmla="*/ 3448595 w 9171283"/>
              <a:gd name="connsiteY47" fmla="*/ 2155372 h 5878286"/>
              <a:gd name="connsiteX48" fmla="*/ 3592286 w 9171283"/>
              <a:gd name="connsiteY48" fmla="*/ 2050869 h 5878286"/>
              <a:gd name="connsiteX49" fmla="*/ 3775166 w 9171283"/>
              <a:gd name="connsiteY49" fmla="*/ 2050869 h 5878286"/>
              <a:gd name="connsiteX50" fmla="*/ 4036423 w 9171283"/>
              <a:gd name="connsiteY50" fmla="*/ 1920240 h 5878286"/>
              <a:gd name="connsiteX51" fmla="*/ 4193177 w 9171283"/>
              <a:gd name="connsiteY51" fmla="*/ 1632857 h 5878286"/>
              <a:gd name="connsiteX52" fmla="*/ 4271555 w 9171283"/>
              <a:gd name="connsiteY52" fmla="*/ 1554480 h 5878286"/>
              <a:gd name="connsiteX53" fmla="*/ 4349932 w 9171283"/>
              <a:gd name="connsiteY53" fmla="*/ 1463040 h 5878286"/>
              <a:gd name="connsiteX54" fmla="*/ 4323806 w 9171283"/>
              <a:gd name="connsiteY54" fmla="*/ 1672046 h 5878286"/>
              <a:gd name="connsiteX55" fmla="*/ 4258492 w 9171283"/>
              <a:gd name="connsiteY55" fmla="*/ 1789612 h 5878286"/>
              <a:gd name="connsiteX56" fmla="*/ 4506686 w 9171283"/>
              <a:gd name="connsiteY56" fmla="*/ 1658983 h 5878286"/>
              <a:gd name="connsiteX57" fmla="*/ 4624252 w 9171283"/>
              <a:gd name="connsiteY57" fmla="*/ 1567543 h 5878286"/>
              <a:gd name="connsiteX58" fmla="*/ 4728755 w 9171283"/>
              <a:gd name="connsiteY58" fmla="*/ 1632857 h 5878286"/>
              <a:gd name="connsiteX59" fmla="*/ 4650377 w 9171283"/>
              <a:gd name="connsiteY59" fmla="*/ 1776549 h 5878286"/>
              <a:gd name="connsiteX60" fmla="*/ 4767943 w 9171283"/>
              <a:gd name="connsiteY60" fmla="*/ 1724297 h 5878286"/>
              <a:gd name="connsiteX61" fmla="*/ 4807132 w 9171283"/>
              <a:gd name="connsiteY61" fmla="*/ 1867989 h 5878286"/>
              <a:gd name="connsiteX62" fmla="*/ 4611189 w 9171283"/>
              <a:gd name="connsiteY62" fmla="*/ 1985555 h 5878286"/>
              <a:gd name="connsiteX63" fmla="*/ 4754880 w 9171283"/>
              <a:gd name="connsiteY63" fmla="*/ 1998617 h 5878286"/>
              <a:gd name="connsiteX64" fmla="*/ 4767943 w 9171283"/>
              <a:gd name="connsiteY64" fmla="*/ 2076995 h 5878286"/>
              <a:gd name="connsiteX65" fmla="*/ 4362995 w 9171283"/>
              <a:gd name="connsiteY65" fmla="*/ 2259875 h 5878286"/>
              <a:gd name="connsiteX66" fmla="*/ 4153989 w 9171283"/>
              <a:gd name="connsiteY66" fmla="*/ 2299063 h 5878286"/>
              <a:gd name="connsiteX67" fmla="*/ 4010297 w 9171283"/>
              <a:gd name="connsiteY67" fmla="*/ 2325189 h 5878286"/>
              <a:gd name="connsiteX68" fmla="*/ 3997235 w 9171283"/>
              <a:gd name="connsiteY68" fmla="*/ 2547257 h 5878286"/>
              <a:gd name="connsiteX69" fmla="*/ 3853543 w 9171283"/>
              <a:gd name="connsiteY69" fmla="*/ 2612572 h 5878286"/>
              <a:gd name="connsiteX70" fmla="*/ 3827417 w 9171283"/>
              <a:gd name="connsiteY70" fmla="*/ 2586446 h 5878286"/>
              <a:gd name="connsiteX71" fmla="*/ 3670663 w 9171283"/>
              <a:gd name="connsiteY71" fmla="*/ 2704012 h 5878286"/>
              <a:gd name="connsiteX72" fmla="*/ 3213463 w 9171283"/>
              <a:gd name="connsiteY72" fmla="*/ 2808515 h 5878286"/>
              <a:gd name="connsiteX73" fmla="*/ 3082835 w 9171283"/>
              <a:gd name="connsiteY73" fmla="*/ 2873829 h 5878286"/>
              <a:gd name="connsiteX74" fmla="*/ 2991395 w 9171283"/>
              <a:gd name="connsiteY74" fmla="*/ 2756263 h 5878286"/>
              <a:gd name="connsiteX75" fmla="*/ 2952206 w 9171283"/>
              <a:gd name="connsiteY75" fmla="*/ 2808515 h 5878286"/>
              <a:gd name="connsiteX76" fmla="*/ 2952206 w 9171283"/>
              <a:gd name="connsiteY76" fmla="*/ 2991395 h 5878286"/>
              <a:gd name="connsiteX77" fmla="*/ 2782389 w 9171283"/>
              <a:gd name="connsiteY77" fmla="*/ 3187337 h 5878286"/>
              <a:gd name="connsiteX78" fmla="*/ 3030583 w 9171283"/>
              <a:gd name="connsiteY78" fmla="*/ 3304903 h 5878286"/>
              <a:gd name="connsiteX79" fmla="*/ 3213463 w 9171283"/>
              <a:gd name="connsiteY79" fmla="*/ 3540035 h 5878286"/>
              <a:gd name="connsiteX80" fmla="*/ 3409406 w 9171283"/>
              <a:gd name="connsiteY80" fmla="*/ 3814355 h 5878286"/>
              <a:gd name="connsiteX81" fmla="*/ 3592286 w 9171283"/>
              <a:gd name="connsiteY81" fmla="*/ 4036423 h 5878286"/>
              <a:gd name="connsiteX82" fmla="*/ 3631475 w 9171283"/>
              <a:gd name="connsiteY82" fmla="*/ 4245429 h 5878286"/>
              <a:gd name="connsiteX83" fmla="*/ 3631475 w 9171283"/>
              <a:gd name="connsiteY83" fmla="*/ 4362995 h 5878286"/>
              <a:gd name="connsiteX84" fmla="*/ 3944983 w 9171283"/>
              <a:gd name="connsiteY84" fmla="*/ 4284617 h 5878286"/>
              <a:gd name="connsiteX85" fmla="*/ 4493623 w 9171283"/>
              <a:gd name="connsiteY85" fmla="*/ 4284617 h 5878286"/>
              <a:gd name="connsiteX86" fmla="*/ 4728755 w 9171283"/>
              <a:gd name="connsiteY86" fmla="*/ 4193177 h 5878286"/>
              <a:gd name="connsiteX87" fmla="*/ 5133703 w 9171283"/>
              <a:gd name="connsiteY87" fmla="*/ 4206240 h 5878286"/>
              <a:gd name="connsiteX88" fmla="*/ 5434149 w 9171283"/>
              <a:gd name="connsiteY88" fmla="*/ 4114800 h 5878286"/>
              <a:gd name="connsiteX89" fmla="*/ 5904412 w 9171283"/>
              <a:gd name="connsiteY89" fmla="*/ 4088675 h 5878286"/>
              <a:gd name="connsiteX90" fmla="*/ 6217920 w 9171283"/>
              <a:gd name="connsiteY90" fmla="*/ 4010297 h 5878286"/>
              <a:gd name="connsiteX91" fmla="*/ 6505303 w 9171283"/>
              <a:gd name="connsiteY91" fmla="*/ 4075612 h 5878286"/>
              <a:gd name="connsiteX92" fmla="*/ 6635932 w 9171283"/>
              <a:gd name="connsiteY92" fmla="*/ 4088675 h 5878286"/>
              <a:gd name="connsiteX93" fmla="*/ 6910252 w 9171283"/>
              <a:gd name="connsiteY93" fmla="*/ 3997235 h 5878286"/>
              <a:gd name="connsiteX94" fmla="*/ 7289075 w 9171283"/>
              <a:gd name="connsiteY94" fmla="*/ 3958046 h 5878286"/>
              <a:gd name="connsiteX95" fmla="*/ 7589520 w 9171283"/>
              <a:gd name="connsiteY95" fmla="*/ 3997235 h 5878286"/>
              <a:gd name="connsiteX96" fmla="*/ 8046176 w 9171283"/>
              <a:gd name="connsiteY96" fmla="*/ 3951855 h 5878286"/>
              <a:gd name="connsiteX97" fmla="*/ 8046720 w 9171283"/>
              <a:gd name="connsiteY97" fmla="*/ 3905795 h 5878286"/>
              <a:gd name="connsiteX98" fmla="*/ 8107204 w 9171283"/>
              <a:gd name="connsiteY98" fmla="*/ 3865517 h 5878286"/>
              <a:gd name="connsiteX99" fmla="*/ 8227288 w 9171283"/>
              <a:gd name="connsiteY99" fmla="*/ 3947296 h 5878286"/>
              <a:gd name="connsiteX100" fmla="*/ 8506166 w 9171283"/>
              <a:gd name="connsiteY100" fmla="*/ 3892800 h 5878286"/>
              <a:gd name="connsiteX101" fmla="*/ 8673737 w 9171283"/>
              <a:gd name="connsiteY101" fmla="*/ 3931920 h 5878286"/>
              <a:gd name="connsiteX102" fmla="*/ 8869680 w 9171283"/>
              <a:gd name="connsiteY102" fmla="*/ 3866606 h 5878286"/>
              <a:gd name="connsiteX103" fmla="*/ 8983640 w 9171283"/>
              <a:gd name="connsiteY103" fmla="*/ 3891371 h 5878286"/>
              <a:gd name="connsiteX104" fmla="*/ 9120120 w 9171283"/>
              <a:gd name="connsiteY104" fmla="*/ 3818505 h 5878286"/>
              <a:gd name="connsiteX105" fmla="*/ 9166521 w 9171283"/>
              <a:gd name="connsiteY105" fmla="*/ 3840752 h 5878286"/>
              <a:gd name="connsiteX106" fmla="*/ 9171283 w 9171283"/>
              <a:gd name="connsiteY106" fmla="*/ 5874680 h 5878286"/>
              <a:gd name="connsiteX107" fmla="*/ 0 w 9171283"/>
              <a:gd name="connsiteY107" fmla="*/ 5878286 h 5878286"/>
              <a:gd name="connsiteX0" fmla="*/ 0 w 9147471"/>
              <a:gd name="connsiteY0" fmla="*/ 5878286 h 5878286"/>
              <a:gd name="connsiteX1" fmla="*/ 2314 w 9147471"/>
              <a:gd name="connsiteY1" fmla="*/ 4807132 h 5878286"/>
              <a:gd name="connsiteX2" fmla="*/ 132943 w 9147471"/>
              <a:gd name="connsiteY2" fmla="*/ 4872446 h 5878286"/>
              <a:gd name="connsiteX3" fmla="*/ 250508 w 9147471"/>
              <a:gd name="connsiteY3" fmla="*/ 4741817 h 5878286"/>
              <a:gd name="connsiteX4" fmla="*/ 446451 w 9147471"/>
              <a:gd name="connsiteY4" fmla="*/ 4794069 h 5878286"/>
              <a:gd name="connsiteX5" fmla="*/ 746897 w 9147471"/>
              <a:gd name="connsiteY5" fmla="*/ 4715692 h 5878286"/>
              <a:gd name="connsiteX6" fmla="*/ 746897 w 9147471"/>
              <a:gd name="connsiteY6" fmla="*/ 4585063 h 5878286"/>
              <a:gd name="connsiteX7" fmla="*/ 968965 w 9147471"/>
              <a:gd name="connsiteY7" fmla="*/ 4598126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32943 w 9147471"/>
              <a:gd name="connsiteY2" fmla="*/ 4872446 h 5878286"/>
              <a:gd name="connsiteX3" fmla="*/ 250508 w 9147471"/>
              <a:gd name="connsiteY3" fmla="*/ 4741817 h 5878286"/>
              <a:gd name="connsiteX4" fmla="*/ 446451 w 9147471"/>
              <a:gd name="connsiteY4" fmla="*/ 4794069 h 5878286"/>
              <a:gd name="connsiteX5" fmla="*/ 746897 w 9147471"/>
              <a:gd name="connsiteY5" fmla="*/ 4715692 h 5878286"/>
              <a:gd name="connsiteX6" fmla="*/ 746897 w 9147471"/>
              <a:gd name="connsiteY6" fmla="*/ 4585063 h 5878286"/>
              <a:gd name="connsiteX7" fmla="*/ 968965 w 9147471"/>
              <a:gd name="connsiteY7" fmla="*/ 4598126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50508 w 9147471"/>
              <a:gd name="connsiteY3" fmla="*/ 4741817 h 5878286"/>
              <a:gd name="connsiteX4" fmla="*/ 446451 w 9147471"/>
              <a:gd name="connsiteY4" fmla="*/ 4794069 h 5878286"/>
              <a:gd name="connsiteX5" fmla="*/ 746897 w 9147471"/>
              <a:gd name="connsiteY5" fmla="*/ 4715692 h 5878286"/>
              <a:gd name="connsiteX6" fmla="*/ 746897 w 9147471"/>
              <a:gd name="connsiteY6" fmla="*/ 4585063 h 5878286"/>
              <a:gd name="connsiteX7" fmla="*/ 968965 w 9147471"/>
              <a:gd name="connsiteY7" fmla="*/ 4598126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46897 w 9147471"/>
              <a:gd name="connsiteY5" fmla="*/ 4715692 h 5878286"/>
              <a:gd name="connsiteX6" fmla="*/ 746897 w 9147471"/>
              <a:gd name="connsiteY6" fmla="*/ 4585063 h 5878286"/>
              <a:gd name="connsiteX7" fmla="*/ 968965 w 9147471"/>
              <a:gd name="connsiteY7" fmla="*/ 4598126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46897 w 9147471"/>
              <a:gd name="connsiteY6" fmla="*/ 4585063 h 5878286"/>
              <a:gd name="connsiteX7" fmla="*/ 968965 w 9147471"/>
              <a:gd name="connsiteY7" fmla="*/ 4598126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68965 w 9147471"/>
              <a:gd name="connsiteY7" fmla="*/ 4598126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321663 w 9147471"/>
              <a:gd name="connsiteY8" fmla="*/ 4689566 h 5878286"/>
              <a:gd name="connsiteX9" fmla="*/ 1334725 w 9147471"/>
              <a:gd name="connsiteY9" fmla="*/ 4506686 h 5878286"/>
              <a:gd name="connsiteX10" fmla="*/ 1256348 w 9147471"/>
              <a:gd name="connsiteY10" fmla="*/ 3944983 h 5878286"/>
              <a:gd name="connsiteX11" fmla="*/ 1465354 w 9147471"/>
              <a:gd name="connsiteY11" fmla="*/ 3905795 h 5878286"/>
              <a:gd name="connsiteX12" fmla="*/ 1465354 w 9147471"/>
              <a:gd name="connsiteY12" fmla="*/ 3905795 h 5878286"/>
              <a:gd name="connsiteX13" fmla="*/ 1687423 w 9147471"/>
              <a:gd name="connsiteY13" fmla="*/ 3944983 h 5878286"/>
              <a:gd name="connsiteX14" fmla="*/ 1896428 w 9147471"/>
              <a:gd name="connsiteY14" fmla="*/ 3984172 h 5878286"/>
              <a:gd name="connsiteX15" fmla="*/ 1661297 w 9147471"/>
              <a:gd name="connsiteY15" fmla="*/ 3762103 h 5878286"/>
              <a:gd name="connsiteX16" fmla="*/ 1504543 w 9147471"/>
              <a:gd name="connsiteY16" fmla="*/ 3644537 h 5878286"/>
              <a:gd name="connsiteX17" fmla="*/ 1413103 w 9147471"/>
              <a:gd name="connsiteY17" fmla="*/ 3304903 h 5878286"/>
              <a:gd name="connsiteX18" fmla="*/ 1452291 w 9147471"/>
              <a:gd name="connsiteY18" fmla="*/ 2782389 h 5878286"/>
              <a:gd name="connsiteX19" fmla="*/ 1556794 w 9147471"/>
              <a:gd name="connsiteY19" fmla="*/ 2246812 h 5878286"/>
              <a:gd name="connsiteX20" fmla="*/ 1726611 w 9147471"/>
              <a:gd name="connsiteY20" fmla="*/ 1423852 h 5878286"/>
              <a:gd name="connsiteX21" fmla="*/ 1922554 w 9147471"/>
              <a:gd name="connsiteY21" fmla="*/ 966652 h 5878286"/>
              <a:gd name="connsiteX22" fmla="*/ 2131560 w 9147471"/>
              <a:gd name="connsiteY22" fmla="*/ 692332 h 5878286"/>
              <a:gd name="connsiteX23" fmla="*/ 2497320 w 9147471"/>
              <a:gd name="connsiteY23" fmla="*/ 326572 h 5878286"/>
              <a:gd name="connsiteX24" fmla="*/ 2876143 w 9147471"/>
              <a:gd name="connsiteY24" fmla="*/ 65315 h 5878286"/>
              <a:gd name="connsiteX25" fmla="*/ 2980645 w 9147471"/>
              <a:gd name="connsiteY25" fmla="*/ 365760 h 5878286"/>
              <a:gd name="connsiteX26" fmla="*/ 3085148 w 9147471"/>
              <a:gd name="connsiteY26" fmla="*/ 274320 h 5878286"/>
              <a:gd name="connsiteX27" fmla="*/ 3189651 w 9147471"/>
              <a:gd name="connsiteY27" fmla="*/ 104503 h 5878286"/>
              <a:gd name="connsiteX28" fmla="*/ 3346405 w 9147471"/>
              <a:gd name="connsiteY28" fmla="*/ 0 h 5878286"/>
              <a:gd name="connsiteX29" fmla="*/ 3686040 w 9147471"/>
              <a:gd name="connsiteY29" fmla="*/ 52252 h 5878286"/>
              <a:gd name="connsiteX30" fmla="*/ 3868920 w 9147471"/>
              <a:gd name="connsiteY30" fmla="*/ 326572 h 5878286"/>
              <a:gd name="connsiteX31" fmla="*/ 3947297 w 9147471"/>
              <a:gd name="connsiteY31" fmla="*/ 705395 h 5878286"/>
              <a:gd name="connsiteX32" fmla="*/ 3895045 w 9147471"/>
              <a:gd name="connsiteY32" fmla="*/ 927463 h 5878286"/>
              <a:gd name="connsiteX33" fmla="*/ 3725228 w 9147471"/>
              <a:gd name="connsiteY33" fmla="*/ 979715 h 5878286"/>
              <a:gd name="connsiteX34" fmla="*/ 3594600 w 9147471"/>
              <a:gd name="connsiteY34" fmla="*/ 1136469 h 5878286"/>
              <a:gd name="connsiteX35" fmla="*/ 3594600 w 9147471"/>
              <a:gd name="connsiteY35" fmla="*/ 1136469 h 5878286"/>
              <a:gd name="connsiteX36" fmla="*/ 3529285 w 9147471"/>
              <a:gd name="connsiteY36" fmla="*/ 1332412 h 5878286"/>
              <a:gd name="connsiteX37" fmla="*/ 3411720 w 9147471"/>
              <a:gd name="connsiteY37" fmla="*/ 1214846 h 5878286"/>
              <a:gd name="connsiteX38" fmla="*/ 3372531 w 9147471"/>
              <a:gd name="connsiteY38" fmla="*/ 1306286 h 5878286"/>
              <a:gd name="connsiteX39" fmla="*/ 3281091 w 9147471"/>
              <a:gd name="connsiteY39" fmla="*/ 1293223 h 5878286"/>
              <a:gd name="connsiteX40" fmla="*/ 3189651 w 9147471"/>
              <a:gd name="connsiteY40" fmla="*/ 1358537 h 5878286"/>
              <a:gd name="connsiteX41" fmla="*/ 3281091 w 9147471"/>
              <a:gd name="connsiteY41" fmla="*/ 1606732 h 5878286"/>
              <a:gd name="connsiteX42" fmla="*/ 3215777 w 9147471"/>
              <a:gd name="connsiteY42" fmla="*/ 1685109 h 5878286"/>
              <a:gd name="connsiteX43" fmla="*/ 3189651 w 9147471"/>
              <a:gd name="connsiteY43" fmla="*/ 1867989 h 5878286"/>
              <a:gd name="connsiteX44" fmla="*/ 3150463 w 9147471"/>
              <a:gd name="connsiteY44" fmla="*/ 2024743 h 5878286"/>
              <a:gd name="connsiteX45" fmla="*/ 3215777 w 9147471"/>
              <a:gd name="connsiteY45" fmla="*/ 2116183 h 5878286"/>
              <a:gd name="connsiteX46" fmla="*/ 3215777 w 9147471"/>
              <a:gd name="connsiteY46" fmla="*/ 2116183 h 5878286"/>
              <a:gd name="connsiteX47" fmla="*/ 3424783 w 9147471"/>
              <a:gd name="connsiteY47" fmla="*/ 2155372 h 5878286"/>
              <a:gd name="connsiteX48" fmla="*/ 3568474 w 9147471"/>
              <a:gd name="connsiteY48" fmla="*/ 2050869 h 5878286"/>
              <a:gd name="connsiteX49" fmla="*/ 3751354 w 9147471"/>
              <a:gd name="connsiteY49" fmla="*/ 2050869 h 5878286"/>
              <a:gd name="connsiteX50" fmla="*/ 4012611 w 9147471"/>
              <a:gd name="connsiteY50" fmla="*/ 1920240 h 5878286"/>
              <a:gd name="connsiteX51" fmla="*/ 4169365 w 9147471"/>
              <a:gd name="connsiteY51" fmla="*/ 1632857 h 5878286"/>
              <a:gd name="connsiteX52" fmla="*/ 4247743 w 9147471"/>
              <a:gd name="connsiteY52" fmla="*/ 1554480 h 5878286"/>
              <a:gd name="connsiteX53" fmla="*/ 4326120 w 9147471"/>
              <a:gd name="connsiteY53" fmla="*/ 1463040 h 5878286"/>
              <a:gd name="connsiteX54" fmla="*/ 4299994 w 9147471"/>
              <a:gd name="connsiteY54" fmla="*/ 1672046 h 5878286"/>
              <a:gd name="connsiteX55" fmla="*/ 4234680 w 9147471"/>
              <a:gd name="connsiteY55" fmla="*/ 1789612 h 5878286"/>
              <a:gd name="connsiteX56" fmla="*/ 4482874 w 9147471"/>
              <a:gd name="connsiteY56" fmla="*/ 1658983 h 5878286"/>
              <a:gd name="connsiteX57" fmla="*/ 4600440 w 9147471"/>
              <a:gd name="connsiteY57" fmla="*/ 1567543 h 5878286"/>
              <a:gd name="connsiteX58" fmla="*/ 4704943 w 9147471"/>
              <a:gd name="connsiteY58" fmla="*/ 1632857 h 5878286"/>
              <a:gd name="connsiteX59" fmla="*/ 4626565 w 9147471"/>
              <a:gd name="connsiteY59" fmla="*/ 1776549 h 5878286"/>
              <a:gd name="connsiteX60" fmla="*/ 4744131 w 9147471"/>
              <a:gd name="connsiteY60" fmla="*/ 1724297 h 5878286"/>
              <a:gd name="connsiteX61" fmla="*/ 4783320 w 9147471"/>
              <a:gd name="connsiteY61" fmla="*/ 1867989 h 5878286"/>
              <a:gd name="connsiteX62" fmla="*/ 4587377 w 9147471"/>
              <a:gd name="connsiteY62" fmla="*/ 1985555 h 5878286"/>
              <a:gd name="connsiteX63" fmla="*/ 4731068 w 9147471"/>
              <a:gd name="connsiteY63" fmla="*/ 1998617 h 5878286"/>
              <a:gd name="connsiteX64" fmla="*/ 4744131 w 9147471"/>
              <a:gd name="connsiteY64" fmla="*/ 2076995 h 5878286"/>
              <a:gd name="connsiteX65" fmla="*/ 4339183 w 9147471"/>
              <a:gd name="connsiteY65" fmla="*/ 2259875 h 5878286"/>
              <a:gd name="connsiteX66" fmla="*/ 4130177 w 9147471"/>
              <a:gd name="connsiteY66" fmla="*/ 2299063 h 5878286"/>
              <a:gd name="connsiteX67" fmla="*/ 3986485 w 9147471"/>
              <a:gd name="connsiteY67" fmla="*/ 2325189 h 5878286"/>
              <a:gd name="connsiteX68" fmla="*/ 3973423 w 9147471"/>
              <a:gd name="connsiteY68" fmla="*/ 2547257 h 5878286"/>
              <a:gd name="connsiteX69" fmla="*/ 3829731 w 9147471"/>
              <a:gd name="connsiteY69" fmla="*/ 2612572 h 5878286"/>
              <a:gd name="connsiteX70" fmla="*/ 3803605 w 9147471"/>
              <a:gd name="connsiteY70" fmla="*/ 2586446 h 5878286"/>
              <a:gd name="connsiteX71" fmla="*/ 3646851 w 9147471"/>
              <a:gd name="connsiteY71" fmla="*/ 2704012 h 5878286"/>
              <a:gd name="connsiteX72" fmla="*/ 3189651 w 9147471"/>
              <a:gd name="connsiteY72" fmla="*/ 2808515 h 5878286"/>
              <a:gd name="connsiteX73" fmla="*/ 3059023 w 9147471"/>
              <a:gd name="connsiteY73" fmla="*/ 2873829 h 5878286"/>
              <a:gd name="connsiteX74" fmla="*/ 2967583 w 9147471"/>
              <a:gd name="connsiteY74" fmla="*/ 2756263 h 5878286"/>
              <a:gd name="connsiteX75" fmla="*/ 2928394 w 9147471"/>
              <a:gd name="connsiteY75" fmla="*/ 2808515 h 5878286"/>
              <a:gd name="connsiteX76" fmla="*/ 2928394 w 9147471"/>
              <a:gd name="connsiteY76" fmla="*/ 2991395 h 5878286"/>
              <a:gd name="connsiteX77" fmla="*/ 2758577 w 9147471"/>
              <a:gd name="connsiteY77" fmla="*/ 3187337 h 5878286"/>
              <a:gd name="connsiteX78" fmla="*/ 3006771 w 9147471"/>
              <a:gd name="connsiteY78" fmla="*/ 3304903 h 5878286"/>
              <a:gd name="connsiteX79" fmla="*/ 3189651 w 9147471"/>
              <a:gd name="connsiteY79" fmla="*/ 3540035 h 5878286"/>
              <a:gd name="connsiteX80" fmla="*/ 3385594 w 9147471"/>
              <a:gd name="connsiteY80" fmla="*/ 3814355 h 5878286"/>
              <a:gd name="connsiteX81" fmla="*/ 3568474 w 9147471"/>
              <a:gd name="connsiteY81" fmla="*/ 4036423 h 5878286"/>
              <a:gd name="connsiteX82" fmla="*/ 3607663 w 9147471"/>
              <a:gd name="connsiteY82" fmla="*/ 4245429 h 5878286"/>
              <a:gd name="connsiteX83" fmla="*/ 3607663 w 9147471"/>
              <a:gd name="connsiteY83" fmla="*/ 4362995 h 5878286"/>
              <a:gd name="connsiteX84" fmla="*/ 3921171 w 9147471"/>
              <a:gd name="connsiteY84" fmla="*/ 4284617 h 5878286"/>
              <a:gd name="connsiteX85" fmla="*/ 4469811 w 9147471"/>
              <a:gd name="connsiteY85" fmla="*/ 4284617 h 5878286"/>
              <a:gd name="connsiteX86" fmla="*/ 4704943 w 9147471"/>
              <a:gd name="connsiteY86" fmla="*/ 4193177 h 5878286"/>
              <a:gd name="connsiteX87" fmla="*/ 5109891 w 9147471"/>
              <a:gd name="connsiteY87" fmla="*/ 4206240 h 5878286"/>
              <a:gd name="connsiteX88" fmla="*/ 5410337 w 9147471"/>
              <a:gd name="connsiteY88" fmla="*/ 4114800 h 5878286"/>
              <a:gd name="connsiteX89" fmla="*/ 5880600 w 9147471"/>
              <a:gd name="connsiteY89" fmla="*/ 4088675 h 5878286"/>
              <a:gd name="connsiteX90" fmla="*/ 6194108 w 9147471"/>
              <a:gd name="connsiteY90" fmla="*/ 4010297 h 5878286"/>
              <a:gd name="connsiteX91" fmla="*/ 6481491 w 9147471"/>
              <a:gd name="connsiteY91" fmla="*/ 4075612 h 5878286"/>
              <a:gd name="connsiteX92" fmla="*/ 6612120 w 9147471"/>
              <a:gd name="connsiteY92" fmla="*/ 4088675 h 5878286"/>
              <a:gd name="connsiteX93" fmla="*/ 6886440 w 9147471"/>
              <a:gd name="connsiteY93" fmla="*/ 3997235 h 5878286"/>
              <a:gd name="connsiteX94" fmla="*/ 7265263 w 9147471"/>
              <a:gd name="connsiteY94" fmla="*/ 3958046 h 5878286"/>
              <a:gd name="connsiteX95" fmla="*/ 7565708 w 9147471"/>
              <a:gd name="connsiteY95" fmla="*/ 3997235 h 5878286"/>
              <a:gd name="connsiteX96" fmla="*/ 8022364 w 9147471"/>
              <a:gd name="connsiteY96" fmla="*/ 3951855 h 5878286"/>
              <a:gd name="connsiteX97" fmla="*/ 8022908 w 9147471"/>
              <a:gd name="connsiteY97" fmla="*/ 3905795 h 5878286"/>
              <a:gd name="connsiteX98" fmla="*/ 8083392 w 9147471"/>
              <a:gd name="connsiteY98" fmla="*/ 3865517 h 5878286"/>
              <a:gd name="connsiteX99" fmla="*/ 8203476 w 9147471"/>
              <a:gd name="connsiteY99" fmla="*/ 3947296 h 5878286"/>
              <a:gd name="connsiteX100" fmla="*/ 8482354 w 9147471"/>
              <a:gd name="connsiteY100" fmla="*/ 3892800 h 5878286"/>
              <a:gd name="connsiteX101" fmla="*/ 8649925 w 9147471"/>
              <a:gd name="connsiteY101" fmla="*/ 3931920 h 5878286"/>
              <a:gd name="connsiteX102" fmla="*/ 8845868 w 9147471"/>
              <a:gd name="connsiteY102" fmla="*/ 3866606 h 5878286"/>
              <a:gd name="connsiteX103" fmla="*/ 8959828 w 9147471"/>
              <a:gd name="connsiteY103" fmla="*/ 3891371 h 5878286"/>
              <a:gd name="connsiteX104" fmla="*/ 9096308 w 9147471"/>
              <a:gd name="connsiteY104" fmla="*/ 3818505 h 5878286"/>
              <a:gd name="connsiteX105" fmla="*/ 9142709 w 9147471"/>
              <a:gd name="connsiteY105" fmla="*/ 3840752 h 5878286"/>
              <a:gd name="connsiteX106" fmla="*/ 9147471 w 9147471"/>
              <a:gd name="connsiteY106" fmla="*/ 5874680 h 5878286"/>
              <a:gd name="connsiteX107" fmla="*/ 0 w 9147471"/>
              <a:gd name="connsiteY107"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321663 w 9147471"/>
              <a:gd name="connsiteY9" fmla="*/ 4689566 h 5878286"/>
              <a:gd name="connsiteX10" fmla="*/ 1334725 w 9147471"/>
              <a:gd name="connsiteY10" fmla="*/ 4506686 h 5878286"/>
              <a:gd name="connsiteX11" fmla="*/ 1256348 w 9147471"/>
              <a:gd name="connsiteY11" fmla="*/ 3944983 h 5878286"/>
              <a:gd name="connsiteX12" fmla="*/ 1465354 w 9147471"/>
              <a:gd name="connsiteY12" fmla="*/ 3905795 h 5878286"/>
              <a:gd name="connsiteX13" fmla="*/ 1465354 w 9147471"/>
              <a:gd name="connsiteY13" fmla="*/ 3905795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6348 w 9147471"/>
              <a:gd name="connsiteY11" fmla="*/ 3944983 h 5878286"/>
              <a:gd name="connsiteX12" fmla="*/ 1465354 w 9147471"/>
              <a:gd name="connsiteY12" fmla="*/ 3905795 h 5878286"/>
              <a:gd name="connsiteX13" fmla="*/ 1465354 w 9147471"/>
              <a:gd name="connsiteY13" fmla="*/ 3905795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65354 w 9147471"/>
              <a:gd name="connsiteY12" fmla="*/ 3905795 h 5878286"/>
              <a:gd name="connsiteX13" fmla="*/ 1465354 w 9147471"/>
              <a:gd name="connsiteY13" fmla="*/ 3905795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65354 w 9147471"/>
              <a:gd name="connsiteY12" fmla="*/ 3905795 h 5878286"/>
              <a:gd name="connsiteX13" fmla="*/ 1465354 w 9147471"/>
              <a:gd name="connsiteY13" fmla="*/ 3905795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65354 w 9147471"/>
              <a:gd name="connsiteY12" fmla="*/ 3905795 h 5878286"/>
              <a:gd name="connsiteX13" fmla="*/ 1465354 w 9147471"/>
              <a:gd name="connsiteY13" fmla="*/ 3905795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65354 w 9147471"/>
              <a:gd name="connsiteY12" fmla="*/ 3905795 h 5878286"/>
              <a:gd name="connsiteX13" fmla="*/ 1458210 w 9147471"/>
              <a:gd name="connsiteY13" fmla="*/ 3884364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65354 w 9147471"/>
              <a:gd name="connsiteY12" fmla="*/ 3905795 h 5878286"/>
              <a:gd name="connsiteX13" fmla="*/ 1501073 w 9147471"/>
              <a:gd name="connsiteY13" fmla="*/ 3867696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7423 w 9147471"/>
              <a:gd name="connsiteY14" fmla="*/ 3944983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99329 w 9147471"/>
              <a:gd name="connsiteY14" fmla="*/ 3921170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99329 w 9147471"/>
              <a:gd name="connsiteY14" fmla="*/ 3921170 h 5878286"/>
              <a:gd name="connsiteX15" fmla="*/ 1896428 w 9147471"/>
              <a:gd name="connsiteY15" fmla="*/ 398417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99329 w 9147471"/>
              <a:gd name="connsiteY14" fmla="*/ 3921170 h 5878286"/>
              <a:gd name="connsiteX15" fmla="*/ 1922622 w 9147471"/>
              <a:gd name="connsiteY15" fmla="*/ 400322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99329 w 9147471"/>
              <a:gd name="connsiteY14" fmla="*/ 3921170 h 5878286"/>
              <a:gd name="connsiteX15" fmla="*/ 1922622 w 9147471"/>
              <a:gd name="connsiteY15" fmla="*/ 400322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99329 w 9147471"/>
              <a:gd name="connsiteY14" fmla="*/ 3921170 h 5878286"/>
              <a:gd name="connsiteX15" fmla="*/ 1922622 w 9147471"/>
              <a:gd name="connsiteY15" fmla="*/ 4003222 h 5878286"/>
              <a:gd name="connsiteX16" fmla="*/ 1661297 w 9147471"/>
              <a:gd name="connsiteY16" fmla="*/ 3762103 h 5878286"/>
              <a:gd name="connsiteX17" fmla="*/ 1504543 w 9147471"/>
              <a:gd name="connsiteY17" fmla="*/ 3644537 h 5878286"/>
              <a:gd name="connsiteX18" fmla="*/ 1413103 w 9147471"/>
              <a:gd name="connsiteY18" fmla="*/ 3304903 h 5878286"/>
              <a:gd name="connsiteX19" fmla="*/ 1452291 w 9147471"/>
              <a:gd name="connsiteY19" fmla="*/ 2782389 h 5878286"/>
              <a:gd name="connsiteX20" fmla="*/ 1556794 w 9147471"/>
              <a:gd name="connsiteY20" fmla="*/ 2246812 h 5878286"/>
              <a:gd name="connsiteX21" fmla="*/ 1726611 w 9147471"/>
              <a:gd name="connsiteY21" fmla="*/ 1423852 h 5878286"/>
              <a:gd name="connsiteX22" fmla="*/ 1922554 w 9147471"/>
              <a:gd name="connsiteY22" fmla="*/ 966652 h 5878286"/>
              <a:gd name="connsiteX23" fmla="*/ 2131560 w 9147471"/>
              <a:gd name="connsiteY23" fmla="*/ 692332 h 5878286"/>
              <a:gd name="connsiteX24" fmla="*/ 2497320 w 9147471"/>
              <a:gd name="connsiteY24" fmla="*/ 326572 h 5878286"/>
              <a:gd name="connsiteX25" fmla="*/ 2876143 w 9147471"/>
              <a:gd name="connsiteY25" fmla="*/ 65315 h 5878286"/>
              <a:gd name="connsiteX26" fmla="*/ 2980645 w 9147471"/>
              <a:gd name="connsiteY26" fmla="*/ 365760 h 5878286"/>
              <a:gd name="connsiteX27" fmla="*/ 3085148 w 9147471"/>
              <a:gd name="connsiteY27" fmla="*/ 274320 h 5878286"/>
              <a:gd name="connsiteX28" fmla="*/ 3189651 w 9147471"/>
              <a:gd name="connsiteY28" fmla="*/ 104503 h 5878286"/>
              <a:gd name="connsiteX29" fmla="*/ 3346405 w 9147471"/>
              <a:gd name="connsiteY29" fmla="*/ 0 h 5878286"/>
              <a:gd name="connsiteX30" fmla="*/ 3686040 w 9147471"/>
              <a:gd name="connsiteY30" fmla="*/ 52252 h 5878286"/>
              <a:gd name="connsiteX31" fmla="*/ 3868920 w 9147471"/>
              <a:gd name="connsiteY31" fmla="*/ 326572 h 5878286"/>
              <a:gd name="connsiteX32" fmla="*/ 3947297 w 9147471"/>
              <a:gd name="connsiteY32" fmla="*/ 705395 h 5878286"/>
              <a:gd name="connsiteX33" fmla="*/ 3895045 w 9147471"/>
              <a:gd name="connsiteY33" fmla="*/ 927463 h 5878286"/>
              <a:gd name="connsiteX34" fmla="*/ 3725228 w 9147471"/>
              <a:gd name="connsiteY34" fmla="*/ 979715 h 5878286"/>
              <a:gd name="connsiteX35" fmla="*/ 3594600 w 9147471"/>
              <a:gd name="connsiteY35" fmla="*/ 1136469 h 5878286"/>
              <a:gd name="connsiteX36" fmla="*/ 3594600 w 9147471"/>
              <a:gd name="connsiteY36" fmla="*/ 1136469 h 5878286"/>
              <a:gd name="connsiteX37" fmla="*/ 3529285 w 9147471"/>
              <a:gd name="connsiteY37" fmla="*/ 1332412 h 5878286"/>
              <a:gd name="connsiteX38" fmla="*/ 3411720 w 9147471"/>
              <a:gd name="connsiteY38" fmla="*/ 1214846 h 5878286"/>
              <a:gd name="connsiteX39" fmla="*/ 3372531 w 9147471"/>
              <a:gd name="connsiteY39" fmla="*/ 1306286 h 5878286"/>
              <a:gd name="connsiteX40" fmla="*/ 3281091 w 9147471"/>
              <a:gd name="connsiteY40" fmla="*/ 1293223 h 5878286"/>
              <a:gd name="connsiteX41" fmla="*/ 3189651 w 9147471"/>
              <a:gd name="connsiteY41" fmla="*/ 1358537 h 5878286"/>
              <a:gd name="connsiteX42" fmla="*/ 3281091 w 9147471"/>
              <a:gd name="connsiteY42" fmla="*/ 1606732 h 5878286"/>
              <a:gd name="connsiteX43" fmla="*/ 3215777 w 9147471"/>
              <a:gd name="connsiteY43" fmla="*/ 1685109 h 5878286"/>
              <a:gd name="connsiteX44" fmla="*/ 3189651 w 9147471"/>
              <a:gd name="connsiteY44" fmla="*/ 1867989 h 5878286"/>
              <a:gd name="connsiteX45" fmla="*/ 3150463 w 9147471"/>
              <a:gd name="connsiteY45" fmla="*/ 2024743 h 5878286"/>
              <a:gd name="connsiteX46" fmla="*/ 3215777 w 9147471"/>
              <a:gd name="connsiteY46" fmla="*/ 2116183 h 5878286"/>
              <a:gd name="connsiteX47" fmla="*/ 3215777 w 9147471"/>
              <a:gd name="connsiteY47" fmla="*/ 2116183 h 5878286"/>
              <a:gd name="connsiteX48" fmla="*/ 3424783 w 9147471"/>
              <a:gd name="connsiteY48" fmla="*/ 2155372 h 5878286"/>
              <a:gd name="connsiteX49" fmla="*/ 3568474 w 9147471"/>
              <a:gd name="connsiteY49" fmla="*/ 2050869 h 5878286"/>
              <a:gd name="connsiteX50" fmla="*/ 3751354 w 9147471"/>
              <a:gd name="connsiteY50" fmla="*/ 2050869 h 5878286"/>
              <a:gd name="connsiteX51" fmla="*/ 4012611 w 9147471"/>
              <a:gd name="connsiteY51" fmla="*/ 1920240 h 5878286"/>
              <a:gd name="connsiteX52" fmla="*/ 4169365 w 9147471"/>
              <a:gd name="connsiteY52" fmla="*/ 1632857 h 5878286"/>
              <a:gd name="connsiteX53" fmla="*/ 4247743 w 9147471"/>
              <a:gd name="connsiteY53" fmla="*/ 1554480 h 5878286"/>
              <a:gd name="connsiteX54" fmla="*/ 4326120 w 9147471"/>
              <a:gd name="connsiteY54" fmla="*/ 1463040 h 5878286"/>
              <a:gd name="connsiteX55" fmla="*/ 4299994 w 9147471"/>
              <a:gd name="connsiteY55" fmla="*/ 1672046 h 5878286"/>
              <a:gd name="connsiteX56" fmla="*/ 4234680 w 9147471"/>
              <a:gd name="connsiteY56" fmla="*/ 1789612 h 5878286"/>
              <a:gd name="connsiteX57" fmla="*/ 4482874 w 9147471"/>
              <a:gd name="connsiteY57" fmla="*/ 1658983 h 5878286"/>
              <a:gd name="connsiteX58" fmla="*/ 4600440 w 9147471"/>
              <a:gd name="connsiteY58" fmla="*/ 1567543 h 5878286"/>
              <a:gd name="connsiteX59" fmla="*/ 4704943 w 9147471"/>
              <a:gd name="connsiteY59" fmla="*/ 1632857 h 5878286"/>
              <a:gd name="connsiteX60" fmla="*/ 4626565 w 9147471"/>
              <a:gd name="connsiteY60" fmla="*/ 1776549 h 5878286"/>
              <a:gd name="connsiteX61" fmla="*/ 4744131 w 9147471"/>
              <a:gd name="connsiteY61" fmla="*/ 1724297 h 5878286"/>
              <a:gd name="connsiteX62" fmla="*/ 4783320 w 9147471"/>
              <a:gd name="connsiteY62" fmla="*/ 1867989 h 5878286"/>
              <a:gd name="connsiteX63" fmla="*/ 4587377 w 9147471"/>
              <a:gd name="connsiteY63" fmla="*/ 1985555 h 5878286"/>
              <a:gd name="connsiteX64" fmla="*/ 4731068 w 9147471"/>
              <a:gd name="connsiteY64" fmla="*/ 1998617 h 5878286"/>
              <a:gd name="connsiteX65" fmla="*/ 4744131 w 9147471"/>
              <a:gd name="connsiteY65" fmla="*/ 2076995 h 5878286"/>
              <a:gd name="connsiteX66" fmla="*/ 4339183 w 9147471"/>
              <a:gd name="connsiteY66" fmla="*/ 2259875 h 5878286"/>
              <a:gd name="connsiteX67" fmla="*/ 4130177 w 9147471"/>
              <a:gd name="connsiteY67" fmla="*/ 2299063 h 5878286"/>
              <a:gd name="connsiteX68" fmla="*/ 3986485 w 9147471"/>
              <a:gd name="connsiteY68" fmla="*/ 2325189 h 5878286"/>
              <a:gd name="connsiteX69" fmla="*/ 3973423 w 9147471"/>
              <a:gd name="connsiteY69" fmla="*/ 2547257 h 5878286"/>
              <a:gd name="connsiteX70" fmla="*/ 3829731 w 9147471"/>
              <a:gd name="connsiteY70" fmla="*/ 2612572 h 5878286"/>
              <a:gd name="connsiteX71" fmla="*/ 3803605 w 9147471"/>
              <a:gd name="connsiteY71" fmla="*/ 2586446 h 5878286"/>
              <a:gd name="connsiteX72" fmla="*/ 3646851 w 9147471"/>
              <a:gd name="connsiteY72" fmla="*/ 2704012 h 5878286"/>
              <a:gd name="connsiteX73" fmla="*/ 3189651 w 9147471"/>
              <a:gd name="connsiteY73" fmla="*/ 2808515 h 5878286"/>
              <a:gd name="connsiteX74" fmla="*/ 3059023 w 9147471"/>
              <a:gd name="connsiteY74" fmla="*/ 2873829 h 5878286"/>
              <a:gd name="connsiteX75" fmla="*/ 2967583 w 9147471"/>
              <a:gd name="connsiteY75" fmla="*/ 2756263 h 5878286"/>
              <a:gd name="connsiteX76" fmla="*/ 2928394 w 9147471"/>
              <a:gd name="connsiteY76" fmla="*/ 2808515 h 5878286"/>
              <a:gd name="connsiteX77" fmla="*/ 2928394 w 9147471"/>
              <a:gd name="connsiteY77" fmla="*/ 2991395 h 5878286"/>
              <a:gd name="connsiteX78" fmla="*/ 2758577 w 9147471"/>
              <a:gd name="connsiteY78" fmla="*/ 3187337 h 5878286"/>
              <a:gd name="connsiteX79" fmla="*/ 3006771 w 9147471"/>
              <a:gd name="connsiteY79" fmla="*/ 3304903 h 5878286"/>
              <a:gd name="connsiteX80" fmla="*/ 3189651 w 9147471"/>
              <a:gd name="connsiteY80" fmla="*/ 3540035 h 5878286"/>
              <a:gd name="connsiteX81" fmla="*/ 3385594 w 9147471"/>
              <a:gd name="connsiteY81" fmla="*/ 3814355 h 5878286"/>
              <a:gd name="connsiteX82" fmla="*/ 3568474 w 9147471"/>
              <a:gd name="connsiteY82" fmla="*/ 4036423 h 5878286"/>
              <a:gd name="connsiteX83" fmla="*/ 3607663 w 9147471"/>
              <a:gd name="connsiteY83" fmla="*/ 4245429 h 5878286"/>
              <a:gd name="connsiteX84" fmla="*/ 3607663 w 9147471"/>
              <a:gd name="connsiteY84" fmla="*/ 4362995 h 5878286"/>
              <a:gd name="connsiteX85" fmla="*/ 3921171 w 9147471"/>
              <a:gd name="connsiteY85" fmla="*/ 4284617 h 5878286"/>
              <a:gd name="connsiteX86" fmla="*/ 4469811 w 9147471"/>
              <a:gd name="connsiteY86" fmla="*/ 4284617 h 5878286"/>
              <a:gd name="connsiteX87" fmla="*/ 4704943 w 9147471"/>
              <a:gd name="connsiteY87" fmla="*/ 4193177 h 5878286"/>
              <a:gd name="connsiteX88" fmla="*/ 5109891 w 9147471"/>
              <a:gd name="connsiteY88" fmla="*/ 4206240 h 5878286"/>
              <a:gd name="connsiteX89" fmla="*/ 5410337 w 9147471"/>
              <a:gd name="connsiteY89" fmla="*/ 4114800 h 5878286"/>
              <a:gd name="connsiteX90" fmla="*/ 5880600 w 9147471"/>
              <a:gd name="connsiteY90" fmla="*/ 4088675 h 5878286"/>
              <a:gd name="connsiteX91" fmla="*/ 6194108 w 9147471"/>
              <a:gd name="connsiteY91" fmla="*/ 4010297 h 5878286"/>
              <a:gd name="connsiteX92" fmla="*/ 6481491 w 9147471"/>
              <a:gd name="connsiteY92" fmla="*/ 4075612 h 5878286"/>
              <a:gd name="connsiteX93" fmla="*/ 6612120 w 9147471"/>
              <a:gd name="connsiteY93" fmla="*/ 4088675 h 5878286"/>
              <a:gd name="connsiteX94" fmla="*/ 6886440 w 9147471"/>
              <a:gd name="connsiteY94" fmla="*/ 3997235 h 5878286"/>
              <a:gd name="connsiteX95" fmla="*/ 7265263 w 9147471"/>
              <a:gd name="connsiteY95" fmla="*/ 3958046 h 5878286"/>
              <a:gd name="connsiteX96" fmla="*/ 7565708 w 9147471"/>
              <a:gd name="connsiteY96" fmla="*/ 3997235 h 5878286"/>
              <a:gd name="connsiteX97" fmla="*/ 8022364 w 9147471"/>
              <a:gd name="connsiteY97" fmla="*/ 3951855 h 5878286"/>
              <a:gd name="connsiteX98" fmla="*/ 8022908 w 9147471"/>
              <a:gd name="connsiteY98" fmla="*/ 3905795 h 5878286"/>
              <a:gd name="connsiteX99" fmla="*/ 8083392 w 9147471"/>
              <a:gd name="connsiteY99" fmla="*/ 3865517 h 5878286"/>
              <a:gd name="connsiteX100" fmla="*/ 8203476 w 9147471"/>
              <a:gd name="connsiteY100" fmla="*/ 3947296 h 5878286"/>
              <a:gd name="connsiteX101" fmla="*/ 8482354 w 9147471"/>
              <a:gd name="connsiteY101" fmla="*/ 3892800 h 5878286"/>
              <a:gd name="connsiteX102" fmla="*/ 8649925 w 9147471"/>
              <a:gd name="connsiteY102" fmla="*/ 3931920 h 5878286"/>
              <a:gd name="connsiteX103" fmla="*/ 8845868 w 9147471"/>
              <a:gd name="connsiteY103" fmla="*/ 3866606 h 5878286"/>
              <a:gd name="connsiteX104" fmla="*/ 8959828 w 9147471"/>
              <a:gd name="connsiteY104" fmla="*/ 3891371 h 5878286"/>
              <a:gd name="connsiteX105" fmla="*/ 9096308 w 9147471"/>
              <a:gd name="connsiteY105" fmla="*/ 3818505 h 5878286"/>
              <a:gd name="connsiteX106" fmla="*/ 9142709 w 9147471"/>
              <a:gd name="connsiteY106" fmla="*/ 3840752 h 5878286"/>
              <a:gd name="connsiteX107" fmla="*/ 9147471 w 9147471"/>
              <a:gd name="connsiteY107" fmla="*/ 5874680 h 5878286"/>
              <a:gd name="connsiteX108" fmla="*/ 0 w 9147471"/>
              <a:gd name="connsiteY108"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99329 w 9147471"/>
              <a:gd name="connsiteY14" fmla="*/ 3921170 h 5878286"/>
              <a:gd name="connsiteX15" fmla="*/ 1819208 w 9147471"/>
              <a:gd name="connsiteY15" fmla="*/ 3970905 h 5878286"/>
              <a:gd name="connsiteX16" fmla="*/ 1922622 w 9147471"/>
              <a:gd name="connsiteY16" fmla="*/ 4003222 h 5878286"/>
              <a:gd name="connsiteX17" fmla="*/ 1661297 w 9147471"/>
              <a:gd name="connsiteY17" fmla="*/ 3762103 h 5878286"/>
              <a:gd name="connsiteX18" fmla="*/ 1504543 w 9147471"/>
              <a:gd name="connsiteY18" fmla="*/ 3644537 h 5878286"/>
              <a:gd name="connsiteX19" fmla="*/ 1413103 w 9147471"/>
              <a:gd name="connsiteY19" fmla="*/ 3304903 h 5878286"/>
              <a:gd name="connsiteX20" fmla="*/ 1452291 w 9147471"/>
              <a:gd name="connsiteY20" fmla="*/ 2782389 h 5878286"/>
              <a:gd name="connsiteX21" fmla="*/ 1556794 w 9147471"/>
              <a:gd name="connsiteY21" fmla="*/ 2246812 h 5878286"/>
              <a:gd name="connsiteX22" fmla="*/ 1726611 w 9147471"/>
              <a:gd name="connsiteY22" fmla="*/ 1423852 h 5878286"/>
              <a:gd name="connsiteX23" fmla="*/ 1922554 w 9147471"/>
              <a:gd name="connsiteY23" fmla="*/ 966652 h 5878286"/>
              <a:gd name="connsiteX24" fmla="*/ 2131560 w 9147471"/>
              <a:gd name="connsiteY24" fmla="*/ 692332 h 5878286"/>
              <a:gd name="connsiteX25" fmla="*/ 2497320 w 9147471"/>
              <a:gd name="connsiteY25" fmla="*/ 326572 h 5878286"/>
              <a:gd name="connsiteX26" fmla="*/ 2876143 w 9147471"/>
              <a:gd name="connsiteY26" fmla="*/ 65315 h 5878286"/>
              <a:gd name="connsiteX27" fmla="*/ 2980645 w 9147471"/>
              <a:gd name="connsiteY27" fmla="*/ 365760 h 5878286"/>
              <a:gd name="connsiteX28" fmla="*/ 3085148 w 9147471"/>
              <a:gd name="connsiteY28" fmla="*/ 274320 h 5878286"/>
              <a:gd name="connsiteX29" fmla="*/ 3189651 w 9147471"/>
              <a:gd name="connsiteY29" fmla="*/ 104503 h 5878286"/>
              <a:gd name="connsiteX30" fmla="*/ 3346405 w 9147471"/>
              <a:gd name="connsiteY30" fmla="*/ 0 h 5878286"/>
              <a:gd name="connsiteX31" fmla="*/ 3686040 w 9147471"/>
              <a:gd name="connsiteY31" fmla="*/ 52252 h 5878286"/>
              <a:gd name="connsiteX32" fmla="*/ 3868920 w 9147471"/>
              <a:gd name="connsiteY32" fmla="*/ 326572 h 5878286"/>
              <a:gd name="connsiteX33" fmla="*/ 3947297 w 9147471"/>
              <a:gd name="connsiteY33" fmla="*/ 705395 h 5878286"/>
              <a:gd name="connsiteX34" fmla="*/ 3895045 w 9147471"/>
              <a:gd name="connsiteY34" fmla="*/ 927463 h 5878286"/>
              <a:gd name="connsiteX35" fmla="*/ 3725228 w 9147471"/>
              <a:gd name="connsiteY35" fmla="*/ 979715 h 5878286"/>
              <a:gd name="connsiteX36" fmla="*/ 3594600 w 9147471"/>
              <a:gd name="connsiteY36" fmla="*/ 1136469 h 5878286"/>
              <a:gd name="connsiteX37" fmla="*/ 3594600 w 9147471"/>
              <a:gd name="connsiteY37" fmla="*/ 1136469 h 5878286"/>
              <a:gd name="connsiteX38" fmla="*/ 3529285 w 9147471"/>
              <a:gd name="connsiteY38" fmla="*/ 1332412 h 5878286"/>
              <a:gd name="connsiteX39" fmla="*/ 3411720 w 9147471"/>
              <a:gd name="connsiteY39" fmla="*/ 1214846 h 5878286"/>
              <a:gd name="connsiteX40" fmla="*/ 3372531 w 9147471"/>
              <a:gd name="connsiteY40" fmla="*/ 1306286 h 5878286"/>
              <a:gd name="connsiteX41" fmla="*/ 3281091 w 9147471"/>
              <a:gd name="connsiteY41" fmla="*/ 1293223 h 5878286"/>
              <a:gd name="connsiteX42" fmla="*/ 3189651 w 9147471"/>
              <a:gd name="connsiteY42" fmla="*/ 1358537 h 5878286"/>
              <a:gd name="connsiteX43" fmla="*/ 3281091 w 9147471"/>
              <a:gd name="connsiteY43" fmla="*/ 1606732 h 5878286"/>
              <a:gd name="connsiteX44" fmla="*/ 3215777 w 9147471"/>
              <a:gd name="connsiteY44" fmla="*/ 1685109 h 5878286"/>
              <a:gd name="connsiteX45" fmla="*/ 3189651 w 9147471"/>
              <a:gd name="connsiteY45" fmla="*/ 1867989 h 5878286"/>
              <a:gd name="connsiteX46" fmla="*/ 3150463 w 9147471"/>
              <a:gd name="connsiteY46" fmla="*/ 2024743 h 5878286"/>
              <a:gd name="connsiteX47" fmla="*/ 3215777 w 9147471"/>
              <a:gd name="connsiteY47" fmla="*/ 2116183 h 5878286"/>
              <a:gd name="connsiteX48" fmla="*/ 3215777 w 9147471"/>
              <a:gd name="connsiteY48" fmla="*/ 2116183 h 5878286"/>
              <a:gd name="connsiteX49" fmla="*/ 3424783 w 9147471"/>
              <a:gd name="connsiteY49" fmla="*/ 2155372 h 5878286"/>
              <a:gd name="connsiteX50" fmla="*/ 3568474 w 9147471"/>
              <a:gd name="connsiteY50" fmla="*/ 2050869 h 5878286"/>
              <a:gd name="connsiteX51" fmla="*/ 3751354 w 9147471"/>
              <a:gd name="connsiteY51" fmla="*/ 2050869 h 5878286"/>
              <a:gd name="connsiteX52" fmla="*/ 4012611 w 9147471"/>
              <a:gd name="connsiteY52" fmla="*/ 1920240 h 5878286"/>
              <a:gd name="connsiteX53" fmla="*/ 4169365 w 9147471"/>
              <a:gd name="connsiteY53" fmla="*/ 1632857 h 5878286"/>
              <a:gd name="connsiteX54" fmla="*/ 4247743 w 9147471"/>
              <a:gd name="connsiteY54" fmla="*/ 1554480 h 5878286"/>
              <a:gd name="connsiteX55" fmla="*/ 4326120 w 9147471"/>
              <a:gd name="connsiteY55" fmla="*/ 1463040 h 5878286"/>
              <a:gd name="connsiteX56" fmla="*/ 4299994 w 9147471"/>
              <a:gd name="connsiteY56" fmla="*/ 1672046 h 5878286"/>
              <a:gd name="connsiteX57" fmla="*/ 4234680 w 9147471"/>
              <a:gd name="connsiteY57" fmla="*/ 1789612 h 5878286"/>
              <a:gd name="connsiteX58" fmla="*/ 4482874 w 9147471"/>
              <a:gd name="connsiteY58" fmla="*/ 1658983 h 5878286"/>
              <a:gd name="connsiteX59" fmla="*/ 4600440 w 9147471"/>
              <a:gd name="connsiteY59" fmla="*/ 1567543 h 5878286"/>
              <a:gd name="connsiteX60" fmla="*/ 4704943 w 9147471"/>
              <a:gd name="connsiteY60" fmla="*/ 1632857 h 5878286"/>
              <a:gd name="connsiteX61" fmla="*/ 4626565 w 9147471"/>
              <a:gd name="connsiteY61" fmla="*/ 1776549 h 5878286"/>
              <a:gd name="connsiteX62" fmla="*/ 4744131 w 9147471"/>
              <a:gd name="connsiteY62" fmla="*/ 1724297 h 5878286"/>
              <a:gd name="connsiteX63" fmla="*/ 4783320 w 9147471"/>
              <a:gd name="connsiteY63" fmla="*/ 1867989 h 5878286"/>
              <a:gd name="connsiteX64" fmla="*/ 4587377 w 9147471"/>
              <a:gd name="connsiteY64" fmla="*/ 1985555 h 5878286"/>
              <a:gd name="connsiteX65" fmla="*/ 4731068 w 9147471"/>
              <a:gd name="connsiteY65" fmla="*/ 1998617 h 5878286"/>
              <a:gd name="connsiteX66" fmla="*/ 4744131 w 9147471"/>
              <a:gd name="connsiteY66" fmla="*/ 2076995 h 5878286"/>
              <a:gd name="connsiteX67" fmla="*/ 4339183 w 9147471"/>
              <a:gd name="connsiteY67" fmla="*/ 2259875 h 5878286"/>
              <a:gd name="connsiteX68" fmla="*/ 4130177 w 9147471"/>
              <a:gd name="connsiteY68" fmla="*/ 2299063 h 5878286"/>
              <a:gd name="connsiteX69" fmla="*/ 3986485 w 9147471"/>
              <a:gd name="connsiteY69" fmla="*/ 2325189 h 5878286"/>
              <a:gd name="connsiteX70" fmla="*/ 3973423 w 9147471"/>
              <a:gd name="connsiteY70" fmla="*/ 2547257 h 5878286"/>
              <a:gd name="connsiteX71" fmla="*/ 3829731 w 9147471"/>
              <a:gd name="connsiteY71" fmla="*/ 2612572 h 5878286"/>
              <a:gd name="connsiteX72" fmla="*/ 3803605 w 9147471"/>
              <a:gd name="connsiteY72" fmla="*/ 2586446 h 5878286"/>
              <a:gd name="connsiteX73" fmla="*/ 3646851 w 9147471"/>
              <a:gd name="connsiteY73" fmla="*/ 2704012 h 5878286"/>
              <a:gd name="connsiteX74" fmla="*/ 3189651 w 9147471"/>
              <a:gd name="connsiteY74" fmla="*/ 2808515 h 5878286"/>
              <a:gd name="connsiteX75" fmla="*/ 3059023 w 9147471"/>
              <a:gd name="connsiteY75" fmla="*/ 2873829 h 5878286"/>
              <a:gd name="connsiteX76" fmla="*/ 2967583 w 9147471"/>
              <a:gd name="connsiteY76" fmla="*/ 2756263 h 5878286"/>
              <a:gd name="connsiteX77" fmla="*/ 2928394 w 9147471"/>
              <a:gd name="connsiteY77" fmla="*/ 2808515 h 5878286"/>
              <a:gd name="connsiteX78" fmla="*/ 2928394 w 9147471"/>
              <a:gd name="connsiteY78" fmla="*/ 2991395 h 5878286"/>
              <a:gd name="connsiteX79" fmla="*/ 2758577 w 9147471"/>
              <a:gd name="connsiteY79" fmla="*/ 3187337 h 5878286"/>
              <a:gd name="connsiteX80" fmla="*/ 3006771 w 9147471"/>
              <a:gd name="connsiteY80" fmla="*/ 3304903 h 5878286"/>
              <a:gd name="connsiteX81" fmla="*/ 3189651 w 9147471"/>
              <a:gd name="connsiteY81" fmla="*/ 3540035 h 5878286"/>
              <a:gd name="connsiteX82" fmla="*/ 3385594 w 9147471"/>
              <a:gd name="connsiteY82" fmla="*/ 3814355 h 5878286"/>
              <a:gd name="connsiteX83" fmla="*/ 3568474 w 9147471"/>
              <a:gd name="connsiteY83" fmla="*/ 4036423 h 5878286"/>
              <a:gd name="connsiteX84" fmla="*/ 3607663 w 9147471"/>
              <a:gd name="connsiteY84" fmla="*/ 4245429 h 5878286"/>
              <a:gd name="connsiteX85" fmla="*/ 3607663 w 9147471"/>
              <a:gd name="connsiteY85" fmla="*/ 4362995 h 5878286"/>
              <a:gd name="connsiteX86" fmla="*/ 3921171 w 9147471"/>
              <a:gd name="connsiteY86" fmla="*/ 4284617 h 5878286"/>
              <a:gd name="connsiteX87" fmla="*/ 4469811 w 9147471"/>
              <a:gd name="connsiteY87" fmla="*/ 4284617 h 5878286"/>
              <a:gd name="connsiteX88" fmla="*/ 4704943 w 9147471"/>
              <a:gd name="connsiteY88" fmla="*/ 4193177 h 5878286"/>
              <a:gd name="connsiteX89" fmla="*/ 5109891 w 9147471"/>
              <a:gd name="connsiteY89" fmla="*/ 4206240 h 5878286"/>
              <a:gd name="connsiteX90" fmla="*/ 5410337 w 9147471"/>
              <a:gd name="connsiteY90" fmla="*/ 4114800 h 5878286"/>
              <a:gd name="connsiteX91" fmla="*/ 5880600 w 9147471"/>
              <a:gd name="connsiteY91" fmla="*/ 4088675 h 5878286"/>
              <a:gd name="connsiteX92" fmla="*/ 6194108 w 9147471"/>
              <a:gd name="connsiteY92" fmla="*/ 4010297 h 5878286"/>
              <a:gd name="connsiteX93" fmla="*/ 6481491 w 9147471"/>
              <a:gd name="connsiteY93" fmla="*/ 4075612 h 5878286"/>
              <a:gd name="connsiteX94" fmla="*/ 6612120 w 9147471"/>
              <a:gd name="connsiteY94" fmla="*/ 4088675 h 5878286"/>
              <a:gd name="connsiteX95" fmla="*/ 6886440 w 9147471"/>
              <a:gd name="connsiteY95" fmla="*/ 3997235 h 5878286"/>
              <a:gd name="connsiteX96" fmla="*/ 7265263 w 9147471"/>
              <a:gd name="connsiteY96" fmla="*/ 3958046 h 5878286"/>
              <a:gd name="connsiteX97" fmla="*/ 7565708 w 9147471"/>
              <a:gd name="connsiteY97" fmla="*/ 3997235 h 5878286"/>
              <a:gd name="connsiteX98" fmla="*/ 8022364 w 9147471"/>
              <a:gd name="connsiteY98" fmla="*/ 3951855 h 5878286"/>
              <a:gd name="connsiteX99" fmla="*/ 8022908 w 9147471"/>
              <a:gd name="connsiteY99" fmla="*/ 3905795 h 5878286"/>
              <a:gd name="connsiteX100" fmla="*/ 8083392 w 9147471"/>
              <a:gd name="connsiteY100" fmla="*/ 3865517 h 5878286"/>
              <a:gd name="connsiteX101" fmla="*/ 8203476 w 9147471"/>
              <a:gd name="connsiteY101" fmla="*/ 3947296 h 5878286"/>
              <a:gd name="connsiteX102" fmla="*/ 8482354 w 9147471"/>
              <a:gd name="connsiteY102" fmla="*/ 3892800 h 5878286"/>
              <a:gd name="connsiteX103" fmla="*/ 8649925 w 9147471"/>
              <a:gd name="connsiteY103" fmla="*/ 3931920 h 5878286"/>
              <a:gd name="connsiteX104" fmla="*/ 8845868 w 9147471"/>
              <a:gd name="connsiteY104" fmla="*/ 3866606 h 5878286"/>
              <a:gd name="connsiteX105" fmla="*/ 8959828 w 9147471"/>
              <a:gd name="connsiteY105" fmla="*/ 3891371 h 5878286"/>
              <a:gd name="connsiteX106" fmla="*/ 9096308 w 9147471"/>
              <a:gd name="connsiteY106" fmla="*/ 3818505 h 5878286"/>
              <a:gd name="connsiteX107" fmla="*/ 9142709 w 9147471"/>
              <a:gd name="connsiteY107" fmla="*/ 3840752 h 5878286"/>
              <a:gd name="connsiteX108" fmla="*/ 9147471 w 9147471"/>
              <a:gd name="connsiteY108" fmla="*/ 5874680 h 5878286"/>
              <a:gd name="connsiteX109" fmla="*/ 0 w 9147471"/>
              <a:gd name="connsiteY109"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1297 w 9147471"/>
              <a:gd name="connsiteY17" fmla="*/ 3762103 h 5878286"/>
              <a:gd name="connsiteX18" fmla="*/ 1504543 w 9147471"/>
              <a:gd name="connsiteY18" fmla="*/ 3644537 h 5878286"/>
              <a:gd name="connsiteX19" fmla="*/ 1413103 w 9147471"/>
              <a:gd name="connsiteY19" fmla="*/ 3304903 h 5878286"/>
              <a:gd name="connsiteX20" fmla="*/ 1452291 w 9147471"/>
              <a:gd name="connsiteY20" fmla="*/ 2782389 h 5878286"/>
              <a:gd name="connsiteX21" fmla="*/ 1556794 w 9147471"/>
              <a:gd name="connsiteY21" fmla="*/ 2246812 h 5878286"/>
              <a:gd name="connsiteX22" fmla="*/ 1726611 w 9147471"/>
              <a:gd name="connsiteY22" fmla="*/ 1423852 h 5878286"/>
              <a:gd name="connsiteX23" fmla="*/ 1922554 w 9147471"/>
              <a:gd name="connsiteY23" fmla="*/ 966652 h 5878286"/>
              <a:gd name="connsiteX24" fmla="*/ 2131560 w 9147471"/>
              <a:gd name="connsiteY24" fmla="*/ 692332 h 5878286"/>
              <a:gd name="connsiteX25" fmla="*/ 2497320 w 9147471"/>
              <a:gd name="connsiteY25" fmla="*/ 326572 h 5878286"/>
              <a:gd name="connsiteX26" fmla="*/ 2876143 w 9147471"/>
              <a:gd name="connsiteY26" fmla="*/ 65315 h 5878286"/>
              <a:gd name="connsiteX27" fmla="*/ 2980645 w 9147471"/>
              <a:gd name="connsiteY27" fmla="*/ 365760 h 5878286"/>
              <a:gd name="connsiteX28" fmla="*/ 3085148 w 9147471"/>
              <a:gd name="connsiteY28" fmla="*/ 274320 h 5878286"/>
              <a:gd name="connsiteX29" fmla="*/ 3189651 w 9147471"/>
              <a:gd name="connsiteY29" fmla="*/ 104503 h 5878286"/>
              <a:gd name="connsiteX30" fmla="*/ 3346405 w 9147471"/>
              <a:gd name="connsiteY30" fmla="*/ 0 h 5878286"/>
              <a:gd name="connsiteX31" fmla="*/ 3686040 w 9147471"/>
              <a:gd name="connsiteY31" fmla="*/ 52252 h 5878286"/>
              <a:gd name="connsiteX32" fmla="*/ 3868920 w 9147471"/>
              <a:gd name="connsiteY32" fmla="*/ 326572 h 5878286"/>
              <a:gd name="connsiteX33" fmla="*/ 3947297 w 9147471"/>
              <a:gd name="connsiteY33" fmla="*/ 705395 h 5878286"/>
              <a:gd name="connsiteX34" fmla="*/ 3895045 w 9147471"/>
              <a:gd name="connsiteY34" fmla="*/ 927463 h 5878286"/>
              <a:gd name="connsiteX35" fmla="*/ 3725228 w 9147471"/>
              <a:gd name="connsiteY35" fmla="*/ 979715 h 5878286"/>
              <a:gd name="connsiteX36" fmla="*/ 3594600 w 9147471"/>
              <a:gd name="connsiteY36" fmla="*/ 1136469 h 5878286"/>
              <a:gd name="connsiteX37" fmla="*/ 3594600 w 9147471"/>
              <a:gd name="connsiteY37" fmla="*/ 1136469 h 5878286"/>
              <a:gd name="connsiteX38" fmla="*/ 3529285 w 9147471"/>
              <a:gd name="connsiteY38" fmla="*/ 1332412 h 5878286"/>
              <a:gd name="connsiteX39" fmla="*/ 3411720 w 9147471"/>
              <a:gd name="connsiteY39" fmla="*/ 1214846 h 5878286"/>
              <a:gd name="connsiteX40" fmla="*/ 3372531 w 9147471"/>
              <a:gd name="connsiteY40" fmla="*/ 1306286 h 5878286"/>
              <a:gd name="connsiteX41" fmla="*/ 3281091 w 9147471"/>
              <a:gd name="connsiteY41" fmla="*/ 1293223 h 5878286"/>
              <a:gd name="connsiteX42" fmla="*/ 3189651 w 9147471"/>
              <a:gd name="connsiteY42" fmla="*/ 1358537 h 5878286"/>
              <a:gd name="connsiteX43" fmla="*/ 3281091 w 9147471"/>
              <a:gd name="connsiteY43" fmla="*/ 1606732 h 5878286"/>
              <a:gd name="connsiteX44" fmla="*/ 3215777 w 9147471"/>
              <a:gd name="connsiteY44" fmla="*/ 1685109 h 5878286"/>
              <a:gd name="connsiteX45" fmla="*/ 3189651 w 9147471"/>
              <a:gd name="connsiteY45" fmla="*/ 1867989 h 5878286"/>
              <a:gd name="connsiteX46" fmla="*/ 3150463 w 9147471"/>
              <a:gd name="connsiteY46" fmla="*/ 2024743 h 5878286"/>
              <a:gd name="connsiteX47" fmla="*/ 3215777 w 9147471"/>
              <a:gd name="connsiteY47" fmla="*/ 2116183 h 5878286"/>
              <a:gd name="connsiteX48" fmla="*/ 3215777 w 9147471"/>
              <a:gd name="connsiteY48" fmla="*/ 2116183 h 5878286"/>
              <a:gd name="connsiteX49" fmla="*/ 3424783 w 9147471"/>
              <a:gd name="connsiteY49" fmla="*/ 2155372 h 5878286"/>
              <a:gd name="connsiteX50" fmla="*/ 3568474 w 9147471"/>
              <a:gd name="connsiteY50" fmla="*/ 2050869 h 5878286"/>
              <a:gd name="connsiteX51" fmla="*/ 3751354 w 9147471"/>
              <a:gd name="connsiteY51" fmla="*/ 2050869 h 5878286"/>
              <a:gd name="connsiteX52" fmla="*/ 4012611 w 9147471"/>
              <a:gd name="connsiteY52" fmla="*/ 1920240 h 5878286"/>
              <a:gd name="connsiteX53" fmla="*/ 4169365 w 9147471"/>
              <a:gd name="connsiteY53" fmla="*/ 1632857 h 5878286"/>
              <a:gd name="connsiteX54" fmla="*/ 4247743 w 9147471"/>
              <a:gd name="connsiteY54" fmla="*/ 1554480 h 5878286"/>
              <a:gd name="connsiteX55" fmla="*/ 4326120 w 9147471"/>
              <a:gd name="connsiteY55" fmla="*/ 1463040 h 5878286"/>
              <a:gd name="connsiteX56" fmla="*/ 4299994 w 9147471"/>
              <a:gd name="connsiteY56" fmla="*/ 1672046 h 5878286"/>
              <a:gd name="connsiteX57" fmla="*/ 4234680 w 9147471"/>
              <a:gd name="connsiteY57" fmla="*/ 1789612 h 5878286"/>
              <a:gd name="connsiteX58" fmla="*/ 4482874 w 9147471"/>
              <a:gd name="connsiteY58" fmla="*/ 1658983 h 5878286"/>
              <a:gd name="connsiteX59" fmla="*/ 4600440 w 9147471"/>
              <a:gd name="connsiteY59" fmla="*/ 1567543 h 5878286"/>
              <a:gd name="connsiteX60" fmla="*/ 4704943 w 9147471"/>
              <a:gd name="connsiteY60" fmla="*/ 1632857 h 5878286"/>
              <a:gd name="connsiteX61" fmla="*/ 4626565 w 9147471"/>
              <a:gd name="connsiteY61" fmla="*/ 1776549 h 5878286"/>
              <a:gd name="connsiteX62" fmla="*/ 4744131 w 9147471"/>
              <a:gd name="connsiteY62" fmla="*/ 1724297 h 5878286"/>
              <a:gd name="connsiteX63" fmla="*/ 4783320 w 9147471"/>
              <a:gd name="connsiteY63" fmla="*/ 1867989 h 5878286"/>
              <a:gd name="connsiteX64" fmla="*/ 4587377 w 9147471"/>
              <a:gd name="connsiteY64" fmla="*/ 1985555 h 5878286"/>
              <a:gd name="connsiteX65" fmla="*/ 4731068 w 9147471"/>
              <a:gd name="connsiteY65" fmla="*/ 1998617 h 5878286"/>
              <a:gd name="connsiteX66" fmla="*/ 4744131 w 9147471"/>
              <a:gd name="connsiteY66" fmla="*/ 2076995 h 5878286"/>
              <a:gd name="connsiteX67" fmla="*/ 4339183 w 9147471"/>
              <a:gd name="connsiteY67" fmla="*/ 2259875 h 5878286"/>
              <a:gd name="connsiteX68" fmla="*/ 4130177 w 9147471"/>
              <a:gd name="connsiteY68" fmla="*/ 2299063 h 5878286"/>
              <a:gd name="connsiteX69" fmla="*/ 3986485 w 9147471"/>
              <a:gd name="connsiteY69" fmla="*/ 2325189 h 5878286"/>
              <a:gd name="connsiteX70" fmla="*/ 3973423 w 9147471"/>
              <a:gd name="connsiteY70" fmla="*/ 2547257 h 5878286"/>
              <a:gd name="connsiteX71" fmla="*/ 3829731 w 9147471"/>
              <a:gd name="connsiteY71" fmla="*/ 2612572 h 5878286"/>
              <a:gd name="connsiteX72" fmla="*/ 3803605 w 9147471"/>
              <a:gd name="connsiteY72" fmla="*/ 2586446 h 5878286"/>
              <a:gd name="connsiteX73" fmla="*/ 3646851 w 9147471"/>
              <a:gd name="connsiteY73" fmla="*/ 2704012 h 5878286"/>
              <a:gd name="connsiteX74" fmla="*/ 3189651 w 9147471"/>
              <a:gd name="connsiteY74" fmla="*/ 2808515 h 5878286"/>
              <a:gd name="connsiteX75" fmla="*/ 3059023 w 9147471"/>
              <a:gd name="connsiteY75" fmla="*/ 2873829 h 5878286"/>
              <a:gd name="connsiteX76" fmla="*/ 2967583 w 9147471"/>
              <a:gd name="connsiteY76" fmla="*/ 2756263 h 5878286"/>
              <a:gd name="connsiteX77" fmla="*/ 2928394 w 9147471"/>
              <a:gd name="connsiteY77" fmla="*/ 2808515 h 5878286"/>
              <a:gd name="connsiteX78" fmla="*/ 2928394 w 9147471"/>
              <a:gd name="connsiteY78" fmla="*/ 2991395 h 5878286"/>
              <a:gd name="connsiteX79" fmla="*/ 2758577 w 9147471"/>
              <a:gd name="connsiteY79" fmla="*/ 3187337 h 5878286"/>
              <a:gd name="connsiteX80" fmla="*/ 3006771 w 9147471"/>
              <a:gd name="connsiteY80" fmla="*/ 3304903 h 5878286"/>
              <a:gd name="connsiteX81" fmla="*/ 3189651 w 9147471"/>
              <a:gd name="connsiteY81" fmla="*/ 3540035 h 5878286"/>
              <a:gd name="connsiteX82" fmla="*/ 3385594 w 9147471"/>
              <a:gd name="connsiteY82" fmla="*/ 3814355 h 5878286"/>
              <a:gd name="connsiteX83" fmla="*/ 3568474 w 9147471"/>
              <a:gd name="connsiteY83" fmla="*/ 4036423 h 5878286"/>
              <a:gd name="connsiteX84" fmla="*/ 3607663 w 9147471"/>
              <a:gd name="connsiteY84" fmla="*/ 4245429 h 5878286"/>
              <a:gd name="connsiteX85" fmla="*/ 3607663 w 9147471"/>
              <a:gd name="connsiteY85" fmla="*/ 4362995 h 5878286"/>
              <a:gd name="connsiteX86" fmla="*/ 3921171 w 9147471"/>
              <a:gd name="connsiteY86" fmla="*/ 4284617 h 5878286"/>
              <a:gd name="connsiteX87" fmla="*/ 4469811 w 9147471"/>
              <a:gd name="connsiteY87" fmla="*/ 4284617 h 5878286"/>
              <a:gd name="connsiteX88" fmla="*/ 4704943 w 9147471"/>
              <a:gd name="connsiteY88" fmla="*/ 4193177 h 5878286"/>
              <a:gd name="connsiteX89" fmla="*/ 5109891 w 9147471"/>
              <a:gd name="connsiteY89" fmla="*/ 4206240 h 5878286"/>
              <a:gd name="connsiteX90" fmla="*/ 5410337 w 9147471"/>
              <a:gd name="connsiteY90" fmla="*/ 4114800 h 5878286"/>
              <a:gd name="connsiteX91" fmla="*/ 5880600 w 9147471"/>
              <a:gd name="connsiteY91" fmla="*/ 4088675 h 5878286"/>
              <a:gd name="connsiteX92" fmla="*/ 6194108 w 9147471"/>
              <a:gd name="connsiteY92" fmla="*/ 4010297 h 5878286"/>
              <a:gd name="connsiteX93" fmla="*/ 6481491 w 9147471"/>
              <a:gd name="connsiteY93" fmla="*/ 4075612 h 5878286"/>
              <a:gd name="connsiteX94" fmla="*/ 6612120 w 9147471"/>
              <a:gd name="connsiteY94" fmla="*/ 4088675 h 5878286"/>
              <a:gd name="connsiteX95" fmla="*/ 6886440 w 9147471"/>
              <a:gd name="connsiteY95" fmla="*/ 3997235 h 5878286"/>
              <a:gd name="connsiteX96" fmla="*/ 7265263 w 9147471"/>
              <a:gd name="connsiteY96" fmla="*/ 3958046 h 5878286"/>
              <a:gd name="connsiteX97" fmla="*/ 7565708 w 9147471"/>
              <a:gd name="connsiteY97" fmla="*/ 3997235 h 5878286"/>
              <a:gd name="connsiteX98" fmla="*/ 8022364 w 9147471"/>
              <a:gd name="connsiteY98" fmla="*/ 3951855 h 5878286"/>
              <a:gd name="connsiteX99" fmla="*/ 8022908 w 9147471"/>
              <a:gd name="connsiteY99" fmla="*/ 3905795 h 5878286"/>
              <a:gd name="connsiteX100" fmla="*/ 8083392 w 9147471"/>
              <a:gd name="connsiteY100" fmla="*/ 3865517 h 5878286"/>
              <a:gd name="connsiteX101" fmla="*/ 8203476 w 9147471"/>
              <a:gd name="connsiteY101" fmla="*/ 3947296 h 5878286"/>
              <a:gd name="connsiteX102" fmla="*/ 8482354 w 9147471"/>
              <a:gd name="connsiteY102" fmla="*/ 3892800 h 5878286"/>
              <a:gd name="connsiteX103" fmla="*/ 8649925 w 9147471"/>
              <a:gd name="connsiteY103" fmla="*/ 3931920 h 5878286"/>
              <a:gd name="connsiteX104" fmla="*/ 8845868 w 9147471"/>
              <a:gd name="connsiteY104" fmla="*/ 3866606 h 5878286"/>
              <a:gd name="connsiteX105" fmla="*/ 8959828 w 9147471"/>
              <a:gd name="connsiteY105" fmla="*/ 3891371 h 5878286"/>
              <a:gd name="connsiteX106" fmla="*/ 9096308 w 9147471"/>
              <a:gd name="connsiteY106" fmla="*/ 3818505 h 5878286"/>
              <a:gd name="connsiteX107" fmla="*/ 9142709 w 9147471"/>
              <a:gd name="connsiteY107" fmla="*/ 3840752 h 5878286"/>
              <a:gd name="connsiteX108" fmla="*/ 9147471 w 9147471"/>
              <a:gd name="connsiteY108" fmla="*/ 5874680 h 5878286"/>
              <a:gd name="connsiteX109" fmla="*/ 0 w 9147471"/>
              <a:gd name="connsiteY109"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1297 w 9147471"/>
              <a:gd name="connsiteY17" fmla="*/ 3762103 h 5878286"/>
              <a:gd name="connsiteX18" fmla="*/ 1504543 w 9147471"/>
              <a:gd name="connsiteY18" fmla="*/ 3644537 h 5878286"/>
              <a:gd name="connsiteX19" fmla="*/ 1413103 w 9147471"/>
              <a:gd name="connsiteY19" fmla="*/ 3304903 h 5878286"/>
              <a:gd name="connsiteX20" fmla="*/ 1452291 w 9147471"/>
              <a:gd name="connsiteY20" fmla="*/ 2782389 h 5878286"/>
              <a:gd name="connsiteX21" fmla="*/ 1556794 w 9147471"/>
              <a:gd name="connsiteY21" fmla="*/ 2246812 h 5878286"/>
              <a:gd name="connsiteX22" fmla="*/ 1726611 w 9147471"/>
              <a:gd name="connsiteY22" fmla="*/ 1423852 h 5878286"/>
              <a:gd name="connsiteX23" fmla="*/ 1922554 w 9147471"/>
              <a:gd name="connsiteY23" fmla="*/ 966652 h 5878286"/>
              <a:gd name="connsiteX24" fmla="*/ 2131560 w 9147471"/>
              <a:gd name="connsiteY24" fmla="*/ 692332 h 5878286"/>
              <a:gd name="connsiteX25" fmla="*/ 2497320 w 9147471"/>
              <a:gd name="connsiteY25" fmla="*/ 326572 h 5878286"/>
              <a:gd name="connsiteX26" fmla="*/ 2876143 w 9147471"/>
              <a:gd name="connsiteY26" fmla="*/ 65315 h 5878286"/>
              <a:gd name="connsiteX27" fmla="*/ 2980645 w 9147471"/>
              <a:gd name="connsiteY27" fmla="*/ 365760 h 5878286"/>
              <a:gd name="connsiteX28" fmla="*/ 3085148 w 9147471"/>
              <a:gd name="connsiteY28" fmla="*/ 274320 h 5878286"/>
              <a:gd name="connsiteX29" fmla="*/ 3189651 w 9147471"/>
              <a:gd name="connsiteY29" fmla="*/ 104503 h 5878286"/>
              <a:gd name="connsiteX30" fmla="*/ 3346405 w 9147471"/>
              <a:gd name="connsiteY30" fmla="*/ 0 h 5878286"/>
              <a:gd name="connsiteX31" fmla="*/ 3686040 w 9147471"/>
              <a:gd name="connsiteY31" fmla="*/ 52252 h 5878286"/>
              <a:gd name="connsiteX32" fmla="*/ 3868920 w 9147471"/>
              <a:gd name="connsiteY32" fmla="*/ 326572 h 5878286"/>
              <a:gd name="connsiteX33" fmla="*/ 3947297 w 9147471"/>
              <a:gd name="connsiteY33" fmla="*/ 705395 h 5878286"/>
              <a:gd name="connsiteX34" fmla="*/ 3895045 w 9147471"/>
              <a:gd name="connsiteY34" fmla="*/ 927463 h 5878286"/>
              <a:gd name="connsiteX35" fmla="*/ 3725228 w 9147471"/>
              <a:gd name="connsiteY35" fmla="*/ 979715 h 5878286"/>
              <a:gd name="connsiteX36" fmla="*/ 3594600 w 9147471"/>
              <a:gd name="connsiteY36" fmla="*/ 1136469 h 5878286"/>
              <a:gd name="connsiteX37" fmla="*/ 3594600 w 9147471"/>
              <a:gd name="connsiteY37" fmla="*/ 1136469 h 5878286"/>
              <a:gd name="connsiteX38" fmla="*/ 3529285 w 9147471"/>
              <a:gd name="connsiteY38" fmla="*/ 1332412 h 5878286"/>
              <a:gd name="connsiteX39" fmla="*/ 3411720 w 9147471"/>
              <a:gd name="connsiteY39" fmla="*/ 1214846 h 5878286"/>
              <a:gd name="connsiteX40" fmla="*/ 3372531 w 9147471"/>
              <a:gd name="connsiteY40" fmla="*/ 1306286 h 5878286"/>
              <a:gd name="connsiteX41" fmla="*/ 3281091 w 9147471"/>
              <a:gd name="connsiteY41" fmla="*/ 1293223 h 5878286"/>
              <a:gd name="connsiteX42" fmla="*/ 3189651 w 9147471"/>
              <a:gd name="connsiteY42" fmla="*/ 1358537 h 5878286"/>
              <a:gd name="connsiteX43" fmla="*/ 3281091 w 9147471"/>
              <a:gd name="connsiteY43" fmla="*/ 1606732 h 5878286"/>
              <a:gd name="connsiteX44" fmla="*/ 3215777 w 9147471"/>
              <a:gd name="connsiteY44" fmla="*/ 1685109 h 5878286"/>
              <a:gd name="connsiteX45" fmla="*/ 3189651 w 9147471"/>
              <a:gd name="connsiteY45" fmla="*/ 1867989 h 5878286"/>
              <a:gd name="connsiteX46" fmla="*/ 3150463 w 9147471"/>
              <a:gd name="connsiteY46" fmla="*/ 2024743 h 5878286"/>
              <a:gd name="connsiteX47" fmla="*/ 3215777 w 9147471"/>
              <a:gd name="connsiteY47" fmla="*/ 2116183 h 5878286"/>
              <a:gd name="connsiteX48" fmla="*/ 3215777 w 9147471"/>
              <a:gd name="connsiteY48" fmla="*/ 2116183 h 5878286"/>
              <a:gd name="connsiteX49" fmla="*/ 3424783 w 9147471"/>
              <a:gd name="connsiteY49" fmla="*/ 2155372 h 5878286"/>
              <a:gd name="connsiteX50" fmla="*/ 3568474 w 9147471"/>
              <a:gd name="connsiteY50" fmla="*/ 2050869 h 5878286"/>
              <a:gd name="connsiteX51" fmla="*/ 3751354 w 9147471"/>
              <a:gd name="connsiteY51" fmla="*/ 2050869 h 5878286"/>
              <a:gd name="connsiteX52" fmla="*/ 4012611 w 9147471"/>
              <a:gd name="connsiteY52" fmla="*/ 1920240 h 5878286"/>
              <a:gd name="connsiteX53" fmla="*/ 4169365 w 9147471"/>
              <a:gd name="connsiteY53" fmla="*/ 1632857 h 5878286"/>
              <a:gd name="connsiteX54" fmla="*/ 4247743 w 9147471"/>
              <a:gd name="connsiteY54" fmla="*/ 1554480 h 5878286"/>
              <a:gd name="connsiteX55" fmla="*/ 4326120 w 9147471"/>
              <a:gd name="connsiteY55" fmla="*/ 1463040 h 5878286"/>
              <a:gd name="connsiteX56" fmla="*/ 4299994 w 9147471"/>
              <a:gd name="connsiteY56" fmla="*/ 1672046 h 5878286"/>
              <a:gd name="connsiteX57" fmla="*/ 4234680 w 9147471"/>
              <a:gd name="connsiteY57" fmla="*/ 1789612 h 5878286"/>
              <a:gd name="connsiteX58" fmla="*/ 4482874 w 9147471"/>
              <a:gd name="connsiteY58" fmla="*/ 1658983 h 5878286"/>
              <a:gd name="connsiteX59" fmla="*/ 4600440 w 9147471"/>
              <a:gd name="connsiteY59" fmla="*/ 1567543 h 5878286"/>
              <a:gd name="connsiteX60" fmla="*/ 4704943 w 9147471"/>
              <a:gd name="connsiteY60" fmla="*/ 1632857 h 5878286"/>
              <a:gd name="connsiteX61" fmla="*/ 4626565 w 9147471"/>
              <a:gd name="connsiteY61" fmla="*/ 1776549 h 5878286"/>
              <a:gd name="connsiteX62" fmla="*/ 4744131 w 9147471"/>
              <a:gd name="connsiteY62" fmla="*/ 1724297 h 5878286"/>
              <a:gd name="connsiteX63" fmla="*/ 4783320 w 9147471"/>
              <a:gd name="connsiteY63" fmla="*/ 1867989 h 5878286"/>
              <a:gd name="connsiteX64" fmla="*/ 4587377 w 9147471"/>
              <a:gd name="connsiteY64" fmla="*/ 1985555 h 5878286"/>
              <a:gd name="connsiteX65" fmla="*/ 4731068 w 9147471"/>
              <a:gd name="connsiteY65" fmla="*/ 1998617 h 5878286"/>
              <a:gd name="connsiteX66" fmla="*/ 4744131 w 9147471"/>
              <a:gd name="connsiteY66" fmla="*/ 2076995 h 5878286"/>
              <a:gd name="connsiteX67" fmla="*/ 4339183 w 9147471"/>
              <a:gd name="connsiteY67" fmla="*/ 2259875 h 5878286"/>
              <a:gd name="connsiteX68" fmla="*/ 4130177 w 9147471"/>
              <a:gd name="connsiteY68" fmla="*/ 2299063 h 5878286"/>
              <a:gd name="connsiteX69" fmla="*/ 3986485 w 9147471"/>
              <a:gd name="connsiteY69" fmla="*/ 2325189 h 5878286"/>
              <a:gd name="connsiteX70" fmla="*/ 3973423 w 9147471"/>
              <a:gd name="connsiteY70" fmla="*/ 2547257 h 5878286"/>
              <a:gd name="connsiteX71" fmla="*/ 3829731 w 9147471"/>
              <a:gd name="connsiteY71" fmla="*/ 2612572 h 5878286"/>
              <a:gd name="connsiteX72" fmla="*/ 3803605 w 9147471"/>
              <a:gd name="connsiteY72" fmla="*/ 2586446 h 5878286"/>
              <a:gd name="connsiteX73" fmla="*/ 3646851 w 9147471"/>
              <a:gd name="connsiteY73" fmla="*/ 2704012 h 5878286"/>
              <a:gd name="connsiteX74" fmla="*/ 3189651 w 9147471"/>
              <a:gd name="connsiteY74" fmla="*/ 2808515 h 5878286"/>
              <a:gd name="connsiteX75" fmla="*/ 3059023 w 9147471"/>
              <a:gd name="connsiteY75" fmla="*/ 2873829 h 5878286"/>
              <a:gd name="connsiteX76" fmla="*/ 2967583 w 9147471"/>
              <a:gd name="connsiteY76" fmla="*/ 2756263 h 5878286"/>
              <a:gd name="connsiteX77" fmla="*/ 2928394 w 9147471"/>
              <a:gd name="connsiteY77" fmla="*/ 2808515 h 5878286"/>
              <a:gd name="connsiteX78" fmla="*/ 2928394 w 9147471"/>
              <a:gd name="connsiteY78" fmla="*/ 2991395 h 5878286"/>
              <a:gd name="connsiteX79" fmla="*/ 2758577 w 9147471"/>
              <a:gd name="connsiteY79" fmla="*/ 3187337 h 5878286"/>
              <a:gd name="connsiteX80" fmla="*/ 3006771 w 9147471"/>
              <a:gd name="connsiteY80" fmla="*/ 3304903 h 5878286"/>
              <a:gd name="connsiteX81" fmla="*/ 3189651 w 9147471"/>
              <a:gd name="connsiteY81" fmla="*/ 3540035 h 5878286"/>
              <a:gd name="connsiteX82" fmla="*/ 3385594 w 9147471"/>
              <a:gd name="connsiteY82" fmla="*/ 3814355 h 5878286"/>
              <a:gd name="connsiteX83" fmla="*/ 3568474 w 9147471"/>
              <a:gd name="connsiteY83" fmla="*/ 4036423 h 5878286"/>
              <a:gd name="connsiteX84" fmla="*/ 3607663 w 9147471"/>
              <a:gd name="connsiteY84" fmla="*/ 4245429 h 5878286"/>
              <a:gd name="connsiteX85" fmla="*/ 3607663 w 9147471"/>
              <a:gd name="connsiteY85" fmla="*/ 4362995 h 5878286"/>
              <a:gd name="connsiteX86" fmla="*/ 3921171 w 9147471"/>
              <a:gd name="connsiteY86" fmla="*/ 4284617 h 5878286"/>
              <a:gd name="connsiteX87" fmla="*/ 4469811 w 9147471"/>
              <a:gd name="connsiteY87" fmla="*/ 4284617 h 5878286"/>
              <a:gd name="connsiteX88" fmla="*/ 4704943 w 9147471"/>
              <a:gd name="connsiteY88" fmla="*/ 4193177 h 5878286"/>
              <a:gd name="connsiteX89" fmla="*/ 5109891 w 9147471"/>
              <a:gd name="connsiteY89" fmla="*/ 4206240 h 5878286"/>
              <a:gd name="connsiteX90" fmla="*/ 5410337 w 9147471"/>
              <a:gd name="connsiteY90" fmla="*/ 4114800 h 5878286"/>
              <a:gd name="connsiteX91" fmla="*/ 5880600 w 9147471"/>
              <a:gd name="connsiteY91" fmla="*/ 4088675 h 5878286"/>
              <a:gd name="connsiteX92" fmla="*/ 6194108 w 9147471"/>
              <a:gd name="connsiteY92" fmla="*/ 4010297 h 5878286"/>
              <a:gd name="connsiteX93" fmla="*/ 6481491 w 9147471"/>
              <a:gd name="connsiteY93" fmla="*/ 4075612 h 5878286"/>
              <a:gd name="connsiteX94" fmla="*/ 6612120 w 9147471"/>
              <a:gd name="connsiteY94" fmla="*/ 4088675 h 5878286"/>
              <a:gd name="connsiteX95" fmla="*/ 6886440 w 9147471"/>
              <a:gd name="connsiteY95" fmla="*/ 3997235 h 5878286"/>
              <a:gd name="connsiteX96" fmla="*/ 7265263 w 9147471"/>
              <a:gd name="connsiteY96" fmla="*/ 3958046 h 5878286"/>
              <a:gd name="connsiteX97" fmla="*/ 7565708 w 9147471"/>
              <a:gd name="connsiteY97" fmla="*/ 3997235 h 5878286"/>
              <a:gd name="connsiteX98" fmla="*/ 8022364 w 9147471"/>
              <a:gd name="connsiteY98" fmla="*/ 3951855 h 5878286"/>
              <a:gd name="connsiteX99" fmla="*/ 8022908 w 9147471"/>
              <a:gd name="connsiteY99" fmla="*/ 3905795 h 5878286"/>
              <a:gd name="connsiteX100" fmla="*/ 8083392 w 9147471"/>
              <a:gd name="connsiteY100" fmla="*/ 3865517 h 5878286"/>
              <a:gd name="connsiteX101" fmla="*/ 8203476 w 9147471"/>
              <a:gd name="connsiteY101" fmla="*/ 3947296 h 5878286"/>
              <a:gd name="connsiteX102" fmla="*/ 8482354 w 9147471"/>
              <a:gd name="connsiteY102" fmla="*/ 3892800 h 5878286"/>
              <a:gd name="connsiteX103" fmla="*/ 8649925 w 9147471"/>
              <a:gd name="connsiteY103" fmla="*/ 3931920 h 5878286"/>
              <a:gd name="connsiteX104" fmla="*/ 8845868 w 9147471"/>
              <a:gd name="connsiteY104" fmla="*/ 3866606 h 5878286"/>
              <a:gd name="connsiteX105" fmla="*/ 8959828 w 9147471"/>
              <a:gd name="connsiteY105" fmla="*/ 3891371 h 5878286"/>
              <a:gd name="connsiteX106" fmla="*/ 9096308 w 9147471"/>
              <a:gd name="connsiteY106" fmla="*/ 3818505 h 5878286"/>
              <a:gd name="connsiteX107" fmla="*/ 9142709 w 9147471"/>
              <a:gd name="connsiteY107" fmla="*/ 3840752 h 5878286"/>
              <a:gd name="connsiteX108" fmla="*/ 9147471 w 9147471"/>
              <a:gd name="connsiteY108" fmla="*/ 5874680 h 5878286"/>
              <a:gd name="connsiteX109" fmla="*/ 0 w 9147471"/>
              <a:gd name="connsiteY109"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04543 w 9147471"/>
              <a:gd name="connsiteY18" fmla="*/ 3644537 h 5878286"/>
              <a:gd name="connsiteX19" fmla="*/ 1413103 w 9147471"/>
              <a:gd name="connsiteY19" fmla="*/ 3304903 h 5878286"/>
              <a:gd name="connsiteX20" fmla="*/ 1452291 w 9147471"/>
              <a:gd name="connsiteY20" fmla="*/ 2782389 h 5878286"/>
              <a:gd name="connsiteX21" fmla="*/ 1556794 w 9147471"/>
              <a:gd name="connsiteY21" fmla="*/ 2246812 h 5878286"/>
              <a:gd name="connsiteX22" fmla="*/ 1726611 w 9147471"/>
              <a:gd name="connsiteY22" fmla="*/ 1423852 h 5878286"/>
              <a:gd name="connsiteX23" fmla="*/ 1922554 w 9147471"/>
              <a:gd name="connsiteY23" fmla="*/ 966652 h 5878286"/>
              <a:gd name="connsiteX24" fmla="*/ 2131560 w 9147471"/>
              <a:gd name="connsiteY24" fmla="*/ 692332 h 5878286"/>
              <a:gd name="connsiteX25" fmla="*/ 2497320 w 9147471"/>
              <a:gd name="connsiteY25" fmla="*/ 326572 h 5878286"/>
              <a:gd name="connsiteX26" fmla="*/ 2876143 w 9147471"/>
              <a:gd name="connsiteY26" fmla="*/ 65315 h 5878286"/>
              <a:gd name="connsiteX27" fmla="*/ 2980645 w 9147471"/>
              <a:gd name="connsiteY27" fmla="*/ 365760 h 5878286"/>
              <a:gd name="connsiteX28" fmla="*/ 3085148 w 9147471"/>
              <a:gd name="connsiteY28" fmla="*/ 274320 h 5878286"/>
              <a:gd name="connsiteX29" fmla="*/ 3189651 w 9147471"/>
              <a:gd name="connsiteY29" fmla="*/ 104503 h 5878286"/>
              <a:gd name="connsiteX30" fmla="*/ 3346405 w 9147471"/>
              <a:gd name="connsiteY30" fmla="*/ 0 h 5878286"/>
              <a:gd name="connsiteX31" fmla="*/ 3686040 w 9147471"/>
              <a:gd name="connsiteY31" fmla="*/ 52252 h 5878286"/>
              <a:gd name="connsiteX32" fmla="*/ 3868920 w 9147471"/>
              <a:gd name="connsiteY32" fmla="*/ 326572 h 5878286"/>
              <a:gd name="connsiteX33" fmla="*/ 3947297 w 9147471"/>
              <a:gd name="connsiteY33" fmla="*/ 705395 h 5878286"/>
              <a:gd name="connsiteX34" fmla="*/ 3895045 w 9147471"/>
              <a:gd name="connsiteY34" fmla="*/ 927463 h 5878286"/>
              <a:gd name="connsiteX35" fmla="*/ 3725228 w 9147471"/>
              <a:gd name="connsiteY35" fmla="*/ 979715 h 5878286"/>
              <a:gd name="connsiteX36" fmla="*/ 3594600 w 9147471"/>
              <a:gd name="connsiteY36" fmla="*/ 1136469 h 5878286"/>
              <a:gd name="connsiteX37" fmla="*/ 3594600 w 9147471"/>
              <a:gd name="connsiteY37" fmla="*/ 1136469 h 5878286"/>
              <a:gd name="connsiteX38" fmla="*/ 3529285 w 9147471"/>
              <a:gd name="connsiteY38" fmla="*/ 1332412 h 5878286"/>
              <a:gd name="connsiteX39" fmla="*/ 3411720 w 9147471"/>
              <a:gd name="connsiteY39" fmla="*/ 1214846 h 5878286"/>
              <a:gd name="connsiteX40" fmla="*/ 3372531 w 9147471"/>
              <a:gd name="connsiteY40" fmla="*/ 1306286 h 5878286"/>
              <a:gd name="connsiteX41" fmla="*/ 3281091 w 9147471"/>
              <a:gd name="connsiteY41" fmla="*/ 1293223 h 5878286"/>
              <a:gd name="connsiteX42" fmla="*/ 3189651 w 9147471"/>
              <a:gd name="connsiteY42" fmla="*/ 1358537 h 5878286"/>
              <a:gd name="connsiteX43" fmla="*/ 3281091 w 9147471"/>
              <a:gd name="connsiteY43" fmla="*/ 1606732 h 5878286"/>
              <a:gd name="connsiteX44" fmla="*/ 3215777 w 9147471"/>
              <a:gd name="connsiteY44" fmla="*/ 1685109 h 5878286"/>
              <a:gd name="connsiteX45" fmla="*/ 3189651 w 9147471"/>
              <a:gd name="connsiteY45" fmla="*/ 1867989 h 5878286"/>
              <a:gd name="connsiteX46" fmla="*/ 3150463 w 9147471"/>
              <a:gd name="connsiteY46" fmla="*/ 2024743 h 5878286"/>
              <a:gd name="connsiteX47" fmla="*/ 3215777 w 9147471"/>
              <a:gd name="connsiteY47" fmla="*/ 2116183 h 5878286"/>
              <a:gd name="connsiteX48" fmla="*/ 3215777 w 9147471"/>
              <a:gd name="connsiteY48" fmla="*/ 2116183 h 5878286"/>
              <a:gd name="connsiteX49" fmla="*/ 3424783 w 9147471"/>
              <a:gd name="connsiteY49" fmla="*/ 2155372 h 5878286"/>
              <a:gd name="connsiteX50" fmla="*/ 3568474 w 9147471"/>
              <a:gd name="connsiteY50" fmla="*/ 2050869 h 5878286"/>
              <a:gd name="connsiteX51" fmla="*/ 3751354 w 9147471"/>
              <a:gd name="connsiteY51" fmla="*/ 2050869 h 5878286"/>
              <a:gd name="connsiteX52" fmla="*/ 4012611 w 9147471"/>
              <a:gd name="connsiteY52" fmla="*/ 1920240 h 5878286"/>
              <a:gd name="connsiteX53" fmla="*/ 4169365 w 9147471"/>
              <a:gd name="connsiteY53" fmla="*/ 1632857 h 5878286"/>
              <a:gd name="connsiteX54" fmla="*/ 4247743 w 9147471"/>
              <a:gd name="connsiteY54" fmla="*/ 1554480 h 5878286"/>
              <a:gd name="connsiteX55" fmla="*/ 4326120 w 9147471"/>
              <a:gd name="connsiteY55" fmla="*/ 1463040 h 5878286"/>
              <a:gd name="connsiteX56" fmla="*/ 4299994 w 9147471"/>
              <a:gd name="connsiteY56" fmla="*/ 1672046 h 5878286"/>
              <a:gd name="connsiteX57" fmla="*/ 4234680 w 9147471"/>
              <a:gd name="connsiteY57" fmla="*/ 1789612 h 5878286"/>
              <a:gd name="connsiteX58" fmla="*/ 4482874 w 9147471"/>
              <a:gd name="connsiteY58" fmla="*/ 1658983 h 5878286"/>
              <a:gd name="connsiteX59" fmla="*/ 4600440 w 9147471"/>
              <a:gd name="connsiteY59" fmla="*/ 1567543 h 5878286"/>
              <a:gd name="connsiteX60" fmla="*/ 4704943 w 9147471"/>
              <a:gd name="connsiteY60" fmla="*/ 1632857 h 5878286"/>
              <a:gd name="connsiteX61" fmla="*/ 4626565 w 9147471"/>
              <a:gd name="connsiteY61" fmla="*/ 1776549 h 5878286"/>
              <a:gd name="connsiteX62" fmla="*/ 4744131 w 9147471"/>
              <a:gd name="connsiteY62" fmla="*/ 1724297 h 5878286"/>
              <a:gd name="connsiteX63" fmla="*/ 4783320 w 9147471"/>
              <a:gd name="connsiteY63" fmla="*/ 1867989 h 5878286"/>
              <a:gd name="connsiteX64" fmla="*/ 4587377 w 9147471"/>
              <a:gd name="connsiteY64" fmla="*/ 1985555 h 5878286"/>
              <a:gd name="connsiteX65" fmla="*/ 4731068 w 9147471"/>
              <a:gd name="connsiteY65" fmla="*/ 1998617 h 5878286"/>
              <a:gd name="connsiteX66" fmla="*/ 4744131 w 9147471"/>
              <a:gd name="connsiteY66" fmla="*/ 2076995 h 5878286"/>
              <a:gd name="connsiteX67" fmla="*/ 4339183 w 9147471"/>
              <a:gd name="connsiteY67" fmla="*/ 2259875 h 5878286"/>
              <a:gd name="connsiteX68" fmla="*/ 4130177 w 9147471"/>
              <a:gd name="connsiteY68" fmla="*/ 2299063 h 5878286"/>
              <a:gd name="connsiteX69" fmla="*/ 3986485 w 9147471"/>
              <a:gd name="connsiteY69" fmla="*/ 2325189 h 5878286"/>
              <a:gd name="connsiteX70" fmla="*/ 3973423 w 9147471"/>
              <a:gd name="connsiteY70" fmla="*/ 2547257 h 5878286"/>
              <a:gd name="connsiteX71" fmla="*/ 3829731 w 9147471"/>
              <a:gd name="connsiteY71" fmla="*/ 2612572 h 5878286"/>
              <a:gd name="connsiteX72" fmla="*/ 3803605 w 9147471"/>
              <a:gd name="connsiteY72" fmla="*/ 2586446 h 5878286"/>
              <a:gd name="connsiteX73" fmla="*/ 3646851 w 9147471"/>
              <a:gd name="connsiteY73" fmla="*/ 2704012 h 5878286"/>
              <a:gd name="connsiteX74" fmla="*/ 3189651 w 9147471"/>
              <a:gd name="connsiteY74" fmla="*/ 2808515 h 5878286"/>
              <a:gd name="connsiteX75" fmla="*/ 3059023 w 9147471"/>
              <a:gd name="connsiteY75" fmla="*/ 2873829 h 5878286"/>
              <a:gd name="connsiteX76" fmla="*/ 2967583 w 9147471"/>
              <a:gd name="connsiteY76" fmla="*/ 2756263 h 5878286"/>
              <a:gd name="connsiteX77" fmla="*/ 2928394 w 9147471"/>
              <a:gd name="connsiteY77" fmla="*/ 2808515 h 5878286"/>
              <a:gd name="connsiteX78" fmla="*/ 2928394 w 9147471"/>
              <a:gd name="connsiteY78" fmla="*/ 2991395 h 5878286"/>
              <a:gd name="connsiteX79" fmla="*/ 2758577 w 9147471"/>
              <a:gd name="connsiteY79" fmla="*/ 3187337 h 5878286"/>
              <a:gd name="connsiteX80" fmla="*/ 3006771 w 9147471"/>
              <a:gd name="connsiteY80" fmla="*/ 3304903 h 5878286"/>
              <a:gd name="connsiteX81" fmla="*/ 3189651 w 9147471"/>
              <a:gd name="connsiteY81" fmla="*/ 3540035 h 5878286"/>
              <a:gd name="connsiteX82" fmla="*/ 3385594 w 9147471"/>
              <a:gd name="connsiteY82" fmla="*/ 3814355 h 5878286"/>
              <a:gd name="connsiteX83" fmla="*/ 3568474 w 9147471"/>
              <a:gd name="connsiteY83" fmla="*/ 4036423 h 5878286"/>
              <a:gd name="connsiteX84" fmla="*/ 3607663 w 9147471"/>
              <a:gd name="connsiteY84" fmla="*/ 4245429 h 5878286"/>
              <a:gd name="connsiteX85" fmla="*/ 3607663 w 9147471"/>
              <a:gd name="connsiteY85" fmla="*/ 4362995 h 5878286"/>
              <a:gd name="connsiteX86" fmla="*/ 3921171 w 9147471"/>
              <a:gd name="connsiteY86" fmla="*/ 4284617 h 5878286"/>
              <a:gd name="connsiteX87" fmla="*/ 4469811 w 9147471"/>
              <a:gd name="connsiteY87" fmla="*/ 4284617 h 5878286"/>
              <a:gd name="connsiteX88" fmla="*/ 4704943 w 9147471"/>
              <a:gd name="connsiteY88" fmla="*/ 4193177 h 5878286"/>
              <a:gd name="connsiteX89" fmla="*/ 5109891 w 9147471"/>
              <a:gd name="connsiteY89" fmla="*/ 4206240 h 5878286"/>
              <a:gd name="connsiteX90" fmla="*/ 5410337 w 9147471"/>
              <a:gd name="connsiteY90" fmla="*/ 4114800 h 5878286"/>
              <a:gd name="connsiteX91" fmla="*/ 5880600 w 9147471"/>
              <a:gd name="connsiteY91" fmla="*/ 4088675 h 5878286"/>
              <a:gd name="connsiteX92" fmla="*/ 6194108 w 9147471"/>
              <a:gd name="connsiteY92" fmla="*/ 4010297 h 5878286"/>
              <a:gd name="connsiteX93" fmla="*/ 6481491 w 9147471"/>
              <a:gd name="connsiteY93" fmla="*/ 4075612 h 5878286"/>
              <a:gd name="connsiteX94" fmla="*/ 6612120 w 9147471"/>
              <a:gd name="connsiteY94" fmla="*/ 4088675 h 5878286"/>
              <a:gd name="connsiteX95" fmla="*/ 6886440 w 9147471"/>
              <a:gd name="connsiteY95" fmla="*/ 3997235 h 5878286"/>
              <a:gd name="connsiteX96" fmla="*/ 7265263 w 9147471"/>
              <a:gd name="connsiteY96" fmla="*/ 3958046 h 5878286"/>
              <a:gd name="connsiteX97" fmla="*/ 7565708 w 9147471"/>
              <a:gd name="connsiteY97" fmla="*/ 3997235 h 5878286"/>
              <a:gd name="connsiteX98" fmla="*/ 8022364 w 9147471"/>
              <a:gd name="connsiteY98" fmla="*/ 3951855 h 5878286"/>
              <a:gd name="connsiteX99" fmla="*/ 8022908 w 9147471"/>
              <a:gd name="connsiteY99" fmla="*/ 3905795 h 5878286"/>
              <a:gd name="connsiteX100" fmla="*/ 8083392 w 9147471"/>
              <a:gd name="connsiteY100" fmla="*/ 3865517 h 5878286"/>
              <a:gd name="connsiteX101" fmla="*/ 8203476 w 9147471"/>
              <a:gd name="connsiteY101" fmla="*/ 3947296 h 5878286"/>
              <a:gd name="connsiteX102" fmla="*/ 8482354 w 9147471"/>
              <a:gd name="connsiteY102" fmla="*/ 3892800 h 5878286"/>
              <a:gd name="connsiteX103" fmla="*/ 8649925 w 9147471"/>
              <a:gd name="connsiteY103" fmla="*/ 3931920 h 5878286"/>
              <a:gd name="connsiteX104" fmla="*/ 8845868 w 9147471"/>
              <a:gd name="connsiteY104" fmla="*/ 3866606 h 5878286"/>
              <a:gd name="connsiteX105" fmla="*/ 8959828 w 9147471"/>
              <a:gd name="connsiteY105" fmla="*/ 3891371 h 5878286"/>
              <a:gd name="connsiteX106" fmla="*/ 9096308 w 9147471"/>
              <a:gd name="connsiteY106" fmla="*/ 3818505 h 5878286"/>
              <a:gd name="connsiteX107" fmla="*/ 9142709 w 9147471"/>
              <a:gd name="connsiteY107" fmla="*/ 3840752 h 5878286"/>
              <a:gd name="connsiteX108" fmla="*/ 9147471 w 9147471"/>
              <a:gd name="connsiteY108" fmla="*/ 5874680 h 5878286"/>
              <a:gd name="connsiteX109" fmla="*/ 0 w 9147471"/>
              <a:gd name="connsiteY109"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04543 w 9147471"/>
              <a:gd name="connsiteY18" fmla="*/ 3644537 h 5878286"/>
              <a:gd name="connsiteX19" fmla="*/ 1413103 w 9147471"/>
              <a:gd name="connsiteY19" fmla="*/ 3304903 h 5878286"/>
              <a:gd name="connsiteX20" fmla="*/ 1452291 w 9147471"/>
              <a:gd name="connsiteY20" fmla="*/ 2782389 h 5878286"/>
              <a:gd name="connsiteX21" fmla="*/ 1556794 w 9147471"/>
              <a:gd name="connsiteY21" fmla="*/ 2246812 h 5878286"/>
              <a:gd name="connsiteX22" fmla="*/ 1726611 w 9147471"/>
              <a:gd name="connsiteY22" fmla="*/ 1423852 h 5878286"/>
              <a:gd name="connsiteX23" fmla="*/ 1922554 w 9147471"/>
              <a:gd name="connsiteY23" fmla="*/ 966652 h 5878286"/>
              <a:gd name="connsiteX24" fmla="*/ 2131560 w 9147471"/>
              <a:gd name="connsiteY24" fmla="*/ 692332 h 5878286"/>
              <a:gd name="connsiteX25" fmla="*/ 2497320 w 9147471"/>
              <a:gd name="connsiteY25" fmla="*/ 326572 h 5878286"/>
              <a:gd name="connsiteX26" fmla="*/ 2876143 w 9147471"/>
              <a:gd name="connsiteY26" fmla="*/ 65315 h 5878286"/>
              <a:gd name="connsiteX27" fmla="*/ 2980645 w 9147471"/>
              <a:gd name="connsiteY27" fmla="*/ 365760 h 5878286"/>
              <a:gd name="connsiteX28" fmla="*/ 3085148 w 9147471"/>
              <a:gd name="connsiteY28" fmla="*/ 274320 h 5878286"/>
              <a:gd name="connsiteX29" fmla="*/ 3189651 w 9147471"/>
              <a:gd name="connsiteY29" fmla="*/ 104503 h 5878286"/>
              <a:gd name="connsiteX30" fmla="*/ 3346405 w 9147471"/>
              <a:gd name="connsiteY30" fmla="*/ 0 h 5878286"/>
              <a:gd name="connsiteX31" fmla="*/ 3686040 w 9147471"/>
              <a:gd name="connsiteY31" fmla="*/ 52252 h 5878286"/>
              <a:gd name="connsiteX32" fmla="*/ 3868920 w 9147471"/>
              <a:gd name="connsiteY32" fmla="*/ 326572 h 5878286"/>
              <a:gd name="connsiteX33" fmla="*/ 3947297 w 9147471"/>
              <a:gd name="connsiteY33" fmla="*/ 705395 h 5878286"/>
              <a:gd name="connsiteX34" fmla="*/ 3895045 w 9147471"/>
              <a:gd name="connsiteY34" fmla="*/ 927463 h 5878286"/>
              <a:gd name="connsiteX35" fmla="*/ 3725228 w 9147471"/>
              <a:gd name="connsiteY35" fmla="*/ 979715 h 5878286"/>
              <a:gd name="connsiteX36" fmla="*/ 3594600 w 9147471"/>
              <a:gd name="connsiteY36" fmla="*/ 1136469 h 5878286"/>
              <a:gd name="connsiteX37" fmla="*/ 3594600 w 9147471"/>
              <a:gd name="connsiteY37" fmla="*/ 1136469 h 5878286"/>
              <a:gd name="connsiteX38" fmla="*/ 3529285 w 9147471"/>
              <a:gd name="connsiteY38" fmla="*/ 1332412 h 5878286"/>
              <a:gd name="connsiteX39" fmla="*/ 3411720 w 9147471"/>
              <a:gd name="connsiteY39" fmla="*/ 1214846 h 5878286"/>
              <a:gd name="connsiteX40" fmla="*/ 3372531 w 9147471"/>
              <a:gd name="connsiteY40" fmla="*/ 1306286 h 5878286"/>
              <a:gd name="connsiteX41" fmla="*/ 3281091 w 9147471"/>
              <a:gd name="connsiteY41" fmla="*/ 1293223 h 5878286"/>
              <a:gd name="connsiteX42" fmla="*/ 3189651 w 9147471"/>
              <a:gd name="connsiteY42" fmla="*/ 1358537 h 5878286"/>
              <a:gd name="connsiteX43" fmla="*/ 3281091 w 9147471"/>
              <a:gd name="connsiteY43" fmla="*/ 1606732 h 5878286"/>
              <a:gd name="connsiteX44" fmla="*/ 3215777 w 9147471"/>
              <a:gd name="connsiteY44" fmla="*/ 1685109 h 5878286"/>
              <a:gd name="connsiteX45" fmla="*/ 3189651 w 9147471"/>
              <a:gd name="connsiteY45" fmla="*/ 1867989 h 5878286"/>
              <a:gd name="connsiteX46" fmla="*/ 3150463 w 9147471"/>
              <a:gd name="connsiteY46" fmla="*/ 2024743 h 5878286"/>
              <a:gd name="connsiteX47" fmla="*/ 3215777 w 9147471"/>
              <a:gd name="connsiteY47" fmla="*/ 2116183 h 5878286"/>
              <a:gd name="connsiteX48" fmla="*/ 3215777 w 9147471"/>
              <a:gd name="connsiteY48" fmla="*/ 2116183 h 5878286"/>
              <a:gd name="connsiteX49" fmla="*/ 3424783 w 9147471"/>
              <a:gd name="connsiteY49" fmla="*/ 2155372 h 5878286"/>
              <a:gd name="connsiteX50" fmla="*/ 3568474 w 9147471"/>
              <a:gd name="connsiteY50" fmla="*/ 2050869 h 5878286"/>
              <a:gd name="connsiteX51" fmla="*/ 3751354 w 9147471"/>
              <a:gd name="connsiteY51" fmla="*/ 2050869 h 5878286"/>
              <a:gd name="connsiteX52" fmla="*/ 4012611 w 9147471"/>
              <a:gd name="connsiteY52" fmla="*/ 1920240 h 5878286"/>
              <a:gd name="connsiteX53" fmla="*/ 4169365 w 9147471"/>
              <a:gd name="connsiteY53" fmla="*/ 1632857 h 5878286"/>
              <a:gd name="connsiteX54" fmla="*/ 4247743 w 9147471"/>
              <a:gd name="connsiteY54" fmla="*/ 1554480 h 5878286"/>
              <a:gd name="connsiteX55" fmla="*/ 4326120 w 9147471"/>
              <a:gd name="connsiteY55" fmla="*/ 1463040 h 5878286"/>
              <a:gd name="connsiteX56" fmla="*/ 4299994 w 9147471"/>
              <a:gd name="connsiteY56" fmla="*/ 1672046 h 5878286"/>
              <a:gd name="connsiteX57" fmla="*/ 4234680 w 9147471"/>
              <a:gd name="connsiteY57" fmla="*/ 1789612 h 5878286"/>
              <a:gd name="connsiteX58" fmla="*/ 4482874 w 9147471"/>
              <a:gd name="connsiteY58" fmla="*/ 1658983 h 5878286"/>
              <a:gd name="connsiteX59" fmla="*/ 4600440 w 9147471"/>
              <a:gd name="connsiteY59" fmla="*/ 1567543 h 5878286"/>
              <a:gd name="connsiteX60" fmla="*/ 4704943 w 9147471"/>
              <a:gd name="connsiteY60" fmla="*/ 1632857 h 5878286"/>
              <a:gd name="connsiteX61" fmla="*/ 4626565 w 9147471"/>
              <a:gd name="connsiteY61" fmla="*/ 1776549 h 5878286"/>
              <a:gd name="connsiteX62" fmla="*/ 4744131 w 9147471"/>
              <a:gd name="connsiteY62" fmla="*/ 1724297 h 5878286"/>
              <a:gd name="connsiteX63" fmla="*/ 4783320 w 9147471"/>
              <a:gd name="connsiteY63" fmla="*/ 1867989 h 5878286"/>
              <a:gd name="connsiteX64" fmla="*/ 4587377 w 9147471"/>
              <a:gd name="connsiteY64" fmla="*/ 1985555 h 5878286"/>
              <a:gd name="connsiteX65" fmla="*/ 4731068 w 9147471"/>
              <a:gd name="connsiteY65" fmla="*/ 1998617 h 5878286"/>
              <a:gd name="connsiteX66" fmla="*/ 4744131 w 9147471"/>
              <a:gd name="connsiteY66" fmla="*/ 2076995 h 5878286"/>
              <a:gd name="connsiteX67" fmla="*/ 4339183 w 9147471"/>
              <a:gd name="connsiteY67" fmla="*/ 2259875 h 5878286"/>
              <a:gd name="connsiteX68" fmla="*/ 4130177 w 9147471"/>
              <a:gd name="connsiteY68" fmla="*/ 2299063 h 5878286"/>
              <a:gd name="connsiteX69" fmla="*/ 3986485 w 9147471"/>
              <a:gd name="connsiteY69" fmla="*/ 2325189 h 5878286"/>
              <a:gd name="connsiteX70" fmla="*/ 3973423 w 9147471"/>
              <a:gd name="connsiteY70" fmla="*/ 2547257 h 5878286"/>
              <a:gd name="connsiteX71" fmla="*/ 3829731 w 9147471"/>
              <a:gd name="connsiteY71" fmla="*/ 2612572 h 5878286"/>
              <a:gd name="connsiteX72" fmla="*/ 3803605 w 9147471"/>
              <a:gd name="connsiteY72" fmla="*/ 2586446 h 5878286"/>
              <a:gd name="connsiteX73" fmla="*/ 3646851 w 9147471"/>
              <a:gd name="connsiteY73" fmla="*/ 2704012 h 5878286"/>
              <a:gd name="connsiteX74" fmla="*/ 3189651 w 9147471"/>
              <a:gd name="connsiteY74" fmla="*/ 2808515 h 5878286"/>
              <a:gd name="connsiteX75" fmla="*/ 3059023 w 9147471"/>
              <a:gd name="connsiteY75" fmla="*/ 2873829 h 5878286"/>
              <a:gd name="connsiteX76" fmla="*/ 2967583 w 9147471"/>
              <a:gd name="connsiteY76" fmla="*/ 2756263 h 5878286"/>
              <a:gd name="connsiteX77" fmla="*/ 2928394 w 9147471"/>
              <a:gd name="connsiteY77" fmla="*/ 2808515 h 5878286"/>
              <a:gd name="connsiteX78" fmla="*/ 2928394 w 9147471"/>
              <a:gd name="connsiteY78" fmla="*/ 2991395 h 5878286"/>
              <a:gd name="connsiteX79" fmla="*/ 2758577 w 9147471"/>
              <a:gd name="connsiteY79" fmla="*/ 3187337 h 5878286"/>
              <a:gd name="connsiteX80" fmla="*/ 3006771 w 9147471"/>
              <a:gd name="connsiteY80" fmla="*/ 3304903 h 5878286"/>
              <a:gd name="connsiteX81" fmla="*/ 3189651 w 9147471"/>
              <a:gd name="connsiteY81" fmla="*/ 3540035 h 5878286"/>
              <a:gd name="connsiteX82" fmla="*/ 3385594 w 9147471"/>
              <a:gd name="connsiteY82" fmla="*/ 3814355 h 5878286"/>
              <a:gd name="connsiteX83" fmla="*/ 3568474 w 9147471"/>
              <a:gd name="connsiteY83" fmla="*/ 4036423 h 5878286"/>
              <a:gd name="connsiteX84" fmla="*/ 3607663 w 9147471"/>
              <a:gd name="connsiteY84" fmla="*/ 4245429 h 5878286"/>
              <a:gd name="connsiteX85" fmla="*/ 3607663 w 9147471"/>
              <a:gd name="connsiteY85" fmla="*/ 4362995 h 5878286"/>
              <a:gd name="connsiteX86" fmla="*/ 3921171 w 9147471"/>
              <a:gd name="connsiteY86" fmla="*/ 4284617 h 5878286"/>
              <a:gd name="connsiteX87" fmla="*/ 4469811 w 9147471"/>
              <a:gd name="connsiteY87" fmla="*/ 4284617 h 5878286"/>
              <a:gd name="connsiteX88" fmla="*/ 4704943 w 9147471"/>
              <a:gd name="connsiteY88" fmla="*/ 4193177 h 5878286"/>
              <a:gd name="connsiteX89" fmla="*/ 5109891 w 9147471"/>
              <a:gd name="connsiteY89" fmla="*/ 4206240 h 5878286"/>
              <a:gd name="connsiteX90" fmla="*/ 5410337 w 9147471"/>
              <a:gd name="connsiteY90" fmla="*/ 4114800 h 5878286"/>
              <a:gd name="connsiteX91" fmla="*/ 5880600 w 9147471"/>
              <a:gd name="connsiteY91" fmla="*/ 4088675 h 5878286"/>
              <a:gd name="connsiteX92" fmla="*/ 6194108 w 9147471"/>
              <a:gd name="connsiteY92" fmla="*/ 4010297 h 5878286"/>
              <a:gd name="connsiteX93" fmla="*/ 6481491 w 9147471"/>
              <a:gd name="connsiteY93" fmla="*/ 4075612 h 5878286"/>
              <a:gd name="connsiteX94" fmla="*/ 6612120 w 9147471"/>
              <a:gd name="connsiteY94" fmla="*/ 4088675 h 5878286"/>
              <a:gd name="connsiteX95" fmla="*/ 6886440 w 9147471"/>
              <a:gd name="connsiteY95" fmla="*/ 3997235 h 5878286"/>
              <a:gd name="connsiteX96" fmla="*/ 7265263 w 9147471"/>
              <a:gd name="connsiteY96" fmla="*/ 3958046 h 5878286"/>
              <a:gd name="connsiteX97" fmla="*/ 7565708 w 9147471"/>
              <a:gd name="connsiteY97" fmla="*/ 3997235 h 5878286"/>
              <a:gd name="connsiteX98" fmla="*/ 8022364 w 9147471"/>
              <a:gd name="connsiteY98" fmla="*/ 3951855 h 5878286"/>
              <a:gd name="connsiteX99" fmla="*/ 8022908 w 9147471"/>
              <a:gd name="connsiteY99" fmla="*/ 3905795 h 5878286"/>
              <a:gd name="connsiteX100" fmla="*/ 8083392 w 9147471"/>
              <a:gd name="connsiteY100" fmla="*/ 3865517 h 5878286"/>
              <a:gd name="connsiteX101" fmla="*/ 8203476 w 9147471"/>
              <a:gd name="connsiteY101" fmla="*/ 3947296 h 5878286"/>
              <a:gd name="connsiteX102" fmla="*/ 8482354 w 9147471"/>
              <a:gd name="connsiteY102" fmla="*/ 3892800 h 5878286"/>
              <a:gd name="connsiteX103" fmla="*/ 8649925 w 9147471"/>
              <a:gd name="connsiteY103" fmla="*/ 3931920 h 5878286"/>
              <a:gd name="connsiteX104" fmla="*/ 8845868 w 9147471"/>
              <a:gd name="connsiteY104" fmla="*/ 3866606 h 5878286"/>
              <a:gd name="connsiteX105" fmla="*/ 8959828 w 9147471"/>
              <a:gd name="connsiteY105" fmla="*/ 3891371 h 5878286"/>
              <a:gd name="connsiteX106" fmla="*/ 9096308 w 9147471"/>
              <a:gd name="connsiteY106" fmla="*/ 3818505 h 5878286"/>
              <a:gd name="connsiteX107" fmla="*/ 9142709 w 9147471"/>
              <a:gd name="connsiteY107" fmla="*/ 3840752 h 5878286"/>
              <a:gd name="connsiteX108" fmla="*/ 9147471 w 9147471"/>
              <a:gd name="connsiteY108" fmla="*/ 5874680 h 5878286"/>
              <a:gd name="connsiteX109" fmla="*/ 0 w 9147471"/>
              <a:gd name="connsiteY109"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13103 w 9147471"/>
              <a:gd name="connsiteY20" fmla="*/ 3304903 h 5878286"/>
              <a:gd name="connsiteX21" fmla="*/ 1452291 w 9147471"/>
              <a:gd name="connsiteY21" fmla="*/ 2782389 h 5878286"/>
              <a:gd name="connsiteX22" fmla="*/ 1556794 w 9147471"/>
              <a:gd name="connsiteY22" fmla="*/ 2246812 h 5878286"/>
              <a:gd name="connsiteX23" fmla="*/ 1726611 w 9147471"/>
              <a:gd name="connsiteY23" fmla="*/ 1423852 h 5878286"/>
              <a:gd name="connsiteX24" fmla="*/ 1922554 w 9147471"/>
              <a:gd name="connsiteY24" fmla="*/ 966652 h 5878286"/>
              <a:gd name="connsiteX25" fmla="*/ 2131560 w 9147471"/>
              <a:gd name="connsiteY25" fmla="*/ 692332 h 5878286"/>
              <a:gd name="connsiteX26" fmla="*/ 2497320 w 9147471"/>
              <a:gd name="connsiteY26" fmla="*/ 326572 h 5878286"/>
              <a:gd name="connsiteX27" fmla="*/ 2876143 w 9147471"/>
              <a:gd name="connsiteY27" fmla="*/ 65315 h 5878286"/>
              <a:gd name="connsiteX28" fmla="*/ 2980645 w 9147471"/>
              <a:gd name="connsiteY28" fmla="*/ 365760 h 5878286"/>
              <a:gd name="connsiteX29" fmla="*/ 3085148 w 9147471"/>
              <a:gd name="connsiteY29" fmla="*/ 274320 h 5878286"/>
              <a:gd name="connsiteX30" fmla="*/ 3189651 w 9147471"/>
              <a:gd name="connsiteY30" fmla="*/ 104503 h 5878286"/>
              <a:gd name="connsiteX31" fmla="*/ 3346405 w 9147471"/>
              <a:gd name="connsiteY31" fmla="*/ 0 h 5878286"/>
              <a:gd name="connsiteX32" fmla="*/ 3686040 w 9147471"/>
              <a:gd name="connsiteY32" fmla="*/ 52252 h 5878286"/>
              <a:gd name="connsiteX33" fmla="*/ 3868920 w 9147471"/>
              <a:gd name="connsiteY33" fmla="*/ 326572 h 5878286"/>
              <a:gd name="connsiteX34" fmla="*/ 3947297 w 9147471"/>
              <a:gd name="connsiteY34" fmla="*/ 705395 h 5878286"/>
              <a:gd name="connsiteX35" fmla="*/ 3895045 w 9147471"/>
              <a:gd name="connsiteY35" fmla="*/ 927463 h 5878286"/>
              <a:gd name="connsiteX36" fmla="*/ 3725228 w 9147471"/>
              <a:gd name="connsiteY36" fmla="*/ 979715 h 5878286"/>
              <a:gd name="connsiteX37" fmla="*/ 3594600 w 9147471"/>
              <a:gd name="connsiteY37" fmla="*/ 1136469 h 5878286"/>
              <a:gd name="connsiteX38" fmla="*/ 3594600 w 9147471"/>
              <a:gd name="connsiteY38" fmla="*/ 1136469 h 5878286"/>
              <a:gd name="connsiteX39" fmla="*/ 3529285 w 9147471"/>
              <a:gd name="connsiteY39" fmla="*/ 1332412 h 5878286"/>
              <a:gd name="connsiteX40" fmla="*/ 3411720 w 9147471"/>
              <a:gd name="connsiteY40" fmla="*/ 1214846 h 5878286"/>
              <a:gd name="connsiteX41" fmla="*/ 3372531 w 9147471"/>
              <a:gd name="connsiteY41" fmla="*/ 1306286 h 5878286"/>
              <a:gd name="connsiteX42" fmla="*/ 3281091 w 9147471"/>
              <a:gd name="connsiteY42" fmla="*/ 1293223 h 5878286"/>
              <a:gd name="connsiteX43" fmla="*/ 3189651 w 9147471"/>
              <a:gd name="connsiteY43" fmla="*/ 1358537 h 5878286"/>
              <a:gd name="connsiteX44" fmla="*/ 3281091 w 9147471"/>
              <a:gd name="connsiteY44" fmla="*/ 1606732 h 5878286"/>
              <a:gd name="connsiteX45" fmla="*/ 3215777 w 9147471"/>
              <a:gd name="connsiteY45" fmla="*/ 1685109 h 5878286"/>
              <a:gd name="connsiteX46" fmla="*/ 3189651 w 9147471"/>
              <a:gd name="connsiteY46" fmla="*/ 1867989 h 5878286"/>
              <a:gd name="connsiteX47" fmla="*/ 3150463 w 9147471"/>
              <a:gd name="connsiteY47" fmla="*/ 2024743 h 5878286"/>
              <a:gd name="connsiteX48" fmla="*/ 3215777 w 9147471"/>
              <a:gd name="connsiteY48" fmla="*/ 2116183 h 5878286"/>
              <a:gd name="connsiteX49" fmla="*/ 3215777 w 9147471"/>
              <a:gd name="connsiteY49" fmla="*/ 2116183 h 5878286"/>
              <a:gd name="connsiteX50" fmla="*/ 3424783 w 9147471"/>
              <a:gd name="connsiteY50" fmla="*/ 2155372 h 5878286"/>
              <a:gd name="connsiteX51" fmla="*/ 3568474 w 9147471"/>
              <a:gd name="connsiteY51" fmla="*/ 2050869 h 5878286"/>
              <a:gd name="connsiteX52" fmla="*/ 3751354 w 9147471"/>
              <a:gd name="connsiteY52" fmla="*/ 2050869 h 5878286"/>
              <a:gd name="connsiteX53" fmla="*/ 4012611 w 9147471"/>
              <a:gd name="connsiteY53" fmla="*/ 1920240 h 5878286"/>
              <a:gd name="connsiteX54" fmla="*/ 4169365 w 9147471"/>
              <a:gd name="connsiteY54" fmla="*/ 1632857 h 5878286"/>
              <a:gd name="connsiteX55" fmla="*/ 4247743 w 9147471"/>
              <a:gd name="connsiteY55" fmla="*/ 1554480 h 5878286"/>
              <a:gd name="connsiteX56" fmla="*/ 4326120 w 9147471"/>
              <a:gd name="connsiteY56" fmla="*/ 1463040 h 5878286"/>
              <a:gd name="connsiteX57" fmla="*/ 4299994 w 9147471"/>
              <a:gd name="connsiteY57" fmla="*/ 1672046 h 5878286"/>
              <a:gd name="connsiteX58" fmla="*/ 4234680 w 9147471"/>
              <a:gd name="connsiteY58" fmla="*/ 1789612 h 5878286"/>
              <a:gd name="connsiteX59" fmla="*/ 4482874 w 9147471"/>
              <a:gd name="connsiteY59" fmla="*/ 1658983 h 5878286"/>
              <a:gd name="connsiteX60" fmla="*/ 4600440 w 9147471"/>
              <a:gd name="connsiteY60" fmla="*/ 1567543 h 5878286"/>
              <a:gd name="connsiteX61" fmla="*/ 4704943 w 9147471"/>
              <a:gd name="connsiteY61" fmla="*/ 1632857 h 5878286"/>
              <a:gd name="connsiteX62" fmla="*/ 4626565 w 9147471"/>
              <a:gd name="connsiteY62" fmla="*/ 1776549 h 5878286"/>
              <a:gd name="connsiteX63" fmla="*/ 4744131 w 9147471"/>
              <a:gd name="connsiteY63" fmla="*/ 1724297 h 5878286"/>
              <a:gd name="connsiteX64" fmla="*/ 4783320 w 9147471"/>
              <a:gd name="connsiteY64" fmla="*/ 1867989 h 5878286"/>
              <a:gd name="connsiteX65" fmla="*/ 4587377 w 9147471"/>
              <a:gd name="connsiteY65" fmla="*/ 1985555 h 5878286"/>
              <a:gd name="connsiteX66" fmla="*/ 4731068 w 9147471"/>
              <a:gd name="connsiteY66" fmla="*/ 1998617 h 5878286"/>
              <a:gd name="connsiteX67" fmla="*/ 4744131 w 9147471"/>
              <a:gd name="connsiteY67" fmla="*/ 2076995 h 5878286"/>
              <a:gd name="connsiteX68" fmla="*/ 4339183 w 9147471"/>
              <a:gd name="connsiteY68" fmla="*/ 2259875 h 5878286"/>
              <a:gd name="connsiteX69" fmla="*/ 4130177 w 9147471"/>
              <a:gd name="connsiteY69" fmla="*/ 2299063 h 5878286"/>
              <a:gd name="connsiteX70" fmla="*/ 3986485 w 9147471"/>
              <a:gd name="connsiteY70" fmla="*/ 2325189 h 5878286"/>
              <a:gd name="connsiteX71" fmla="*/ 3973423 w 9147471"/>
              <a:gd name="connsiteY71" fmla="*/ 2547257 h 5878286"/>
              <a:gd name="connsiteX72" fmla="*/ 3829731 w 9147471"/>
              <a:gd name="connsiteY72" fmla="*/ 2612572 h 5878286"/>
              <a:gd name="connsiteX73" fmla="*/ 3803605 w 9147471"/>
              <a:gd name="connsiteY73" fmla="*/ 2586446 h 5878286"/>
              <a:gd name="connsiteX74" fmla="*/ 3646851 w 9147471"/>
              <a:gd name="connsiteY74" fmla="*/ 2704012 h 5878286"/>
              <a:gd name="connsiteX75" fmla="*/ 3189651 w 9147471"/>
              <a:gd name="connsiteY75" fmla="*/ 2808515 h 5878286"/>
              <a:gd name="connsiteX76" fmla="*/ 3059023 w 9147471"/>
              <a:gd name="connsiteY76" fmla="*/ 2873829 h 5878286"/>
              <a:gd name="connsiteX77" fmla="*/ 2967583 w 9147471"/>
              <a:gd name="connsiteY77" fmla="*/ 2756263 h 5878286"/>
              <a:gd name="connsiteX78" fmla="*/ 2928394 w 9147471"/>
              <a:gd name="connsiteY78" fmla="*/ 2808515 h 5878286"/>
              <a:gd name="connsiteX79" fmla="*/ 2928394 w 9147471"/>
              <a:gd name="connsiteY79" fmla="*/ 2991395 h 5878286"/>
              <a:gd name="connsiteX80" fmla="*/ 2758577 w 9147471"/>
              <a:gd name="connsiteY80" fmla="*/ 3187337 h 5878286"/>
              <a:gd name="connsiteX81" fmla="*/ 3006771 w 9147471"/>
              <a:gd name="connsiteY81" fmla="*/ 3304903 h 5878286"/>
              <a:gd name="connsiteX82" fmla="*/ 3189651 w 9147471"/>
              <a:gd name="connsiteY82" fmla="*/ 3540035 h 5878286"/>
              <a:gd name="connsiteX83" fmla="*/ 3385594 w 9147471"/>
              <a:gd name="connsiteY83" fmla="*/ 3814355 h 5878286"/>
              <a:gd name="connsiteX84" fmla="*/ 3568474 w 9147471"/>
              <a:gd name="connsiteY84" fmla="*/ 4036423 h 5878286"/>
              <a:gd name="connsiteX85" fmla="*/ 3607663 w 9147471"/>
              <a:gd name="connsiteY85" fmla="*/ 4245429 h 5878286"/>
              <a:gd name="connsiteX86" fmla="*/ 3607663 w 9147471"/>
              <a:gd name="connsiteY86" fmla="*/ 4362995 h 5878286"/>
              <a:gd name="connsiteX87" fmla="*/ 3921171 w 9147471"/>
              <a:gd name="connsiteY87" fmla="*/ 4284617 h 5878286"/>
              <a:gd name="connsiteX88" fmla="*/ 4469811 w 9147471"/>
              <a:gd name="connsiteY88" fmla="*/ 4284617 h 5878286"/>
              <a:gd name="connsiteX89" fmla="*/ 4704943 w 9147471"/>
              <a:gd name="connsiteY89" fmla="*/ 4193177 h 5878286"/>
              <a:gd name="connsiteX90" fmla="*/ 5109891 w 9147471"/>
              <a:gd name="connsiteY90" fmla="*/ 4206240 h 5878286"/>
              <a:gd name="connsiteX91" fmla="*/ 5410337 w 9147471"/>
              <a:gd name="connsiteY91" fmla="*/ 4114800 h 5878286"/>
              <a:gd name="connsiteX92" fmla="*/ 5880600 w 9147471"/>
              <a:gd name="connsiteY92" fmla="*/ 4088675 h 5878286"/>
              <a:gd name="connsiteX93" fmla="*/ 6194108 w 9147471"/>
              <a:gd name="connsiteY93" fmla="*/ 4010297 h 5878286"/>
              <a:gd name="connsiteX94" fmla="*/ 6481491 w 9147471"/>
              <a:gd name="connsiteY94" fmla="*/ 4075612 h 5878286"/>
              <a:gd name="connsiteX95" fmla="*/ 6612120 w 9147471"/>
              <a:gd name="connsiteY95" fmla="*/ 4088675 h 5878286"/>
              <a:gd name="connsiteX96" fmla="*/ 6886440 w 9147471"/>
              <a:gd name="connsiteY96" fmla="*/ 3997235 h 5878286"/>
              <a:gd name="connsiteX97" fmla="*/ 7265263 w 9147471"/>
              <a:gd name="connsiteY97" fmla="*/ 3958046 h 5878286"/>
              <a:gd name="connsiteX98" fmla="*/ 7565708 w 9147471"/>
              <a:gd name="connsiteY98" fmla="*/ 3997235 h 5878286"/>
              <a:gd name="connsiteX99" fmla="*/ 8022364 w 9147471"/>
              <a:gd name="connsiteY99" fmla="*/ 3951855 h 5878286"/>
              <a:gd name="connsiteX100" fmla="*/ 8022908 w 9147471"/>
              <a:gd name="connsiteY100" fmla="*/ 3905795 h 5878286"/>
              <a:gd name="connsiteX101" fmla="*/ 8083392 w 9147471"/>
              <a:gd name="connsiteY101" fmla="*/ 3865517 h 5878286"/>
              <a:gd name="connsiteX102" fmla="*/ 8203476 w 9147471"/>
              <a:gd name="connsiteY102" fmla="*/ 3947296 h 5878286"/>
              <a:gd name="connsiteX103" fmla="*/ 8482354 w 9147471"/>
              <a:gd name="connsiteY103" fmla="*/ 3892800 h 5878286"/>
              <a:gd name="connsiteX104" fmla="*/ 8649925 w 9147471"/>
              <a:gd name="connsiteY104" fmla="*/ 3931920 h 5878286"/>
              <a:gd name="connsiteX105" fmla="*/ 8845868 w 9147471"/>
              <a:gd name="connsiteY105" fmla="*/ 3866606 h 5878286"/>
              <a:gd name="connsiteX106" fmla="*/ 8959828 w 9147471"/>
              <a:gd name="connsiteY106" fmla="*/ 3891371 h 5878286"/>
              <a:gd name="connsiteX107" fmla="*/ 9096308 w 9147471"/>
              <a:gd name="connsiteY107" fmla="*/ 3818505 h 5878286"/>
              <a:gd name="connsiteX108" fmla="*/ 9142709 w 9147471"/>
              <a:gd name="connsiteY108" fmla="*/ 3840752 h 5878286"/>
              <a:gd name="connsiteX109" fmla="*/ 9147471 w 9147471"/>
              <a:gd name="connsiteY109" fmla="*/ 5874680 h 5878286"/>
              <a:gd name="connsiteX110" fmla="*/ 0 w 9147471"/>
              <a:gd name="connsiteY110"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95358 w 9147471"/>
              <a:gd name="connsiteY20" fmla="*/ 3566092 h 5878286"/>
              <a:gd name="connsiteX21" fmla="*/ 1413103 w 9147471"/>
              <a:gd name="connsiteY21" fmla="*/ 3304903 h 5878286"/>
              <a:gd name="connsiteX22" fmla="*/ 1452291 w 9147471"/>
              <a:gd name="connsiteY22" fmla="*/ 2782389 h 5878286"/>
              <a:gd name="connsiteX23" fmla="*/ 1556794 w 9147471"/>
              <a:gd name="connsiteY23" fmla="*/ 2246812 h 5878286"/>
              <a:gd name="connsiteX24" fmla="*/ 1726611 w 9147471"/>
              <a:gd name="connsiteY24" fmla="*/ 1423852 h 5878286"/>
              <a:gd name="connsiteX25" fmla="*/ 1922554 w 9147471"/>
              <a:gd name="connsiteY25" fmla="*/ 966652 h 5878286"/>
              <a:gd name="connsiteX26" fmla="*/ 2131560 w 9147471"/>
              <a:gd name="connsiteY26" fmla="*/ 692332 h 5878286"/>
              <a:gd name="connsiteX27" fmla="*/ 2497320 w 9147471"/>
              <a:gd name="connsiteY27" fmla="*/ 326572 h 5878286"/>
              <a:gd name="connsiteX28" fmla="*/ 2876143 w 9147471"/>
              <a:gd name="connsiteY28" fmla="*/ 65315 h 5878286"/>
              <a:gd name="connsiteX29" fmla="*/ 2980645 w 9147471"/>
              <a:gd name="connsiteY29" fmla="*/ 365760 h 5878286"/>
              <a:gd name="connsiteX30" fmla="*/ 3085148 w 9147471"/>
              <a:gd name="connsiteY30" fmla="*/ 274320 h 5878286"/>
              <a:gd name="connsiteX31" fmla="*/ 3189651 w 9147471"/>
              <a:gd name="connsiteY31" fmla="*/ 104503 h 5878286"/>
              <a:gd name="connsiteX32" fmla="*/ 3346405 w 9147471"/>
              <a:gd name="connsiteY32" fmla="*/ 0 h 5878286"/>
              <a:gd name="connsiteX33" fmla="*/ 3686040 w 9147471"/>
              <a:gd name="connsiteY33" fmla="*/ 52252 h 5878286"/>
              <a:gd name="connsiteX34" fmla="*/ 3868920 w 9147471"/>
              <a:gd name="connsiteY34" fmla="*/ 326572 h 5878286"/>
              <a:gd name="connsiteX35" fmla="*/ 3947297 w 9147471"/>
              <a:gd name="connsiteY35" fmla="*/ 705395 h 5878286"/>
              <a:gd name="connsiteX36" fmla="*/ 3895045 w 9147471"/>
              <a:gd name="connsiteY36" fmla="*/ 927463 h 5878286"/>
              <a:gd name="connsiteX37" fmla="*/ 3725228 w 9147471"/>
              <a:gd name="connsiteY37" fmla="*/ 979715 h 5878286"/>
              <a:gd name="connsiteX38" fmla="*/ 3594600 w 9147471"/>
              <a:gd name="connsiteY38" fmla="*/ 1136469 h 5878286"/>
              <a:gd name="connsiteX39" fmla="*/ 3594600 w 9147471"/>
              <a:gd name="connsiteY39" fmla="*/ 1136469 h 5878286"/>
              <a:gd name="connsiteX40" fmla="*/ 3529285 w 9147471"/>
              <a:gd name="connsiteY40" fmla="*/ 1332412 h 5878286"/>
              <a:gd name="connsiteX41" fmla="*/ 3411720 w 9147471"/>
              <a:gd name="connsiteY41" fmla="*/ 1214846 h 5878286"/>
              <a:gd name="connsiteX42" fmla="*/ 3372531 w 9147471"/>
              <a:gd name="connsiteY42" fmla="*/ 1306286 h 5878286"/>
              <a:gd name="connsiteX43" fmla="*/ 3281091 w 9147471"/>
              <a:gd name="connsiteY43" fmla="*/ 1293223 h 5878286"/>
              <a:gd name="connsiteX44" fmla="*/ 3189651 w 9147471"/>
              <a:gd name="connsiteY44" fmla="*/ 1358537 h 5878286"/>
              <a:gd name="connsiteX45" fmla="*/ 3281091 w 9147471"/>
              <a:gd name="connsiteY45" fmla="*/ 1606732 h 5878286"/>
              <a:gd name="connsiteX46" fmla="*/ 3215777 w 9147471"/>
              <a:gd name="connsiteY46" fmla="*/ 1685109 h 5878286"/>
              <a:gd name="connsiteX47" fmla="*/ 3189651 w 9147471"/>
              <a:gd name="connsiteY47" fmla="*/ 1867989 h 5878286"/>
              <a:gd name="connsiteX48" fmla="*/ 3150463 w 9147471"/>
              <a:gd name="connsiteY48" fmla="*/ 2024743 h 5878286"/>
              <a:gd name="connsiteX49" fmla="*/ 3215777 w 9147471"/>
              <a:gd name="connsiteY49" fmla="*/ 2116183 h 5878286"/>
              <a:gd name="connsiteX50" fmla="*/ 3215777 w 9147471"/>
              <a:gd name="connsiteY50" fmla="*/ 2116183 h 5878286"/>
              <a:gd name="connsiteX51" fmla="*/ 3424783 w 9147471"/>
              <a:gd name="connsiteY51" fmla="*/ 2155372 h 5878286"/>
              <a:gd name="connsiteX52" fmla="*/ 3568474 w 9147471"/>
              <a:gd name="connsiteY52" fmla="*/ 2050869 h 5878286"/>
              <a:gd name="connsiteX53" fmla="*/ 3751354 w 9147471"/>
              <a:gd name="connsiteY53" fmla="*/ 2050869 h 5878286"/>
              <a:gd name="connsiteX54" fmla="*/ 4012611 w 9147471"/>
              <a:gd name="connsiteY54" fmla="*/ 1920240 h 5878286"/>
              <a:gd name="connsiteX55" fmla="*/ 4169365 w 9147471"/>
              <a:gd name="connsiteY55" fmla="*/ 1632857 h 5878286"/>
              <a:gd name="connsiteX56" fmla="*/ 4247743 w 9147471"/>
              <a:gd name="connsiteY56" fmla="*/ 1554480 h 5878286"/>
              <a:gd name="connsiteX57" fmla="*/ 4326120 w 9147471"/>
              <a:gd name="connsiteY57" fmla="*/ 1463040 h 5878286"/>
              <a:gd name="connsiteX58" fmla="*/ 4299994 w 9147471"/>
              <a:gd name="connsiteY58" fmla="*/ 1672046 h 5878286"/>
              <a:gd name="connsiteX59" fmla="*/ 4234680 w 9147471"/>
              <a:gd name="connsiteY59" fmla="*/ 1789612 h 5878286"/>
              <a:gd name="connsiteX60" fmla="*/ 4482874 w 9147471"/>
              <a:gd name="connsiteY60" fmla="*/ 1658983 h 5878286"/>
              <a:gd name="connsiteX61" fmla="*/ 4600440 w 9147471"/>
              <a:gd name="connsiteY61" fmla="*/ 1567543 h 5878286"/>
              <a:gd name="connsiteX62" fmla="*/ 4704943 w 9147471"/>
              <a:gd name="connsiteY62" fmla="*/ 1632857 h 5878286"/>
              <a:gd name="connsiteX63" fmla="*/ 4626565 w 9147471"/>
              <a:gd name="connsiteY63" fmla="*/ 1776549 h 5878286"/>
              <a:gd name="connsiteX64" fmla="*/ 4744131 w 9147471"/>
              <a:gd name="connsiteY64" fmla="*/ 1724297 h 5878286"/>
              <a:gd name="connsiteX65" fmla="*/ 4783320 w 9147471"/>
              <a:gd name="connsiteY65" fmla="*/ 1867989 h 5878286"/>
              <a:gd name="connsiteX66" fmla="*/ 4587377 w 9147471"/>
              <a:gd name="connsiteY66" fmla="*/ 1985555 h 5878286"/>
              <a:gd name="connsiteX67" fmla="*/ 4731068 w 9147471"/>
              <a:gd name="connsiteY67" fmla="*/ 1998617 h 5878286"/>
              <a:gd name="connsiteX68" fmla="*/ 4744131 w 9147471"/>
              <a:gd name="connsiteY68" fmla="*/ 2076995 h 5878286"/>
              <a:gd name="connsiteX69" fmla="*/ 4339183 w 9147471"/>
              <a:gd name="connsiteY69" fmla="*/ 2259875 h 5878286"/>
              <a:gd name="connsiteX70" fmla="*/ 4130177 w 9147471"/>
              <a:gd name="connsiteY70" fmla="*/ 2299063 h 5878286"/>
              <a:gd name="connsiteX71" fmla="*/ 3986485 w 9147471"/>
              <a:gd name="connsiteY71" fmla="*/ 2325189 h 5878286"/>
              <a:gd name="connsiteX72" fmla="*/ 3973423 w 9147471"/>
              <a:gd name="connsiteY72" fmla="*/ 2547257 h 5878286"/>
              <a:gd name="connsiteX73" fmla="*/ 3829731 w 9147471"/>
              <a:gd name="connsiteY73" fmla="*/ 2612572 h 5878286"/>
              <a:gd name="connsiteX74" fmla="*/ 3803605 w 9147471"/>
              <a:gd name="connsiteY74" fmla="*/ 2586446 h 5878286"/>
              <a:gd name="connsiteX75" fmla="*/ 3646851 w 9147471"/>
              <a:gd name="connsiteY75" fmla="*/ 2704012 h 5878286"/>
              <a:gd name="connsiteX76" fmla="*/ 3189651 w 9147471"/>
              <a:gd name="connsiteY76" fmla="*/ 2808515 h 5878286"/>
              <a:gd name="connsiteX77" fmla="*/ 3059023 w 9147471"/>
              <a:gd name="connsiteY77" fmla="*/ 2873829 h 5878286"/>
              <a:gd name="connsiteX78" fmla="*/ 2967583 w 9147471"/>
              <a:gd name="connsiteY78" fmla="*/ 2756263 h 5878286"/>
              <a:gd name="connsiteX79" fmla="*/ 2928394 w 9147471"/>
              <a:gd name="connsiteY79" fmla="*/ 2808515 h 5878286"/>
              <a:gd name="connsiteX80" fmla="*/ 2928394 w 9147471"/>
              <a:gd name="connsiteY80" fmla="*/ 2991395 h 5878286"/>
              <a:gd name="connsiteX81" fmla="*/ 2758577 w 9147471"/>
              <a:gd name="connsiteY81" fmla="*/ 3187337 h 5878286"/>
              <a:gd name="connsiteX82" fmla="*/ 3006771 w 9147471"/>
              <a:gd name="connsiteY82" fmla="*/ 3304903 h 5878286"/>
              <a:gd name="connsiteX83" fmla="*/ 3189651 w 9147471"/>
              <a:gd name="connsiteY83" fmla="*/ 3540035 h 5878286"/>
              <a:gd name="connsiteX84" fmla="*/ 3385594 w 9147471"/>
              <a:gd name="connsiteY84" fmla="*/ 3814355 h 5878286"/>
              <a:gd name="connsiteX85" fmla="*/ 3568474 w 9147471"/>
              <a:gd name="connsiteY85" fmla="*/ 4036423 h 5878286"/>
              <a:gd name="connsiteX86" fmla="*/ 3607663 w 9147471"/>
              <a:gd name="connsiteY86" fmla="*/ 4245429 h 5878286"/>
              <a:gd name="connsiteX87" fmla="*/ 3607663 w 9147471"/>
              <a:gd name="connsiteY87" fmla="*/ 4362995 h 5878286"/>
              <a:gd name="connsiteX88" fmla="*/ 3921171 w 9147471"/>
              <a:gd name="connsiteY88" fmla="*/ 4284617 h 5878286"/>
              <a:gd name="connsiteX89" fmla="*/ 4469811 w 9147471"/>
              <a:gd name="connsiteY89" fmla="*/ 4284617 h 5878286"/>
              <a:gd name="connsiteX90" fmla="*/ 4704943 w 9147471"/>
              <a:gd name="connsiteY90" fmla="*/ 4193177 h 5878286"/>
              <a:gd name="connsiteX91" fmla="*/ 5109891 w 9147471"/>
              <a:gd name="connsiteY91" fmla="*/ 4206240 h 5878286"/>
              <a:gd name="connsiteX92" fmla="*/ 5410337 w 9147471"/>
              <a:gd name="connsiteY92" fmla="*/ 4114800 h 5878286"/>
              <a:gd name="connsiteX93" fmla="*/ 5880600 w 9147471"/>
              <a:gd name="connsiteY93" fmla="*/ 4088675 h 5878286"/>
              <a:gd name="connsiteX94" fmla="*/ 6194108 w 9147471"/>
              <a:gd name="connsiteY94" fmla="*/ 4010297 h 5878286"/>
              <a:gd name="connsiteX95" fmla="*/ 6481491 w 9147471"/>
              <a:gd name="connsiteY95" fmla="*/ 4075612 h 5878286"/>
              <a:gd name="connsiteX96" fmla="*/ 6612120 w 9147471"/>
              <a:gd name="connsiteY96" fmla="*/ 4088675 h 5878286"/>
              <a:gd name="connsiteX97" fmla="*/ 6886440 w 9147471"/>
              <a:gd name="connsiteY97" fmla="*/ 3997235 h 5878286"/>
              <a:gd name="connsiteX98" fmla="*/ 7265263 w 9147471"/>
              <a:gd name="connsiteY98" fmla="*/ 3958046 h 5878286"/>
              <a:gd name="connsiteX99" fmla="*/ 7565708 w 9147471"/>
              <a:gd name="connsiteY99" fmla="*/ 3997235 h 5878286"/>
              <a:gd name="connsiteX100" fmla="*/ 8022364 w 9147471"/>
              <a:gd name="connsiteY100" fmla="*/ 3951855 h 5878286"/>
              <a:gd name="connsiteX101" fmla="*/ 8022908 w 9147471"/>
              <a:gd name="connsiteY101" fmla="*/ 3905795 h 5878286"/>
              <a:gd name="connsiteX102" fmla="*/ 8083392 w 9147471"/>
              <a:gd name="connsiteY102" fmla="*/ 3865517 h 5878286"/>
              <a:gd name="connsiteX103" fmla="*/ 8203476 w 9147471"/>
              <a:gd name="connsiteY103" fmla="*/ 3947296 h 5878286"/>
              <a:gd name="connsiteX104" fmla="*/ 8482354 w 9147471"/>
              <a:gd name="connsiteY104" fmla="*/ 3892800 h 5878286"/>
              <a:gd name="connsiteX105" fmla="*/ 8649925 w 9147471"/>
              <a:gd name="connsiteY105" fmla="*/ 3931920 h 5878286"/>
              <a:gd name="connsiteX106" fmla="*/ 8845868 w 9147471"/>
              <a:gd name="connsiteY106" fmla="*/ 3866606 h 5878286"/>
              <a:gd name="connsiteX107" fmla="*/ 8959828 w 9147471"/>
              <a:gd name="connsiteY107" fmla="*/ 3891371 h 5878286"/>
              <a:gd name="connsiteX108" fmla="*/ 9096308 w 9147471"/>
              <a:gd name="connsiteY108" fmla="*/ 3818505 h 5878286"/>
              <a:gd name="connsiteX109" fmla="*/ 9142709 w 9147471"/>
              <a:gd name="connsiteY109" fmla="*/ 3840752 h 5878286"/>
              <a:gd name="connsiteX110" fmla="*/ 9147471 w 9147471"/>
              <a:gd name="connsiteY110" fmla="*/ 5874680 h 5878286"/>
              <a:gd name="connsiteX111" fmla="*/ 0 w 9147471"/>
              <a:gd name="connsiteY111"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13103 w 9147471"/>
              <a:gd name="connsiteY21" fmla="*/ 3304903 h 5878286"/>
              <a:gd name="connsiteX22" fmla="*/ 1452291 w 9147471"/>
              <a:gd name="connsiteY22" fmla="*/ 2782389 h 5878286"/>
              <a:gd name="connsiteX23" fmla="*/ 1556794 w 9147471"/>
              <a:gd name="connsiteY23" fmla="*/ 2246812 h 5878286"/>
              <a:gd name="connsiteX24" fmla="*/ 1726611 w 9147471"/>
              <a:gd name="connsiteY24" fmla="*/ 1423852 h 5878286"/>
              <a:gd name="connsiteX25" fmla="*/ 1922554 w 9147471"/>
              <a:gd name="connsiteY25" fmla="*/ 966652 h 5878286"/>
              <a:gd name="connsiteX26" fmla="*/ 2131560 w 9147471"/>
              <a:gd name="connsiteY26" fmla="*/ 692332 h 5878286"/>
              <a:gd name="connsiteX27" fmla="*/ 2497320 w 9147471"/>
              <a:gd name="connsiteY27" fmla="*/ 326572 h 5878286"/>
              <a:gd name="connsiteX28" fmla="*/ 2876143 w 9147471"/>
              <a:gd name="connsiteY28" fmla="*/ 65315 h 5878286"/>
              <a:gd name="connsiteX29" fmla="*/ 2980645 w 9147471"/>
              <a:gd name="connsiteY29" fmla="*/ 365760 h 5878286"/>
              <a:gd name="connsiteX30" fmla="*/ 3085148 w 9147471"/>
              <a:gd name="connsiteY30" fmla="*/ 274320 h 5878286"/>
              <a:gd name="connsiteX31" fmla="*/ 3189651 w 9147471"/>
              <a:gd name="connsiteY31" fmla="*/ 104503 h 5878286"/>
              <a:gd name="connsiteX32" fmla="*/ 3346405 w 9147471"/>
              <a:gd name="connsiteY32" fmla="*/ 0 h 5878286"/>
              <a:gd name="connsiteX33" fmla="*/ 3686040 w 9147471"/>
              <a:gd name="connsiteY33" fmla="*/ 52252 h 5878286"/>
              <a:gd name="connsiteX34" fmla="*/ 3868920 w 9147471"/>
              <a:gd name="connsiteY34" fmla="*/ 326572 h 5878286"/>
              <a:gd name="connsiteX35" fmla="*/ 3947297 w 9147471"/>
              <a:gd name="connsiteY35" fmla="*/ 705395 h 5878286"/>
              <a:gd name="connsiteX36" fmla="*/ 3895045 w 9147471"/>
              <a:gd name="connsiteY36" fmla="*/ 927463 h 5878286"/>
              <a:gd name="connsiteX37" fmla="*/ 3725228 w 9147471"/>
              <a:gd name="connsiteY37" fmla="*/ 979715 h 5878286"/>
              <a:gd name="connsiteX38" fmla="*/ 3594600 w 9147471"/>
              <a:gd name="connsiteY38" fmla="*/ 1136469 h 5878286"/>
              <a:gd name="connsiteX39" fmla="*/ 3594600 w 9147471"/>
              <a:gd name="connsiteY39" fmla="*/ 1136469 h 5878286"/>
              <a:gd name="connsiteX40" fmla="*/ 3529285 w 9147471"/>
              <a:gd name="connsiteY40" fmla="*/ 1332412 h 5878286"/>
              <a:gd name="connsiteX41" fmla="*/ 3411720 w 9147471"/>
              <a:gd name="connsiteY41" fmla="*/ 1214846 h 5878286"/>
              <a:gd name="connsiteX42" fmla="*/ 3372531 w 9147471"/>
              <a:gd name="connsiteY42" fmla="*/ 1306286 h 5878286"/>
              <a:gd name="connsiteX43" fmla="*/ 3281091 w 9147471"/>
              <a:gd name="connsiteY43" fmla="*/ 1293223 h 5878286"/>
              <a:gd name="connsiteX44" fmla="*/ 3189651 w 9147471"/>
              <a:gd name="connsiteY44" fmla="*/ 1358537 h 5878286"/>
              <a:gd name="connsiteX45" fmla="*/ 3281091 w 9147471"/>
              <a:gd name="connsiteY45" fmla="*/ 1606732 h 5878286"/>
              <a:gd name="connsiteX46" fmla="*/ 3215777 w 9147471"/>
              <a:gd name="connsiteY46" fmla="*/ 1685109 h 5878286"/>
              <a:gd name="connsiteX47" fmla="*/ 3189651 w 9147471"/>
              <a:gd name="connsiteY47" fmla="*/ 1867989 h 5878286"/>
              <a:gd name="connsiteX48" fmla="*/ 3150463 w 9147471"/>
              <a:gd name="connsiteY48" fmla="*/ 2024743 h 5878286"/>
              <a:gd name="connsiteX49" fmla="*/ 3215777 w 9147471"/>
              <a:gd name="connsiteY49" fmla="*/ 2116183 h 5878286"/>
              <a:gd name="connsiteX50" fmla="*/ 3215777 w 9147471"/>
              <a:gd name="connsiteY50" fmla="*/ 2116183 h 5878286"/>
              <a:gd name="connsiteX51" fmla="*/ 3424783 w 9147471"/>
              <a:gd name="connsiteY51" fmla="*/ 2155372 h 5878286"/>
              <a:gd name="connsiteX52" fmla="*/ 3568474 w 9147471"/>
              <a:gd name="connsiteY52" fmla="*/ 2050869 h 5878286"/>
              <a:gd name="connsiteX53" fmla="*/ 3751354 w 9147471"/>
              <a:gd name="connsiteY53" fmla="*/ 2050869 h 5878286"/>
              <a:gd name="connsiteX54" fmla="*/ 4012611 w 9147471"/>
              <a:gd name="connsiteY54" fmla="*/ 1920240 h 5878286"/>
              <a:gd name="connsiteX55" fmla="*/ 4169365 w 9147471"/>
              <a:gd name="connsiteY55" fmla="*/ 1632857 h 5878286"/>
              <a:gd name="connsiteX56" fmla="*/ 4247743 w 9147471"/>
              <a:gd name="connsiteY56" fmla="*/ 1554480 h 5878286"/>
              <a:gd name="connsiteX57" fmla="*/ 4326120 w 9147471"/>
              <a:gd name="connsiteY57" fmla="*/ 1463040 h 5878286"/>
              <a:gd name="connsiteX58" fmla="*/ 4299994 w 9147471"/>
              <a:gd name="connsiteY58" fmla="*/ 1672046 h 5878286"/>
              <a:gd name="connsiteX59" fmla="*/ 4234680 w 9147471"/>
              <a:gd name="connsiteY59" fmla="*/ 1789612 h 5878286"/>
              <a:gd name="connsiteX60" fmla="*/ 4482874 w 9147471"/>
              <a:gd name="connsiteY60" fmla="*/ 1658983 h 5878286"/>
              <a:gd name="connsiteX61" fmla="*/ 4600440 w 9147471"/>
              <a:gd name="connsiteY61" fmla="*/ 1567543 h 5878286"/>
              <a:gd name="connsiteX62" fmla="*/ 4704943 w 9147471"/>
              <a:gd name="connsiteY62" fmla="*/ 1632857 h 5878286"/>
              <a:gd name="connsiteX63" fmla="*/ 4626565 w 9147471"/>
              <a:gd name="connsiteY63" fmla="*/ 1776549 h 5878286"/>
              <a:gd name="connsiteX64" fmla="*/ 4744131 w 9147471"/>
              <a:gd name="connsiteY64" fmla="*/ 1724297 h 5878286"/>
              <a:gd name="connsiteX65" fmla="*/ 4783320 w 9147471"/>
              <a:gd name="connsiteY65" fmla="*/ 1867989 h 5878286"/>
              <a:gd name="connsiteX66" fmla="*/ 4587377 w 9147471"/>
              <a:gd name="connsiteY66" fmla="*/ 1985555 h 5878286"/>
              <a:gd name="connsiteX67" fmla="*/ 4731068 w 9147471"/>
              <a:gd name="connsiteY67" fmla="*/ 1998617 h 5878286"/>
              <a:gd name="connsiteX68" fmla="*/ 4744131 w 9147471"/>
              <a:gd name="connsiteY68" fmla="*/ 2076995 h 5878286"/>
              <a:gd name="connsiteX69" fmla="*/ 4339183 w 9147471"/>
              <a:gd name="connsiteY69" fmla="*/ 2259875 h 5878286"/>
              <a:gd name="connsiteX70" fmla="*/ 4130177 w 9147471"/>
              <a:gd name="connsiteY70" fmla="*/ 2299063 h 5878286"/>
              <a:gd name="connsiteX71" fmla="*/ 3986485 w 9147471"/>
              <a:gd name="connsiteY71" fmla="*/ 2325189 h 5878286"/>
              <a:gd name="connsiteX72" fmla="*/ 3973423 w 9147471"/>
              <a:gd name="connsiteY72" fmla="*/ 2547257 h 5878286"/>
              <a:gd name="connsiteX73" fmla="*/ 3829731 w 9147471"/>
              <a:gd name="connsiteY73" fmla="*/ 2612572 h 5878286"/>
              <a:gd name="connsiteX74" fmla="*/ 3803605 w 9147471"/>
              <a:gd name="connsiteY74" fmla="*/ 2586446 h 5878286"/>
              <a:gd name="connsiteX75" fmla="*/ 3646851 w 9147471"/>
              <a:gd name="connsiteY75" fmla="*/ 2704012 h 5878286"/>
              <a:gd name="connsiteX76" fmla="*/ 3189651 w 9147471"/>
              <a:gd name="connsiteY76" fmla="*/ 2808515 h 5878286"/>
              <a:gd name="connsiteX77" fmla="*/ 3059023 w 9147471"/>
              <a:gd name="connsiteY77" fmla="*/ 2873829 h 5878286"/>
              <a:gd name="connsiteX78" fmla="*/ 2967583 w 9147471"/>
              <a:gd name="connsiteY78" fmla="*/ 2756263 h 5878286"/>
              <a:gd name="connsiteX79" fmla="*/ 2928394 w 9147471"/>
              <a:gd name="connsiteY79" fmla="*/ 2808515 h 5878286"/>
              <a:gd name="connsiteX80" fmla="*/ 2928394 w 9147471"/>
              <a:gd name="connsiteY80" fmla="*/ 2991395 h 5878286"/>
              <a:gd name="connsiteX81" fmla="*/ 2758577 w 9147471"/>
              <a:gd name="connsiteY81" fmla="*/ 3187337 h 5878286"/>
              <a:gd name="connsiteX82" fmla="*/ 3006771 w 9147471"/>
              <a:gd name="connsiteY82" fmla="*/ 3304903 h 5878286"/>
              <a:gd name="connsiteX83" fmla="*/ 3189651 w 9147471"/>
              <a:gd name="connsiteY83" fmla="*/ 3540035 h 5878286"/>
              <a:gd name="connsiteX84" fmla="*/ 3385594 w 9147471"/>
              <a:gd name="connsiteY84" fmla="*/ 3814355 h 5878286"/>
              <a:gd name="connsiteX85" fmla="*/ 3568474 w 9147471"/>
              <a:gd name="connsiteY85" fmla="*/ 4036423 h 5878286"/>
              <a:gd name="connsiteX86" fmla="*/ 3607663 w 9147471"/>
              <a:gd name="connsiteY86" fmla="*/ 4245429 h 5878286"/>
              <a:gd name="connsiteX87" fmla="*/ 3607663 w 9147471"/>
              <a:gd name="connsiteY87" fmla="*/ 4362995 h 5878286"/>
              <a:gd name="connsiteX88" fmla="*/ 3921171 w 9147471"/>
              <a:gd name="connsiteY88" fmla="*/ 4284617 h 5878286"/>
              <a:gd name="connsiteX89" fmla="*/ 4469811 w 9147471"/>
              <a:gd name="connsiteY89" fmla="*/ 4284617 h 5878286"/>
              <a:gd name="connsiteX90" fmla="*/ 4704943 w 9147471"/>
              <a:gd name="connsiteY90" fmla="*/ 4193177 h 5878286"/>
              <a:gd name="connsiteX91" fmla="*/ 5109891 w 9147471"/>
              <a:gd name="connsiteY91" fmla="*/ 4206240 h 5878286"/>
              <a:gd name="connsiteX92" fmla="*/ 5410337 w 9147471"/>
              <a:gd name="connsiteY92" fmla="*/ 4114800 h 5878286"/>
              <a:gd name="connsiteX93" fmla="*/ 5880600 w 9147471"/>
              <a:gd name="connsiteY93" fmla="*/ 4088675 h 5878286"/>
              <a:gd name="connsiteX94" fmla="*/ 6194108 w 9147471"/>
              <a:gd name="connsiteY94" fmla="*/ 4010297 h 5878286"/>
              <a:gd name="connsiteX95" fmla="*/ 6481491 w 9147471"/>
              <a:gd name="connsiteY95" fmla="*/ 4075612 h 5878286"/>
              <a:gd name="connsiteX96" fmla="*/ 6612120 w 9147471"/>
              <a:gd name="connsiteY96" fmla="*/ 4088675 h 5878286"/>
              <a:gd name="connsiteX97" fmla="*/ 6886440 w 9147471"/>
              <a:gd name="connsiteY97" fmla="*/ 3997235 h 5878286"/>
              <a:gd name="connsiteX98" fmla="*/ 7265263 w 9147471"/>
              <a:gd name="connsiteY98" fmla="*/ 3958046 h 5878286"/>
              <a:gd name="connsiteX99" fmla="*/ 7565708 w 9147471"/>
              <a:gd name="connsiteY99" fmla="*/ 3997235 h 5878286"/>
              <a:gd name="connsiteX100" fmla="*/ 8022364 w 9147471"/>
              <a:gd name="connsiteY100" fmla="*/ 3951855 h 5878286"/>
              <a:gd name="connsiteX101" fmla="*/ 8022908 w 9147471"/>
              <a:gd name="connsiteY101" fmla="*/ 3905795 h 5878286"/>
              <a:gd name="connsiteX102" fmla="*/ 8083392 w 9147471"/>
              <a:gd name="connsiteY102" fmla="*/ 3865517 h 5878286"/>
              <a:gd name="connsiteX103" fmla="*/ 8203476 w 9147471"/>
              <a:gd name="connsiteY103" fmla="*/ 3947296 h 5878286"/>
              <a:gd name="connsiteX104" fmla="*/ 8482354 w 9147471"/>
              <a:gd name="connsiteY104" fmla="*/ 3892800 h 5878286"/>
              <a:gd name="connsiteX105" fmla="*/ 8649925 w 9147471"/>
              <a:gd name="connsiteY105" fmla="*/ 3931920 h 5878286"/>
              <a:gd name="connsiteX106" fmla="*/ 8845868 w 9147471"/>
              <a:gd name="connsiteY106" fmla="*/ 3866606 h 5878286"/>
              <a:gd name="connsiteX107" fmla="*/ 8959828 w 9147471"/>
              <a:gd name="connsiteY107" fmla="*/ 3891371 h 5878286"/>
              <a:gd name="connsiteX108" fmla="*/ 9096308 w 9147471"/>
              <a:gd name="connsiteY108" fmla="*/ 3818505 h 5878286"/>
              <a:gd name="connsiteX109" fmla="*/ 9142709 w 9147471"/>
              <a:gd name="connsiteY109" fmla="*/ 3840752 h 5878286"/>
              <a:gd name="connsiteX110" fmla="*/ 9147471 w 9147471"/>
              <a:gd name="connsiteY110" fmla="*/ 5874680 h 5878286"/>
              <a:gd name="connsiteX111" fmla="*/ 0 w 9147471"/>
              <a:gd name="connsiteY111"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04903 h 5878286"/>
              <a:gd name="connsiteX23" fmla="*/ 1452291 w 9147471"/>
              <a:gd name="connsiteY23" fmla="*/ 2782389 h 5878286"/>
              <a:gd name="connsiteX24" fmla="*/ 1556794 w 9147471"/>
              <a:gd name="connsiteY24" fmla="*/ 2246812 h 5878286"/>
              <a:gd name="connsiteX25" fmla="*/ 1726611 w 9147471"/>
              <a:gd name="connsiteY25" fmla="*/ 1423852 h 5878286"/>
              <a:gd name="connsiteX26" fmla="*/ 1922554 w 9147471"/>
              <a:gd name="connsiteY26" fmla="*/ 966652 h 5878286"/>
              <a:gd name="connsiteX27" fmla="*/ 2131560 w 9147471"/>
              <a:gd name="connsiteY27" fmla="*/ 692332 h 5878286"/>
              <a:gd name="connsiteX28" fmla="*/ 2497320 w 9147471"/>
              <a:gd name="connsiteY28" fmla="*/ 326572 h 5878286"/>
              <a:gd name="connsiteX29" fmla="*/ 2876143 w 9147471"/>
              <a:gd name="connsiteY29" fmla="*/ 65315 h 5878286"/>
              <a:gd name="connsiteX30" fmla="*/ 2980645 w 9147471"/>
              <a:gd name="connsiteY30" fmla="*/ 365760 h 5878286"/>
              <a:gd name="connsiteX31" fmla="*/ 3085148 w 9147471"/>
              <a:gd name="connsiteY31" fmla="*/ 274320 h 5878286"/>
              <a:gd name="connsiteX32" fmla="*/ 3189651 w 9147471"/>
              <a:gd name="connsiteY32" fmla="*/ 104503 h 5878286"/>
              <a:gd name="connsiteX33" fmla="*/ 3346405 w 9147471"/>
              <a:gd name="connsiteY33" fmla="*/ 0 h 5878286"/>
              <a:gd name="connsiteX34" fmla="*/ 3686040 w 9147471"/>
              <a:gd name="connsiteY34" fmla="*/ 52252 h 5878286"/>
              <a:gd name="connsiteX35" fmla="*/ 3868920 w 9147471"/>
              <a:gd name="connsiteY35" fmla="*/ 326572 h 5878286"/>
              <a:gd name="connsiteX36" fmla="*/ 3947297 w 9147471"/>
              <a:gd name="connsiteY36" fmla="*/ 705395 h 5878286"/>
              <a:gd name="connsiteX37" fmla="*/ 3895045 w 9147471"/>
              <a:gd name="connsiteY37" fmla="*/ 927463 h 5878286"/>
              <a:gd name="connsiteX38" fmla="*/ 3725228 w 9147471"/>
              <a:gd name="connsiteY38" fmla="*/ 979715 h 5878286"/>
              <a:gd name="connsiteX39" fmla="*/ 3594600 w 9147471"/>
              <a:gd name="connsiteY39" fmla="*/ 1136469 h 5878286"/>
              <a:gd name="connsiteX40" fmla="*/ 3594600 w 9147471"/>
              <a:gd name="connsiteY40" fmla="*/ 1136469 h 5878286"/>
              <a:gd name="connsiteX41" fmla="*/ 3529285 w 9147471"/>
              <a:gd name="connsiteY41" fmla="*/ 1332412 h 5878286"/>
              <a:gd name="connsiteX42" fmla="*/ 3411720 w 9147471"/>
              <a:gd name="connsiteY42" fmla="*/ 1214846 h 5878286"/>
              <a:gd name="connsiteX43" fmla="*/ 3372531 w 9147471"/>
              <a:gd name="connsiteY43" fmla="*/ 1306286 h 5878286"/>
              <a:gd name="connsiteX44" fmla="*/ 3281091 w 9147471"/>
              <a:gd name="connsiteY44" fmla="*/ 1293223 h 5878286"/>
              <a:gd name="connsiteX45" fmla="*/ 3189651 w 9147471"/>
              <a:gd name="connsiteY45" fmla="*/ 1358537 h 5878286"/>
              <a:gd name="connsiteX46" fmla="*/ 3281091 w 9147471"/>
              <a:gd name="connsiteY46" fmla="*/ 1606732 h 5878286"/>
              <a:gd name="connsiteX47" fmla="*/ 3215777 w 9147471"/>
              <a:gd name="connsiteY47" fmla="*/ 1685109 h 5878286"/>
              <a:gd name="connsiteX48" fmla="*/ 3189651 w 9147471"/>
              <a:gd name="connsiteY48" fmla="*/ 1867989 h 5878286"/>
              <a:gd name="connsiteX49" fmla="*/ 3150463 w 9147471"/>
              <a:gd name="connsiteY49" fmla="*/ 2024743 h 5878286"/>
              <a:gd name="connsiteX50" fmla="*/ 3215777 w 9147471"/>
              <a:gd name="connsiteY50" fmla="*/ 2116183 h 5878286"/>
              <a:gd name="connsiteX51" fmla="*/ 3215777 w 9147471"/>
              <a:gd name="connsiteY51" fmla="*/ 2116183 h 5878286"/>
              <a:gd name="connsiteX52" fmla="*/ 3424783 w 9147471"/>
              <a:gd name="connsiteY52" fmla="*/ 2155372 h 5878286"/>
              <a:gd name="connsiteX53" fmla="*/ 3568474 w 9147471"/>
              <a:gd name="connsiteY53" fmla="*/ 2050869 h 5878286"/>
              <a:gd name="connsiteX54" fmla="*/ 3751354 w 9147471"/>
              <a:gd name="connsiteY54" fmla="*/ 2050869 h 5878286"/>
              <a:gd name="connsiteX55" fmla="*/ 4012611 w 9147471"/>
              <a:gd name="connsiteY55" fmla="*/ 1920240 h 5878286"/>
              <a:gd name="connsiteX56" fmla="*/ 4169365 w 9147471"/>
              <a:gd name="connsiteY56" fmla="*/ 1632857 h 5878286"/>
              <a:gd name="connsiteX57" fmla="*/ 4247743 w 9147471"/>
              <a:gd name="connsiteY57" fmla="*/ 1554480 h 5878286"/>
              <a:gd name="connsiteX58" fmla="*/ 4326120 w 9147471"/>
              <a:gd name="connsiteY58" fmla="*/ 1463040 h 5878286"/>
              <a:gd name="connsiteX59" fmla="*/ 4299994 w 9147471"/>
              <a:gd name="connsiteY59" fmla="*/ 1672046 h 5878286"/>
              <a:gd name="connsiteX60" fmla="*/ 4234680 w 9147471"/>
              <a:gd name="connsiteY60" fmla="*/ 1789612 h 5878286"/>
              <a:gd name="connsiteX61" fmla="*/ 4482874 w 9147471"/>
              <a:gd name="connsiteY61" fmla="*/ 1658983 h 5878286"/>
              <a:gd name="connsiteX62" fmla="*/ 4600440 w 9147471"/>
              <a:gd name="connsiteY62" fmla="*/ 1567543 h 5878286"/>
              <a:gd name="connsiteX63" fmla="*/ 4704943 w 9147471"/>
              <a:gd name="connsiteY63" fmla="*/ 1632857 h 5878286"/>
              <a:gd name="connsiteX64" fmla="*/ 4626565 w 9147471"/>
              <a:gd name="connsiteY64" fmla="*/ 1776549 h 5878286"/>
              <a:gd name="connsiteX65" fmla="*/ 4744131 w 9147471"/>
              <a:gd name="connsiteY65" fmla="*/ 1724297 h 5878286"/>
              <a:gd name="connsiteX66" fmla="*/ 4783320 w 9147471"/>
              <a:gd name="connsiteY66" fmla="*/ 1867989 h 5878286"/>
              <a:gd name="connsiteX67" fmla="*/ 4587377 w 9147471"/>
              <a:gd name="connsiteY67" fmla="*/ 1985555 h 5878286"/>
              <a:gd name="connsiteX68" fmla="*/ 4731068 w 9147471"/>
              <a:gd name="connsiteY68" fmla="*/ 1998617 h 5878286"/>
              <a:gd name="connsiteX69" fmla="*/ 4744131 w 9147471"/>
              <a:gd name="connsiteY69" fmla="*/ 2076995 h 5878286"/>
              <a:gd name="connsiteX70" fmla="*/ 4339183 w 9147471"/>
              <a:gd name="connsiteY70" fmla="*/ 2259875 h 5878286"/>
              <a:gd name="connsiteX71" fmla="*/ 4130177 w 9147471"/>
              <a:gd name="connsiteY71" fmla="*/ 2299063 h 5878286"/>
              <a:gd name="connsiteX72" fmla="*/ 3986485 w 9147471"/>
              <a:gd name="connsiteY72" fmla="*/ 2325189 h 5878286"/>
              <a:gd name="connsiteX73" fmla="*/ 3973423 w 9147471"/>
              <a:gd name="connsiteY73" fmla="*/ 2547257 h 5878286"/>
              <a:gd name="connsiteX74" fmla="*/ 3829731 w 9147471"/>
              <a:gd name="connsiteY74" fmla="*/ 2612572 h 5878286"/>
              <a:gd name="connsiteX75" fmla="*/ 3803605 w 9147471"/>
              <a:gd name="connsiteY75" fmla="*/ 2586446 h 5878286"/>
              <a:gd name="connsiteX76" fmla="*/ 3646851 w 9147471"/>
              <a:gd name="connsiteY76" fmla="*/ 2704012 h 5878286"/>
              <a:gd name="connsiteX77" fmla="*/ 3189651 w 9147471"/>
              <a:gd name="connsiteY77" fmla="*/ 2808515 h 5878286"/>
              <a:gd name="connsiteX78" fmla="*/ 3059023 w 9147471"/>
              <a:gd name="connsiteY78" fmla="*/ 2873829 h 5878286"/>
              <a:gd name="connsiteX79" fmla="*/ 2967583 w 9147471"/>
              <a:gd name="connsiteY79" fmla="*/ 2756263 h 5878286"/>
              <a:gd name="connsiteX80" fmla="*/ 2928394 w 9147471"/>
              <a:gd name="connsiteY80" fmla="*/ 2808515 h 5878286"/>
              <a:gd name="connsiteX81" fmla="*/ 2928394 w 9147471"/>
              <a:gd name="connsiteY81" fmla="*/ 2991395 h 5878286"/>
              <a:gd name="connsiteX82" fmla="*/ 2758577 w 9147471"/>
              <a:gd name="connsiteY82" fmla="*/ 3187337 h 5878286"/>
              <a:gd name="connsiteX83" fmla="*/ 3006771 w 9147471"/>
              <a:gd name="connsiteY83" fmla="*/ 3304903 h 5878286"/>
              <a:gd name="connsiteX84" fmla="*/ 3189651 w 9147471"/>
              <a:gd name="connsiteY84" fmla="*/ 3540035 h 5878286"/>
              <a:gd name="connsiteX85" fmla="*/ 3385594 w 9147471"/>
              <a:gd name="connsiteY85" fmla="*/ 3814355 h 5878286"/>
              <a:gd name="connsiteX86" fmla="*/ 3568474 w 9147471"/>
              <a:gd name="connsiteY86" fmla="*/ 4036423 h 5878286"/>
              <a:gd name="connsiteX87" fmla="*/ 3607663 w 9147471"/>
              <a:gd name="connsiteY87" fmla="*/ 4245429 h 5878286"/>
              <a:gd name="connsiteX88" fmla="*/ 3607663 w 9147471"/>
              <a:gd name="connsiteY88" fmla="*/ 4362995 h 5878286"/>
              <a:gd name="connsiteX89" fmla="*/ 3921171 w 9147471"/>
              <a:gd name="connsiteY89" fmla="*/ 4284617 h 5878286"/>
              <a:gd name="connsiteX90" fmla="*/ 4469811 w 9147471"/>
              <a:gd name="connsiteY90" fmla="*/ 4284617 h 5878286"/>
              <a:gd name="connsiteX91" fmla="*/ 4704943 w 9147471"/>
              <a:gd name="connsiteY91" fmla="*/ 4193177 h 5878286"/>
              <a:gd name="connsiteX92" fmla="*/ 5109891 w 9147471"/>
              <a:gd name="connsiteY92" fmla="*/ 4206240 h 5878286"/>
              <a:gd name="connsiteX93" fmla="*/ 5410337 w 9147471"/>
              <a:gd name="connsiteY93" fmla="*/ 4114800 h 5878286"/>
              <a:gd name="connsiteX94" fmla="*/ 5880600 w 9147471"/>
              <a:gd name="connsiteY94" fmla="*/ 4088675 h 5878286"/>
              <a:gd name="connsiteX95" fmla="*/ 6194108 w 9147471"/>
              <a:gd name="connsiteY95" fmla="*/ 4010297 h 5878286"/>
              <a:gd name="connsiteX96" fmla="*/ 6481491 w 9147471"/>
              <a:gd name="connsiteY96" fmla="*/ 4075612 h 5878286"/>
              <a:gd name="connsiteX97" fmla="*/ 6612120 w 9147471"/>
              <a:gd name="connsiteY97" fmla="*/ 4088675 h 5878286"/>
              <a:gd name="connsiteX98" fmla="*/ 6886440 w 9147471"/>
              <a:gd name="connsiteY98" fmla="*/ 3997235 h 5878286"/>
              <a:gd name="connsiteX99" fmla="*/ 7265263 w 9147471"/>
              <a:gd name="connsiteY99" fmla="*/ 3958046 h 5878286"/>
              <a:gd name="connsiteX100" fmla="*/ 7565708 w 9147471"/>
              <a:gd name="connsiteY100" fmla="*/ 3997235 h 5878286"/>
              <a:gd name="connsiteX101" fmla="*/ 8022364 w 9147471"/>
              <a:gd name="connsiteY101" fmla="*/ 3951855 h 5878286"/>
              <a:gd name="connsiteX102" fmla="*/ 8022908 w 9147471"/>
              <a:gd name="connsiteY102" fmla="*/ 3905795 h 5878286"/>
              <a:gd name="connsiteX103" fmla="*/ 8083392 w 9147471"/>
              <a:gd name="connsiteY103" fmla="*/ 3865517 h 5878286"/>
              <a:gd name="connsiteX104" fmla="*/ 8203476 w 9147471"/>
              <a:gd name="connsiteY104" fmla="*/ 3947296 h 5878286"/>
              <a:gd name="connsiteX105" fmla="*/ 8482354 w 9147471"/>
              <a:gd name="connsiteY105" fmla="*/ 3892800 h 5878286"/>
              <a:gd name="connsiteX106" fmla="*/ 8649925 w 9147471"/>
              <a:gd name="connsiteY106" fmla="*/ 3931920 h 5878286"/>
              <a:gd name="connsiteX107" fmla="*/ 8845868 w 9147471"/>
              <a:gd name="connsiteY107" fmla="*/ 3866606 h 5878286"/>
              <a:gd name="connsiteX108" fmla="*/ 8959828 w 9147471"/>
              <a:gd name="connsiteY108" fmla="*/ 3891371 h 5878286"/>
              <a:gd name="connsiteX109" fmla="*/ 9096308 w 9147471"/>
              <a:gd name="connsiteY109" fmla="*/ 3818505 h 5878286"/>
              <a:gd name="connsiteX110" fmla="*/ 9142709 w 9147471"/>
              <a:gd name="connsiteY110" fmla="*/ 3840752 h 5878286"/>
              <a:gd name="connsiteX111" fmla="*/ 9147471 w 9147471"/>
              <a:gd name="connsiteY111" fmla="*/ 5874680 h 5878286"/>
              <a:gd name="connsiteX112" fmla="*/ 0 w 9147471"/>
              <a:gd name="connsiteY112"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452291 w 9147471"/>
              <a:gd name="connsiteY23" fmla="*/ 2782389 h 5878286"/>
              <a:gd name="connsiteX24" fmla="*/ 1556794 w 9147471"/>
              <a:gd name="connsiteY24" fmla="*/ 2246812 h 5878286"/>
              <a:gd name="connsiteX25" fmla="*/ 1726611 w 9147471"/>
              <a:gd name="connsiteY25" fmla="*/ 1423852 h 5878286"/>
              <a:gd name="connsiteX26" fmla="*/ 1922554 w 9147471"/>
              <a:gd name="connsiteY26" fmla="*/ 966652 h 5878286"/>
              <a:gd name="connsiteX27" fmla="*/ 2131560 w 9147471"/>
              <a:gd name="connsiteY27" fmla="*/ 692332 h 5878286"/>
              <a:gd name="connsiteX28" fmla="*/ 2497320 w 9147471"/>
              <a:gd name="connsiteY28" fmla="*/ 326572 h 5878286"/>
              <a:gd name="connsiteX29" fmla="*/ 2876143 w 9147471"/>
              <a:gd name="connsiteY29" fmla="*/ 65315 h 5878286"/>
              <a:gd name="connsiteX30" fmla="*/ 2980645 w 9147471"/>
              <a:gd name="connsiteY30" fmla="*/ 365760 h 5878286"/>
              <a:gd name="connsiteX31" fmla="*/ 3085148 w 9147471"/>
              <a:gd name="connsiteY31" fmla="*/ 274320 h 5878286"/>
              <a:gd name="connsiteX32" fmla="*/ 3189651 w 9147471"/>
              <a:gd name="connsiteY32" fmla="*/ 104503 h 5878286"/>
              <a:gd name="connsiteX33" fmla="*/ 3346405 w 9147471"/>
              <a:gd name="connsiteY33" fmla="*/ 0 h 5878286"/>
              <a:gd name="connsiteX34" fmla="*/ 3686040 w 9147471"/>
              <a:gd name="connsiteY34" fmla="*/ 52252 h 5878286"/>
              <a:gd name="connsiteX35" fmla="*/ 3868920 w 9147471"/>
              <a:gd name="connsiteY35" fmla="*/ 326572 h 5878286"/>
              <a:gd name="connsiteX36" fmla="*/ 3947297 w 9147471"/>
              <a:gd name="connsiteY36" fmla="*/ 705395 h 5878286"/>
              <a:gd name="connsiteX37" fmla="*/ 3895045 w 9147471"/>
              <a:gd name="connsiteY37" fmla="*/ 927463 h 5878286"/>
              <a:gd name="connsiteX38" fmla="*/ 3725228 w 9147471"/>
              <a:gd name="connsiteY38" fmla="*/ 979715 h 5878286"/>
              <a:gd name="connsiteX39" fmla="*/ 3594600 w 9147471"/>
              <a:gd name="connsiteY39" fmla="*/ 1136469 h 5878286"/>
              <a:gd name="connsiteX40" fmla="*/ 3594600 w 9147471"/>
              <a:gd name="connsiteY40" fmla="*/ 1136469 h 5878286"/>
              <a:gd name="connsiteX41" fmla="*/ 3529285 w 9147471"/>
              <a:gd name="connsiteY41" fmla="*/ 1332412 h 5878286"/>
              <a:gd name="connsiteX42" fmla="*/ 3411720 w 9147471"/>
              <a:gd name="connsiteY42" fmla="*/ 1214846 h 5878286"/>
              <a:gd name="connsiteX43" fmla="*/ 3372531 w 9147471"/>
              <a:gd name="connsiteY43" fmla="*/ 1306286 h 5878286"/>
              <a:gd name="connsiteX44" fmla="*/ 3281091 w 9147471"/>
              <a:gd name="connsiteY44" fmla="*/ 1293223 h 5878286"/>
              <a:gd name="connsiteX45" fmla="*/ 3189651 w 9147471"/>
              <a:gd name="connsiteY45" fmla="*/ 1358537 h 5878286"/>
              <a:gd name="connsiteX46" fmla="*/ 3281091 w 9147471"/>
              <a:gd name="connsiteY46" fmla="*/ 1606732 h 5878286"/>
              <a:gd name="connsiteX47" fmla="*/ 3215777 w 9147471"/>
              <a:gd name="connsiteY47" fmla="*/ 1685109 h 5878286"/>
              <a:gd name="connsiteX48" fmla="*/ 3189651 w 9147471"/>
              <a:gd name="connsiteY48" fmla="*/ 1867989 h 5878286"/>
              <a:gd name="connsiteX49" fmla="*/ 3150463 w 9147471"/>
              <a:gd name="connsiteY49" fmla="*/ 2024743 h 5878286"/>
              <a:gd name="connsiteX50" fmla="*/ 3215777 w 9147471"/>
              <a:gd name="connsiteY50" fmla="*/ 2116183 h 5878286"/>
              <a:gd name="connsiteX51" fmla="*/ 3215777 w 9147471"/>
              <a:gd name="connsiteY51" fmla="*/ 2116183 h 5878286"/>
              <a:gd name="connsiteX52" fmla="*/ 3424783 w 9147471"/>
              <a:gd name="connsiteY52" fmla="*/ 2155372 h 5878286"/>
              <a:gd name="connsiteX53" fmla="*/ 3568474 w 9147471"/>
              <a:gd name="connsiteY53" fmla="*/ 2050869 h 5878286"/>
              <a:gd name="connsiteX54" fmla="*/ 3751354 w 9147471"/>
              <a:gd name="connsiteY54" fmla="*/ 2050869 h 5878286"/>
              <a:gd name="connsiteX55" fmla="*/ 4012611 w 9147471"/>
              <a:gd name="connsiteY55" fmla="*/ 1920240 h 5878286"/>
              <a:gd name="connsiteX56" fmla="*/ 4169365 w 9147471"/>
              <a:gd name="connsiteY56" fmla="*/ 1632857 h 5878286"/>
              <a:gd name="connsiteX57" fmla="*/ 4247743 w 9147471"/>
              <a:gd name="connsiteY57" fmla="*/ 1554480 h 5878286"/>
              <a:gd name="connsiteX58" fmla="*/ 4326120 w 9147471"/>
              <a:gd name="connsiteY58" fmla="*/ 1463040 h 5878286"/>
              <a:gd name="connsiteX59" fmla="*/ 4299994 w 9147471"/>
              <a:gd name="connsiteY59" fmla="*/ 1672046 h 5878286"/>
              <a:gd name="connsiteX60" fmla="*/ 4234680 w 9147471"/>
              <a:gd name="connsiteY60" fmla="*/ 1789612 h 5878286"/>
              <a:gd name="connsiteX61" fmla="*/ 4482874 w 9147471"/>
              <a:gd name="connsiteY61" fmla="*/ 1658983 h 5878286"/>
              <a:gd name="connsiteX62" fmla="*/ 4600440 w 9147471"/>
              <a:gd name="connsiteY62" fmla="*/ 1567543 h 5878286"/>
              <a:gd name="connsiteX63" fmla="*/ 4704943 w 9147471"/>
              <a:gd name="connsiteY63" fmla="*/ 1632857 h 5878286"/>
              <a:gd name="connsiteX64" fmla="*/ 4626565 w 9147471"/>
              <a:gd name="connsiteY64" fmla="*/ 1776549 h 5878286"/>
              <a:gd name="connsiteX65" fmla="*/ 4744131 w 9147471"/>
              <a:gd name="connsiteY65" fmla="*/ 1724297 h 5878286"/>
              <a:gd name="connsiteX66" fmla="*/ 4783320 w 9147471"/>
              <a:gd name="connsiteY66" fmla="*/ 1867989 h 5878286"/>
              <a:gd name="connsiteX67" fmla="*/ 4587377 w 9147471"/>
              <a:gd name="connsiteY67" fmla="*/ 1985555 h 5878286"/>
              <a:gd name="connsiteX68" fmla="*/ 4731068 w 9147471"/>
              <a:gd name="connsiteY68" fmla="*/ 1998617 h 5878286"/>
              <a:gd name="connsiteX69" fmla="*/ 4744131 w 9147471"/>
              <a:gd name="connsiteY69" fmla="*/ 2076995 h 5878286"/>
              <a:gd name="connsiteX70" fmla="*/ 4339183 w 9147471"/>
              <a:gd name="connsiteY70" fmla="*/ 2259875 h 5878286"/>
              <a:gd name="connsiteX71" fmla="*/ 4130177 w 9147471"/>
              <a:gd name="connsiteY71" fmla="*/ 2299063 h 5878286"/>
              <a:gd name="connsiteX72" fmla="*/ 3986485 w 9147471"/>
              <a:gd name="connsiteY72" fmla="*/ 2325189 h 5878286"/>
              <a:gd name="connsiteX73" fmla="*/ 3973423 w 9147471"/>
              <a:gd name="connsiteY73" fmla="*/ 2547257 h 5878286"/>
              <a:gd name="connsiteX74" fmla="*/ 3829731 w 9147471"/>
              <a:gd name="connsiteY74" fmla="*/ 2612572 h 5878286"/>
              <a:gd name="connsiteX75" fmla="*/ 3803605 w 9147471"/>
              <a:gd name="connsiteY75" fmla="*/ 2586446 h 5878286"/>
              <a:gd name="connsiteX76" fmla="*/ 3646851 w 9147471"/>
              <a:gd name="connsiteY76" fmla="*/ 2704012 h 5878286"/>
              <a:gd name="connsiteX77" fmla="*/ 3189651 w 9147471"/>
              <a:gd name="connsiteY77" fmla="*/ 2808515 h 5878286"/>
              <a:gd name="connsiteX78" fmla="*/ 3059023 w 9147471"/>
              <a:gd name="connsiteY78" fmla="*/ 2873829 h 5878286"/>
              <a:gd name="connsiteX79" fmla="*/ 2967583 w 9147471"/>
              <a:gd name="connsiteY79" fmla="*/ 2756263 h 5878286"/>
              <a:gd name="connsiteX80" fmla="*/ 2928394 w 9147471"/>
              <a:gd name="connsiteY80" fmla="*/ 2808515 h 5878286"/>
              <a:gd name="connsiteX81" fmla="*/ 2928394 w 9147471"/>
              <a:gd name="connsiteY81" fmla="*/ 2991395 h 5878286"/>
              <a:gd name="connsiteX82" fmla="*/ 2758577 w 9147471"/>
              <a:gd name="connsiteY82" fmla="*/ 3187337 h 5878286"/>
              <a:gd name="connsiteX83" fmla="*/ 3006771 w 9147471"/>
              <a:gd name="connsiteY83" fmla="*/ 3304903 h 5878286"/>
              <a:gd name="connsiteX84" fmla="*/ 3189651 w 9147471"/>
              <a:gd name="connsiteY84" fmla="*/ 3540035 h 5878286"/>
              <a:gd name="connsiteX85" fmla="*/ 3385594 w 9147471"/>
              <a:gd name="connsiteY85" fmla="*/ 3814355 h 5878286"/>
              <a:gd name="connsiteX86" fmla="*/ 3568474 w 9147471"/>
              <a:gd name="connsiteY86" fmla="*/ 4036423 h 5878286"/>
              <a:gd name="connsiteX87" fmla="*/ 3607663 w 9147471"/>
              <a:gd name="connsiteY87" fmla="*/ 4245429 h 5878286"/>
              <a:gd name="connsiteX88" fmla="*/ 3607663 w 9147471"/>
              <a:gd name="connsiteY88" fmla="*/ 4362995 h 5878286"/>
              <a:gd name="connsiteX89" fmla="*/ 3921171 w 9147471"/>
              <a:gd name="connsiteY89" fmla="*/ 4284617 h 5878286"/>
              <a:gd name="connsiteX90" fmla="*/ 4469811 w 9147471"/>
              <a:gd name="connsiteY90" fmla="*/ 4284617 h 5878286"/>
              <a:gd name="connsiteX91" fmla="*/ 4704943 w 9147471"/>
              <a:gd name="connsiteY91" fmla="*/ 4193177 h 5878286"/>
              <a:gd name="connsiteX92" fmla="*/ 5109891 w 9147471"/>
              <a:gd name="connsiteY92" fmla="*/ 4206240 h 5878286"/>
              <a:gd name="connsiteX93" fmla="*/ 5410337 w 9147471"/>
              <a:gd name="connsiteY93" fmla="*/ 4114800 h 5878286"/>
              <a:gd name="connsiteX94" fmla="*/ 5880600 w 9147471"/>
              <a:gd name="connsiteY94" fmla="*/ 4088675 h 5878286"/>
              <a:gd name="connsiteX95" fmla="*/ 6194108 w 9147471"/>
              <a:gd name="connsiteY95" fmla="*/ 4010297 h 5878286"/>
              <a:gd name="connsiteX96" fmla="*/ 6481491 w 9147471"/>
              <a:gd name="connsiteY96" fmla="*/ 4075612 h 5878286"/>
              <a:gd name="connsiteX97" fmla="*/ 6612120 w 9147471"/>
              <a:gd name="connsiteY97" fmla="*/ 4088675 h 5878286"/>
              <a:gd name="connsiteX98" fmla="*/ 6886440 w 9147471"/>
              <a:gd name="connsiteY98" fmla="*/ 3997235 h 5878286"/>
              <a:gd name="connsiteX99" fmla="*/ 7265263 w 9147471"/>
              <a:gd name="connsiteY99" fmla="*/ 3958046 h 5878286"/>
              <a:gd name="connsiteX100" fmla="*/ 7565708 w 9147471"/>
              <a:gd name="connsiteY100" fmla="*/ 3997235 h 5878286"/>
              <a:gd name="connsiteX101" fmla="*/ 8022364 w 9147471"/>
              <a:gd name="connsiteY101" fmla="*/ 3951855 h 5878286"/>
              <a:gd name="connsiteX102" fmla="*/ 8022908 w 9147471"/>
              <a:gd name="connsiteY102" fmla="*/ 3905795 h 5878286"/>
              <a:gd name="connsiteX103" fmla="*/ 8083392 w 9147471"/>
              <a:gd name="connsiteY103" fmla="*/ 3865517 h 5878286"/>
              <a:gd name="connsiteX104" fmla="*/ 8203476 w 9147471"/>
              <a:gd name="connsiteY104" fmla="*/ 3947296 h 5878286"/>
              <a:gd name="connsiteX105" fmla="*/ 8482354 w 9147471"/>
              <a:gd name="connsiteY105" fmla="*/ 3892800 h 5878286"/>
              <a:gd name="connsiteX106" fmla="*/ 8649925 w 9147471"/>
              <a:gd name="connsiteY106" fmla="*/ 3931920 h 5878286"/>
              <a:gd name="connsiteX107" fmla="*/ 8845868 w 9147471"/>
              <a:gd name="connsiteY107" fmla="*/ 3866606 h 5878286"/>
              <a:gd name="connsiteX108" fmla="*/ 8959828 w 9147471"/>
              <a:gd name="connsiteY108" fmla="*/ 3891371 h 5878286"/>
              <a:gd name="connsiteX109" fmla="*/ 9096308 w 9147471"/>
              <a:gd name="connsiteY109" fmla="*/ 3818505 h 5878286"/>
              <a:gd name="connsiteX110" fmla="*/ 9142709 w 9147471"/>
              <a:gd name="connsiteY110" fmla="*/ 3840752 h 5878286"/>
              <a:gd name="connsiteX111" fmla="*/ 9147471 w 9147471"/>
              <a:gd name="connsiteY111" fmla="*/ 5874680 h 5878286"/>
              <a:gd name="connsiteX112" fmla="*/ 0 w 9147471"/>
              <a:gd name="connsiteY112"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452291 w 9147471"/>
              <a:gd name="connsiteY23" fmla="*/ 2782389 h 5878286"/>
              <a:gd name="connsiteX24" fmla="*/ 1556794 w 9147471"/>
              <a:gd name="connsiteY24" fmla="*/ 2246812 h 5878286"/>
              <a:gd name="connsiteX25" fmla="*/ 1726611 w 9147471"/>
              <a:gd name="connsiteY25" fmla="*/ 1423852 h 5878286"/>
              <a:gd name="connsiteX26" fmla="*/ 1922554 w 9147471"/>
              <a:gd name="connsiteY26" fmla="*/ 966652 h 5878286"/>
              <a:gd name="connsiteX27" fmla="*/ 2131560 w 9147471"/>
              <a:gd name="connsiteY27" fmla="*/ 692332 h 5878286"/>
              <a:gd name="connsiteX28" fmla="*/ 2497320 w 9147471"/>
              <a:gd name="connsiteY28" fmla="*/ 326572 h 5878286"/>
              <a:gd name="connsiteX29" fmla="*/ 2876143 w 9147471"/>
              <a:gd name="connsiteY29" fmla="*/ 65315 h 5878286"/>
              <a:gd name="connsiteX30" fmla="*/ 2980645 w 9147471"/>
              <a:gd name="connsiteY30" fmla="*/ 365760 h 5878286"/>
              <a:gd name="connsiteX31" fmla="*/ 3085148 w 9147471"/>
              <a:gd name="connsiteY31" fmla="*/ 274320 h 5878286"/>
              <a:gd name="connsiteX32" fmla="*/ 3189651 w 9147471"/>
              <a:gd name="connsiteY32" fmla="*/ 104503 h 5878286"/>
              <a:gd name="connsiteX33" fmla="*/ 3346405 w 9147471"/>
              <a:gd name="connsiteY33" fmla="*/ 0 h 5878286"/>
              <a:gd name="connsiteX34" fmla="*/ 3686040 w 9147471"/>
              <a:gd name="connsiteY34" fmla="*/ 52252 h 5878286"/>
              <a:gd name="connsiteX35" fmla="*/ 3868920 w 9147471"/>
              <a:gd name="connsiteY35" fmla="*/ 326572 h 5878286"/>
              <a:gd name="connsiteX36" fmla="*/ 3947297 w 9147471"/>
              <a:gd name="connsiteY36" fmla="*/ 705395 h 5878286"/>
              <a:gd name="connsiteX37" fmla="*/ 3895045 w 9147471"/>
              <a:gd name="connsiteY37" fmla="*/ 927463 h 5878286"/>
              <a:gd name="connsiteX38" fmla="*/ 3725228 w 9147471"/>
              <a:gd name="connsiteY38" fmla="*/ 979715 h 5878286"/>
              <a:gd name="connsiteX39" fmla="*/ 3594600 w 9147471"/>
              <a:gd name="connsiteY39" fmla="*/ 1136469 h 5878286"/>
              <a:gd name="connsiteX40" fmla="*/ 3594600 w 9147471"/>
              <a:gd name="connsiteY40" fmla="*/ 1136469 h 5878286"/>
              <a:gd name="connsiteX41" fmla="*/ 3529285 w 9147471"/>
              <a:gd name="connsiteY41" fmla="*/ 1332412 h 5878286"/>
              <a:gd name="connsiteX42" fmla="*/ 3411720 w 9147471"/>
              <a:gd name="connsiteY42" fmla="*/ 1214846 h 5878286"/>
              <a:gd name="connsiteX43" fmla="*/ 3372531 w 9147471"/>
              <a:gd name="connsiteY43" fmla="*/ 1306286 h 5878286"/>
              <a:gd name="connsiteX44" fmla="*/ 3281091 w 9147471"/>
              <a:gd name="connsiteY44" fmla="*/ 1293223 h 5878286"/>
              <a:gd name="connsiteX45" fmla="*/ 3189651 w 9147471"/>
              <a:gd name="connsiteY45" fmla="*/ 1358537 h 5878286"/>
              <a:gd name="connsiteX46" fmla="*/ 3281091 w 9147471"/>
              <a:gd name="connsiteY46" fmla="*/ 1606732 h 5878286"/>
              <a:gd name="connsiteX47" fmla="*/ 3215777 w 9147471"/>
              <a:gd name="connsiteY47" fmla="*/ 1685109 h 5878286"/>
              <a:gd name="connsiteX48" fmla="*/ 3189651 w 9147471"/>
              <a:gd name="connsiteY48" fmla="*/ 1867989 h 5878286"/>
              <a:gd name="connsiteX49" fmla="*/ 3150463 w 9147471"/>
              <a:gd name="connsiteY49" fmla="*/ 2024743 h 5878286"/>
              <a:gd name="connsiteX50" fmla="*/ 3215777 w 9147471"/>
              <a:gd name="connsiteY50" fmla="*/ 2116183 h 5878286"/>
              <a:gd name="connsiteX51" fmla="*/ 3215777 w 9147471"/>
              <a:gd name="connsiteY51" fmla="*/ 2116183 h 5878286"/>
              <a:gd name="connsiteX52" fmla="*/ 3424783 w 9147471"/>
              <a:gd name="connsiteY52" fmla="*/ 2155372 h 5878286"/>
              <a:gd name="connsiteX53" fmla="*/ 3568474 w 9147471"/>
              <a:gd name="connsiteY53" fmla="*/ 2050869 h 5878286"/>
              <a:gd name="connsiteX54" fmla="*/ 3751354 w 9147471"/>
              <a:gd name="connsiteY54" fmla="*/ 2050869 h 5878286"/>
              <a:gd name="connsiteX55" fmla="*/ 4012611 w 9147471"/>
              <a:gd name="connsiteY55" fmla="*/ 1920240 h 5878286"/>
              <a:gd name="connsiteX56" fmla="*/ 4169365 w 9147471"/>
              <a:gd name="connsiteY56" fmla="*/ 1632857 h 5878286"/>
              <a:gd name="connsiteX57" fmla="*/ 4247743 w 9147471"/>
              <a:gd name="connsiteY57" fmla="*/ 1554480 h 5878286"/>
              <a:gd name="connsiteX58" fmla="*/ 4326120 w 9147471"/>
              <a:gd name="connsiteY58" fmla="*/ 1463040 h 5878286"/>
              <a:gd name="connsiteX59" fmla="*/ 4299994 w 9147471"/>
              <a:gd name="connsiteY59" fmla="*/ 1672046 h 5878286"/>
              <a:gd name="connsiteX60" fmla="*/ 4234680 w 9147471"/>
              <a:gd name="connsiteY60" fmla="*/ 1789612 h 5878286"/>
              <a:gd name="connsiteX61" fmla="*/ 4482874 w 9147471"/>
              <a:gd name="connsiteY61" fmla="*/ 1658983 h 5878286"/>
              <a:gd name="connsiteX62" fmla="*/ 4600440 w 9147471"/>
              <a:gd name="connsiteY62" fmla="*/ 1567543 h 5878286"/>
              <a:gd name="connsiteX63" fmla="*/ 4704943 w 9147471"/>
              <a:gd name="connsiteY63" fmla="*/ 1632857 h 5878286"/>
              <a:gd name="connsiteX64" fmla="*/ 4626565 w 9147471"/>
              <a:gd name="connsiteY64" fmla="*/ 1776549 h 5878286"/>
              <a:gd name="connsiteX65" fmla="*/ 4744131 w 9147471"/>
              <a:gd name="connsiteY65" fmla="*/ 1724297 h 5878286"/>
              <a:gd name="connsiteX66" fmla="*/ 4783320 w 9147471"/>
              <a:gd name="connsiteY66" fmla="*/ 1867989 h 5878286"/>
              <a:gd name="connsiteX67" fmla="*/ 4587377 w 9147471"/>
              <a:gd name="connsiteY67" fmla="*/ 1985555 h 5878286"/>
              <a:gd name="connsiteX68" fmla="*/ 4731068 w 9147471"/>
              <a:gd name="connsiteY68" fmla="*/ 1998617 h 5878286"/>
              <a:gd name="connsiteX69" fmla="*/ 4744131 w 9147471"/>
              <a:gd name="connsiteY69" fmla="*/ 2076995 h 5878286"/>
              <a:gd name="connsiteX70" fmla="*/ 4339183 w 9147471"/>
              <a:gd name="connsiteY70" fmla="*/ 2259875 h 5878286"/>
              <a:gd name="connsiteX71" fmla="*/ 4130177 w 9147471"/>
              <a:gd name="connsiteY71" fmla="*/ 2299063 h 5878286"/>
              <a:gd name="connsiteX72" fmla="*/ 3986485 w 9147471"/>
              <a:gd name="connsiteY72" fmla="*/ 2325189 h 5878286"/>
              <a:gd name="connsiteX73" fmla="*/ 3973423 w 9147471"/>
              <a:gd name="connsiteY73" fmla="*/ 2547257 h 5878286"/>
              <a:gd name="connsiteX74" fmla="*/ 3829731 w 9147471"/>
              <a:gd name="connsiteY74" fmla="*/ 2612572 h 5878286"/>
              <a:gd name="connsiteX75" fmla="*/ 3803605 w 9147471"/>
              <a:gd name="connsiteY75" fmla="*/ 2586446 h 5878286"/>
              <a:gd name="connsiteX76" fmla="*/ 3646851 w 9147471"/>
              <a:gd name="connsiteY76" fmla="*/ 2704012 h 5878286"/>
              <a:gd name="connsiteX77" fmla="*/ 3189651 w 9147471"/>
              <a:gd name="connsiteY77" fmla="*/ 2808515 h 5878286"/>
              <a:gd name="connsiteX78" fmla="*/ 3059023 w 9147471"/>
              <a:gd name="connsiteY78" fmla="*/ 2873829 h 5878286"/>
              <a:gd name="connsiteX79" fmla="*/ 2967583 w 9147471"/>
              <a:gd name="connsiteY79" fmla="*/ 2756263 h 5878286"/>
              <a:gd name="connsiteX80" fmla="*/ 2928394 w 9147471"/>
              <a:gd name="connsiteY80" fmla="*/ 2808515 h 5878286"/>
              <a:gd name="connsiteX81" fmla="*/ 2928394 w 9147471"/>
              <a:gd name="connsiteY81" fmla="*/ 2991395 h 5878286"/>
              <a:gd name="connsiteX82" fmla="*/ 2758577 w 9147471"/>
              <a:gd name="connsiteY82" fmla="*/ 3187337 h 5878286"/>
              <a:gd name="connsiteX83" fmla="*/ 3006771 w 9147471"/>
              <a:gd name="connsiteY83" fmla="*/ 3304903 h 5878286"/>
              <a:gd name="connsiteX84" fmla="*/ 3189651 w 9147471"/>
              <a:gd name="connsiteY84" fmla="*/ 3540035 h 5878286"/>
              <a:gd name="connsiteX85" fmla="*/ 3385594 w 9147471"/>
              <a:gd name="connsiteY85" fmla="*/ 3814355 h 5878286"/>
              <a:gd name="connsiteX86" fmla="*/ 3568474 w 9147471"/>
              <a:gd name="connsiteY86" fmla="*/ 4036423 h 5878286"/>
              <a:gd name="connsiteX87" fmla="*/ 3607663 w 9147471"/>
              <a:gd name="connsiteY87" fmla="*/ 4245429 h 5878286"/>
              <a:gd name="connsiteX88" fmla="*/ 3607663 w 9147471"/>
              <a:gd name="connsiteY88" fmla="*/ 4362995 h 5878286"/>
              <a:gd name="connsiteX89" fmla="*/ 3921171 w 9147471"/>
              <a:gd name="connsiteY89" fmla="*/ 4284617 h 5878286"/>
              <a:gd name="connsiteX90" fmla="*/ 4469811 w 9147471"/>
              <a:gd name="connsiteY90" fmla="*/ 4284617 h 5878286"/>
              <a:gd name="connsiteX91" fmla="*/ 4704943 w 9147471"/>
              <a:gd name="connsiteY91" fmla="*/ 4193177 h 5878286"/>
              <a:gd name="connsiteX92" fmla="*/ 5109891 w 9147471"/>
              <a:gd name="connsiteY92" fmla="*/ 4206240 h 5878286"/>
              <a:gd name="connsiteX93" fmla="*/ 5410337 w 9147471"/>
              <a:gd name="connsiteY93" fmla="*/ 4114800 h 5878286"/>
              <a:gd name="connsiteX94" fmla="*/ 5880600 w 9147471"/>
              <a:gd name="connsiteY94" fmla="*/ 4088675 h 5878286"/>
              <a:gd name="connsiteX95" fmla="*/ 6194108 w 9147471"/>
              <a:gd name="connsiteY95" fmla="*/ 4010297 h 5878286"/>
              <a:gd name="connsiteX96" fmla="*/ 6481491 w 9147471"/>
              <a:gd name="connsiteY96" fmla="*/ 4075612 h 5878286"/>
              <a:gd name="connsiteX97" fmla="*/ 6612120 w 9147471"/>
              <a:gd name="connsiteY97" fmla="*/ 4088675 h 5878286"/>
              <a:gd name="connsiteX98" fmla="*/ 6886440 w 9147471"/>
              <a:gd name="connsiteY98" fmla="*/ 3997235 h 5878286"/>
              <a:gd name="connsiteX99" fmla="*/ 7265263 w 9147471"/>
              <a:gd name="connsiteY99" fmla="*/ 3958046 h 5878286"/>
              <a:gd name="connsiteX100" fmla="*/ 7565708 w 9147471"/>
              <a:gd name="connsiteY100" fmla="*/ 3997235 h 5878286"/>
              <a:gd name="connsiteX101" fmla="*/ 8022364 w 9147471"/>
              <a:gd name="connsiteY101" fmla="*/ 3951855 h 5878286"/>
              <a:gd name="connsiteX102" fmla="*/ 8022908 w 9147471"/>
              <a:gd name="connsiteY102" fmla="*/ 3905795 h 5878286"/>
              <a:gd name="connsiteX103" fmla="*/ 8083392 w 9147471"/>
              <a:gd name="connsiteY103" fmla="*/ 3865517 h 5878286"/>
              <a:gd name="connsiteX104" fmla="*/ 8203476 w 9147471"/>
              <a:gd name="connsiteY104" fmla="*/ 3947296 h 5878286"/>
              <a:gd name="connsiteX105" fmla="*/ 8482354 w 9147471"/>
              <a:gd name="connsiteY105" fmla="*/ 3892800 h 5878286"/>
              <a:gd name="connsiteX106" fmla="*/ 8649925 w 9147471"/>
              <a:gd name="connsiteY106" fmla="*/ 3931920 h 5878286"/>
              <a:gd name="connsiteX107" fmla="*/ 8845868 w 9147471"/>
              <a:gd name="connsiteY107" fmla="*/ 3866606 h 5878286"/>
              <a:gd name="connsiteX108" fmla="*/ 8959828 w 9147471"/>
              <a:gd name="connsiteY108" fmla="*/ 3891371 h 5878286"/>
              <a:gd name="connsiteX109" fmla="*/ 9096308 w 9147471"/>
              <a:gd name="connsiteY109" fmla="*/ 3818505 h 5878286"/>
              <a:gd name="connsiteX110" fmla="*/ 9142709 w 9147471"/>
              <a:gd name="connsiteY110" fmla="*/ 3840752 h 5878286"/>
              <a:gd name="connsiteX111" fmla="*/ 9147471 w 9147471"/>
              <a:gd name="connsiteY111" fmla="*/ 5874680 h 5878286"/>
              <a:gd name="connsiteX112" fmla="*/ 0 w 9147471"/>
              <a:gd name="connsiteY112"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52291 w 9147471"/>
              <a:gd name="connsiteY24" fmla="*/ 2782389 h 5878286"/>
              <a:gd name="connsiteX25" fmla="*/ 1556794 w 9147471"/>
              <a:gd name="connsiteY25" fmla="*/ 2246812 h 5878286"/>
              <a:gd name="connsiteX26" fmla="*/ 1726611 w 9147471"/>
              <a:gd name="connsiteY26" fmla="*/ 1423852 h 5878286"/>
              <a:gd name="connsiteX27" fmla="*/ 1922554 w 9147471"/>
              <a:gd name="connsiteY27" fmla="*/ 966652 h 5878286"/>
              <a:gd name="connsiteX28" fmla="*/ 2131560 w 9147471"/>
              <a:gd name="connsiteY28" fmla="*/ 692332 h 5878286"/>
              <a:gd name="connsiteX29" fmla="*/ 2497320 w 9147471"/>
              <a:gd name="connsiteY29" fmla="*/ 326572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26611 w 9147471"/>
              <a:gd name="connsiteY26" fmla="*/ 1423852 h 5878286"/>
              <a:gd name="connsiteX27" fmla="*/ 1922554 w 9147471"/>
              <a:gd name="connsiteY27" fmla="*/ 966652 h 5878286"/>
              <a:gd name="connsiteX28" fmla="*/ 2131560 w 9147471"/>
              <a:gd name="connsiteY28" fmla="*/ 692332 h 5878286"/>
              <a:gd name="connsiteX29" fmla="*/ 2497320 w 9147471"/>
              <a:gd name="connsiteY29" fmla="*/ 326572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22554 w 9147471"/>
              <a:gd name="connsiteY27" fmla="*/ 966652 h 5878286"/>
              <a:gd name="connsiteX28" fmla="*/ 2131560 w 9147471"/>
              <a:gd name="connsiteY28" fmla="*/ 692332 h 5878286"/>
              <a:gd name="connsiteX29" fmla="*/ 2497320 w 9147471"/>
              <a:gd name="connsiteY29" fmla="*/ 326572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31560 w 9147471"/>
              <a:gd name="connsiteY28" fmla="*/ 692332 h 5878286"/>
              <a:gd name="connsiteX29" fmla="*/ 2497320 w 9147471"/>
              <a:gd name="connsiteY29" fmla="*/ 326572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31560 w 9147471"/>
              <a:gd name="connsiteY28" fmla="*/ 692332 h 5878286"/>
              <a:gd name="connsiteX29" fmla="*/ 2497320 w 9147471"/>
              <a:gd name="connsiteY29" fmla="*/ 326572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26572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876143 w 9147471"/>
              <a:gd name="connsiteY30" fmla="*/ 65315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859474 w 9147471"/>
              <a:gd name="connsiteY30" fmla="*/ 110559 h 5878286"/>
              <a:gd name="connsiteX31" fmla="*/ 2980645 w 9147471"/>
              <a:gd name="connsiteY31" fmla="*/ 365760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859474 w 9147471"/>
              <a:gd name="connsiteY30" fmla="*/ 110559 h 5878286"/>
              <a:gd name="connsiteX31" fmla="*/ 2971120 w 9147471"/>
              <a:gd name="connsiteY31" fmla="*/ 391954 h 5878286"/>
              <a:gd name="connsiteX32" fmla="*/ 3085148 w 9147471"/>
              <a:gd name="connsiteY32" fmla="*/ 274320 h 5878286"/>
              <a:gd name="connsiteX33" fmla="*/ 3189651 w 9147471"/>
              <a:gd name="connsiteY33" fmla="*/ 104503 h 5878286"/>
              <a:gd name="connsiteX34" fmla="*/ 3346405 w 9147471"/>
              <a:gd name="connsiteY34" fmla="*/ 0 h 5878286"/>
              <a:gd name="connsiteX35" fmla="*/ 3686040 w 9147471"/>
              <a:gd name="connsiteY35" fmla="*/ 52252 h 5878286"/>
              <a:gd name="connsiteX36" fmla="*/ 3868920 w 9147471"/>
              <a:gd name="connsiteY36" fmla="*/ 326572 h 5878286"/>
              <a:gd name="connsiteX37" fmla="*/ 3947297 w 9147471"/>
              <a:gd name="connsiteY37" fmla="*/ 705395 h 5878286"/>
              <a:gd name="connsiteX38" fmla="*/ 3895045 w 9147471"/>
              <a:gd name="connsiteY38" fmla="*/ 927463 h 5878286"/>
              <a:gd name="connsiteX39" fmla="*/ 3725228 w 9147471"/>
              <a:gd name="connsiteY39" fmla="*/ 979715 h 5878286"/>
              <a:gd name="connsiteX40" fmla="*/ 3594600 w 9147471"/>
              <a:gd name="connsiteY40" fmla="*/ 1136469 h 5878286"/>
              <a:gd name="connsiteX41" fmla="*/ 3594600 w 9147471"/>
              <a:gd name="connsiteY41" fmla="*/ 1136469 h 5878286"/>
              <a:gd name="connsiteX42" fmla="*/ 3529285 w 9147471"/>
              <a:gd name="connsiteY42" fmla="*/ 1332412 h 5878286"/>
              <a:gd name="connsiteX43" fmla="*/ 3411720 w 9147471"/>
              <a:gd name="connsiteY43" fmla="*/ 1214846 h 5878286"/>
              <a:gd name="connsiteX44" fmla="*/ 3372531 w 9147471"/>
              <a:gd name="connsiteY44" fmla="*/ 1306286 h 5878286"/>
              <a:gd name="connsiteX45" fmla="*/ 3281091 w 9147471"/>
              <a:gd name="connsiteY45" fmla="*/ 1293223 h 5878286"/>
              <a:gd name="connsiteX46" fmla="*/ 3189651 w 9147471"/>
              <a:gd name="connsiteY46" fmla="*/ 1358537 h 5878286"/>
              <a:gd name="connsiteX47" fmla="*/ 3281091 w 9147471"/>
              <a:gd name="connsiteY47" fmla="*/ 1606732 h 5878286"/>
              <a:gd name="connsiteX48" fmla="*/ 3215777 w 9147471"/>
              <a:gd name="connsiteY48" fmla="*/ 1685109 h 5878286"/>
              <a:gd name="connsiteX49" fmla="*/ 3189651 w 9147471"/>
              <a:gd name="connsiteY49" fmla="*/ 1867989 h 5878286"/>
              <a:gd name="connsiteX50" fmla="*/ 3150463 w 9147471"/>
              <a:gd name="connsiteY50" fmla="*/ 2024743 h 5878286"/>
              <a:gd name="connsiteX51" fmla="*/ 3215777 w 9147471"/>
              <a:gd name="connsiteY51" fmla="*/ 2116183 h 5878286"/>
              <a:gd name="connsiteX52" fmla="*/ 3215777 w 9147471"/>
              <a:gd name="connsiteY52" fmla="*/ 2116183 h 5878286"/>
              <a:gd name="connsiteX53" fmla="*/ 3424783 w 9147471"/>
              <a:gd name="connsiteY53" fmla="*/ 2155372 h 5878286"/>
              <a:gd name="connsiteX54" fmla="*/ 3568474 w 9147471"/>
              <a:gd name="connsiteY54" fmla="*/ 2050869 h 5878286"/>
              <a:gd name="connsiteX55" fmla="*/ 3751354 w 9147471"/>
              <a:gd name="connsiteY55" fmla="*/ 2050869 h 5878286"/>
              <a:gd name="connsiteX56" fmla="*/ 4012611 w 9147471"/>
              <a:gd name="connsiteY56" fmla="*/ 1920240 h 5878286"/>
              <a:gd name="connsiteX57" fmla="*/ 4169365 w 9147471"/>
              <a:gd name="connsiteY57" fmla="*/ 1632857 h 5878286"/>
              <a:gd name="connsiteX58" fmla="*/ 4247743 w 9147471"/>
              <a:gd name="connsiteY58" fmla="*/ 1554480 h 5878286"/>
              <a:gd name="connsiteX59" fmla="*/ 4326120 w 9147471"/>
              <a:gd name="connsiteY59" fmla="*/ 1463040 h 5878286"/>
              <a:gd name="connsiteX60" fmla="*/ 4299994 w 9147471"/>
              <a:gd name="connsiteY60" fmla="*/ 1672046 h 5878286"/>
              <a:gd name="connsiteX61" fmla="*/ 4234680 w 9147471"/>
              <a:gd name="connsiteY61" fmla="*/ 1789612 h 5878286"/>
              <a:gd name="connsiteX62" fmla="*/ 4482874 w 9147471"/>
              <a:gd name="connsiteY62" fmla="*/ 1658983 h 5878286"/>
              <a:gd name="connsiteX63" fmla="*/ 4600440 w 9147471"/>
              <a:gd name="connsiteY63" fmla="*/ 1567543 h 5878286"/>
              <a:gd name="connsiteX64" fmla="*/ 4704943 w 9147471"/>
              <a:gd name="connsiteY64" fmla="*/ 1632857 h 5878286"/>
              <a:gd name="connsiteX65" fmla="*/ 4626565 w 9147471"/>
              <a:gd name="connsiteY65" fmla="*/ 1776549 h 5878286"/>
              <a:gd name="connsiteX66" fmla="*/ 4744131 w 9147471"/>
              <a:gd name="connsiteY66" fmla="*/ 1724297 h 5878286"/>
              <a:gd name="connsiteX67" fmla="*/ 4783320 w 9147471"/>
              <a:gd name="connsiteY67" fmla="*/ 1867989 h 5878286"/>
              <a:gd name="connsiteX68" fmla="*/ 4587377 w 9147471"/>
              <a:gd name="connsiteY68" fmla="*/ 1985555 h 5878286"/>
              <a:gd name="connsiteX69" fmla="*/ 4731068 w 9147471"/>
              <a:gd name="connsiteY69" fmla="*/ 1998617 h 5878286"/>
              <a:gd name="connsiteX70" fmla="*/ 4744131 w 9147471"/>
              <a:gd name="connsiteY70" fmla="*/ 2076995 h 5878286"/>
              <a:gd name="connsiteX71" fmla="*/ 4339183 w 9147471"/>
              <a:gd name="connsiteY71" fmla="*/ 2259875 h 5878286"/>
              <a:gd name="connsiteX72" fmla="*/ 4130177 w 9147471"/>
              <a:gd name="connsiteY72" fmla="*/ 2299063 h 5878286"/>
              <a:gd name="connsiteX73" fmla="*/ 3986485 w 9147471"/>
              <a:gd name="connsiteY73" fmla="*/ 2325189 h 5878286"/>
              <a:gd name="connsiteX74" fmla="*/ 3973423 w 9147471"/>
              <a:gd name="connsiteY74" fmla="*/ 2547257 h 5878286"/>
              <a:gd name="connsiteX75" fmla="*/ 3829731 w 9147471"/>
              <a:gd name="connsiteY75" fmla="*/ 2612572 h 5878286"/>
              <a:gd name="connsiteX76" fmla="*/ 3803605 w 9147471"/>
              <a:gd name="connsiteY76" fmla="*/ 2586446 h 5878286"/>
              <a:gd name="connsiteX77" fmla="*/ 3646851 w 9147471"/>
              <a:gd name="connsiteY77" fmla="*/ 2704012 h 5878286"/>
              <a:gd name="connsiteX78" fmla="*/ 3189651 w 9147471"/>
              <a:gd name="connsiteY78" fmla="*/ 2808515 h 5878286"/>
              <a:gd name="connsiteX79" fmla="*/ 3059023 w 9147471"/>
              <a:gd name="connsiteY79" fmla="*/ 2873829 h 5878286"/>
              <a:gd name="connsiteX80" fmla="*/ 2967583 w 9147471"/>
              <a:gd name="connsiteY80" fmla="*/ 2756263 h 5878286"/>
              <a:gd name="connsiteX81" fmla="*/ 2928394 w 9147471"/>
              <a:gd name="connsiteY81" fmla="*/ 2808515 h 5878286"/>
              <a:gd name="connsiteX82" fmla="*/ 2928394 w 9147471"/>
              <a:gd name="connsiteY82" fmla="*/ 2991395 h 5878286"/>
              <a:gd name="connsiteX83" fmla="*/ 2758577 w 9147471"/>
              <a:gd name="connsiteY83" fmla="*/ 3187337 h 5878286"/>
              <a:gd name="connsiteX84" fmla="*/ 3006771 w 9147471"/>
              <a:gd name="connsiteY84" fmla="*/ 3304903 h 5878286"/>
              <a:gd name="connsiteX85" fmla="*/ 3189651 w 9147471"/>
              <a:gd name="connsiteY85" fmla="*/ 3540035 h 5878286"/>
              <a:gd name="connsiteX86" fmla="*/ 3385594 w 9147471"/>
              <a:gd name="connsiteY86" fmla="*/ 3814355 h 5878286"/>
              <a:gd name="connsiteX87" fmla="*/ 3568474 w 9147471"/>
              <a:gd name="connsiteY87" fmla="*/ 4036423 h 5878286"/>
              <a:gd name="connsiteX88" fmla="*/ 3607663 w 9147471"/>
              <a:gd name="connsiteY88" fmla="*/ 4245429 h 5878286"/>
              <a:gd name="connsiteX89" fmla="*/ 3607663 w 9147471"/>
              <a:gd name="connsiteY89" fmla="*/ 4362995 h 5878286"/>
              <a:gd name="connsiteX90" fmla="*/ 3921171 w 9147471"/>
              <a:gd name="connsiteY90" fmla="*/ 4284617 h 5878286"/>
              <a:gd name="connsiteX91" fmla="*/ 4469811 w 9147471"/>
              <a:gd name="connsiteY91" fmla="*/ 4284617 h 5878286"/>
              <a:gd name="connsiteX92" fmla="*/ 4704943 w 9147471"/>
              <a:gd name="connsiteY92" fmla="*/ 4193177 h 5878286"/>
              <a:gd name="connsiteX93" fmla="*/ 5109891 w 9147471"/>
              <a:gd name="connsiteY93" fmla="*/ 4206240 h 5878286"/>
              <a:gd name="connsiteX94" fmla="*/ 5410337 w 9147471"/>
              <a:gd name="connsiteY94" fmla="*/ 4114800 h 5878286"/>
              <a:gd name="connsiteX95" fmla="*/ 5880600 w 9147471"/>
              <a:gd name="connsiteY95" fmla="*/ 4088675 h 5878286"/>
              <a:gd name="connsiteX96" fmla="*/ 6194108 w 9147471"/>
              <a:gd name="connsiteY96" fmla="*/ 4010297 h 5878286"/>
              <a:gd name="connsiteX97" fmla="*/ 6481491 w 9147471"/>
              <a:gd name="connsiteY97" fmla="*/ 4075612 h 5878286"/>
              <a:gd name="connsiteX98" fmla="*/ 6612120 w 9147471"/>
              <a:gd name="connsiteY98" fmla="*/ 4088675 h 5878286"/>
              <a:gd name="connsiteX99" fmla="*/ 6886440 w 9147471"/>
              <a:gd name="connsiteY99" fmla="*/ 3997235 h 5878286"/>
              <a:gd name="connsiteX100" fmla="*/ 7265263 w 9147471"/>
              <a:gd name="connsiteY100" fmla="*/ 3958046 h 5878286"/>
              <a:gd name="connsiteX101" fmla="*/ 7565708 w 9147471"/>
              <a:gd name="connsiteY101" fmla="*/ 3997235 h 5878286"/>
              <a:gd name="connsiteX102" fmla="*/ 8022364 w 9147471"/>
              <a:gd name="connsiteY102" fmla="*/ 3951855 h 5878286"/>
              <a:gd name="connsiteX103" fmla="*/ 8022908 w 9147471"/>
              <a:gd name="connsiteY103" fmla="*/ 3905795 h 5878286"/>
              <a:gd name="connsiteX104" fmla="*/ 8083392 w 9147471"/>
              <a:gd name="connsiteY104" fmla="*/ 3865517 h 5878286"/>
              <a:gd name="connsiteX105" fmla="*/ 8203476 w 9147471"/>
              <a:gd name="connsiteY105" fmla="*/ 3947296 h 5878286"/>
              <a:gd name="connsiteX106" fmla="*/ 8482354 w 9147471"/>
              <a:gd name="connsiteY106" fmla="*/ 3892800 h 5878286"/>
              <a:gd name="connsiteX107" fmla="*/ 8649925 w 9147471"/>
              <a:gd name="connsiteY107" fmla="*/ 3931920 h 5878286"/>
              <a:gd name="connsiteX108" fmla="*/ 8845868 w 9147471"/>
              <a:gd name="connsiteY108" fmla="*/ 3866606 h 5878286"/>
              <a:gd name="connsiteX109" fmla="*/ 8959828 w 9147471"/>
              <a:gd name="connsiteY109" fmla="*/ 3891371 h 5878286"/>
              <a:gd name="connsiteX110" fmla="*/ 9096308 w 9147471"/>
              <a:gd name="connsiteY110" fmla="*/ 3818505 h 5878286"/>
              <a:gd name="connsiteX111" fmla="*/ 9142709 w 9147471"/>
              <a:gd name="connsiteY111" fmla="*/ 3840752 h 5878286"/>
              <a:gd name="connsiteX112" fmla="*/ 9147471 w 9147471"/>
              <a:gd name="connsiteY112" fmla="*/ 5874680 h 5878286"/>
              <a:gd name="connsiteX113" fmla="*/ 0 w 9147471"/>
              <a:gd name="connsiteY113"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819333 w 9147471"/>
              <a:gd name="connsiteY30" fmla="*/ 168049 h 5878286"/>
              <a:gd name="connsiteX31" fmla="*/ 2859474 w 9147471"/>
              <a:gd name="connsiteY31" fmla="*/ 110559 h 5878286"/>
              <a:gd name="connsiteX32" fmla="*/ 2971120 w 9147471"/>
              <a:gd name="connsiteY32" fmla="*/ 391954 h 5878286"/>
              <a:gd name="connsiteX33" fmla="*/ 3085148 w 9147471"/>
              <a:gd name="connsiteY33" fmla="*/ 274320 h 5878286"/>
              <a:gd name="connsiteX34" fmla="*/ 3189651 w 9147471"/>
              <a:gd name="connsiteY34" fmla="*/ 104503 h 5878286"/>
              <a:gd name="connsiteX35" fmla="*/ 3346405 w 9147471"/>
              <a:gd name="connsiteY35" fmla="*/ 0 h 5878286"/>
              <a:gd name="connsiteX36" fmla="*/ 3686040 w 9147471"/>
              <a:gd name="connsiteY36" fmla="*/ 52252 h 5878286"/>
              <a:gd name="connsiteX37" fmla="*/ 3868920 w 9147471"/>
              <a:gd name="connsiteY37" fmla="*/ 326572 h 5878286"/>
              <a:gd name="connsiteX38" fmla="*/ 3947297 w 9147471"/>
              <a:gd name="connsiteY38" fmla="*/ 705395 h 5878286"/>
              <a:gd name="connsiteX39" fmla="*/ 3895045 w 9147471"/>
              <a:gd name="connsiteY39" fmla="*/ 927463 h 5878286"/>
              <a:gd name="connsiteX40" fmla="*/ 3725228 w 9147471"/>
              <a:gd name="connsiteY40" fmla="*/ 979715 h 5878286"/>
              <a:gd name="connsiteX41" fmla="*/ 3594600 w 9147471"/>
              <a:gd name="connsiteY41" fmla="*/ 1136469 h 5878286"/>
              <a:gd name="connsiteX42" fmla="*/ 3594600 w 9147471"/>
              <a:gd name="connsiteY42" fmla="*/ 1136469 h 5878286"/>
              <a:gd name="connsiteX43" fmla="*/ 3529285 w 9147471"/>
              <a:gd name="connsiteY43" fmla="*/ 1332412 h 5878286"/>
              <a:gd name="connsiteX44" fmla="*/ 3411720 w 9147471"/>
              <a:gd name="connsiteY44" fmla="*/ 1214846 h 5878286"/>
              <a:gd name="connsiteX45" fmla="*/ 3372531 w 9147471"/>
              <a:gd name="connsiteY45" fmla="*/ 1306286 h 5878286"/>
              <a:gd name="connsiteX46" fmla="*/ 3281091 w 9147471"/>
              <a:gd name="connsiteY46" fmla="*/ 1293223 h 5878286"/>
              <a:gd name="connsiteX47" fmla="*/ 3189651 w 9147471"/>
              <a:gd name="connsiteY47" fmla="*/ 1358537 h 5878286"/>
              <a:gd name="connsiteX48" fmla="*/ 3281091 w 9147471"/>
              <a:gd name="connsiteY48" fmla="*/ 1606732 h 5878286"/>
              <a:gd name="connsiteX49" fmla="*/ 3215777 w 9147471"/>
              <a:gd name="connsiteY49" fmla="*/ 1685109 h 5878286"/>
              <a:gd name="connsiteX50" fmla="*/ 3189651 w 9147471"/>
              <a:gd name="connsiteY50" fmla="*/ 1867989 h 5878286"/>
              <a:gd name="connsiteX51" fmla="*/ 3150463 w 9147471"/>
              <a:gd name="connsiteY51" fmla="*/ 2024743 h 5878286"/>
              <a:gd name="connsiteX52" fmla="*/ 3215777 w 9147471"/>
              <a:gd name="connsiteY52" fmla="*/ 2116183 h 5878286"/>
              <a:gd name="connsiteX53" fmla="*/ 3215777 w 9147471"/>
              <a:gd name="connsiteY53" fmla="*/ 2116183 h 5878286"/>
              <a:gd name="connsiteX54" fmla="*/ 3424783 w 9147471"/>
              <a:gd name="connsiteY54" fmla="*/ 2155372 h 5878286"/>
              <a:gd name="connsiteX55" fmla="*/ 3568474 w 9147471"/>
              <a:gd name="connsiteY55" fmla="*/ 2050869 h 5878286"/>
              <a:gd name="connsiteX56" fmla="*/ 3751354 w 9147471"/>
              <a:gd name="connsiteY56" fmla="*/ 2050869 h 5878286"/>
              <a:gd name="connsiteX57" fmla="*/ 4012611 w 9147471"/>
              <a:gd name="connsiteY57" fmla="*/ 1920240 h 5878286"/>
              <a:gd name="connsiteX58" fmla="*/ 4169365 w 9147471"/>
              <a:gd name="connsiteY58" fmla="*/ 1632857 h 5878286"/>
              <a:gd name="connsiteX59" fmla="*/ 4247743 w 9147471"/>
              <a:gd name="connsiteY59" fmla="*/ 1554480 h 5878286"/>
              <a:gd name="connsiteX60" fmla="*/ 4326120 w 9147471"/>
              <a:gd name="connsiteY60" fmla="*/ 1463040 h 5878286"/>
              <a:gd name="connsiteX61" fmla="*/ 4299994 w 9147471"/>
              <a:gd name="connsiteY61" fmla="*/ 1672046 h 5878286"/>
              <a:gd name="connsiteX62" fmla="*/ 4234680 w 9147471"/>
              <a:gd name="connsiteY62" fmla="*/ 1789612 h 5878286"/>
              <a:gd name="connsiteX63" fmla="*/ 4482874 w 9147471"/>
              <a:gd name="connsiteY63" fmla="*/ 1658983 h 5878286"/>
              <a:gd name="connsiteX64" fmla="*/ 4600440 w 9147471"/>
              <a:gd name="connsiteY64" fmla="*/ 1567543 h 5878286"/>
              <a:gd name="connsiteX65" fmla="*/ 4704943 w 9147471"/>
              <a:gd name="connsiteY65" fmla="*/ 1632857 h 5878286"/>
              <a:gd name="connsiteX66" fmla="*/ 4626565 w 9147471"/>
              <a:gd name="connsiteY66" fmla="*/ 1776549 h 5878286"/>
              <a:gd name="connsiteX67" fmla="*/ 4744131 w 9147471"/>
              <a:gd name="connsiteY67" fmla="*/ 1724297 h 5878286"/>
              <a:gd name="connsiteX68" fmla="*/ 4783320 w 9147471"/>
              <a:gd name="connsiteY68" fmla="*/ 1867989 h 5878286"/>
              <a:gd name="connsiteX69" fmla="*/ 4587377 w 9147471"/>
              <a:gd name="connsiteY69" fmla="*/ 1985555 h 5878286"/>
              <a:gd name="connsiteX70" fmla="*/ 4731068 w 9147471"/>
              <a:gd name="connsiteY70" fmla="*/ 1998617 h 5878286"/>
              <a:gd name="connsiteX71" fmla="*/ 4744131 w 9147471"/>
              <a:gd name="connsiteY71" fmla="*/ 2076995 h 5878286"/>
              <a:gd name="connsiteX72" fmla="*/ 4339183 w 9147471"/>
              <a:gd name="connsiteY72" fmla="*/ 2259875 h 5878286"/>
              <a:gd name="connsiteX73" fmla="*/ 4130177 w 9147471"/>
              <a:gd name="connsiteY73" fmla="*/ 2299063 h 5878286"/>
              <a:gd name="connsiteX74" fmla="*/ 3986485 w 9147471"/>
              <a:gd name="connsiteY74" fmla="*/ 2325189 h 5878286"/>
              <a:gd name="connsiteX75" fmla="*/ 3973423 w 9147471"/>
              <a:gd name="connsiteY75" fmla="*/ 2547257 h 5878286"/>
              <a:gd name="connsiteX76" fmla="*/ 3829731 w 9147471"/>
              <a:gd name="connsiteY76" fmla="*/ 2612572 h 5878286"/>
              <a:gd name="connsiteX77" fmla="*/ 3803605 w 9147471"/>
              <a:gd name="connsiteY77" fmla="*/ 2586446 h 5878286"/>
              <a:gd name="connsiteX78" fmla="*/ 3646851 w 9147471"/>
              <a:gd name="connsiteY78" fmla="*/ 2704012 h 5878286"/>
              <a:gd name="connsiteX79" fmla="*/ 3189651 w 9147471"/>
              <a:gd name="connsiteY79" fmla="*/ 2808515 h 5878286"/>
              <a:gd name="connsiteX80" fmla="*/ 3059023 w 9147471"/>
              <a:gd name="connsiteY80" fmla="*/ 2873829 h 5878286"/>
              <a:gd name="connsiteX81" fmla="*/ 2967583 w 9147471"/>
              <a:gd name="connsiteY81" fmla="*/ 2756263 h 5878286"/>
              <a:gd name="connsiteX82" fmla="*/ 2928394 w 9147471"/>
              <a:gd name="connsiteY82" fmla="*/ 2808515 h 5878286"/>
              <a:gd name="connsiteX83" fmla="*/ 2928394 w 9147471"/>
              <a:gd name="connsiteY83" fmla="*/ 2991395 h 5878286"/>
              <a:gd name="connsiteX84" fmla="*/ 2758577 w 9147471"/>
              <a:gd name="connsiteY84" fmla="*/ 3187337 h 5878286"/>
              <a:gd name="connsiteX85" fmla="*/ 3006771 w 9147471"/>
              <a:gd name="connsiteY85" fmla="*/ 3304903 h 5878286"/>
              <a:gd name="connsiteX86" fmla="*/ 3189651 w 9147471"/>
              <a:gd name="connsiteY86" fmla="*/ 3540035 h 5878286"/>
              <a:gd name="connsiteX87" fmla="*/ 3385594 w 9147471"/>
              <a:gd name="connsiteY87" fmla="*/ 3814355 h 5878286"/>
              <a:gd name="connsiteX88" fmla="*/ 3568474 w 9147471"/>
              <a:gd name="connsiteY88" fmla="*/ 4036423 h 5878286"/>
              <a:gd name="connsiteX89" fmla="*/ 3607663 w 9147471"/>
              <a:gd name="connsiteY89" fmla="*/ 4245429 h 5878286"/>
              <a:gd name="connsiteX90" fmla="*/ 3607663 w 9147471"/>
              <a:gd name="connsiteY90" fmla="*/ 4362995 h 5878286"/>
              <a:gd name="connsiteX91" fmla="*/ 3921171 w 9147471"/>
              <a:gd name="connsiteY91" fmla="*/ 4284617 h 5878286"/>
              <a:gd name="connsiteX92" fmla="*/ 4469811 w 9147471"/>
              <a:gd name="connsiteY92" fmla="*/ 4284617 h 5878286"/>
              <a:gd name="connsiteX93" fmla="*/ 4704943 w 9147471"/>
              <a:gd name="connsiteY93" fmla="*/ 4193177 h 5878286"/>
              <a:gd name="connsiteX94" fmla="*/ 5109891 w 9147471"/>
              <a:gd name="connsiteY94" fmla="*/ 4206240 h 5878286"/>
              <a:gd name="connsiteX95" fmla="*/ 5410337 w 9147471"/>
              <a:gd name="connsiteY95" fmla="*/ 4114800 h 5878286"/>
              <a:gd name="connsiteX96" fmla="*/ 5880600 w 9147471"/>
              <a:gd name="connsiteY96" fmla="*/ 4088675 h 5878286"/>
              <a:gd name="connsiteX97" fmla="*/ 6194108 w 9147471"/>
              <a:gd name="connsiteY97" fmla="*/ 4010297 h 5878286"/>
              <a:gd name="connsiteX98" fmla="*/ 6481491 w 9147471"/>
              <a:gd name="connsiteY98" fmla="*/ 4075612 h 5878286"/>
              <a:gd name="connsiteX99" fmla="*/ 6612120 w 9147471"/>
              <a:gd name="connsiteY99" fmla="*/ 4088675 h 5878286"/>
              <a:gd name="connsiteX100" fmla="*/ 6886440 w 9147471"/>
              <a:gd name="connsiteY100" fmla="*/ 3997235 h 5878286"/>
              <a:gd name="connsiteX101" fmla="*/ 7265263 w 9147471"/>
              <a:gd name="connsiteY101" fmla="*/ 3958046 h 5878286"/>
              <a:gd name="connsiteX102" fmla="*/ 7565708 w 9147471"/>
              <a:gd name="connsiteY102" fmla="*/ 3997235 h 5878286"/>
              <a:gd name="connsiteX103" fmla="*/ 8022364 w 9147471"/>
              <a:gd name="connsiteY103" fmla="*/ 3951855 h 5878286"/>
              <a:gd name="connsiteX104" fmla="*/ 8022908 w 9147471"/>
              <a:gd name="connsiteY104" fmla="*/ 3905795 h 5878286"/>
              <a:gd name="connsiteX105" fmla="*/ 8083392 w 9147471"/>
              <a:gd name="connsiteY105" fmla="*/ 3865517 h 5878286"/>
              <a:gd name="connsiteX106" fmla="*/ 8203476 w 9147471"/>
              <a:gd name="connsiteY106" fmla="*/ 3947296 h 5878286"/>
              <a:gd name="connsiteX107" fmla="*/ 8482354 w 9147471"/>
              <a:gd name="connsiteY107" fmla="*/ 3892800 h 5878286"/>
              <a:gd name="connsiteX108" fmla="*/ 8649925 w 9147471"/>
              <a:gd name="connsiteY108" fmla="*/ 3931920 h 5878286"/>
              <a:gd name="connsiteX109" fmla="*/ 8845868 w 9147471"/>
              <a:gd name="connsiteY109" fmla="*/ 3866606 h 5878286"/>
              <a:gd name="connsiteX110" fmla="*/ 8959828 w 9147471"/>
              <a:gd name="connsiteY110" fmla="*/ 3891371 h 5878286"/>
              <a:gd name="connsiteX111" fmla="*/ 9096308 w 9147471"/>
              <a:gd name="connsiteY111" fmla="*/ 3818505 h 5878286"/>
              <a:gd name="connsiteX112" fmla="*/ 9142709 w 9147471"/>
              <a:gd name="connsiteY112" fmla="*/ 3840752 h 5878286"/>
              <a:gd name="connsiteX113" fmla="*/ 9147471 w 9147471"/>
              <a:gd name="connsiteY113" fmla="*/ 5874680 h 5878286"/>
              <a:gd name="connsiteX114" fmla="*/ 0 w 9147471"/>
              <a:gd name="connsiteY114"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755039 w 9147471"/>
              <a:gd name="connsiteY30" fmla="*/ 158524 h 5878286"/>
              <a:gd name="connsiteX31" fmla="*/ 2819333 w 9147471"/>
              <a:gd name="connsiteY31" fmla="*/ 168049 h 5878286"/>
              <a:gd name="connsiteX32" fmla="*/ 2859474 w 9147471"/>
              <a:gd name="connsiteY32" fmla="*/ 110559 h 5878286"/>
              <a:gd name="connsiteX33" fmla="*/ 2971120 w 9147471"/>
              <a:gd name="connsiteY33" fmla="*/ 391954 h 5878286"/>
              <a:gd name="connsiteX34" fmla="*/ 3085148 w 9147471"/>
              <a:gd name="connsiteY34" fmla="*/ 274320 h 5878286"/>
              <a:gd name="connsiteX35" fmla="*/ 3189651 w 9147471"/>
              <a:gd name="connsiteY35" fmla="*/ 104503 h 5878286"/>
              <a:gd name="connsiteX36" fmla="*/ 3346405 w 9147471"/>
              <a:gd name="connsiteY36" fmla="*/ 0 h 5878286"/>
              <a:gd name="connsiteX37" fmla="*/ 3686040 w 9147471"/>
              <a:gd name="connsiteY37" fmla="*/ 52252 h 5878286"/>
              <a:gd name="connsiteX38" fmla="*/ 3868920 w 9147471"/>
              <a:gd name="connsiteY38" fmla="*/ 326572 h 5878286"/>
              <a:gd name="connsiteX39" fmla="*/ 3947297 w 9147471"/>
              <a:gd name="connsiteY39" fmla="*/ 705395 h 5878286"/>
              <a:gd name="connsiteX40" fmla="*/ 3895045 w 9147471"/>
              <a:gd name="connsiteY40" fmla="*/ 927463 h 5878286"/>
              <a:gd name="connsiteX41" fmla="*/ 3725228 w 9147471"/>
              <a:gd name="connsiteY41" fmla="*/ 979715 h 5878286"/>
              <a:gd name="connsiteX42" fmla="*/ 3594600 w 9147471"/>
              <a:gd name="connsiteY42" fmla="*/ 1136469 h 5878286"/>
              <a:gd name="connsiteX43" fmla="*/ 3594600 w 9147471"/>
              <a:gd name="connsiteY43" fmla="*/ 1136469 h 5878286"/>
              <a:gd name="connsiteX44" fmla="*/ 3529285 w 9147471"/>
              <a:gd name="connsiteY44" fmla="*/ 1332412 h 5878286"/>
              <a:gd name="connsiteX45" fmla="*/ 3411720 w 9147471"/>
              <a:gd name="connsiteY45" fmla="*/ 1214846 h 5878286"/>
              <a:gd name="connsiteX46" fmla="*/ 3372531 w 9147471"/>
              <a:gd name="connsiteY46" fmla="*/ 1306286 h 5878286"/>
              <a:gd name="connsiteX47" fmla="*/ 3281091 w 9147471"/>
              <a:gd name="connsiteY47" fmla="*/ 1293223 h 5878286"/>
              <a:gd name="connsiteX48" fmla="*/ 3189651 w 9147471"/>
              <a:gd name="connsiteY48" fmla="*/ 1358537 h 5878286"/>
              <a:gd name="connsiteX49" fmla="*/ 3281091 w 9147471"/>
              <a:gd name="connsiteY49" fmla="*/ 1606732 h 5878286"/>
              <a:gd name="connsiteX50" fmla="*/ 3215777 w 9147471"/>
              <a:gd name="connsiteY50" fmla="*/ 1685109 h 5878286"/>
              <a:gd name="connsiteX51" fmla="*/ 3189651 w 9147471"/>
              <a:gd name="connsiteY51" fmla="*/ 1867989 h 5878286"/>
              <a:gd name="connsiteX52" fmla="*/ 3150463 w 9147471"/>
              <a:gd name="connsiteY52" fmla="*/ 2024743 h 5878286"/>
              <a:gd name="connsiteX53" fmla="*/ 3215777 w 9147471"/>
              <a:gd name="connsiteY53" fmla="*/ 2116183 h 5878286"/>
              <a:gd name="connsiteX54" fmla="*/ 3215777 w 9147471"/>
              <a:gd name="connsiteY54" fmla="*/ 2116183 h 5878286"/>
              <a:gd name="connsiteX55" fmla="*/ 3424783 w 9147471"/>
              <a:gd name="connsiteY55" fmla="*/ 2155372 h 5878286"/>
              <a:gd name="connsiteX56" fmla="*/ 3568474 w 9147471"/>
              <a:gd name="connsiteY56" fmla="*/ 2050869 h 5878286"/>
              <a:gd name="connsiteX57" fmla="*/ 3751354 w 9147471"/>
              <a:gd name="connsiteY57" fmla="*/ 2050869 h 5878286"/>
              <a:gd name="connsiteX58" fmla="*/ 4012611 w 9147471"/>
              <a:gd name="connsiteY58" fmla="*/ 1920240 h 5878286"/>
              <a:gd name="connsiteX59" fmla="*/ 4169365 w 9147471"/>
              <a:gd name="connsiteY59" fmla="*/ 1632857 h 5878286"/>
              <a:gd name="connsiteX60" fmla="*/ 4247743 w 9147471"/>
              <a:gd name="connsiteY60" fmla="*/ 1554480 h 5878286"/>
              <a:gd name="connsiteX61" fmla="*/ 4326120 w 9147471"/>
              <a:gd name="connsiteY61" fmla="*/ 1463040 h 5878286"/>
              <a:gd name="connsiteX62" fmla="*/ 4299994 w 9147471"/>
              <a:gd name="connsiteY62" fmla="*/ 1672046 h 5878286"/>
              <a:gd name="connsiteX63" fmla="*/ 4234680 w 9147471"/>
              <a:gd name="connsiteY63" fmla="*/ 1789612 h 5878286"/>
              <a:gd name="connsiteX64" fmla="*/ 4482874 w 9147471"/>
              <a:gd name="connsiteY64" fmla="*/ 1658983 h 5878286"/>
              <a:gd name="connsiteX65" fmla="*/ 4600440 w 9147471"/>
              <a:gd name="connsiteY65" fmla="*/ 1567543 h 5878286"/>
              <a:gd name="connsiteX66" fmla="*/ 4704943 w 9147471"/>
              <a:gd name="connsiteY66" fmla="*/ 1632857 h 5878286"/>
              <a:gd name="connsiteX67" fmla="*/ 4626565 w 9147471"/>
              <a:gd name="connsiteY67" fmla="*/ 1776549 h 5878286"/>
              <a:gd name="connsiteX68" fmla="*/ 4744131 w 9147471"/>
              <a:gd name="connsiteY68" fmla="*/ 1724297 h 5878286"/>
              <a:gd name="connsiteX69" fmla="*/ 4783320 w 9147471"/>
              <a:gd name="connsiteY69" fmla="*/ 1867989 h 5878286"/>
              <a:gd name="connsiteX70" fmla="*/ 4587377 w 9147471"/>
              <a:gd name="connsiteY70" fmla="*/ 1985555 h 5878286"/>
              <a:gd name="connsiteX71" fmla="*/ 4731068 w 9147471"/>
              <a:gd name="connsiteY71" fmla="*/ 1998617 h 5878286"/>
              <a:gd name="connsiteX72" fmla="*/ 4744131 w 9147471"/>
              <a:gd name="connsiteY72" fmla="*/ 2076995 h 5878286"/>
              <a:gd name="connsiteX73" fmla="*/ 4339183 w 9147471"/>
              <a:gd name="connsiteY73" fmla="*/ 2259875 h 5878286"/>
              <a:gd name="connsiteX74" fmla="*/ 4130177 w 9147471"/>
              <a:gd name="connsiteY74" fmla="*/ 2299063 h 5878286"/>
              <a:gd name="connsiteX75" fmla="*/ 3986485 w 9147471"/>
              <a:gd name="connsiteY75" fmla="*/ 2325189 h 5878286"/>
              <a:gd name="connsiteX76" fmla="*/ 3973423 w 9147471"/>
              <a:gd name="connsiteY76" fmla="*/ 2547257 h 5878286"/>
              <a:gd name="connsiteX77" fmla="*/ 3829731 w 9147471"/>
              <a:gd name="connsiteY77" fmla="*/ 2612572 h 5878286"/>
              <a:gd name="connsiteX78" fmla="*/ 3803605 w 9147471"/>
              <a:gd name="connsiteY78" fmla="*/ 2586446 h 5878286"/>
              <a:gd name="connsiteX79" fmla="*/ 3646851 w 9147471"/>
              <a:gd name="connsiteY79" fmla="*/ 2704012 h 5878286"/>
              <a:gd name="connsiteX80" fmla="*/ 3189651 w 9147471"/>
              <a:gd name="connsiteY80" fmla="*/ 2808515 h 5878286"/>
              <a:gd name="connsiteX81" fmla="*/ 3059023 w 9147471"/>
              <a:gd name="connsiteY81" fmla="*/ 2873829 h 5878286"/>
              <a:gd name="connsiteX82" fmla="*/ 2967583 w 9147471"/>
              <a:gd name="connsiteY82" fmla="*/ 2756263 h 5878286"/>
              <a:gd name="connsiteX83" fmla="*/ 2928394 w 9147471"/>
              <a:gd name="connsiteY83" fmla="*/ 2808515 h 5878286"/>
              <a:gd name="connsiteX84" fmla="*/ 2928394 w 9147471"/>
              <a:gd name="connsiteY84" fmla="*/ 2991395 h 5878286"/>
              <a:gd name="connsiteX85" fmla="*/ 2758577 w 9147471"/>
              <a:gd name="connsiteY85" fmla="*/ 3187337 h 5878286"/>
              <a:gd name="connsiteX86" fmla="*/ 3006771 w 9147471"/>
              <a:gd name="connsiteY86" fmla="*/ 3304903 h 5878286"/>
              <a:gd name="connsiteX87" fmla="*/ 3189651 w 9147471"/>
              <a:gd name="connsiteY87" fmla="*/ 3540035 h 5878286"/>
              <a:gd name="connsiteX88" fmla="*/ 3385594 w 9147471"/>
              <a:gd name="connsiteY88" fmla="*/ 3814355 h 5878286"/>
              <a:gd name="connsiteX89" fmla="*/ 3568474 w 9147471"/>
              <a:gd name="connsiteY89" fmla="*/ 4036423 h 5878286"/>
              <a:gd name="connsiteX90" fmla="*/ 3607663 w 9147471"/>
              <a:gd name="connsiteY90" fmla="*/ 4245429 h 5878286"/>
              <a:gd name="connsiteX91" fmla="*/ 3607663 w 9147471"/>
              <a:gd name="connsiteY91" fmla="*/ 4362995 h 5878286"/>
              <a:gd name="connsiteX92" fmla="*/ 3921171 w 9147471"/>
              <a:gd name="connsiteY92" fmla="*/ 4284617 h 5878286"/>
              <a:gd name="connsiteX93" fmla="*/ 4469811 w 9147471"/>
              <a:gd name="connsiteY93" fmla="*/ 4284617 h 5878286"/>
              <a:gd name="connsiteX94" fmla="*/ 4704943 w 9147471"/>
              <a:gd name="connsiteY94" fmla="*/ 4193177 h 5878286"/>
              <a:gd name="connsiteX95" fmla="*/ 5109891 w 9147471"/>
              <a:gd name="connsiteY95" fmla="*/ 4206240 h 5878286"/>
              <a:gd name="connsiteX96" fmla="*/ 5410337 w 9147471"/>
              <a:gd name="connsiteY96" fmla="*/ 4114800 h 5878286"/>
              <a:gd name="connsiteX97" fmla="*/ 5880600 w 9147471"/>
              <a:gd name="connsiteY97" fmla="*/ 4088675 h 5878286"/>
              <a:gd name="connsiteX98" fmla="*/ 6194108 w 9147471"/>
              <a:gd name="connsiteY98" fmla="*/ 4010297 h 5878286"/>
              <a:gd name="connsiteX99" fmla="*/ 6481491 w 9147471"/>
              <a:gd name="connsiteY99" fmla="*/ 4075612 h 5878286"/>
              <a:gd name="connsiteX100" fmla="*/ 6612120 w 9147471"/>
              <a:gd name="connsiteY100" fmla="*/ 4088675 h 5878286"/>
              <a:gd name="connsiteX101" fmla="*/ 6886440 w 9147471"/>
              <a:gd name="connsiteY101" fmla="*/ 3997235 h 5878286"/>
              <a:gd name="connsiteX102" fmla="*/ 7265263 w 9147471"/>
              <a:gd name="connsiteY102" fmla="*/ 3958046 h 5878286"/>
              <a:gd name="connsiteX103" fmla="*/ 7565708 w 9147471"/>
              <a:gd name="connsiteY103" fmla="*/ 3997235 h 5878286"/>
              <a:gd name="connsiteX104" fmla="*/ 8022364 w 9147471"/>
              <a:gd name="connsiteY104" fmla="*/ 3951855 h 5878286"/>
              <a:gd name="connsiteX105" fmla="*/ 8022908 w 9147471"/>
              <a:gd name="connsiteY105" fmla="*/ 3905795 h 5878286"/>
              <a:gd name="connsiteX106" fmla="*/ 8083392 w 9147471"/>
              <a:gd name="connsiteY106" fmla="*/ 3865517 h 5878286"/>
              <a:gd name="connsiteX107" fmla="*/ 8203476 w 9147471"/>
              <a:gd name="connsiteY107" fmla="*/ 3947296 h 5878286"/>
              <a:gd name="connsiteX108" fmla="*/ 8482354 w 9147471"/>
              <a:gd name="connsiteY108" fmla="*/ 3892800 h 5878286"/>
              <a:gd name="connsiteX109" fmla="*/ 8649925 w 9147471"/>
              <a:gd name="connsiteY109" fmla="*/ 3931920 h 5878286"/>
              <a:gd name="connsiteX110" fmla="*/ 8845868 w 9147471"/>
              <a:gd name="connsiteY110" fmla="*/ 3866606 h 5878286"/>
              <a:gd name="connsiteX111" fmla="*/ 8959828 w 9147471"/>
              <a:gd name="connsiteY111" fmla="*/ 3891371 h 5878286"/>
              <a:gd name="connsiteX112" fmla="*/ 9096308 w 9147471"/>
              <a:gd name="connsiteY112" fmla="*/ 3818505 h 5878286"/>
              <a:gd name="connsiteX113" fmla="*/ 9142709 w 9147471"/>
              <a:gd name="connsiteY113" fmla="*/ 3840752 h 5878286"/>
              <a:gd name="connsiteX114" fmla="*/ 9147471 w 9147471"/>
              <a:gd name="connsiteY114" fmla="*/ 5874680 h 5878286"/>
              <a:gd name="connsiteX115" fmla="*/ 0 w 9147471"/>
              <a:gd name="connsiteY115"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666933 w 9147471"/>
              <a:gd name="connsiteY30" fmla="*/ 253774 h 5878286"/>
              <a:gd name="connsiteX31" fmla="*/ 2755039 w 9147471"/>
              <a:gd name="connsiteY31" fmla="*/ 158524 h 5878286"/>
              <a:gd name="connsiteX32" fmla="*/ 2819333 w 9147471"/>
              <a:gd name="connsiteY32" fmla="*/ 168049 h 5878286"/>
              <a:gd name="connsiteX33" fmla="*/ 2859474 w 9147471"/>
              <a:gd name="connsiteY33" fmla="*/ 110559 h 5878286"/>
              <a:gd name="connsiteX34" fmla="*/ 2971120 w 9147471"/>
              <a:gd name="connsiteY34" fmla="*/ 391954 h 5878286"/>
              <a:gd name="connsiteX35" fmla="*/ 3085148 w 9147471"/>
              <a:gd name="connsiteY35" fmla="*/ 274320 h 5878286"/>
              <a:gd name="connsiteX36" fmla="*/ 3189651 w 9147471"/>
              <a:gd name="connsiteY36" fmla="*/ 104503 h 5878286"/>
              <a:gd name="connsiteX37" fmla="*/ 3346405 w 9147471"/>
              <a:gd name="connsiteY37" fmla="*/ 0 h 5878286"/>
              <a:gd name="connsiteX38" fmla="*/ 3686040 w 9147471"/>
              <a:gd name="connsiteY38" fmla="*/ 52252 h 5878286"/>
              <a:gd name="connsiteX39" fmla="*/ 3868920 w 9147471"/>
              <a:gd name="connsiteY39" fmla="*/ 326572 h 5878286"/>
              <a:gd name="connsiteX40" fmla="*/ 3947297 w 9147471"/>
              <a:gd name="connsiteY40" fmla="*/ 705395 h 5878286"/>
              <a:gd name="connsiteX41" fmla="*/ 3895045 w 9147471"/>
              <a:gd name="connsiteY41" fmla="*/ 927463 h 5878286"/>
              <a:gd name="connsiteX42" fmla="*/ 3725228 w 9147471"/>
              <a:gd name="connsiteY42" fmla="*/ 979715 h 5878286"/>
              <a:gd name="connsiteX43" fmla="*/ 3594600 w 9147471"/>
              <a:gd name="connsiteY43" fmla="*/ 1136469 h 5878286"/>
              <a:gd name="connsiteX44" fmla="*/ 3594600 w 9147471"/>
              <a:gd name="connsiteY44" fmla="*/ 1136469 h 5878286"/>
              <a:gd name="connsiteX45" fmla="*/ 3529285 w 9147471"/>
              <a:gd name="connsiteY45" fmla="*/ 1332412 h 5878286"/>
              <a:gd name="connsiteX46" fmla="*/ 3411720 w 9147471"/>
              <a:gd name="connsiteY46" fmla="*/ 1214846 h 5878286"/>
              <a:gd name="connsiteX47" fmla="*/ 3372531 w 9147471"/>
              <a:gd name="connsiteY47" fmla="*/ 1306286 h 5878286"/>
              <a:gd name="connsiteX48" fmla="*/ 3281091 w 9147471"/>
              <a:gd name="connsiteY48" fmla="*/ 1293223 h 5878286"/>
              <a:gd name="connsiteX49" fmla="*/ 3189651 w 9147471"/>
              <a:gd name="connsiteY49" fmla="*/ 1358537 h 5878286"/>
              <a:gd name="connsiteX50" fmla="*/ 3281091 w 9147471"/>
              <a:gd name="connsiteY50" fmla="*/ 1606732 h 5878286"/>
              <a:gd name="connsiteX51" fmla="*/ 3215777 w 9147471"/>
              <a:gd name="connsiteY51" fmla="*/ 1685109 h 5878286"/>
              <a:gd name="connsiteX52" fmla="*/ 3189651 w 9147471"/>
              <a:gd name="connsiteY52" fmla="*/ 1867989 h 5878286"/>
              <a:gd name="connsiteX53" fmla="*/ 3150463 w 9147471"/>
              <a:gd name="connsiteY53" fmla="*/ 2024743 h 5878286"/>
              <a:gd name="connsiteX54" fmla="*/ 3215777 w 9147471"/>
              <a:gd name="connsiteY54" fmla="*/ 2116183 h 5878286"/>
              <a:gd name="connsiteX55" fmla="*/ 3215777 w 9147471"/>
              <a:gd name="connsiteY55" fmla="*/ 2116183 h 5878286"/>
              <a:gd name="connsiteX56" fmla="*/ 3424783 w 9147471"/>
              <a:gd name="connsiteY56" fmla="*/ 2155372 h 5878286"/>
              <a:gd name="connsiteX57" fmla="*/ 3568474 w 9147471"/>
              <a:gd name="connsiteY57" fmla="*/ 2050869 h 5878286"/>
              <a:gd name="connsiteX58" fmla="*/ 3751354 w 9147471"/>
              <a:gd name="connsiteY58" fmla="*/ 2050869 h 5878286"/>
              <a:gd name="connsiteX59" fmla="*/ 4012611 w 9147471"/>
              <a:gd name="connsiteY59" fmla="*/ 1920240 h 5878286"/>
              <a:gd name="connsiteX60" fmla="*/ 4169365 w 9147471"/>
              <a:gd name="connsiteY60" fmla="*/ 1632857 h 5878286"/>
              <a:gd name="connsiteX61" fmla="*/ 4247743 w 9147471"/>
              <a:gd name="connsiteY61" fmla="*/ 1554480 h 5878286"/>
              <a:gd name="connsiteX62" fmla="*/ 4326120 w 9147471"/>
              <a:gd name="connsiteY62" fmla="*/ 1463040 h 5878286"/>
              <a:gd name="connsiteX63" fmla="*/ 4299994 w 9147471"/>
              <a:gd name="connsiteY63" fmla="*/ 1672046 h 5878286"/>
              <a:gd name="connsiteX64" fmla="*/ 4234680 w 9147471"/>
              <a:gd name="connsiteY64" fmla="*/ 1789612 h 5878286"/>
              <a:gd name="connsiteX65" fmla="*/ 4482874 w 9147471"/>
              <a:gd name="connsiteY65" fmla="*/ 1658983 h 5878286"/>
              <a:gd name="connsiteX66" fmla="*/ 4600440 w 9147471"/>
              <a:gd name="connsiteY66" fmla="*/ 1567543 h 5878286"/>
              <a:gd name="connsiteX67" fmla="*/ 4704943 w 9147471"/>
              <a:gd name="connsiteY67" fmla="*/ 1632857 h 5878286"/>
              <a:gd name="connsiteX68" fmla="*/ 4626565 w 9147471"/>
              <a:gd name="connsiteY68" fmla="*/ 1776549 h 5878286"/>
              <a:gd name="connsiteX69" fmla="*/ 4744131 w 9147471"/>
              <a:gd name="connsiteY69" fmla="*/ 1724297 h 5878286"/>
              <a:gd name="connsiteX70" fmla="*/ 4783320 w 9147471"/>
              <a:gd name="connsiteY70" fmla="*/ 1867989 h 5878286"/>
              <a:gd name="connsiteX71" fmla="*/ 4587377 w 9147471"/>
              <a:gd name="connsiteY71" fmla="*/ 1985555 h 5878286"/>
              <a:gd name="connsiteX72" fmla="*/ 4731068 w 9147471"/>
              <a:gd name="connsiteY72" fmla="*/ 1998617 h 5878286"/>
              <a:gd name="connsiteX73" fmla="*/ 4744131 w 9147471"/>
              <a:gd name="connsiteY73" fmla="*/ 2076995 h 5878286"/>
              <a:gd name="connsiteX74" fmla="*/ 4339183 w 9147471"/>
              <a:gd name="connsiteY74" fmla="*/ 2259875 h 5878286"/>
              <a:gd name="connsiteX75" fmla="*/ 4130177 w 9147471"/>
              <a:gd name="connsiteY75" fmla="*/ 2299063 h 5878286"/>
              <a:gd name="connsiteX76" fmla="*/ 3986485 w 9147471"/>
              <a:gd name="connsiteY76" fmla="*/ 2325189 h 5878286"/>
              <a:gd name="connsiteX77" fmla="*/ 3973423 w 9147471"/>
              <a:gd name="connsiteY77" fmla="*/ 2547257 h 5878286"/>
              <a:gd name="connsiteX78" fmla="*/ 3829731 w 9147471"/>
              <a:gd name="connsiteY78" fmla="*/ 2612572 h 5878286"/>
              <a:gd name="connsiteX79" fmla="*/ 3803605 w 9147471"/>
              <a:gd name="connsiteY79" fmla="*/ 2586446 h 5878286"/>
              <a:gd name="connsiteX80" fmla="*/ 3646851 w 9147471"/>
              <a:gd name="connsiteY80" fmla="*/ 2704012 h 5878286"/>
              <a:gd name="connsiteX81" fmla="*/ 3189651 w 9147471"/>
              <a:gd name="connsiteY81" fmla="*/ 2808515 h 5878286"/>
              <a:gd name="connsiteX82" fmla="*/ 3059023 w 9147471"/>
              <a:gd name="connsiteY82" fmla="*/ 2873829 h 5878286"/>
              <a:gd name="connsiteX83" fmla="*/ 2967583 w 9147471"/>
              <a:gd name="connsiteY83" fmla="*/ 2756263 h 5878286"/>
              <a:gd name="connsiteX84" fmla="*/ 2928394 w 9147471"/>
              <a:gd name="connsiteY84" fmla="*/ 2808515 h 5878286"/>
              <a:gd name="connsiteX85" fmla="*/ 2928394 w 9147471"/>
              <a:gd name="connsiteY85" fmla="*/ 2991395 h 5878286"/>
              <a:gd name="connsiteX86" fmla="*/ 2758577 w 9147471"/>
              <a:gd name="connsiteY86" fmla="*/ 3187337 h 5878286"/>
              <a:gd name="connsiteX87" fmla="*/ 3006771 w 9147471"/>
              <a:gd name="connsiteY87" fmla="*/ 3304903 h 5878286"/>
              <a:gd name="connsiteX88" fmla="*/ 3189651 w 9147471"/>
              <a:gd name="connsiteY88" fmla="*/ 3540035 h 5878286"/>
              <a:gd name="connsiteX89" fmla="*/ 3385594 w 9147471"/>
              <a:gd name="connsiteY89" fmla="*/ 3814355 h 5878286"/>
              <a:gd name="connsiteX90" fmla="*/ 3568474 w 9147471"/>
              <a:gd name="connsiteY90" fmla="*/ 4036423 h 5878286"/>
              <a:gd name="connsiteX91" fmla="*/ 3607663 w 9147471"/>
              <a:gd name="connsiteY91" fmla="*/ 4245429 h 5878286"/>
              <a:gd name="connsiteX92" fmla="*/ 3607663 w 9147471"/>
              <a:gd name="connsiteY92" fmla="*/ 4362995 h 5878286"/>
              <a:gd name="connsiteX93" fmla="*/ 3921171 w 9147471"/>
              <a:gd name="connsiteY93" fmla="*/ 4284617 h 5878286"/>
              <a:gd name="connsiteX94" fmla="*/ 4469811 w 9147471"/>
              <a:gd name="connsiteY94" fmla="*/ 4284617 h 5878286"/>
              <a:gd name="connsiteX95" fmla="*/ 4704943 w 9147471"/>
              <a:gd name="connsiteY95" fmla="*/ 4193177 h 5878286"/>
              <a:gd name="connsiteX96" fmla="*/ 5109891 w 9147471"/>
              <a:gd name="connsiteY96" fmla="*/ 4206240 h 5878286"/>
              <a:gd name="connsiteX97" fmla="*/ 5410337 w 9147471"/>
              <a:gd name="connsiteY97" fmla="*/ 4114800 h 5878286"/>
              <a:gd name="connsiteX98" fmla="*/ 5880600 w 9147471"/>
              <a:gd name="connsiteY98" fmla="*/ 4088675 h 5878286"/>
              <a:gd name="connsiteX99" fmla="*/ 6194108 w 9147471"/>
              <a:gd name="connsiteY99" fmla="*/ 4010297 h 5878286"/>
              <a:gd name="connsiteX100" fmla="*/ 6481491 w 9147471"/>
              <a:gd name="connsiteY100" fmla="*/ 4075612 h 5878286"/>
              <a:gd name="connsiteX101" fmla="*/ 6612120 w 9147471"/>
              <a:gd name="connsiteY101" fmla="*/ 4088675 h 5878286"/>
              <a:gd name="connsiteX102" fmla="*/ 6886440 w 9147471"/>
              <a:gd name="connsiteY102" fmla="*/ 3997235 h 5878286"/>
              <a:gd name="connsiteX103" fmla="*/ 7265263 w 9147471"/>
              <a:gd name="connsiteY103" fmla="*/ 3958046 h 5878286"/>
              <a:gd name="connsiteX104" fmla="*/ 7565708 w 9147471"/>
              <a:gd name="connsiteY104" fmla="*/ 3997235 h 5878286"/>
              <a:gd name="connsiteX105" fmla="*/ 8022364 w 9147471"/>
              <a:gd name="connsiteY105" fmla="*/ 3951855 h 5878286"/>
              <a:gd name="connsiteX106" fmla="*/ 8022908 w 9147471"/>
              <a:gd name="connsiteY106" fmla="*/ 3905795 h 5878286"/>
              <a:gd name="connsiteX107" fmla="*/ 8083392 w 9147471"/>
              <a:gd name="connsiteY107" fmla="*/ 3865517 h 5878286"/>
              <a:gd name="connsiteX108" fmla="*/ 8203476 w 9147471"/>
              <a:gd name="connsiteY108" fmla="*/ 3947296 h 5878286"/>
              <a:gd name="connsiteX109" fmla="*/ 8482354 w 9147471"/>
              <a:gd name="connsiteY109" fmla="*/ 3892800 h 5878286"/>
              <a:gd name="connsiteX110" fmla="*/ 8649925 w 9147471"/>
              <a:gd name="connsiteY110" fmla="*/ 3931920 h 5878286"/>
              <a:gd name="connsiteX111" fmla="*/ 8845868 w 9147471"/>
              <a:gd name="connsiteY111" fmla="*/ 3866606 h 5878286"/>
              <a:gd name="connsiteX112" fmla="*/ 8959828 w 9147471"/>
              <a:gd name="connsiteY112" fmla="*/ 3891371 h 5878286"/>
              <a:gd name="connsiteX113" fmla="*/ 9096308 w 9147471"/>
              <a:gd name="connsiteY113" fmla="*/ 3818505 h 5878286"/>
              <a:gd name="connsiteX114" fmla="*/ 9142709 w 9147471"/>
              <a:gd name="connsiteY114" fmla="*/ 3840752 h 5878286"/>
              <a:gd name="connsiteX115" fmla="*/ 9147471 w 9147471"/>
              <a:gd name="connsiteY115" fmla="*/ 5874680 h 5878286"/>
              <a:gd name="connsiteX116" fmla="*/ 0 w 9147471"/>
              <a:gd name="connsiteY116"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666933 w 9147471"/>
              <a:gd name="connsiteY30" fmla="*/ 253774 h 5878286"/>
              <a:gd name="connsiteX31" fmla="*/ 2755039 w 9147471"/>
              <a:gd name="connsiteY31" fmla="*/ 158524 h 5878286"/>
              <a:gd name="connsiteX32" fmla="*/ 2819333 w 9147471"/>
              <a:gd name="connsiteY32" fmla="*/ 168049 h 5878286"/>
              <a:gd name="connsiteX33" fmla="*/ 2873761 w 9147471"/>
              <a:gd name="connsiteY33" fmla="*/ 112940 h 5878286"/>
              <a:gd name="connsiteX34" fmla="*/ 2971120 w 9147471"/>
              <a:gd name="connsiteY34" fmla="*/ 391954 h 5878286"/>
              <a:gd name="connsiteX35" fmla="*/ 3085148 w 9147471"/>
              <a:gd name="connsiteY35" fmla="*/ 274320 h 5878286"/>
              <a:gd name="connsiteX36" fmla="*/ 3189651 w 9147471"/>
              <a:gd name="connsiteY36" fmla="*/ 104503 h 5878286"/>
              <a:gd name="connsiteX37" fmla="*/ 3346405 w 9147471"/>
              <a:gd name="connsiteY37" fmla="*/ 0 h 5878286"/>
              <a:gd name="connsiteX38" fmla="*/ 3686040 w 9147471"/>
              <a:gd name="connsiteY38" fmla="*/ 52252 h 5878286"/>
              <a:gd name="connsiteX39" fmla="*/ 3868920 w 9147471"/>
              <a:gd name="connsiteY39" fmla="*/ 326572 h 5878286"/>
              <a:gd name="connsiteX40" fmla="*/ 3947297 w 9147471"/>
              <a:gd name="connsiteY40" fmla="*/ 705395 h 5878286"/>
              <a:gd name="connsiteX41" fmla="*/ 3895045 w 9147471"/>
              <a:gd name="connsiteY41" fmla="*/ 927463 h 5878286"/>
              <a:gd name="connsiteX42" fmla="*/ 3725228 w 9147471"/>
              <a:gd name="connsiteY42" fmla="*/ 979715 h 5878286"/>
              <a:gd name="connsiteX43" fmla="*/ 3594600 w 9147471"/>
              <a:gd name="connsiteY43" fmla="*/ 1136469 h 5878286"/>
              <a:gd name="connsiteX44" fmla="*/ 3594600 w 9147471"/>
              <a:gd name="connsiteY44" fmla="*/ 1136469 h 5878286"/>
              <a:gd name="connsiteX45" fmla="*/ 3529285 w 9147471"/>
              <a:gd name="connsiteY45" fmla="*/ 1332412 h 5878286"/>
              <a:gd name="connsiteX46" fmla="*/ 3411720 w 9147471"/>
              <a:gd name="connsiteY46" fmla="*/ 1214846 h 5878286"/>
              <a:gd name="connsiteX47" fmla="*/ 3372531 w 9147471"/>
              <a:gd name="connsiteY47" fmla="*/ 1306286 h 5878286"/>
              <a:gd name="connsiteX48" fmla="*/ 3281091 w 9147471"/>
              <a:gd name="connsiteY48" fmla="*/ 1293223 h 5878286"/>
              <a:gd name="connsiteX49" fmla="*/ 3189651 w 9147471"/>
              <a:gd name="connsiteY49" fmla="*/ 1358537 h 5878286"/>
              <a:gd name="connsiteX50" fmla="*/ 3281091 w 9147471"/>
              <a:gd name="connsiteY50" fmla="*/ 1606732 h 5878286"/>
              <a:gd name="connsiteX51" fmla="*/ 3215777 w 9147471"/>
              <a:gd name="connsiteY51" fmla="*/ 1685109 h 5878286"/>
              <a:gd name="connsiteX52" fmla="*/ 3189651 w 9147471"/>
              <a:gd name="connsiteY52" fmla="*/ 1867989 h 5878286"/>
              <a:gd name="connsiteX53" fmla="*/ 3150463 w 9147471"/>
              <a:gd name="connsiteY53" fmla="*/ 2024743 h 5878286"/>
              <a:gd name="connsiteX54" fmla="*/ 3215777 w 9147471"/>
              <a:gd name="connsiteY54" fmla="*/ 2116183 h 5878286"/>
              <a:gd name="connsiteX55" fmla="*/ 3215777 w 9147471"/>
              <a:gd name="connsiteY55" fmla="*/ 2116183 h 5878286"/>
              <a:gd name="connsiteX56" fmla="*/ 3424783 w 9147471"/>
              <a:gd name="connsiteY56" fmla="*/ 2155372 h 5878286"/>
              <a:gd name="connsiteX57" fmla="*/ 3568474 w 9147471"/>
              <a:gd name="connsiteY57" fmla="*/ 2050869 h 5878286"/>
              <a:gd name="connsiteX58" fmla="*/ 3751354 w 9147471"/>
              <a:gd name="connsiteY58" fmla="*/ 2050869 h 5878286"/>
              <a:gd name="connsiteX59" fmla="*/ 4012611 w 9147471"/>
              <a:gd name="connsiteY59" fmla="*/ 1920240 h 5878286"/>
              <a:gd name="connsiteX60" fmla="*/ 4169365 w 9147471"/>
              <a:gd name="connsiteY60" fmla="*/ 1632857 h 5878286"/>
              <a:gd name="connsiteX61" fmla="*/ 4247743 w 9147471"/>
              <a:gd name="connsiteY61" fmla="*/ 1554480 h 5878286"/>
              <a:gd name="connsiteX62" fmla="*/ 4326120 w 9147471"/>
              <a:gd name="connsiteY62" fmla="*/ 1463040 h 5878286"/>
              <a:gd name="connsiteX63" fmla="*/ 4299994 w 9147471"/>
              <a:gd name="connsiteY63" fmla="*/ 1672046 h 5878286"/>
              <a:gd name="connsiteX64" fmla="*/ 4234680 w 9147471"/>
              <a:gd name="connsiteY64" fmla="*/ 1789612 h 5878286"/>
              <a:gd name="connsiteX65" fmla="*/ 4482874 w 9147471"/>
              <a:gd name="connsiteY65" fmla="*/ 1658983 h 5878286"/>
              <a:gd name="connsiteX66" fmla="*/ 4600440 w 9147471"/>
              <a:gd name="connsiteY66" fmla="*/ 1567543 h 5878286"/>
              <a:gd name="connsiteX67" fmla="*/ 4704943 w 9147471"/>
              <a:gd name="connsiteY67" fmla="*/ 1632857 h 5878286"/>
              <a:gd name="connsiteX68" fmla="*/ 4626565 w 9147471"/>
              <a:gd name="connsiteY68" fmla="*/ 1776549 h 5878286"/>
              <a:gd name="connsiteX69" fmla="*/ 4744131 w 9147471"/>
              <a:gd name="connsiteY69" fmla="*/ 1724297 h 5878286"/>
              <a:gd name="connsiteX70" fmla="*/ 4783320 w 9147471"/>
              <a:gd name="connsiteY70" fmla="*/ 1867989 h 5878286"/>
              <a:gd name="connsiteX71" fmla="*/ 4587377 w 9147471"/>
              <a:gd name="connsiteY71" fmla="*/ 1985555 h 5878286"/>
              <a:gd name="connsiteX72" fmla="*/ 4731068 w 9147471"/>
              <a:gd name="connsiteY72" fmla="*/ 1998617 h 5878286"/>
              <a:gd name="connsiteX73" fmla="*/ 4744131 w 9147471"/>
              <a:gd name="connsiteY73" fmla="*/ 2076995 h 5878286"/>
              <a:gd name="connsiteX74" fmla="*/ 4339183 w 9147471"/>
              <a:gd name="connsiteY74" fmla="*/ 2259875 h 5878286"/>
              <a:gd name="connsiteX75" fmla="*/ 4130177 w 9147471"/>
              <a:gd name="connsiteY75" fmla="*/ 2299063 h 5878286"/>
              <a:gd name="connsiteX76" fmla="*/ 3986485 w 9147471"/>
              <a:gd name="connsiteY76" fmla="*/ 2325189 h 5878286"/>
              <a:gd name="connsiteX77" fmla="*/ 3973423 w 9147471"/>
              <a:gd name="connsiteY77" fmla="*/ 2547257 h 5878286"/>
              <a:gd name="connsiteX78" fmla="*/ 3829731 w 9147471"/>
              <a:gd name="connsiteY78" fmla="*/ 2612572 h 5878286"/>
              <a:gd name="connsiteX79" fmla="*/ 3803605 w 9147471"/>
              <a:gd name="connsiteY79" fmla="*/ 2586446 h 5878286"/>
              <a:gd name="connsiteX80" fmla="*/ 3646851 w 9147471"/>
              <a:gd name="connsiteY80" fmla="*/ 2704012 h 5878286"/>
              <a:gd name="connsiteX81" fmla="*/ 3189651 w 9147471"/>
              <a:gd name="connsiteY81" fmla="*/ 2808515 h 5878286"/>
              <a:gd name="connsiteX82" fmla="*/ 3059023 w 9147471"/>
              <a:gd name="connsiteY82" fmla="*/ 2873829 h 5878286"/>
              <a:gd name="connsiteX83" fmla="*/ 2967583 w 9147471"/>
              <a:gd name="connsiteY83" fmla="*/ 2756263 h 5878286"/>
              <a:gd name="connsiteX84" fmla="*/ 2928394 w 9147471"/>
              <a:gd name="connsiteY84" fmla="*/ 2808515 h 5878286"/>
              <a:gd name="connsiteX85" fmla="*/ 2928394 w 9147471"/>
              <a:gd name="connsiteY85" fmla="*/ 2991395 h 5878286"/>
              <a:gd name="connsiteX86" fmla="*/ 2758577 w 9147471"/>
              <a:gd name="connsiteY86" fmla="*/ 3187337 h 5878286"/>
              <a:gd name="connsiteX87" fmla="*/ 3006771 w 9147471"/>
              <a:gd name="connsiteY87" fmla="*/ 3304903 h 5878286"/>
              <a:gd name="connsiteX88" fmla="*/ 3189651 w 9147471"/>
              <a:gd name="connsiteY88" fmla="*/ 3540035 h 5878286"/>
              <a:gd name="connsiteX89" fmla="*/ 3385594 w 9147471"/>
              <a:gd name="connsiteY89" fmla="*/ 3814355 h 5878286"/>
              <a:gd name="connsiteX90" fmla="*/ 3568474 w 9147471"/>
              <a:gd name="connsiteY90" fmla="*/ 4036423 h 5878286"/>
              <a:gd name="connsiteX91" fmla="*/ 3607663 w 9147471"/>
              <a:gd name="connsiteY91" fmla="*/ 4245429 h 5878286"/>
              <a:gd name="connsiteX92" fmla="*/ 3607663 w 9147471"/>
              <a:gd name="connsiteY92" fmla="*/ 4362995 h 5878286"/>
              <a:gd name="connsiteX93" fmla="*/ 3921171 w 9147471"/>
              <a:gd name="connsiteY93" fmla="*/ 4284617 h 5878286"/>
              <a:gd name="connsiteX94" fmla="*/ 4469811 w 9147471"/>
              <a:gd name="connsiteY94" fmla="*/ 4284617 h 5878286"/>
              <a:gd name="connsiteX95" fmla="*/ 4704943 w 9147471"/>
              <a:gd name="connsiteY95" fmla="*/ 4193177 h 5878286"/>
              <a:gd name="connsiteX96" fmla="*/ 5109891 w 9147471"/>
              <a:gd name="connsiteY96" fmla="*/ 4206240 h 5878286"/>
              <a:gd name="connsiteX97" fmla="*/ 5410337 w 9147471"/>
              <a:gd name="connsiteY97" fmla="*/ 4114800 h 5878286"/>
              <a:gd name="connsiteX98" fmla="*/ 5880600 w 9147471"/>
              <a:gd name="connsiteY98" fmla="*/ 4088675 h 5878286"/>
              <a:gd name="connsiteX99" fmla="*/ 6194108 w 9147471"/>
              <a:gd name="connsiteY99" fmla="*/ 4010297 h 5878286"/>
              <a:gd name="connsiteX100" fmla="*/ 6481491 w 9147471"/>
              <a:gd name="connsiteY100" fmla="*/ 4075612 h 5878286"/>
              <a:gd name="connsiteX101" fmla="*/ 6612120 w 9147471"/>
              <a:gd name="connsiteY101" fmla="*/ 4088675 h 5878286"/>
              <a:gd name="connsiteX102" fmla="*/ 6886440 w 9147471"/>
              <a:gd name="connsiteY102" fmla="*/ 3997235 h 5878286"/>
              <a:gd name="connsiteX103" fmla="*/ 7265263 w 9147471"/>
              <a:gd name="connsiteY103" fmla="*/ 3958046 h 5878286"/>
              <a:gd name="connsiteX104" fmla="*/ 7565708 w 9147471"/>
              <a:gd name="connsiteY104" fmla="*/ 3997235 h 5878286"/>
              <a:gd name="connsiteX105" fmla="*/ 8022364 w 9147471"/>
              <a:gd name="connsiteY105" fmla="*/ 3951855 h 5878286"/>
              <a:gd name="connsiteX106" fmla="*/ 8022908 w 9147471"/>
              <a:gd name="connsiteY106" fmla="*/ 3905795 h 5878286"/>
              <a:gd name="connsiteX107" fmla="*/ 8083392 w 9147471"/>
              <a:gd name="connsiteY107" fmla="*/ 3865517 h 5878286"/>
              <a:gd name="connsiteX108" fmla="*/ 8203476 w 9147471"/>
              <a:gd name="connsiteY108" fmla="*/ 3947296 h 5878286"/>
              <a:gd name="connsiteX109" fmla="*/ 8482354 w 9147471"/>
              <a:gd name="connsiteY109" fmla="*/ 3892800 h 5878286"/>
              <a:gd name="connsiteX110" fmla="*/ 8649925 w 9147471"/>
              <a:gd name="connsiteY110" fmla="*/ 3931920 h 5878286"/>
              <a:gd name="connsiteX111" fmla="*/ 8845868 w 9147471"/>
              <a:gd name="connsiteY111" fmla="*/ 3866606 h 5878286"/>
              <a:gd name="connsiteX112" fmla="*/ 8959828 w 9147471"/>
              <a:gd name="connsiteY112" fmla="*/ 3891371 h 5878286"/>
              <a:gd name="connsiteX113" fmla="*/ 9096308 w 9147471"/>
              <a:gd name="connsiteY113" fmla="*/ 3818505 h 5878286"/>
              <a:gd name="connsiteX114" fmla="*/ 9142709 w 9147471"/>
              <a:gd name="connsiteY114" fmla="*/ 3840752 h 5878286"/>
              <a:gd name="connsiteX115" fmla="*/ 9147471 w 9147471"/>
              <a:gd name="connsiteY115" fmla="*/ 5874680 h 5878286"/>
              <a:gd name="connsiteX116" fmla="*/ 0 w 9147471"/>
              <a:gd name="connsiteY116"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666933 w 9147471"/>
              <a:gd name="connsiteY30" fmla="*/ 253774 h 5878286"/>
              <a:gd name="connsiteX31" fmla="*/ 2755039 w 9147471"/>
              <a:gd name="connsiteY31" fmla="*/ 158524 h 5878286"/>
              <a:gd name="connsiteX32" fmla="*/ 2819333 w 9147471"/>
              <a:gd name="connsiteY32" fmla="*/ 168049 h 5878286"/>
              <a:gd name="connsiteX33" fmla="*/ 2873761 w 9147471"/>
              <a:gd name="connsiteY33" fmla="*/ 112940 h 5878286"/>
              <a:gd name="connsiteX34" fmla="*/ 2971120 w 9147471"/>
              <a:gd name="connsiteY34" fmla="*/ 391954 h 5878286"/>
              <a:gd name="connsiteX35" fmla="*/ 3087530 w 9147471"/>
              <a:gd name="connsiteY35" fmla="*/ 290988 h 5878286"/>
              <a:gd name="connsiteX36" fmla="*/ 3189651 w 9147471"/>
              <a:gd name="connsiteY36" fmla="*/ 104503 h 5878286"/>
              <a:gd name="connsiteX37" fmla="*/ 3346405 w 9147471"/>
              <a:gd name="connsiteY37" fmla="*/ 0 h 5878286"/>
              <a:gd name="connsiteX38" fmla="*/ 3686040 w 9147471"/>
              <a:gd name="connsiteY38" fmla="*/ 52252 h 5878286"/>
              <a:gd name="connsiteX39" fmla="*/ 3868920 w 9147471"/>
              <a:gd name="connsiteY39" fmla="*/ 326572 h 5878286"/>
              <a:gd name="connsiteX40" fmla="*/ 3947297 w 9147471"/>
              <a:gd name="connsiteY40" fmla="*/ 705395 h 5878286"/>
              <a:gd name="connsiteX41" fmla="*/ 3895045 w 9147471"/>
              <a:gd name="connsiteY41" fmla="*/ 927463 h 5878286"/>
              <a:gd name="connsiteX42" fmla="*/ 3725228 w 9147471"/>
              <a:gd name="connsiteY42" fmla="*/ 979715 h 5878286"/>
              <a:gd name="connsiteX43" fmla="*/ 3594600 w 9147471"/>
              <a:gd name="connsiteY43" fmla="*/ 1136469 h 5878286"/>
              <a:gd name="connsiteX44" fmla="*/ 3594600 w 9147471"/>
              <a:gd name="connsiteY44" fmla="*/ 1136469 h 5878286"/>
              <a:gd name="connsiteX45" fmla="*/ 3529285 w 9147471"/>
              <a:gd name="connsiteY45" fmla="*/ 1332412 h 5878286"/>
              <a:gd name="connsiteX46" fmla="*/ 3411720 w 9147471"/>
              <a:gd name="connsiteY46" fmla="*/ 1214846 h 5878286"/>
              <a:gd name="connsiteX47" fmla="*/ 3372531 w 9147471"/>
              <a:gd name="connsiteY47" fmla="*/ 1306286 h 5878286"/>
              <a:gd name="connsiteX48" fmla="*/ 3281091 w 9147471"/>
              <a:gd name="connsiteY48" fmla="*/ 1293223 h 5878286"/>
              <a:gd name="connsiteX49" fmla="*/ 3189651 w 9147471"/>
              <a:gd name="connsiteY49" fmla="*/ 1358537 h 5878286"/>
              <a:gd name="connsiteX50" fmla="*/ 3281091 w 9147471"/>
              <a:gd name="connsiteY50" fmla="*/ 1606732 h 5878286"/>
              <a:gd name="connsiteX51" fmla="*/ 3215777 w 9147471"/>
              <a:gd name="connsiteY51" fmla="*/ 1685109 h 5878286"/>
              <a:gd name="connsiteX52" fmla="*/ 3189651 w 9147471"/>
              <a:gd name="connsiteY52" fmla="*/ 1867989 h 5878286"/>
              <a:gd name="connsiteX53" fmla="*/ 3150463 w 9147471"/>
              <a:gd name="connsiteY53" fmla="*/ 2024743 h 5878286"/>
              <a:gd name="connsiteX54" fmla="*/ 3215777 w 9147471"/>
              <a:gd name="connsiteY54" fmla="*/ 2116183 h 5878286"/>
              <a:gd name="connsiteX55" fmla="*/ 3215777 w 9147471"/>
              <a:gd name="connsiteY55" fmla="*/ 2116183 h 5878286"/>
              <a:gd name="connsiteX56" fmla="*/ 3424783 w 9147471"/>
              <a:gd name="connsiteY56" fmla="*/ 2155372 h 5878286"/>
              <a:gd name="connsiteX57" fmla="*/ 3568474 w 9147471"/>
              <a:gd name="connsiteY57" fmla="*/ 2050869 h 5878286"/>
              <a:gd name="connsiteX58" fmla="*/ 3751354 w 9147471"/>
              <a:gd name="connsiteY58" fmla="*/ 2050869 h 5878286"/>
              <a:gd name="connsiteX59" fmla="*/ 4012611 w 9147471"/>
              <a:gd name="connsiteY59" fmla="*/ 1920240 h 5878286"/>
              <a:gd name="connsiteX60" fmla="*/ 4169365 w 9147471"/>
              <a:gd name="connsiteY60" fmla="*/ 1632857 h 5878286"/>
              <a:gd name="connsiteX61" fmla="*/ 4247743 w 9147471"/>
              <a:gd name="connsiteY61" fmla="*/ 1554480 h 5878286"/>
              <a:gd name="connsiteX62" fmla="*/ 4326120 w 9147471"/>
              <a:gd name="connsiteY62" fmla="*/ 1463040 h 5878286"/>
              <a:gd name="connsiteX63" fmla="*/ 4299994 w 9147471"/>
              <a:gd name="connsiteY63" fmla="*/ 1672046 h 5878286"/>
              <a:gd name="connsiteX64" fmla="*/ 4234680 w 9147471"/>
              <a:gd name="connsiteY64" fmla="*/ 1789612 h 5878286"/>
              <a:gd name="connsiteX65" fmla="*/ 4482874 w 9147471"/>
              <a:gd name="connsiteY65" fmla="*/ 1658983 h 5878286"/>
              <a:gd name="connsiteX66" fmla="*/ 4600440 w 9147471"/>
              <a:gd name="connsiteY66" fmla="*/ 1567543 h 5878286"/>
              <a:gd name="connsiteX67" fmla="*/ 4704943 w 9147471"/>
              <a:gd name="connsiteY67" fmla="*/ 1632857 h 5878286"/>
              <a:gd name="connsiteX68" fmla="*/ 4626565 w 9147471"/>
              <a:gd name="connsiteY68" fmla="*/ 1776549 h 5878286"/>
              <a:gd name="connsiteX69" fmla="*/ 4744131 w 9147471"/>
              <a:gd name="connsiteY69" fmla="*/ 1724297 h 5878286"/>
              <a:gd name="connsiteX70" fmla="*/ 4783320 w 9147471"/>
              <a:gd name="connsiteY70" fmla="*/ 1867989 h 5878286"/>
              <a:gd name="connsiteX71" fmla="*/ 4587377 w 9147471"/>
              <a:gd name="connsiteY71" fmla="*/ 1985555 h 5878286"/>
              <a:gd name="connsiteX72" fmla="*/ 4731068 w 9147471"/>
              <a:gd name="connsiteY72" fmla="*/ 1998617 h 5878286"/>
              <a:gd name="connsiteX73" fmla="*/ 4744131 w 9147471"/>
              <a:gd name="connsiteY73" fmla="*/ 2076995 h 5878286"/>
              <a:gd name="connsiteX74" fmla="*/ 4339183 w 9147471"/>
              <a:gd name="connsiteY74" fmla="*/ 2259875 h 5878286"/>
              <a:gd name="connsiteX75" fmla="*/ 4130177 w 9147471"/>
              <a:gd name="connsiteY75" fmla="*/ 2299063 h 5878286"/>
              <a:gd name="connsiteX76" fmla="*/ 3986485 w 9147471"/>
              <a:gd name="connsiteY76" fmla="*/ 2325189 h 5878286"/>
              <a:gd name="connsiteX77" fmla="*/ 3973423 w 9147471"/>
              <a:gd name="connsiteY77" fmla="*/ 2547257 h 5878286"/>
              <a:gd name="connsiteX78" fmla="*/ 3829731 w 9147471"/>
              <a:gd name="connsiteY78" fmla="*/ 2612572 h 5878286"/>
              <a:gd name="connsiteX79" fmla="*/ 3803605 w 9147471"/>
              <a:gd name="connsiteY79" fmla="*/ 2586446 h 5878286"/>
              <a:gd name="connsiteX80" fmla="*/ 3646851 w 9147471"/>
              <a:gd name="connsiteY80" fmla="*/ 2704012 h 5878286"/>
              <a:gd name="connsiteX81" fmla="*/ 3189651 w 9147471"/>
              <a:gd name="connsiteY81" fmla="*/ 2808515 h 5878286"/>
              <a:gd name="connsiteX82" fmla="*/ 3059023 w 9147471"/>
              <a:gd name="connsiteY82" fmla="*/ 2873829 h 5878286"/>
              <a:gd name="connsiteX83" fmla="*/ 2967583 w 9147471"/>
              <a:gd name="connsiteY83" fmla="*/ 2756263 h 5878286"/>
              <a:gd name="connsiteX84" fmla="*/ 2928394 w 9147471"/>
              <a:gd name="connsiteY84" fmla="*/ 2808515 h 5878286"/>
              <a:gd name="connsiteX85" fmla="*/ 2928394 w 9147471"/>
              <a:gd name="connsiteY85" fmla="*/ 2991395 h 5878286"/>
              <a:gd name="connsiteX86" fmla="*/ 2758577 w 9147471"/>
              <a:gd name="connsiteY86" fmla="*/ 3187337 h 5878286"/>
              <a:gd name="connsiteX87" fmla="*/ 3006771 w 9147471"/>
              <a:gd name="connsiteY87" fmla="*/ 3304903 h 5878286"/>
              <a:gd name="connsiteX88" fmla="*/ 3189651 w 9147471"/>
              <a:gd name="connsiteY88" fmla="*/ 3540035 h 5878286"/>
              <a:gd name="connsiteX89" fmla="*/ 3385594 w 9147471"/>
              <a:gd name="connsiteY89" fmla="*/ 3814355 h 5878286"/>
              <a:gd name="connsiteX90" fmla="*/ 3568474 w 9147471"/>
              <a:gd name="connsiteY90" fmla="*/ 4036423 h 5878286"/>
              <a:gd name="connsiteX91" fmla="*/ 3607663 w 9147471"/>
              <a:gd name="connsiteY91" fmla="*/ 4245429 h 5878286"/>
              <a:gd name="connsiteX92" fmla="*/ 3607663 w 9147471"/>
              <a:gd name="connsiteY92" fmla="*/ 4362995 h 5878286"/>
              <a:gd name="connsiteX93" fmla="*/ 3921171 w 9147471"/>
              <a:gd name="connsiteY93" fmla="*/ 4284617 h 5878286"/>
              <a:gd name="connsiteX94" fmla="*/ 4469811 w 9147471"/>
              <a:gd name="connsiteY94" fmla="*/ 4284617 h 5878286"/>
              <a:gd name="connsiteX95" fmla="*/ 4704943 w 9147471"/>
              <a:gd name="connsiteY95" fmla="*/ 4193177 h 5878286"/>
              <a:gd name="connsiteX96" fmla="*/ 5109891 w 9147471"/>
              <a:gd name="connsiteY96" fmla="*/ 4206240 h 5878286"/>
              <a:gd name="connsiteX97" fmla="*/ 5410337 w 9147471"/>
              <a:gd name="connsiteY97" fmla="*/ 4114800 h 5878286"/>
              <a:gd name="connsiteX98" fmla="*/ 5880600 w 9147471"/>
              <a:gd name="connsiteY98" fmla="*/ 4088675 h 5878286"/>
              <a:gd name="connsiteX99" fmla="*/ 6194108 w 9147471"/>
              <a:gd name="connsiteY99" fmla="*/ 4010297 h 5878286"/>
              <a:gd name="connsiteX100" fmla="*/ 6481491 w 9147471"/>
              <a:gd name="connsiteY100" fmla="*/ 4075612 h 5878286"/>
              <a:gd name="connsiteX101" fmla="*/ 6612120 w 9147471"/>
              <a:gd name="connsiteY101" fmla="*/ 4088675 h 5878286"/>
              <a:gd name="connsiteX102" fmla="*/ 6886440 w 9147471"/>
              <a:gd name="connsiteY102" fmla="*/ 3997235 h 5878286"/>
              <a:gd name="connsiteX103" fmla="*/ 7265263 w 9147471"/>
              <a:gd name="connsiteY103" fmla="*/ 3958046 h 5878286"/>
              <a:gd name="connsiteX104" fmla="*/ 7565708 w 9147471"/>
              <a:gd name="connsiteY104" fmla="*/ 3997235 h 5878286"/>
              <a:gd name="connsiteX105" fmla="*/ 8022364 w 9147471"/>
              <a:gd name="connsiteY105" fmla="*/ 3951855 h 5878286"/>
              <a:gd name="connsiteX106" fmla="*/ 8022908 w 9147471"/>
              <a:gd name="connsiteY106" fmla="*/ 3905795 h 5878286"/>
              <a:gd name="connsiteX107" fmla="*/ 8083392 w 9147471"/>
              <a:gd name="connsiteY107" fmla="*/ 3865517 h 5878286"/>
              <a:gd name="connsiteX108" fmla="*/ 8203476 w 9147471"/>
              <a:gd name="connsiteY108" fmla="*/ 3947296 h 5878286"/>
              <a:gd name="connsiteX109" fmla="*/ 8482354 w 9147471"/>
              <a:gd name="connsiteY109" fmla="*/ 3892800 h 5878286"/>
              <a:gd name="connsiteX110" fmla="*/ 8649925 w 9147471"/>
              <a:gd name="connsiteY110" fmla="*/ 3931920 h 5878286"/>
              <a:gd name="connsiteX111" fmla="*/ 8845868 w 9147471"/>
              <a:gd name="connsiteY111" fmla="*/ 3866606 h 5878286"/>
              <a:gd name="connsiteX112" fmla="*/ 8959828 w 9147471"/>
              <a:gd name="connsiteY112" fmla="*/ 3891371 h 5878286"/>
              <a:gd name="connsiteX113" fmla="*/ 9096308 w 9147471"/>
              <a:gd name="connsiteY113" fmla="*/ 3818505 h 5878286"/>
              <a:gd name="connsiteX114" fmla="*/ 9142709 w 9147471"/>
              <a:gd name="connsiteY114" fmla="*/ 3840752 h 5878286"/>
              <a:gd name="connsiteX115" fmla="*/ 9147471 w 9147471"/>
              <a:gd name="connsiteY115" fmla="*/ 5874680 h 5878286"/>
              <a:gd name="connsiteX116" fmla="*/ 0 w 9147471"/>
              <a:gd name="connsiteY116"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666933 w 9147471"/>
              <a:gd name="connsiteY30" fmla="*/ 253774 h 5878286"/>
              <a:gd name="connsiteX31" fmla="*/ 2755039 w 9147471"/>
              <a:gd name="connsiteY31" fmla="*/ 158524 h 5878286"/>
              <a:gd name="connsiteX32" fmla="*/ 2819333 w 9147471"/>
              <a:gd name="connsiteY32" fmla="*/ 168049 h 5878286"/>
              <a:gd name="connsiteX33" fmla="*/ 2873761 w 9147471"/>
              <a:gd name="connsiteY33" fmla="*/ 112940 h 5878286"/>
              <a:gd name="connsiteX34" fmla="*/ 2971120 w 9147471"/>
              <a:gd name="connsiteY34" fmla="*/ 391954 h 5878286"/>
              <a:gd name="connsiteX35" fmla="*/ 3087530 w 9147471"/>
              <a:gd name="connsiteY35" fmla="*/ 290988 h 5878286"/>
              <a:gd name="connsiteX36" fmla="*/ 3158695 w 9147471"/>
              <a:gd name="connsiteY36" fmla="*/ 166416 h 5878286"/>
              <a:gd name="connsiteX37" fmla="*/ 3346405 w 9147471"/>
              <a:gd name="connsiteY37" fmla="*/ 0 h 5878286"/>
              <a:gd name="connsiteX38" fmla="*/ 3686040 w 9147471"/>
              <a:gd name="connsiteY38" fmla="*/ 52252 h 5878286"/>
              <a:gd name="connsiteX39" fmla="*/ 3868920 w 9147471"/>
              <a:gd name="connsiteY39" fmla="*/ 326572 h 5878286"/>
              <a:gd name="connsiteX40" fmla="*/ 3947297 w 9147471"/>
              <a:gd name="connsiteY40" fmla="*/ 705395 h 5878286"/>
              <a:gd name="connsiteX41" fmla="*/ 3895045 w 9147471"/>
              <a:gd name="connsiteY41" fmla="*/ 927463 h 5878286"/>
              <a:gd name="connsiteX42" fmla="*/ 3725228 w 9147471"/>
              <a:gd name="connsiteY42" fmla="*/ 979715 h 5878286"/>
              <a:gd name="connsiteX43" fmla="*/ 3594600 w 9147471"/>
              <a:gd name="connsiteY43" fmla="*/ 1136469 h 5878286"/>
              <a:gd name="connsiteX44" fmla="*/ 3594600 w 9147471"/>
              <a:gd name="connsiteY44" fmla="*/ 1136469 h 5878286"/>
              <a:gd name="connsiteX45" fmla="*/ 3529285 w 9147471"/>
              <a:gd name="connsiteY45" fmla="*/ 1332412 h 5878286"/>
              <a:gd name="connsiteX46" fmla="*/ 3411720 w 9147471"/>
              <a:gd name="connsiteY46" fmla="*/ 1214846 h 5878286"/>
              <a:gd name="connsiteX47" fmla="*/ 3372531 w 9147471"/>
              <a:gd name="connsiteY47" fmla="*/ 1306286 h 5878286"/>
              <a:gd name="connsiteX48" fmla="*/ 3281091 w 9147471"/>
              <a:gd name="connsiteY48" fmla="*/ 1293223 h 5878286"/>
              <a:gd name="connsiteX49" fmla="*/ 3189651 w 9147471"/>
              <a:gd name="connsiteY49" fmla="*/ 1358537 h 5878286"/>
              <a:gd name="connsiteX50" fmla="*/ 3281091 w 9147471"/>
              <a:gd name="connsiteY50" fmla="*/ 1606732 h 5878286"/>
              <a:gd name="connsiteX51" fmla="*/ 3215777 w 9147471"/>
              <a:gd name="connsiteY51" fmla="*/ 1685109 h 5878286"/>
              <a:gd name="connsiteX52" fmla="*/ 3189651 w 9147471"/>
              <a:gd name="connsiteY52" fmla="*/ 1867989 h 5878286"/>
              <a:gd name="connsiteX53" fmla="*/ 3150463 w 9147471"/>
              <a:gd name="connsiteY53" fmla="*/ 2024743 h 5878286"/>
              <a:gd name="connsiteX54" fmla="*/ 3215777 w 9147471"/>
              <a:gd name="connsiteY54" fmla="*/ 2116183 h 5878286"/>
              <a:gd name="connsiteX55" fmla="*/ 3215777 w 9147471"/>
              <a:gd name="connsiteY55" fmla="*/ 2116183 h 5878286"/>
              <a:gd name="connsiteX56" fmla="*/ 3424783 w 9147471"/>
              <a:gd name="connsiteY56" fmla="*/ 2155372 h 5878286"/>
              <a:gd name="connsiteX57" fmla="*/ 3568474 w 9147471"/>
              <a:gd name="connsiteY57" fmla="*/ 2050869 h 5878286"/>
              <a:gd name="connsiteX58" fmla="*/ 3751354 w 9147471"/>
              <a:gd name="connsiteY58" fmla="*/ 2050869 h 5878286"/>
              <a:gd name="connsiteX59" fmla="*/ 4012611 w 9147471"/>
              <a:gd name="connsiteY59" fmla="*/ 1920240 h 5878286"/>
              <a:gd name="connsiteX60" fmla="*/ 4169365 w 9147471"/>
              <a:gd name="connsiteY60" fmla="*/ 1632857 h 5878286"/>
              <a:gd name="connsiteX61" fmla="*/ 4247743 w 9147471"/>
              <a:gd name="connsiteY61" fmla="*/ 1554480 h 5878286"/>
              <a:gd name="connsiteX62" fmla="*/ 4326120 w 9147471"/>
              <a:gd name="connsiteY62" fmla="*/ 1463040 h 5878286"/>
              <a:gd name="connsiteX63" fmla="*/ 4299994 w 9147471"/>
              <a:gd name="connsiteY63" fmla="*/ 1672046 h 5878286"/>
              <a:gd name="connsiteX64" fmla="*/ 4234680 w 9147471"/>
              <a:gd name="connsiteY64" fmla="*/ 1789612 h 5878286"/>
              <a:gd name="connsiteX65" fmla="*/ 4482874 w 9147471"/>
              <a:gd name="connsiteY65" fmla="*/ 1658983 h 5878286"/>
              <a:gd name="connsiteX66" fmla="*/ 4600440 w 9147471"/>
              <a:gd name="connsiteY66" fmla="*/ 1567543 h 5878286"/>
              <a:gd name="connsiteX67" fmla="*/ 4704943 w 9147471"/>
              <a:gd name="connsiteY67" fmla="*/ 1632857 h 5878286"/>
              <a:gd name="connsiteX68" fmla="*/ 4626565 w 9147471"/>
              <a:gd name="connsiteY68" fmla="*/ 1776549 h 5878286"/>
              <a:gd name="connsiteX69" fmla="*/ 4744131 w 9147471"/>
              <a:gd name="connsiteY69" fmla="*/ 1724297 h 5878286"/>
              <a:gd name="connsiteX70" fmla="*/ 4783320 w 9147471"/>
              <a:gd name="connsiteY70" fmla="*/ 1867989 h 5878286"/>
              <a:gd name="connsiteX71" fmla="*/ 4587377 w 9147471"/>
              <a:gd name="connsiteY71" fmla="*/ 1985555 h 5878286"/>
              <a:gd name="connsiteX72" fmla="*/ 4731068 w 9147471"/>
              <a:gd name="connsiteY72" fmla="*/ 1998617 h 5878286"/>
              <a:gd name="connsiteX73" fmla="*/ 4744131 w 9147471"/>
              <a:gd name="connsiteY73" fmla="*/ 2076995 h 5878286"/>
              <a:gd name="connsiteX74" fmla="*/ 4339183 w 9147471"/>
              <a:gd name="connsiteY74" fmla="*/ 2259875 h 5878286"/>
              <a:gd name="connsiteX75" fmla="*/ 4130177 w 9147471"/>
              <a:gd name="connsiteY75" fmla="*/ 2299063 h 5878286"/>
              <a:gd name="connsiteX76" fmla="*/ 3986485 w 9147471"/>
              <a:gd name="connsiteY76" fmla="*/ 2325189 h 5878286"/>
              <a:gd name="connsiteX77" fmla="*/ 3973423 w 9147471"/>
              <a:gd name="connsiteY77" fmla="*/ 2547257 h 5878286"/>
              <a:gd name="connsiteX78" fmla="*/ 3829731 w 9147471"/>
              <a:gd name="connsiteY78" fmla="*/ 2612572 h 5878286"/>
              <a:gd name="connsiteX79" fmla="*/ 3803605 w 9147471"/>
              <a:gd name="connsiteY79" fmla="*/ 2586446 h 5878286"/>
              <a:gd name="connsiteX80" fmla="*/ 3646851 w 9147471"/>
              <a:gd name="connsiteY80" fmla="*/ 2704012 h 5878286"/>
              <a:gd name="connsiteX81" fmla="*/ 3189651 w 9147471"/>
              <a:gd name="connsiteY81" fmla="*/ 2808515 h 5878286"/>
              <a:gd name="connsiteX82" fmla="*/ 3059023 w 9147471"/>
              <a:gd name="connsiteY82" fmla="*/ 2873829 h 5878286"/>
              <a:gd name="connsiteX83" fmla="*/ 2967583 w 9147471"/>
              <a:gd name="connsiteY83" fmla="*/ 2756263 h 5878286"/>
              <a:gd name="connsiteX84" fmla="*/ 2928394 w 9147471"/>
              <a:gd name="connsiteY84" fmla="*/ 2808515 h 5878286"/>
              <a:gd name="connsiteX85" fmla="*/ 2928394 w 9147471"/>
              <a:gd name="connsiteY85" fmla="*/ 2991395 h 5878286"/>
              <a:gd name="connsiteX86" fmla="*/ 2758577 w 9147471"/>
              <a:gd name="connsiteY86" fmla="*/ 3187337 h 5878286"/>
              <a:gd name="connsiteX87" fmla="*/ 3006771 w 9147471"/>
              <a:gd name="connsiteY87" fmla="*/ 3304903 h 5878286"/>
              <a:gd name="connsiteX88" fmla="*/ 3189651 w 9147471"/>
              <a:gd name="connsiteY88" fmla="*/ 3540035 h 5878286"/>
              <a:gd name="connsiteX89" fmla="*/ 3385594 w 9147471"/>
              <a:gd name="connsiteY89" fmla="*/ 3814355 h 5878286"/>
              <a:gd name="connsiteX90" fmla="*/ 3568474 w 9147471"/>
              <a:gd name="connsiteY90" fmla="*/ 4036423 h 5878286"/>
              <a:gd name="connsiteX91" fmla="*/ 3607663 w 9147471"/>
              <a:gd name="connsiteY91" fmla="*/ 4245429 h 5878286"/>
              <a:gd name="connsiteX92" fmla="*/ 3607663 w 9147471"/>
              <a:gd name="connsiteY92" fmla="*/ 4362995 h 5878286"/>
              <a:gd name="connsiteX93" fmla="*/ 3921171 w 9147471"/>
              <a:gd name="connsiteY93" fmla="*/ 4284617 h 5878286"/>
              <a:gd name="connsiteX94" fmla="*/ 4469811 w 9147471"/>
              <a:gd name="connsiteY94" fmla="*/ 4284617 h 5878286"/>
              <a:gd name="connsiteX95" fmla="*/ 4704943 w 9147471"/>
              <a:gd name="connsiteY95" fmla="*/ 4193177 h 5878286"/>
              <a:gd name="connsiteX96" fmla="*/ 5109891 w 9147471"/>
              <a:gd name="connsiteY96" fmla="*/ 4206240 h 5878286"/>
              <a:gd name="connsiteX97" fmla="*/ 5410337 w 9147471"/>
              <a:gd name="connsiteY97" fmla="*/ 4114800 h 5878286"/>
              <a:gd name="connsiteX98" fmla="*/ 5880600 w 9147471"/>
              <a:gd name="connsiteY98" fmla="*/ 4088675 h 5878286"/>
              <a:gd name="connsiteX99" fmla="*/ 6194108 w 9147471"/>
              <a:gd name="connsiteY99" fmla="*/ 4010297 h 5878286"/>
              <a:gd name="connsiteX100" fmla="*/ 6481491 w 9147471"/>
              <a:gd name="connsiteY100" fmla="*/ 4075612 h 5878286"/>
              <a:gd name="connsiteX101" fmla="*/ 6612120 w 9147471"/>
              <a:gd name="connsiteY101" fmla="*/ 4088675 h 5878286"/>
              <a:gd name="connsiteX102" fmla="*/ 6886440 w 9147471"/>
              <a:gd name="connsiteY102" fmla="*/ 3997235 h 5878286"/>
              <a:gd name="connsiteX103" fmla="*/ 7265263 w 9147471"/>
              <a:gd name="connsiteY103" fmla="*/ 3958046 h 5878286"/>
              <a:gd name="connsiteX104" fmla="*/ 7565708 w 9147471"/>
              <a:gd name="connsiteY104" fmla="*/ 3997235 h 5878286"/>
              <a:gd name="connsiteX105" fmla="*/ 8022364 w 9147471"/>
              <a:gd name="connsiteY105" fmla="*/ 3951855 h 5878286"/>
              <a:gd name="connsiteX106" fmla="*/ 8022908 w 9147471"/>
              <a:gd name="connsiteY106" fmla="*/ 3905795 h 5878286"/>
              <a:gd name="connsiteX107" fmla="*/ 8083392 w 9147471"/>
              <a:gd name="connsiteY107" fmla="*/ 3865517 h 5878286"/>
              <a:gd name="connsiteX108" fmla="*/ 8203476 w 9147471"/>
              <a:gd name="connsiteY108" fmla="*/ 3947296 h 5878286"/>
              <a:gd name="connsiteX109" fmla="*/ 8482354 w 9147471"/>
              <a:gd name="connsiteY109" fmla="*/ 3892800 h 5878286"/>
              <a:gd name="connsiteX110" fmla="*/ 8649925 w 9147471"/>
              <a:gd name="connsiteY110" fmla="*/ 3931920 h 5878286"/>
              <a:gd name="connsiteX111" fmla="*/ 8845868 w 9147471"/>
              <a:gd name="connsiteY111" fmla="*/ 3866606 h 5878286"/>
              <a:gd name="connsiteX112" fmla="*/ 8959828 w 9147471"/>
              <a:gd name="connsiteY112" fmla="*/ 3891371 h 5878286"/>
              <a:gd name="connsiteX113" fmla="*/ 9096308 w 9147471"/>
              <a:gd name="connsiteY113" fmla="*/ 3818505 h 5878286"/>
              <a:gd name="connsiteX114" fmla="*/ 9142709 w 9147471"/>
              <a:gd name="connsiteY114" fmla="*/ 3840752 h 5878286"/>
              <a:gd name="connsiteX115" fmla="*/ 9147471 w 9147471"/>
              <a:gd name="connsiteY115" fmla="*/ 5874680 h 5878286"/>
              <a:gd name="connsiteX116" fmla="*/ 0 w 9147471"/>
              <a:gd name="connsiteY116" fmla="*/ 5878286 h 5878286"/>
              <a:gd name="connsiteX0" fmla="*/ 0 w 9147471"/>
              <a:gd name="connsiteY0" fmla="*/ 5878286 h 5878286"/>
              <a:gd name="connsiteX1" fmla="*/ 2314 w 9147471"/>
              <a:gd name="connsiteY1" fmla="*/ 4847613 h 5878286"/>
              <a:gd name="connsiteX2" fmla="*/ 125799 w 9147471"/>
              <a:gd name="connsiteY2" fmla="*/ 4874827 h 5878286"/>
              <a:gd name="connsiteX3" fmla="*/ 260033 w 9147471"/>
              <a:gd name="connsiteY3" fmla="*/ 4775155 h 5878286"/>
              <a:gd name="connsiteX4" fmla="*/ 446451 w 9147471"/>
              <a:gd name="connsiteY4" fmla="*/ 4794069 h 5878286"/>
              <a:gd name="connsiteX5" fmla="*/ 711178 w 9147471"/>
              <a:gd name="connsiteY5" fmla="*/ 4732361 h 5878286"/>
              <a:gd name="connsiteX6" fmla="*/ 720703 w 9147471"/>
              <a:gd name="connsiteY6" fmla="*/ 4656500 h 5878286"/>
              <a:gd name="connsiteX7" fmla="*/ 971347 w 9147471"/>
              <a:gd name="connsiteY7" fmla="*/ 4624320 h 5878286"/>
              <a:gd name="connsiteX8" fmla="*/ 1100070 w 9147471"/>
              <a:gd name="connsiteY8" fmla="*/ 4670992 h 5878286"/>
              <a:gd name="connsiteX9" fmla="*/ 1295469 w 9147471"/>
              <a:gd name="connsiteY9" fmla="*/ 4691947 h 5878286"/>
              <a:gd name="connsiteX10" fmla="*/ 1334725 w 9147471"/>
              <a:gd name="connsiteY10" fmla="*/ 4506686 h 5878286"/>
              <a:gd name="connsiteX11" fmla="*/ 1258729 w 9147471"/>
              <a:gd name="connsiteY11" fmla="*/ 4011658 h 5878286"/>
              <a:gd name="connsiteX12" fmla="*/ 1443922 w 9147471"/>
              <a:gd name="connsiteY12" fmla="*/ 3903414 h 5878286"/>
              <a:gd name="connsiteX13" fmla="*/ 1501073 w 9147471"/>
              <a:gd name="connsiteY13" fmla="*/ 3867696 h 5878286"/>
              <a:gd name="connsiteX14" fmla="*/ 1689804 w 9147471"/>
              <a:gd name="connsiteY14" fmla="*/ 3928314 h 5878286"/>
              <a:gd name="connsiteX15" fmla="*/ 1819208 w 9147471"/>
              <a:gd name="connsiteY15" fmla="*/ 3970905 h 5878286"/>
              <a:gd name="connsiteX16" fmla="*/ 1922622 w 9147471"/>
              <a:gd name="connsiteY16" fmla="*/ 4003222 h 5878286"/>
              <a:gd name="connsiteX17" fmla="*/ 1663678 w 9147471"/>
              <a:gd name="connsiteY17" fmla="*/ 3785916 h 5878286"/>
              <a:gd name="connsiteX18" fmla="*/ 1552508 w 9147471"/>
              <a:gd name="connsiteY18" fmla="*/ 3649436 h 5878286"/>
              <a:gd name="connsiteX19" fmla="*/ 1504543 w 9147471"/>
              <a:gd name="connsiteY19" fmla="*/ 3644537 h 5878286"/>
              <a:gd name="connsiteX20" fmla="*/ 1471546 w 9147471"/>
              <a:gd name="connsiteY20" fmla="*/ 3597049 h 5878286"/>
              <a:gd name="connsiteX21" fmla="*/ 1495358 w 9147471"/>
              <a:gd name="connsiteY21" fmla="*/ 3558949 h 5878286"/>
              <a:gd name="connsiteX22" fmla="*/ 1413103 w 9147471"/>
              <a:gd name="connsiteY22" fmla="*/ 3350147 h 5878286"/>
              <a:gd name="connsiteX23" fmla="*/ 1395345 w 9147471"/>
              <a:gd name="connsiteY23" fmla="*/ 3077936 h 5878286"/>
              <a:gd name="connsiteX24" fmla="*/ 1440385 w 9147471"/>
              <a:gd name="connsiteY24" fmla="*/ 2775245 h 5878286"/>
              <a:gd name="connsiteX25" fmla="*/ 1556794 w 9147471"/>
              <a:gd name="connsiteY25" fmla="*/ 2246812 h 5878286"/>
              <a:gd name="connsiteX26" fmla="*/ 1759948 w 9147471"/>
              <a:gd name="connsiteY26" fmla="*/ 1435758 h 5878286"/>
              <a:gd name="connsiteX27" fmla="*/ 1943985 w 9147471"/>
              <a:gd name="connsiteY27" fmla="*/ 976177 h 5878286"/>
              <a:gd name="connsiteX28" fmla="*/ 2110129 w 9147471"/>
              <a:gd name="connsiteY28" fmla="*/ 694713 h 5878286"/>
              <a:gd name="connsiteX29" fmla="*/ 2497320 w 9147471"/>
              <a:gd name="connsiteY29" fmla="*/ 362290 h 5878286"/>
              <a:gd name="connsiteX30" fmla="*/ 2666933 w 9147471"/>
              <a:gd name="connsiteY30" fmla="*/ 253774 h 5878286"/>
              <a:gd name="connsiteX31" fmla="*/ 2755039 w 9147471"/>
              <a:gd name="connsiteY31" fmla="*/ 158524 h 5878286"/>
              <a:gd name="connsiteX32" fmla="*/ 2819333 w 9147471"/>
              <a:gd name="connsiteY32" fmla="*/ 168049 h 5878286"/>
              <a:gd name="connsiteX33" fmla="*/ 2873761 w 9147471"/>
              <a:gd name="connsiteY33" fmla="*/ 112940 h 5878286"/>
              <a:gd name="connsiteX34" fmla="*/ 2971120 w 9147471"/>
              <a:gd name="connsiteY34" fmla="*/ 391954 h 5878286"/>
              <a:gd name="connsiteX35" fmla="*/ 3087530 w 9147471"/>
              <a:gd name="connsiteY35" fmla="*/ 290988 h 5878286"/>
              <a:gd name="connsiteX36" fmla="*/ 3158695 w 9147471"/>
              <a:gd name="connsiteY36" fmla="*/ 166416 h 5878286"/>
              <a:gd name="connsiteX37" fmla="*/ 3252720 w 9147471"/>
              <a:gd name="connsiteY37" fmla="*/ 115661 h 5878286"/>
              <a:gd name="connsiteX38" fmla="*/ 3346405 w 9147471"/>
              <a:gd name="connsiteY38" fmla="*/ 0 h 5878286"/>
              <a:gd name="connsiteX39" fmla="*/ 3686040 w 9147471"/>
              <a:gd name="connsiteY39" fmla="*/ 52252 h 5878286"/>
              <a:gd name="connsiteX40" fmla="*/ 3868920 w 9147471"/>
              <a:gd name="connsiteY40" fmla="*/ 326572 h 5878286"/>
              <a:gd name="connsiteX41" fmla="*/ 3947297 w 9147471"/>
              <a:gd name="connsiteY41" fmla="*/ 705395 h 5878286"/>
              <a:gd name="connsiteX42" fmla="*/ 3895045 w 9147471"/>
              <a:gd name="connsiteY42" fmla="*/ 927463 h 5878286"/>
              <a:gd name="connsiteX43" fmla="*/ 3725228 w 9147471"/>
              <a:gd name="connsiteY43" fmla="*/ 979715 h 5878286"/>
              <a:gd name="connsiteX44" fmla="*/ 3594600 w 9147471"/>
              <a:gd name="connsiteY44" fmla="*/ 1136469 h 5878286"/>
              <a:gd name="connsiteX45" fmla="*/ 3594600 w 9147471"/>
              <a:gd name="connsiteY45" fmla="*/ 1136469 h 5878286"/>
              <a:gd name="connsiteX46" fmla="*/ 3529285 w 9147471"/>
              <a:gd name="connsiteY46" fmla="*/ 1332412 h 5878286"/>
              <a:gd name="connsiteX47" fmla="*/ 3411720 w 9147471"/>
              <a:gd name="connsiteY47" fmla="*/ 1214846 h 5878286"/>
              <a:gd name="connsiteX48" fmla="*/ 3372531 w 9147471"/>
              <a:gd name="connsiteY48" fmla="*/ 1306286 h 5878286"/>
              <a:gd name="connsiteX49" fmla="*/ 3281091 w 9147471"/>
              <a:gd name="connsiteY49" fmla="*/ 1293223 h 5878286"/>
              <a:gd name="connsiteX50" fmla="*/ 3189651 w 9147471"/>
              <a:gd name="connsiteY50" fmla="*/ 1358537 h 5878286"/>
              <a:gd name="connsiteX51" fmla="*/ 3281091 w 9147471"/>
              <a:gd name="connsiteY51" fmla="*/ 1606732 h 5878286"/>
              <a:gd name="connsiteX52" fmla="*/ 3215777 w 9147471"/>
              <a:gd name="connsiteY52" fmla="*/ 1685109 h 5878286"/>
              <a:gd name="connsiteX53" fmla="*/ 3189651 w 9147471"/>
              <a:gd name="connsiteY53" fmla="*/ 1867989 h 5878286"/>
              <a:gd name="connsiteX54" fmla="*/ 3150463 w 9147471"/>
              <a:gd name="connsiteY54" fmla="*/ 2024743 h 5878286"/>
              <a:gd name="connsiteX55" fmla="*/ 3215777 w 9147471"/>
              <a:gd name="connsiteY55" fmla="*/ 2116183 h 5878286"/>
              <a:gd name="connsiteX56" fmla="*/ 3215777 w 9147471"/>
              <a:gd name="connsiteY56" fmla="*/ 2116183 h 5878286"/>
              <a:gd name="connsiteX57" fmla="*/ 3424783 w 9147471"/>
              <a:gd name="connsiteY57" fmla="*/ 2155372 h 5878286"/>
              <a:gd name="connsiteX58" fmla="*/ 3568474 w 9147471"/>
              <a:gd name="connsiteY58" fmla="*/ 2050869 h 5878286"/>
              <a:gd name="connsiteX59" fmla="*/ 3751354 w 9147471"/>
              <a:gd name="connsiteY59" fmla="*/ 2050869 h 5878286"/>
              <a:gd name="connsiteX60" fmla="*/ 4012611 w 9147471"/>
              <a:gd name="connsiteY60" fmla="*/ 1920240 h 5878286"/>
              <a:gd name="connsiteX61" fmla="*/ 4169365 w 9147471"/>
              <a:gd name="connsiteY61" fmla="*/ 1632857 h 5878286"/>
              <a:gd name="connsiteX62" fmla="*/ 4247743 w 9147471"/>
              <a:gd name="connsiteY62" fmla="*/ 1554480 h 5878286"/>
              <a:gd name="connsiteX63" fmla="*/ 4326120 w 9147471"/>
              <a:gd name="connsiteY63" fmla="*/ 1463040 h 5878286"/>
              <a:gd name="connsiteX64" fmla="*/ 4299994 w 9147471"/>
              <a:gd name="connsiteY64" fmla="*/ 1672046 h 5878286"/>
              <a:gd name="connsiteX65" fmla="*/ 4234680 w 9147471"/>
              <a:gd name="connsiteY65" fmla="*/ 1789612 h 5878286"/>
              <a:gd name="connsiteX66" fmla="*/ 4482874 w 9147471"/>
              <a:gd name="connsiteY66" fmla="*/ 1658983 h 5878286"/>
              <a:gd name="connsiteX67" fmla="*/ 4600440 w 9147471"/>
              <a:gd name="connsiteY67" fmla="*/ 1567543 h 5878286"/>
              <a:gd name="connsiteX68" fmla="*/ 4704943 w 9147471"/>
              <a:gd name="connsiteY68" fmla="*/ 1632857 h 5878286"/>
              <a:gd name="connsiteX69" fmla="*/ 4626565 w 9147471"/>
              <a:gd name="connsiteY69" fmla="*/ 1776549 h 5878286"/>
              <a:gd name="connsiteX70" fmla="*/ 4744131 w 9147471"/>
              <a:gd name="connsiteY70" fmla="*/ 1724297 h 5878286"/>
              <a:gd name="connsiteX71" fmla="*/ 4783320 w 9147471"/>
              <a:gd name="connsiteY71" fmla="*/ 1867989 h 5878286"/>
              <a:gd name="connsiteX72" fmla="*/ 4587377 w 9147471"/>
              <a:gd name="connsiteY72" fmla="*/ 1985555 h 5878286"/>
              <a:gd name="connsiteX73" fmla="*/ 4731068 w 9147471"/>
              <a:gd name="connsiteY73" fmla="*/ 1998617 h 5878286"/>
              <a:gd name="connsiteX74" fmla="*/ 4744131 w 9147471"/>
              <a:gd name="connsiteY74" fmla="*/ 2076995 h 5878286"/>
              <a:gd name="connsiteX75" fmla="*/ 4339183 w 9147471"/>
              <a:gd name="connsiteY75" fmla="*/ 2259875 h 5878286"/>
              <a:gd name="connsiteX76" fmla="*/ 4130177 w 9147471"/>
              <a:gd name="connsiteY76" fmla="*/ 2299063 h 5878286"/>
              <a:gd name="connsiteX77" fmla="*/ 3986485 w 9147471"/>
              <a:gd name="connsiteY77" fmla="*/ 2325189 h 5878286"/>
              <a:gd name="connsiteX78" fmla="*/ 3973423 w 9147471"/>
              <a:gd name="connsiteY78" fmla="*/ 2547257 h 5878286"/>
              <a:gd name="connsiteX79" fmla="*/ 3829731 w 9147471"/>
              <a:gd name="connsiteY79" fmla="*/ 2612572 h 5878286"/>
              <a:gd name="connsiteX80" fmla="*/ 3803605 w 9147471"/>
              <a:gd name="connsiteY80" fmla="*/ 2586446 h 5878286"/>
              <a:gd name="connsiteX81" fmla="*/ 3646851 w 9147471"/>
              <a:gd name="connsiteY81" fmla="*/ 2704012 h 5878286"/>
              <a:gd name="connsiteX82" fmla="*/ 3189651 w 9147471"/>
              <a:gd name="connsiteY82" fmla="*/ 2808515 h 5878286"/>
              <a:gd name="connsiteX83" fmla="*/ 3059023 w 9147471"/>
              <a:gd name="connsiteY83" fmla="*/ 2873829 h 5878286"/>
              <a:gd name="connsiteX84" fmla="*/ 2967583 w 9147471"/>
              <a:gd name="connsiteY84" fmla="*/ 2756263 h 5878286"/>
              <a:gd name="connsiteX85" fmla="*/ 2928394 w 9147471"/>
              <a:gd name="connsiteY85" fmla="*/ 2808515 h 5878286"/>
              <a:gd name="connsiteX86" fmla="*/ 2928394 w 9147471"/>
              <a:gd name="connsiteY86" fmla="*/ 2991395 h 5878286"/>
              <a:gd name="connsiteX87" fmla="*/ 2758577 w 9147471"/>
              <a:gd name="connsiteY87" fmla="*/ 3187337 h 5878286"/>
              <a:gd name="connsiteX88" fmla="*/ 3006771 w 9147471"/>
              <a:gd name="connsiteY88" fmla="*/ 3304903 h 5878286"/>
              <a:gd name="connsiteX89" fmla="*/ 3189651 w 9147471"/>
              <a:gd name="connsiteY89" fmla="*/ 3540035 h 5878286"/>
              <a:gd name="connsiteX90" fmla="*/ 3385594 w 9147471"/>
              <a:gd name="connsiteY90" fmla="*/ 3814355 h 5878286"/>
              <a:gd name="connsiteX91" fmla="*/ 3568474 w 9147471"/>
              <a:gd name="connsiteY91" fmla="*/ 4036423 h 5878286"/>
              <a:gd name="connsiteX92" fmla="*/ 3607663 w 9147471"/>
              <a:gd name="connsiteY92" fmla="*/ 4245429 h 5878286"/>
              <a:gd name="connsiteX93" fmla="*/ 3607663 w 9147471"/>
              <a:gd name="connsiteY93" fmla="*/ 4362995 h 5878286"/>
              <a:gd name="connsiteX94" fmla="*/ 3921171 w 9147471"/>
              <a:gd name="connsiteY94" fmla="*/ 4284617 h 5878286"/>
              <a:gd name="connsiteX95" fmla="*/ 4469811 w 9147471"/>
              <a:gd name="connsiteY95" fmla="*/ 4284617 h 5878286"/>
              <a:gd name="connsiteX96" fmla="*/ 4704943 w 9147471"/>
              <a:gd name="connsiteY96" fmla="*/ 4193177 h 5878286"/>
              <a:gd name="connsiteX97" fmla="*/ 5109891 w 9147471"/>
              <a:gd name="connsiteY97" fmla="*/ 4206240 h 5878286"/>
              <a:gd name="connsiteX98" fmla="*/ 5410337 w 9147471"/>
              <a:gd name="connsiteY98" fmla="*/ 4114800 h 5878286"/>
              <a:gd name="connsiteX99" fmla="*/ 5880600 w 9147471"/>
              <a:gd name="connsiteY99" fmla="*/ 4088675 h 5878286"/>
              <a:gd name="connsiteX100" fmla="*/ 6194108 w 9147471"/>
              <a:gd name="connsiteY100" fmla="*/ 4010297 h 5878286"/>
              <a:gd name="connsiteX101" fmla="*/ 6481491 w 9147471"/>
              <a:gd name="connsiteY101" fmla="*/ 4075612 h 5878286"/>
              <a:gd name="connsiteX102" fmla="*/ 6612120 w 9147471"/>
              <a:gd name="connsiteY102" fmla="*/ 4088675 h 5878286"/>
              <a:gd name="connsiteX103" fmla="*/ 6886440 w 9147471"/>
              <a:gd name="connsiteY103" fmla="*/ 3997235 h 5878286"/>
              <a:gd name="connsiteX104" fmla="*/ 7265263 w 9147471"/>
              <a:gd name="connsiteY104" fmla="*/ 3958046 h 5878286"/>
              <a:gd name="connsiteX105" fmla="*/ 7565708 w 9147471"/>
              <a:gd name="connsiteY105" fmla="*/ 3997235 h 5878286"/>
              <a:gd name="connsiteX106" fmla="*/ 8022364 w 9147471"/>
              <a:gd name="connsiteY106" fmla="*/ 3951855 h 5878286"/>
              <a:gd name="connsiteX107" fmla="*/ 8022908 w 9147471"/>
              <a:gd name="connsiteY107" fmla="*/ 3905795 h 5878286"/>
              <a:gd name="connsiteX108" fmla="*/ 8083392 w 9147471"/>
              <a:gd name="connsiteY108" fmla="*/ 3865517 h 5878286"/>
              <a:gd name="connsiteX109" fmla="*/ 8203476 w 9147471"/>
              <a:gd name="connsiteY109" fmla="*/ 3947296 h 5878286"/>
              <a:gd name="connsiteX110" fmla="*/ 8482354 w 9147471"/>
              <a:gd name="connsiteY110" fmla="*/ 3892800 h 5878286"/>
              <a:gd name="connsiteX111" fmla="*/ 8649925 w 9147471"/>
              <a:gd name="connsiteY111" fmla="*/ 3931920 h 5878286"/>
              <a:gd name="connsiteX112" fmla="*/ 8845868 w 9147471"/>
              <a:gd name="connsiteY112" fmla="*/ 3866606 h 5878286"/>
              <a:gd name="connsiteX113" fmla="*/ 8959828 w 9147471"/>
              <a:gd name="connsiteY113" fmla="*/ 3891371 h 5878286"/>
              <a:gd name="connsiteX114" fmla="*/ 9096308 w 9147471"/>
              <a:gd name="connsiteY114" fmla="*/ 3818505 h 5878286"/>
              <a:gd name="connsiteX115" fmla="*/ 9142709 w 9147471"/>
              <a:gd name="connsiteY115" fmla="*/ 3840752 h 5878286"/>
              <a:gd name="connsiteX116" fmla="*/ 9147471 w 9147471"/>
              <a:gd name="connsiteY116" fmla="*/ 5874680 h 5878286"/>
              <a:gd name="connsiteX117" fmla="*/ 0 w 9147471"/>
              <a:gd name="connsiteY117" fmla="*/ 5878286 h 5878286"/>
              <a:gd name="connsiteX0" fmla="*/ 0 w 9147471"/>
              <a:gd name="connsiteY0" fmla="*/ 5861618 h 5861618"/>
              <a:gd name="connsiteX1" fmla="*/ 2314 w 9147471"/>
              <a:gd name="connsiteY1" fmla="*/ 4830945 h 5861618"/>
              <a:gd name="connsiteX2" fmla="*/ 125799 w 9147471"/>
              <a:gd name="connsiteY2" fmla="*/ 4858159 h 5861618"/>
              <a:gd name="connsiteX3" fmla="*/ 260033 w 9147471"/>
              <a:gd name="connsiteY3" fmla="*/ 4758487 h 5861618"/>
              <a:gd name="connsiteX4" fmla="*/ 446451 w 9147471"/>
              <a:gd name="connsiteY4" fmla="*/ 4777401 h 5861618"/>
              <a:gd name="connsiteX5" fmla="*/ 711178 w 9147471"/>
              <a:gd name="connsiteY5" fmla="*/ 4715693 h 5861618"/>
              <a:gd name="connsiteX6" fmla="*/ 720703 w 9147471"/>
              <a:gd name="connsiteY6" fmla="*/ 4639832 h 5861618"/>
              <a:gd name="connsiteX7" fmla="*/ 971347 w 9147471"/>
              <a:gd name="connsiteY7" fmla="*/ 4607652 h 5861618"/>
              <a:gd name="connsiteX8" fmla="*/ 1100070 w 9147471"/>
              <a:gd name="connsiteY8" fmla="*/ 4654324 h 5861618"/>
              <a:gd name="connsiteX9" fmla="*/ 1295469 w 9147471"/>
              <a:gd name="connsiteY9" fmla="*/ 4675279 h 5861618"/>
              <a:gd name="connsiteX10" fmla="*/ 1334725 w 9147471"/>
              <a:gd name="connsiteY10" fmla="*/ 4490018 h 5861618"/>
              <a:gd name="connsiteX11" fmla="*/ 1258729 w 9147471"/>
              <a:gd name="connsiteY11" fmla="*/ 3994990 h 5861618"/>
              <a:gd name="connsiteX12" fmla="*/ 1443922 w 9147471"/>
              <a:gd name="connsiteY12" fmla="*/ 3886746 h 5861618"/>
              <a:gd name="connsiteX13" fmla="*/ 1501073 w 9147471"/>
              <a:gd name="connsiteY13" fmla="*/ 3851028 h 5861618"/>
              <a:gd name="connsiteX14" fmla="*/ 1689804 w 9147471"/>
              <a:gd name="connsiteY14" fmla="*/ 3911646 h 5861618"/>
              <a:gd name="connsiteX15" fmla="*/ 1819208 w 9147471"/>
              <a:gd name="connsiteY15" fmla="*/ 3954237 h 5861618"/>
              <a:gd name="connsiteX16" fmla="*/ 1922622 w 9147471"/>
              <a:gd name="connsiteY16" fmla="*/ 3986554 h 5861618"/>
              <a:gd name="connsiteX17" fmla="*/ 1663678 w 9147471"/>
              <a:gd name="connsiteY17" fmla="*/ 3769248 h 5861618"/>
              <a:gd name="connsiteX18" fmla="*/ 1552508 w 9147471"/>
              <a:gd name="connsiteY18" fmla="*/ 3632768 h 5861618"/>
              <a:gd name="connsiteX19" fmla="*/ 1504543 w 9147471"/>
              <a:gd name="connsiteY19" fmla="*/ 3627869 h 5861618"/>
              <a:gd name="connsiteX20" fmla="*/ 1471546 w 9147471"/>
              <a:gd name="connsiteY20" fmla="*/ 3580381 h 5861618"/>
              <a:gd name="connsiteX21" fmla="*/ 1495358 w 9147471"/>
              <a:gd name="connsiteY21" fmla="*/ 3542281 h 5861618"/>
              <a:gd name="connsiteX22" fmla="*/ 1413103 w 9147471"/>
              <a:gd name="connsiteY22" fmla="*/ 3333479 h 5861618"/>
              <a:gd name="connsiteX23" fmla="*/ 1395345 w 9147471"/>
              <a:gd name="connsiteY23" fmla="*/ 3061268 h 5861618"/>
              <a:gd name="connsiteX24" fmla="*/ 1440385 w 9147471"/>
              <a:gd name="connsiteY24" fmla="*/ 2758577 h 5861618"/>
              <a:gd name="connsiteX25" fmla="*/ 1556794 w 9147471"/>
              <a:gd name="connsiteY25" fmla="*/ 2230144 h 5861618"/>
              <a:gd name="connsiteX26" fmla="*/ 1759948 w 9147471"/>
              <a:gd name="connsiteY26" fmla="*/ 1419090 h 5861618"/>
              <a:gd name="connsiteX27" fmla="*/ 1943985 w 9147471"/>
              <a:gd name="connsiteY27" fmla="*/ 959509 h 5861618"/>
              <a:gd name="connsiteX28" fmla="*/ 2110129 w 9147471"/>
              <a:gd name="connsiteY28" fmla="*/ 678045 h 5861618"/>
              <a:gd name="connsiteX29" fmla="*/ 2497320 w 9147471"/>
              <a:gd name="connsiteY29" fmla="*/ 345622 h 5861618"/>
              <a:gd name="connsiteX30" fmla="*/ 2666933 w 9147471"/>
              <a:gd name="connsiteY30" fmla="*/ 237106 h 5861618"/>
              <a:gd name="connsiteX31" fmla="*/ 2755039 w 9147471"/>
              <a:gd name="connsiteY31" fmla="*/ 141856 h 5861618"/>
              <a:gd name="connsiteX32" fmla="*/ 2819333 w 9147471"/>
              <a:gd name="connsiteY32" fmla="*/ 151381 h 5861618"/>
              <a:gd name="connsiteX33" fmla="*/ 2873761 w 9147471"/>
              <a:gd name="connsiteY33" fmla="*/ 96272 h 5861618"/>
              <a:gd name="connsiteX34" fmla="*/ 2971120 w 9147471"/>
              <a:gd name="connsiteY34" fmla="*/ 375286 h 5861618"/>
              <a:gd name="connsiteX35" fmla="*/ 3087530 w 9147471"/>
              <a:gd name="connsiteY35" fmla="*/ 274320 h 5861618"/>
              <a:gd name="connsiteX36" fmla="*/ 3158695 w 9147471"/>
              <a:gd name="connsiteY36" fmla="*/ 149748 h 5861618"/>
              <a:gd name="connsiteX37" fmla="*/ 3252720 w 9147471"/>
              <a:gd name="connsiteY37" fmla="*/ 98993 h 5861618"/>
              <a:gd name="connsiteX38" fmla="*/ 3358311 w 9147471"/>
              <a:gd name="connsiteY38" fmla="*/ 0 h 5861618"/>
              <a:gd name="connsiteX39" fmla="*/ 3686040 w 9147471"/>
              <a:gd name="connsiteY39" fmla="*/ 35584 h 5861618"/>
              <a:gd name="connsiteX40" fmla="*/ 3868920 w 9147471"/>
              <a:gd name="connsiteY40" fmla="*/ 309904 h 5861618"/>
              <a:gd name="connsiteX41" fmla="*/ 3947297 w 9147471"/>
              <a:gd name="connsiteY41" fmla="*/ 688727 h 5861618"/>
              <a:gd name="connsiteX42" fmla="*/ 3895045 w 9147471"/>
              <a:gd name="connsiteY42" fmla="*/ 910795 h 5861618"/>
              <a:gd name="connsiteX43" fmla="*/ 3725228 w 9147471"/>
              <a:gd name="connsiteY43" fmla="*/ 963047 h 5861618"/>
              <a:gd name="connsiteX44" fmla="*/ 3594600 w 9147471"/>
              <a:gd name="connsiteY44" fmla="*/ 1119801 h 5861618"/>
              <a:gd name="connsiteX45" fmla="*/ 3594600 w 9147471"/>
              <a:gd name="connsiteY45" fmla="*/ 1119801 h 5861618"/>
              <a:gd name="connsiteX46" fmla="*/ 3529285 w 9147471"/>
              <a:gd name="connsiteY46" fmla="*/ 1315744 h 5861618"/>
              <a:gd name="connsiteX47" fmla="*/ 3411720 w 9147471"/>
              <a:gd name="connsiteY47" fmla="*/ 1198178 h 5861618"/>
              <a:gd name="connsiteX48" fmla="*/ 3372531 w 9147471"/>
              <a:gd name="connsiteY48" fmla="*/ 1289618 h 5861618"/>
              <a:gd name="connsiteX49" fmla="*/ 3281091 w 9147471"/>
              <a:gd name="connsiteY49" fmla="*/ 1276555 h 5861618"/>
              <a:gd name="connsiteX50" fmla="*/ 3189651 w 9147471"/>
              <a:gd name="connsiteY50" fmla="*/ 1341869 h 5861618"/>
              <a:gd name="connsiteX51" fmla="*/ 3281091 w 9147471"/>
              <a:gd name="connsiteY51" fmla="*/ 1590064 h 5861618"/>
              <a:gd name="connsiteX52" fmla="*/ 3215777 w 9147471"/>
              <a:gd name="connsiteY52" fmla="*/ 1668441 h 5861618"/>
              <a:gd name="connsiteX53" fmla="*/ 3189651 w 9147471"/>
              <a:gd name="connsiteY53" fmla="*/ 1851321 h 5861618"/>
              <a:gd name="connsiteX54" fmla="*/ 3150463 w 9147471"/>
              <a:gd name="connsiteY54" fmla="*/ 2008075 h 5861618"/>
              <a:gd name="connsiteX55" fmla="*/ 3215777 w 9147471"/>
              <a:gd name="connsiteY55" fmla="*/ 2099515 h 5861618"/>
              <a:gd name="connsiteX56" fmla="*/ 3215777 w 9147471"/>
              <a:gd name="connsiteY56" fmla="*/ 2099515 h 5861618"/>
              <a:gd name="connsiteX57" fmla="*/ 3424783 w 9147471"/>
              <a:gd name="connsiteY57" fmla="*/ 2138704 h 5861618"/>
              <a:gd name="connsiteX58" fmla="*/ 3568474 w 9147471"/>
              <a:gd name="connsiteY58" fmla="*/ 2034201 h 5861618"/>
              <a:gd name="connsiteX59" fmla="*/ 3751354 w 9147471"/>
              <a:gd name="connsiteY59" fmla="*/ 2034201 h 5861618"/>
              <a:gd name="connsiteX60" fmla="*/ 4012611 w 9147471"/>
              <a:gd name="connsiteY60" fmla="*/ 1903572 h 5861618"/>
              <a:gd name="connsiteX61" fmla="*/ 4169365 w 9147471"/>
              <a:gd name="connsiteY61" fmla="*/ 1616189 h 5861618"/>
              <a:gd name="connsiteX62" fmla="*/ 4247743 w 9147471"/>
              <a:gd name="connsiteY62" fmla="*/ 1537812 h 5861618"/>
              <a:gd name="connsiteX63" fmla="*/ 4326120 w 9147471"/>
              <a:gd name="connsiteY63" fmla="*/ 1446372 h 5861618"/>
              <a:gd name="connsiteX64" fmla="*/ 4299994 w 9147471"/>
              <a:gd name="connsiteY64" fmla="*/ 1655378 h 5861618"/>
              <a:gd name="connsiteX65" fmla="*/ 4234680 w 9147471"/>
              <a:gd name="connsiteY65" fmla="*/ 1772944 h 5861618"/>
              <a:gd name="connsiteX66" fmla="*/ 4482874 w 9147471"/>
              <a:gd name="connsiteY66" fmla="*/ 1642315 h 5861618"/>
              <a:gd name="connsiteX67" fmla="*/ 4600440 w 9147471"/>
              <a:gd name="connsiteY67" fmla="*/ 1550875 h 5861618"/>
              <a:gd name="connsiteX68" fmla="*/ 4704943 w 9147471"/>
              <a:gd name="connsiteY68" fmla="*/ 1616189 h 5861618"/>
              <a:gd name="connsiteX69" fmla="*/ 4626565 w 9147471"/>
              <a:gd name="connsiteY69" fmla="*/ 1759881 h 5861618"/>
              <a:gd name="connsiteX70" fmla="*/ 4744131 w 9147471"/>
              <a:gd name="connsiteY70" fmla="*/ 1707629 h 5861618"/>
              <a:gd name="connsiteX71" fmla="*/ 4783320 w 9147471"/>
              <a:gd name="connsiteY71" fmla="*/ 1851321 h 5861618"/>
              <a:gd name="connsiteX72" fmla="*/ 4587377 w 9147471"/>
              <a:gd name="connsiteY72" fmla="*/ 1968887 h 5861618"/>
              <a:gd name="connsiteX73" fmla="*/ 4731068 w 9147471"/>
              <a:gd name="connsiteY73" fmla="*/ 1981949 h 5861618"/>
              <a:gd name="connsiteX74" fmla="*/ 4744131 w 9147471"/>
              <a:gd name="connsiteY74" fmla="*/ 2060327 h 5861618"/>
              <a:gd name="connsiteX75" fmla="*/ 4339183 w 9147471"/>
              <a:gd name="connsiteY75" fmla="*/ 2243207 h 5861618"/>
              <a:gd name="connsiteX76" fmla="*/ 4130177 w 9147471"/>
              <a:gd name="connsiteY76" fmla="*/ 2282395 h 5861618"/>
              <a:gd name="connsiteX77" fmla="*/ 3986485 w 9147471"/>
              <a:gd name="connsiteY77" fmla="*/ 2308521 h 5861618"/>
              <a:gd name="connsiteX78" fmla="*/ 3973423 w 9147471"/>
              <a:gd name="connsiteY78" fmla="*/ 2530589 h 5861618"/>
              <a:gd name="connsiteX79" fmla="*/ 3829731 w 9147471"/>
              <a:gd name="connsiteY79" fmla="*/ 2595904 h 5861618"/>
              <a:gd name="connsiteX80" fmla="*/ 3803605 w 9147471"/>
              <a:gd name="connsiteY80" fmla="*/ 2569778 h 5861618"/>
              <a:gd name="connsiteX81" fmla="*/ 3646851 w 9147471"/>
              <a:gd name="connsiteY81" fmla="*/ 2687344 h 5861618"/>
              <a:gd name="connsiteX82" fmla="*/ 3189651 w 9147471"/>
              <a:gd name="connsiteY82" fmla="*/ 2791847 h 5861618"/>
              <a:gd name="connsiteX83" fmla="*/ 3059023 w 9147471"/>
              <a:gd name="connsiteY83" fmla="*/ 2857161 h 5861618"/>
              <a:gd name="connsiteX84" fmla="*/ 2967583 w 9147471"/>
              <a:gd name="connsiteY84" fmla="*/ 2739595 h 5861618"/>
              <a:gd name="connsiteX85" fmla="*/ 2928394 w 9147471"/>
              <a:gd name="connsiteY85" fmla="*/ 2791847 h 5861618"/>
              <a:gd name="connsiteX86" fmla="*/ 2928394 w 9147471"/>
              <a:gd name="connsiteY86" fmla="*/ 2974727 h 5861618"/>
              <a:gd name="connsiteX87" fmla="*/ 2758577 w 9147471"/>
              <a:gd name="connsiteY87" fmla="*/ 3170669 h 5861618"/>
              <a:gd name="connsiteX88" fmla="*/ 3006771 w 9147471"/>
              <a:gd name="connsiteY88" fmla="*/ 3288235 h 5861618"/>
              <a:gd name="connsiteX89" fmla="*/ 3189651 w 9147471"/>
              <a:gd name="connsiteY89" fmla="*/ 3523367 h 5861618"/>
              <a:gd name="connsiteX90" fmla="*/ 3385594 w 9147471"/>
              <a:gd name="connsiteY90" fmla="*/ 3797687 h 5861618"/>
              <a:gd name="connsiteX91" fmla="*/ 3568474 w 9147471"/>
              <a:gd name="connsiteY91" fmla="*/ 4019755 h 5861618"/>
              <a:gd name="connsiteX92" fmla="*/ 3607663 w 9147471"/>
              <a:gd name="connsiteY92" fmla="*/ 4228761 h 5861618"/>
              <a:gd name="connsiteX93" fmla="*/ 3607663 w 9147471"/>
              <a:gd name="connsiteY93" fmla="*/ 4346327 h 5861618"/>
              <a:gd name="connsiteX94" fmla="*/ 3921171 w 9147471"/>
              <a:gd name="connsiteY94" fmla="*/ 4267949 h 5861618"/>
              <a:gd name="connsiteX95" fmla="*/ 4469811 w 9147471"/>
              <a:gd name="connsiteY95" fmla="*/ 4267949 h 5861618"/>
              <a:gd name="connsiteX96" fmla="*/ 4704943 w 9147471"/>
              <a:gd name="connsiteY96" fmla="*/ 4176509 h 5861618"/>
              <a:gd name="connsiteX97" fmla="*/ 5109891 w 9147471"/>
              <a:gd name="connsiteY97" fmla="*/ 4189572 h 5861618"/>
              <a:gd name="connsiteX98" fmla="*/ 5410337 w 9147471"/>
              <a:gd name="connsiteY98" fmla="*/ 4098132 h 5861618"/>
              <a:gd name="connsiteX99" fmla="*/ 5880600 w 9147471"/>
              <a:gd name="connsiteY99" fmla="*/ 4072007 h 5861618"/>
              <a:gd name="connsiteX100" fmla="*/ 6194108 w 9147471"/>
              <a:gd name="connsiteY100" fmla="*/ 3993629 h 5861618"/>
              <a:gd name="connsiteX101" fmla="*/ 6481491 w 9147471"/>
              <a:gd name="connsiteY101" fmla="*/ 4058944 h 5861618"/>
              <a:gd name="connsiteX102" fmla="*/ 6612120 w 9147471"/>
              <a:gd name="connsiteY102" fmla="*/ 4072007 h 5861618"/>
              <a:gd name="connsiteX103" fmla="*/ 6886440 w 9147471"/>
              <a:gd name="connsiteY103" fmla="*/ 3980567 h 5861618"/>
              <a:gd name="connsiteX104" fmla="*/ 7265263 w 9147471"/>
              <a:gd name="connsiteY104" fmla="*/ 3941378 h 5861618"/>
              <a:gd name="connsiteX105" fmla="*/ 7565708 w 9147471"/>
              <a:gd name="connsiteY105" fmla="*/ 3980567 h 5861618"/>
              <a:gd name="connsiteX106" fmla="*/ 8022364 w 9147471"/>
              <a:gd name="connsiteY106" fmla="*/ 3935187 h 5861618"/>
              <a:gd name="connsiteX107" fmla="*/ 8022908 w 9147471"/>
              <a:gd name="connsiteY107" fmla="*/ 3889127 h 5861618"/>
              <a:gd name="connsiteX108" fmla="*/ 8083392 w 9147471"/>
              <a:gd name="connsiteY108" fmla="*/ 3848849 h 5861618"/>
              <a:gd name="connsiteX109" fmla="*/ 8203476 w 9147471"/>
              <a:gd name="connsiteY109" fmla="*/ 3930628 h 5861618"/>
              <a:gd name="connsiteX110" fmla="*/ 8482354 w 9147471"/>
              <a:gd name="connsiteY110" fmla="*/ 3876132 h 5861618"/>
              <a:gd name="connsiteX111" fmla="*/ 8649925 w 9147471"/>
              <a:gd name="connsiteY111" fmla="*/ 3915252 h 5861618"/>
              <a:gd name="connsiteX112" fmla="*/ 8845868 w 9147471"/>
              <a:gd name="connsiteY112" fmla="*/ 3849938 h 5861618"/>
              <a:gd name="connsiteX113" fmla="*/ 8959828 w 9147471"/>
              <a:gd name="connsiteY113" fmla="*/ 3874703 h 5861618"/>
              <a:gd name="connsiteX114" fmla="*/ 9096308 w 9147471"/>
              <a:gd name="connsiteY114" fmla="*/ 3801837 h 5861618"/>
              <a:gd name="connsiteX115" fmla="*/ 9142709 w 9147471"/>
              <a:gd name="connsiteY115" fmla="*/ 3824084 h 5861618"/>
              <a:gd name="connsiteX116" fmla="*/ 9147471 w 9147471"/>
              <a:gd name="connsiteY116" fmla="*/ 5858012 h 5861618"/>
              <a:gd name="connsiteX117" fmla="*/ 0 w 9147471"/>
              <a:gd name="connsiteY117" fmla="*/ 5861618 h 5861618"/>
              <a:gd name="connsiteX0" fmla="*/ 0 w 9147471"/>
              <a:gd name="connsiteY0" fmla="*/ 5861618 h 5861618"/>
              <a:gd name="connsiteX1" fmla="*/ 2314 w 9147471"/>
              <a:gd name="connsiteY1" fmla="*/ 4830945 h 5861618"/>
              <a:gd name="connsiteX2" fmla="*/ 125799 w 9147471"/>
              <a:gd name="connsiteY2" fmla="*/ 4858159 h 5861618"/>
              <a:gd name="connsiteX3" fmla="*/ 260033 w 9147471"/>
              <a:gd name="connsiteY3" fmla="*/ 4758487 h 5861618"/>
              <a:gd name="connsiteX4" fmla="*/ 446451 w 9147471"/>
              <a:gd name="connsiteY4" fmla="*/ 4777401 h 5861618"/>
              <a:gd name="connsiteX5" fmla="*/ 711178 w 9147471"/>
              <a:gd name="connsiteY5" fmla="*/ 4715693 h 5861618"/>
              <a:gd name="connsiteX6" fmla="*/ 720703 w 9147471"/>
              <a:gd name="connsiteY6" fmla="*/ 4639832 h 5861618"/>
              <a:gd name="connsiteX7" fmla="*/ 971347 w 9147471"/>
              <a:gd name="connsiteY7" fmla="*/ 4607652 h 5861618"/>
              <a:gd name="connsiteX8" fmla="*/ 1100070 w 9147471"/>
              <a:gd name="connsiteY8" fmla="*/ 4654324 h 5861618"/>
              <a:gd name="connsiteX9" fmla="*/ 1295469 w 9147471"/>
              <a:gd name="connsiteY9" fmla="*/ 4675279 h 5861618"/>
              <a:gd name="connsiteX10" fmla="*/ 1334725 w 9147471"/>
              <a:gd name="connsiteY10" fmla="*/ 4490018 h 5861618"/>
              <a:gd name="connsiteX11" fmla="*/ 1258729 w 9147471"/>
              <a:gd name="connsiteY11" fmla="*/ 3994990 h 5861618"/>
              <a:gd name="connsiteX12" fmla="*/ 1443922 w 9147471"/>
              <a:gd name="connsiteY12" fmla="*/ 3886746 h 5861618"/>
              <a:gd name="connsiteX13" fmla="*/ 1501073 w 9147471"/>
              <a:gd name="connsiteY13" fmla="*/ 3851028 h 5861618"/>
              <a:gd name="connsiteX14" fmla="*/ 1689804 w 9147471"/>
              <a:gd name="connsiteY14" fmla="*/ 3911646 h 5861618"/>
              <a:gd name="connsiteX15" fmla="*/ 1819208 w 9147471"/>
              <a:gd name="connsiteY15" fmla="*/ 3954237 h 5861618"/>
              <a:gd name="connsiteX16" fmla="*/ 1922622 w 9147471"/>
              <a:gd name="connsiteY16" fmla="*/ 3986554 h 5861618"/>
              <a:gd name="connsiteX17" fmla="*/ 1663678 w 9147471"/>
              <a:gd name="connsiteY17" fmla="*/ 3769248 h 5861618"/>
              <a:gd name="connsiteX18" fmla="*/ 1552508 w 9147471"/>
              <a:gd name="connsiteY18" fmla="*/ 3632768 h 5861618"/>
              <a:gd name="connsiteX19" fmla="*/ 1504543 w 9147471"/>
              <a:gd name="connsiteY19" fmla="*/ 3627869 h 5861618"/>
              <a:gd name="connsiteX20" fmla="*/ 1471546 w 9147471"/>
              <a:gd name="connsiteY20" fmla="*/ 3580381 h 5861618"/>
              <a:gd name="connsiteX21" fmla="*/ 1495358 w 9147471"/>
              <a:gd name="connsiteY21" fmla="*/ 3542281 h 5861618"/>
              <a:gd name="connsiteX22" fmla="*/ 1413103 w 9147471"/>
              <a:gd name="connsiteY22" fmla="*/ 3333479 h 5861618"/>
              <a:gd name="connsiteX23" fmla="*/ 1395345 w 9147471"/>
              <a:gd name="connsiteY23" fmla="*/ 3061268 h 5861618"/>
              <a:gd name="connsiteX24" fmla="*/ 1440385 w 9147471"/>
              <a:gd name="connsiteY24" fmla="*/ 2758577 h 5861618"/>
              <a:gd name="connsiteX25" fmla="*/ 1556794 w 9147471"/>
              <a:gd name="connsiteY25" fmla="*/ 2230144 h 5861618"/>
              <a:gd name="connsiteX26" fmla="*/ 1759948 w 9147471"/>
              <a:gd name="connsiteY26" fmla="*/ 1419090 h 5861618"/>
              <a:gd name="connsiteX27" fmla="*/ 1943985 w 9147471"/>
              <a:gd name="connsiteY27" fmla="*/ 959509 h 5861618"/>
              <a:gd name="connsiteX28" fmla="*/ 2110129 w 9147471"/>
              <a:gd name="connsiteY28" fmla="*/ 678045 h 5861618"/>
              <a:gd name="connsiteX29" fmla="*/ 2497320 w 9147471"/>
              <a:gd name="connsiteY29" fmla="*/ 345622 h 5861618"/>
              <a:gd name="connsiteX30" fmla="*/ 2666933 w 9147471"/>
              <a:gd name="connsiteY30" fmla="*/ 237106 h 5861618"/>
              <a:gd name="connsiteX31" fmla="*/ 2755039 w 9147471"/>
              <a:gd name="connsiteY31" fmla="*/ 141856 h 5861618"/>
              <a:gd name="connsiteX32" fmla="*/ 2819333 w 9147471"/>
              <a:gd name="connsiteY32" fmla="*/ 151381 h 5861618"/>
              <a:gd name="connsiteX33" fmla="*/ 2873761 w 9147471"/>
              <a:gd name="connsiteY33" fmla="*/ 96272 h 5861618"/>
              <a:gd name="connsiteX34" fmla="*/ 2971120 w 9147471"/>
              <a:gd name="connsiteY34" fmla="*/ 375286 h 5861618"/>
              <a:gd name="connsiteX35" fmla="*/ 3087530 w 9147471"/>
              <a:gd name="connsiteY35" fmla="*/ 274320 h 5861618"/>
              <a:gd name="connsiteX36" fmla="*/ 3158695 w 9147471"/>
              <a:gd name="connsiteY36" fmla="*/ 149748 h 5861618"/>
              <a:gd name="connsiteX37" fmla="*/ 3252720 w 9147471"/>
              <a:gd name="connsiteY37" fmla="*/ 98993 h 5861618"/>
              <a:gd name="connsiteX38" fmla="*/ 3358311 w 9147471"/>
              <a:gd name="connsiteY38" fmla="*/ 0 h 5861618"/>
              <a:gd name="connsiteX39" fmla="*/ 3686040 w 9147471"/>
              <a:gd name="connsiteY39" fmla="*/ 35584 h 5861618"/>
              <a:gd name="connsiteX40" fmla="*/ 3868920 w 9147471"/>
              <a:gd name="connsiteY40" fmla="*/ 309904 h 5861618"/>
              <a:gd name="connsiteX41" fmla="*/ 3947297 w 9147471"/>
              <a:gd name="connsiteY41" fmla="*/ 688727 h 5861618"/>
              <a:gd name="connsiteX42" fmla="*/ 3895045 w 9147471"/>
              <a:gd name="connsiteY42" fmla="*/ 910795 h 5861618"/>
              <a:gd name="connsiteX43" fmla="*/ 3725228 w 9147471"/>
              <a:gd name="connsiteY43" fmla="*/ 963047 h 5861618"/>
              <a:gd name="connsiteX44" fmla="*/ 3594600 w 9147471"/>
              <a:gd name="connsiteY44" fmla="*/ 1119801 h 5861618"/>
              <a:gd name="connsiteX45" fmla="*/ 3594600 w 9147471"/>
              <a:gd name="connsiteY45" fmla="*/ 1119801 h 5861618"/>
              <a:gd name="connsiteX46" fmla="*/ 3529285 w 9147471"/>
              <a:gd name="connsiteY46" fmla="*/ 1315744 h 5861618"/>
              <a:gd name="connsiteX47" fmla="*/ 3411720 w 9147471"/>
              <a:gd name="connsiteY47" fmla="*/ 1198178 h 5861618"/>
              <a:gd name="connsiteX48" fmla="*/ 3372531 w 9147471"/>
              <a:gd name="connsiteY48" fmla="*/ 1289618 h 5861618"/>
              <a:gd name="connsiteX49" fmla="*/ 3281091 w 9147471"/>
              <a:gd name="connsiteY49" fmla="*/ 1276555 h 5861618"/>
              <a:gd name="connsiteX50" fmla="*/ 3189651 w 9147471"/>
              <a:gd name="connsiteY50" fmla="*/ 1341869 h 5861618"/>
              <a:gd name="connsiteX51" fmla="*/ 3281091 w 9147471"/>
              <a:gd name="connsiteY51" fmla="*/ 1590064 h 5861618"/>
              <a:gd name="connsiteX52" fmla="*/ 3215777 w 9147471"/>
              <a:gd name="connsiteY52" fmla="*/ 1668441 h 5861618"/>
              <a:gd name="connsiteX53" fmla="*/ 3189651 w 9147471"/>
              <a:gd name="connsiteY53" fmla="*/ 1851321 h 5861618"/>
              <a:gd name="connsiteX54" fmla="*/ 3150463 w 9147471"/>
              <a:gd name="connsiteY54" fmla="*/ 2008075 h 5861618"/>
              <a:gd name="connsiteX55" fmla="*/ 3215777 w 9147471"/>
              <a:gd name="connsiteY55" fmla="*/ 2099515 h 5861618"/>
              <a:gd name="connsiteX56" fmla="*/ 3215777 w 9147471"/>
              <a:gd name="connsiteY56" fmla="*/ 2099515 h 5861618"/>
              <a:gd name="connsiteX57" fmla="*/ 3424783 w 9147471"/>
              <a:gd name="connsiteY57" fmla="*/ 2138704 h 5861618"/>
              <a:gd name="connsiteX58" fmla="*/ 3568474 w 9147471"/>
              <a:gd name="connsiteY58" fmla="*/ 2034201 h 5861618"/>
              <a:gd name="connsiteX59" fmla="*/ 3751354 w 9147471"/>
              <a:gd name="connsiteY59" fmla="*/ 2034201 h 5861618"/>
              <a:gd name="connsiteX60" fmla="*/ 4012611 w 9147471"/>
              <a:gd name="connsiteY60" fmla="*/ 1903572 h 5861618"/>
              <a:gd name="connsiteX61" fmla="*/ 4169365 w 9147471"/>
              <a:gd name="connsiteY61" fmla="*/ 1616189 h 5861618"/>
              <a:gd name="connsiteX62" fmla="*/ 4247743 w 9147471"/>
              <a:gd name="connsiteY62" fmla="*/ 1537812 h 5861618"/>
              <a:gd name="connsiteX63" fmla="*/ 4326120 w 9147471"/>
              <a:gd name="connsiteY63" fmla="*/ 1446372 h 5861618"/>
              <a:gd name="connsiteX64" fmla="*/ 4299994 w 9147471"/>
              <a:gd name="connsiteY64" fmla="*/ 1655378 h 5861618"/>
              <a:gd name="connsiteX65" fmla="*/ 4234680 w 9147471"/>
              <a:gd name="connsiteY65" fmla="*/ 1772944 h 5861618"/>
              <a:gd name="connsiteX66" fmla="*/ 4482874 w 9147471"/>
              <a:gd name="connsiteY66" fmla="*/ 1642315 h 5861618"/>
              <a:gd name="connsiteX67" fmla="*/ 4600440 w 9147471"/>
              <a:gd name="connsiteY67" fmla="*/ 1550875 h 5861618"/>
              <a:gd name="connsiteX68" fmla="*/ 4704943 w 9147471"/>
              <a:gd name="connsiteY68" fmla="*/ 1616189 h 5861618"/>
              <a:gd name="connsiteX69" fmla="*/ 4626565 w 9147471"/>
              <a:gd name="connsiteY69" fmla="*/ 1759881 h 5861618"/>
              <a:gd name="connsiteX70" fmla="*/ 4744131 w 9147471"/>
              <a:gd name="connsiteY70" fmla="*/ 1707629 h 5861618"/>
              <a:gd name="connsiteX71" fmla="*/ 4783320 w 9147471"/>
              <a:gd name="connsiteY71" fmla="*/ 1851321 h 5861618"/>
              <a:gd name="connsiteX72" fmla="*/ 4587377 w 9147471"/>
              <a:gd name="connsiteY72" fmla="*/ 1968887 h 5861618"/>
              <a:gd name="connsiteX73" fmla="*/ 4731068 w 9147471"/>
              <a:gd name="connsiteY73" fmla="*/ 1981949 h 5861618"/>
              <a:gd name="connsiteX74" fmla="*/ 4744131 w 9147471"/>
              <a:gd name="connsiteY74" fmla="*/ 2060327 h 5861618"/>
              <a:gd name="connsiteX75" fmla="*/ 4339183 w 9147471"/>
              <a:gd name="connsiteY75" fmla="*/ 2243207 h 5861618"/>
              <a:gd name="connsiteX76" fmla="*/ 4130177 w 9147471"/>
              <a:gd name="connsiteY76" fmla="*/ 2282395 h 5861618"/>
              <a:gd name="connsiteX77" fmla="*/ 3986485 w 9147471"/>
              <a:gd name="connsiteY77" fmla="*/ 2308521 h 5861618"/>
              <a:gd name="connsiteX78" fmla="*/ 3973423 w 9147471"/>
              <a:gd name="connsiteY78" fmla="*/ 2530589 h 5861618"/>
              <a:gd name="connsiteX79" fmla="*/ 3829731 w 9147471"/>
              <a:gd name="connsiteY79" fmla="*/ 2595904 h 5861618"/>
              <a:gd name="connsiteX80" fmla="*/ 3803605 w 9147471"/>
              <a:gd name="connsiteY80" fmla="*/ 2569778 h 5861618"/>
              <a:gd name="connsiteX81" fmla="*/ 3646851 w 9147471"/>
              <a:gd name="connsiteY81" fmla="*/ 2687344 h 5861618"/>
              <a:gd name="connsiteX82" fmla="*/ 3189651 w 9147471"/>
              <a:gd name="connsiteY82" fmla="*/ 2791847 h 5861618"/>
              <a:gd name="connsiteX83" fmla="*/ 3059023 w 9147471"/>
              <a:gd name="connsiteY83" fmla="*/ 2857161 h 5861618"/>
              <a:gd name="connsiteX84" fmla="*/ 2967583 w 9147471"/>
              <a:gd name="connsiteY84" fmla="*/ 2739595 h 5861618"/>
              <a:gd name="connsiteX85" fmla="*/ 2928394 w 9147471"/>
              <a:gd name="connsiteY85" fmla="*/ 2791847 h 5861618"/>
              <a:gd name="connsiteX86" fmla="*/ 2928394 w 9147471"/>
              <a:gd name="connsiteY86" fmla="*/ 2974727 h 5861618"/>
              <a:gd name="connsiteX87" fmla="*/ 2758577 w 9147471"/>
              <a:gd name="connsiteY87" fmla="*/ 3170669 h 5861618"/>
              <a:gd name="connsiteX88" fmla="*/ 3006771 w 9147471"/>
              <a:gd name="connsiteY88" fmla="*/ 3288235 h 5861618"/>
              <a:gd name="connsiteX89" fmla="*/ 3189651 w 9147471"/>
              <a:gd name="connsiteY89" fmla="*/ 3523367 h 5861618"/>
              <a:gd name="connsiteX90" fmla="*/ 3385594 w 9147471"/>
              <a:gd name="connsiteY90" fmla="*/ 3797687 h 5861618"/>
              <a:gd name="connsiteX91" fmla="*/ 3568474 w 9147471"/>
              <a:gd name="connsiteY91" fmla="*/ 4019755 h 5861618"/>
              <a:gd name="connsiteX92" fmla="*/ 3607663 w 9147471"/>
              <a:gd name="connsiteY92" fmla="*/ 4228761 h 5861618"/>
              <a:gd name="connsiteX93" fmla="*/ 3607663 w 9147471"/>
              <a:gd name="connsiteY93" fmla="*/ 4346327 h 5861618"/>
              <a:gd name="connsiteX94" fmla="*/ 3921171 w 9147471"/>
              <a:gd name="connsiteY94" fmla="*/ 4267949 h 5861618"/>
              <a:gd name="connsiteX95" fmla="*/ 4469811 w 9147471"/>
              <a:gd name="connsiteY95" fmla="*/ 4267949 h 5861618"/>
              <a:gd name="connsiteX96" fmla="*/ 4704943 w 9147471"/>
              <a:gd name="connsiteY96" fmla="*/ 4176509 h 5861618"/>
              <a:gd name="connsiteX97" fmla="*/ 5109891 w 9147471"/>
              <a:gd name="connsiteY97" fmla="*/ 4189572 h 5861618"/>
              <a:gd name="connsiteX98" fmla="*/ 5410337 w 9147471"/>
              <a:gd name="connsiteY98" fmla="*/ 4098132 h 5861618"/>
              <a:gd name="connsiteX99" fmla="*/ 5880600 w 9147471"/>
              <a:gd name="connsiteY99" fmla="*/ 4072007 h 5861618"/>
              <a:gd name="connsiteX100" fmla="*/ 6194108 w 9147471"/>
              <a:gd name="connsiteY100" fmla="*/ 3993629 h 5861618"/>
              <a:gd name="connsiteX101" fmla="*/ 6481491 w 9147471"/>
              <a:gd name="connsiteY101" fmla="*/ 4058944 h 5861618"/>
              <a:gd name="connsiteX102" fmla="*/ 6612120 w 9147471"/>
              <a:gd name="connsiteY102" fmla="*/ 4072007 h 5861618"/>
              <a:gd name="connsiteX103" fmla="*/ 6886440 w 9147471"/>
              <a:gd name="connsiteY103" fmla="*/ 3980567 h 5861618"/>
              <a:gd name="connsiteX104" fmla="*/ 7265263 w 9147471"/>
              <a:gd name="connsiteY104" fmla="*/ 3941378 h 5861618"/>
              <a:gd name="connsiteX105" fmla="*/ 7565708 w 9147471"/>
              <a:gd name="connsiteY105" fmla="*/ 3980567 h 5861618"/>
              <a:gd name="connsiteX106" fmla="*/ 8022364 w 9147471"/>
              <a:gd name="connsiteY106" fmla="*/ 3935187 h 5861618"/>
              <a:gd name="connsiteX107" fmla="*/ 8022908 w 9147471"/>
              <a:gd name="connsiteY107" fmla="*/ 3889127 h 5861618"/>
              <a:gd name="connsiteX108" fmla="*/ 8083392 w 9147471"/>
              <a:gd name="connsiteY108" fmla="*/ 3848849 h 5861618"/>
              <a:gd name="connsiteX109" fmla="*/ 8203476 w 9147471"/>
              <a:gd name="connsiteY109" fmla="*/ 3930628 h 5861618"/>
              <a:gd name="connsiteX110" fmla="*/ 8482354 w 9147471"/>
              <a:gd name="connsiteY110" fmla="*/ 3876132 h 5861618"/>
              <a:gd name="connsiteX111" fmla="*/ 8649925 w 9147471"/>
              <a:gd name="connsiteY111" fmla="*/ 3915252 h 5861618"/>
              <a:gd name="connsiteX112" fmla="*/ 8845868 w 9147471"/>
              <a:gd name="connsiteY112" fmla="*/ 3849938 h 5861618"/>
              <a:gd name="connsiteX113" fmla="*/ 8959828 w 9147471"/>
              <a:gd name="connsiteY113" fmla="*/ 3874703 h 5861618"/>
              <a:gd name="connsiteX114" fmla="*/ 9096308 w 9147471"/>
              <a:gd name="connsiteY114" fmla="*/ 3801837 h 5861618"/>
              <a:gd name="connsiteX115" fmla="*/ 9142709 w 9147471"/>
              <a:gd name="connsiteY115" fmla="*/ 3824084 h 5861618"/>
              <a:gd name="connsiteX116" fmla="*/ 9147471 w 9147471"/>
              <a:gd name="connsiteY116" fmla="*/ 5858012 h 5861618"/>
              <a:gd name="connsiteX117" fmla="*/ 0 w 9147471"/>
              <a:gd name="connsiteY117" fmla="*/ 5861618 h 5861618"/>
              <a:gd name="connsiteX0" fmla="*/ 0 w 9147471"/>
              <a:gd name="connsiteY0" fmla="*/ 5873891 h 5873891"/>
              <a:gd name="connsiteX1" fmla="*/ 2314 w 9147471"/>
              <a:gd name="connsiteY1" fmla="*/ 4843218 h 5873891"/>
              <a:gd name="connsiteX2" fmla="*/ 125799 w 9147471"/>
              <a:gd name="connsiteY2" fmla="*/ 4870432 h 5873891"/>
              <a:gd name="connsiteX3" fmla="*/ 260033 w 9147471"/>
              <a:gd name="connsiteY3" fmla="*/ 4770760 h 5873891"/>
              <a:gd name="connsiteX4" fmla="*/ 446451 w 9147471"/>
              <a:gd name="connsiteY4" fmla="*/ 4789674 h 5873891"/>
              <a:gd name="connsiteX5" fmla="*/ 711178 w 9147471"/>
              <a:gd name="connsiteY5" fmla="*/ 4727966 h 5873891"/>
              <a:gd name="connsiteX6" fmla="*/ 720703 w 9147471"/>
              <a:gd name="connsiteY6" fmla="*/ 4652105 h 5873891"/>
              <a:gd name="connsiteX7" fmla="*/ 971347 w 9147471"/>
              <a:gd name="connsiteY7" fmla="*/ 4619925 h 5873891"/>
              <a:gd name="connsiteX8" fmla="*/ 1100070 w 9147471"/>
              <a:gd name="connsiteY8" fmla="*/ 4666597 h 5873891"/>
              <a:gd name="connsiteX9" fmla="*/ 1295469 w 9147471"/>
              <a:gd name="connsiteY9" fmla="*/ 4687552 h 5873891"/>
              <a:gd name="connsiteX10" fmla="*/ 1334725 w 9147471"/>
              <a:gd name="connsiteY10" fmla="*/ 4502291 h 5873891"/>
              <a:gd name="connsiteX11" fmla="*/ 1258729 w 9147471"/>
              <a:gd name="connsiteY11" fmla="*/ 4007263 h 5873891"/>
              <a:gd name="connsiteX12" fmla="*/ 1443922 w 9147471"/>
              <a:gd name="connsiteY12" fmla="*/ 3899019 h 5873891"/>
              <a:gd name="connsiteX13" fmla="*/ 1501073 w 9147471"/>
              <a:gd name="connsiteY13" fmla="*/ 3863301 h 5873891"/>
              <a:gd name="connsiteX14" fmla="*/ 1689804 w 9147471"/>
              <a:gd name="connsiteY14" fmla="*/ 3923919 h 5873891"/>
              <a:gd name="connsiteX15" fmla="*/ 1819208 w 9147471"/>
              <a:gd name="connsiteY15" fmla="*/ 3966510 h 5873891"/>
              <a:gd name="connsiteX16" fmla="*/ 1922622 w 9147471"/>
              <a:gd name="connsiteY16" fmla="*/ 3998827 h 5873891"/>
              <a:gd name="connsiteX17" fmla="*/ 1663678 w 9147471"/>
              <a:gd name="connsiteY17" fmla="*/ 3781521 h 5873891"/>
              <a:gd name="connsiteX18" fmla="*/ 1552508 w 9147471"/>
              <a:gd name="connsiteY18" fmla="*/ 3645041 h 5873891"/>
              <a:gd name="connsiteX19" fmla="*/ 1504543 w 9147471"/>
              <a:gd name="connsiteY19" fmla="*/ 3640142 h 5873891"/>
              <a:gd name="connsiteX20" fmla="*/ 1471546 w 9147471"/>
              <a:gd name="connsiteY20" fmla="*/ 3592654 h 5873891"/>
              <a:gd name="connsiteX21" fmla="*/ 1495358 w 9147471"/>
              <a:gd name="connsiteY21" fmla="*/ 3554554 h 5873891"/>
              <a:gd name="connsiteX22" fmla="*/ 1413103 w 9147471"/>
              <a:gd name="connsiteY22" fmla="*/ 3345752 h 5873891"/>
              <a:gd name="connsiteX23" fmla="*/ 1395345 w 9147471"/>
              <a:gd name="connsiteY23" fmla="*/ 3073541 h 5873891"/>
              <a:gd name="connsiteX24" fmla="*/ 1440385 w 9147471"/>
              <a:gd name="connsiteY24" fmla="*/ 2770850 h 5873891"/>
              <a:gd name="connsiteX25" fmla="*/ 1556794 w 9147471"/>
              <a:gd name="connsiteY25" fmla="*/ 2242417 h 5873891"/>
              <a:gd name="connsiteX26" fmla="*/ 1759948 w 9147471"/>
              <a:gd name="connsiteY26" fmla="*/ 1431363 h 5873891"/>
              <a:gd name="connsiteX27" fmla="*/ 1943985 w 9147471"/>
              <a:gd name="connsiteY27" fmla="*/ 971782 h 5873891"/>
              <a:gd name="connsiteX28" fmla="*/ 2110129 w 9147471"/>
              <a:gd name="connsiteY28" fmla="*/ 690318 h 5873891"/>
              <a:gd name="connsiteX29" fmla="*/ 2497320 w 9147471"/>
              <a:gd name="connsiteY29" fmla="*/ 357895 h 5873891"/>
              <a:gd name="connsiteX30" fmla="*/ 2666933 w 9147471"/>
              <a:gd name="connsiteY30" fmla="*/ 249379 h 5873891"/>
              <a:gd name="connsiteX31" fmla="*/ 2755039 w 9147471"/>
              <a:gd name="connsiteY31" fmla="*/ 154129 h 5873891"/>
              <a:gd name="connsiteX32" fmla="*/ 2819333 w 9147471"/>
              <a:gd name="connsiteY32" fmla="*/ 163654 h 5873891"/>
              <a:gd name="connsiteX33" fmla="*/ 2873761 w 9147471"/>
              <a:gd name="connsiteY33" fmla="*/ 108545 h 5873891"/>
              <a:gd name="connsiteX34" fmla="*/ 2971120 w 9147471"/>
              <a:gd name="connsiteY34" fmla="*/ 387559 h 5873891"/>
              <a:gd name="connsiteX35" fmla="*/ 3087530 w 9147471"/>
              <a:gd name="connsiteY35" fmla="*/ 286593 h 5873891"/>
              <a:gd name="connsiteX36" fmla="*/ 3158695 w 9147471"/>
              <a:gd name="connsiteY36" fmla="*/ 162021 h 5873891"/>
              <a:gd name="connsiteX37" fmla="*/ 3252720 w 9147471"/>
              <a:gd name="connsiteY37" fmla="*/ 111266 h 5873891"/>
              <a:gd name="connsiteX38" fmla="*/ 3358311 w 9147471"/>
              <a:gd name="connsiteY38" fmla="*/ 12273 h 5873891"/>
              <a:gd name="connsiteX39" fmla="*/ 3686040 w 9147471"/>
              <a:gd name="connsiteY39" fmla="*/ 47857 h 5873891"/>
              <a:gd name="connsiteX40" fmla="*/ 3868920 w 9147471"/>
              <a:gd name="connsiteY40" fmla="*/ 322177 h 5873891"/>
              <a:gd name="connsiteX41" fmla="*/ 3947297 w 9147471"/>
              <a:gd name="connsiteY41" fmla="*/ 701000 h 5873891"/>
              <a:gd name="connsiteX42" fmla="*/ 3895045 w 9147471"/>
              <a:gd name="connsiteY42" fmla="*/ 923068 h 5873891"/>
              <a:gd name="connsiteX43" fmla="*/ 3725228 w 9147471"/>
              <a:gd name="connsiteY43" fmla="*/ 975320 h 5873891"/>
              <a:gd name="connsiteX44" fmla="*/ 3594600 w 9147471"/>
              <a:gd name="connsiteY44" fmla="*/ 1132074 h 5873891"/>
              <a:gd name="connsiteX45" fmla="*/ 3594600 w 9147471"/>
              <a:gd name="connsiteY45" fmla="*/ 1132074 h 5873891"/>
              <a:gd name="connsiteX46" fmla="*/ 3529285 w 9147471"/>
              <a:gd name="connsiteY46" fmla="*/ 1328017 h 5873891"/>
              <a:gd name="connsiteX47" fmla="*/ 3411720 w 9147471"/>
              <a:gd name="connsiteY47" fmla="*/ 1210451 h 5873891"/>
              <a:gd name="connsiteX48" fmla="*/ 3372531 w 9147471"/>
              <a:gd name="connsiteY48" fmla="*/ 1301891 h 5873891"/>
              <a:gd name="connsiteX49" fmla="*/ 3281091 w 9147471"/>
              <a:gd name="connsiteY49" fmla="*/ 1288828 h 5873891"/>
              <a:gd name="connsiteX50" fmla="*/ 3189651 w 9147471"/>
              <a:gd name="connsiteY50" fmla="*/ 1354142 h 5873891"/>
              <a:gd name="connsiteX51" fmla="*/ 3281091 w 9147471"/>
              <a:gd name="connsiteY51" fmla="*/ 1602337 h 5873891"/>
              <a:gd name="connsiteX52" fmla="*/ 3215777 w 9147471"/>
              <a:gd name="connsiteY52" fmla="*/ 1680714 h 5873891"/>
              <a:gd name="connsiteX53" fmla="*/ 3189651 w 9147471"/>
              <a:gd name="connsiteY53" fmla="*/ 1863594 h 5873891"/>
              <a:gd name="connsiteX54" fmla="*/ 3150463 w 9147471"/>
              <a:gd name="connsiteY54" fmla="*/ 2020348 h 5873891"/>
              <a:gd name="connsiteX55" fmla="*/ 3215777 w 9147471"/>
              <a:gd name="connsiteY55" fmla="*/ 2111788 h 5873891"/>
              <a:gd name="connsiteX56" fmla="*/ 3215777 w 9147471"/>
              <a:gd name="connsiteY56" fmla="*/ 2111788 h 5873891"/>
              <a:gd name="connsiteX57" fmla="*/ 3424783 w 9147471"/>
              <a:gd name="connsiteY57" fmla="*/ 2150977 h 5873891"/>
              <a:gd name="connsiteX58" fmla="*/ 3568474 w 9147471"/>
              <a:gd name="connsiteY58" fmla="*/ 2046474 h 5873891"/>
              <a:gd name="connsiteX59" fmla="*/ 3751354 w 9147471"/>
              <a:gd name="connsiteY59" fmla="*/ 2046474 h 5873891"/>
              <a:gd name="connsiteX60" fmla="*/ 4012611 w 9147471"/>
              <a:gd name="connsiteY60" fmla="*/ 1915845 h 5873891"/>
              <a:gd name="connsiteX61" fmla="*/ 4169365 w 9147471"/>
              <a:gd name="connsiteY61" fmla="*/ 1628462 h 5873891"/>
              <a:gd name="connsiteX62" fmla="*/ 4247743 w 9147471"/>
              <a:gd name="connsiteY62" fmla="*/ 1550085 h 5873891"/>
              <a:gd name="connsiteX63" fmla="*/ 4326120 w 9147471"/>
              <a:gd name="connsiteY63" fmla="*/ 1458645 h 5873891"/>
              <a:gd name="connsiteX64" fmla="*/ 4299994 w 9147471"/>
              <a:gd name="connsiteY64" fmla="*/ 1667651 h 5873891"/>
              <a:gd name="connsiteX65" fmla="*/ 4234680 w 9147471"/>
              <a:gd name="connsiteY65" fmla="*/ 1785217 h 5873891"/>
              <a:gd name="connsiteX66" fmla="*/ 4482874 w 9147471"/>
              <a:gd name="connsiteY66" fmla="*/ 1654588 h 5873891"/>
              <a:gd name="connsiteX67" fmla="*/ 4600440 w 9147471"/>
              <a:gd name="connsiteY67" fmla="*/ 1563148 h 5873891"/>
              <a:gd name="connsiteX68" fmla="*/ 4704943 w 9147471"/>
              <a:gd name="connsiteY68" fmla="*/ 1628462 h 5873891"/>
              <a:gd name="connsiteX69" fmla="*/ 4626565 w 9147471"/>
              <a:gd name="connsiteY69" fmla="*/ 1772154 h 5873891"/>
              <a:gd name="connsiteX70" fmla="*/ 4744131 w 9147471"/>
              <a:gd name="connsiteY70" fmla="*/ 1719902 h 5873891"/>
              <a:gd name="connsiteX71" fmla="*/ 4783320 w 9147471"/>
              <a:gd name="connsiteY71" fmla="*/ 1863594 h 5873891"/>
              <a:gd name="connsiteX72" fmla="*/ 4587377 w 9147471"/>
              <a:gd name="connsiteY72" fmla="*/ 1981160 h 5873891"/>
              <a:gd name="connsiteX73" fmla="*/ 4731068 w 9147471"/>
              <a:gd name="connsiteY73" fmla="*/ 1994222 h 5873891"/>
              <a:gd name="connsiteX74" fmla="*/ 4744131 w 9147471"/>
              <a:gd name="connsiteY74" fmla="*/ 2072600 h 5873891"/>
              <a:gd name="connsiteX75" fmla="*/ 4339183 w 9147471"/>
              <a:gd name="connsiteY75" fmla="*/ 2255480 h 5873891"/>
              <a:gd name="connsiteX76" fmla="*/ 4130177 w 9147471"/>
              <a:gd name="connsiteY76" fmla="*/ 2294668 h 5873891"/>
              <a:gd name="connsiteX77" fmla="*/ 3986485 w 9147471"/>
              <a:gd name="connsiteY77" fmla="*/ 2320794 h 5873891"/>
              <a:gd name="connsiteX78" fmla="*/ 3973423 w 9147471"/>
              <a:gd name="connsiteY78" fmla="*/ 2542862 h 5873891"/>
              <a:gd name="connsiteX79" fmla="*/ 3829731 w 9147471"/>
              <a:gd name="connsiteY79" fmla="*/ 2608177 h 5873891"/>
              <a:gd name="connsiteX80" fmla="*/ 3803605 w 9147471"/>
              <a:gd name="connsiteY80" fmla="*/ 2582051 h 5873891"/>
              <a:gd name="connsiteX81" fmla="*/ 3646851 w 9147471"/>
              <a:gd name="connsiteY81" fmla="*/ 2699617 h 5873891"/>
              <a:gd name="connsiteX82" fmla="*/ 3189651 w 9147471"/>
              <a:gd name="connsiteY82" fmla="*/ 2804120 h 5873891"/>
              <a:gd name="connsiteX83" fmla="*/ 3059023 w 9147471"/>
              <a:gd name="connsiteY83" fmla="*/ 2869434 h 5873891"/>
              <a:gd name="connsiteX84" fmla="*/ 2967583 w 9147471"/>
              <a:gd name="connsiteY84" fmla="*/ 2751868 h 5873891"/>
              <a:gd name="connsiteX85" fmla="*/ 2928394 w 9147471"/>
              <a:gd name="connsiteY85" fmla="*/ 2804120 h 5873891"/>
              <a:gd name="connsiteX86" fmla="*/ 2928394 w 9147471"/>
              <a:gd name="connsiteY86" fmla="*/ 2987000 h 5873891"/>
              <a:gd name="connsiteX87" fmla="*/ 2758577 w 9147471"/>
              <a:gd name="connsiteY87" fmla="*/ 3182942 h 5873891"/>
              <a:gd name="connsiteX88" fmla="*/ 3006771 w 9147471"/>
              <a:gd name="connsiteY88" fmla="*/ 3300508 h 5873891"/>
              <a:gd name="connsiteX89" fmla="*/ 3189651 w 9147471"/>
              <a:gd name="connsiteY89" fmla="*/ 3535640 h 5873891"/>
              <a:gd name="connsiteX90" fmla="*/ 3385594 w 9147471"/>
              <a:gd name="connsiteY90" fmla="*/ 3809960 h 5873891"/>
              <a:gd name="connsiteX91" fmla="*/ 3568474 w 9147471"/>
              <a:gd name="connsiteY91" fmla="*/ 4032028 h 5873891"/>
              <a:gd name="connsiteX92" fmla="*/ 3607663 w 9147471"/>
              <a:gd name="connsiteY92" fmla="*/ 4241034 h 5873891"/>
              <a:gd name="connsiteX93" fmla="*/ 3607663 w 9147471"/>
              <a:gd name="connsiteY93" fmla="*/ 4358600 h 5873891"/>
              <a:gd name="connsiteX94" fmla="*/ 3921171 w 9147471"/>
              <a:gd name="connsiteY94" fmla="*/ 4280222 h 5873891"/>
              <a:gd name="connsiteX95" fmla="*/ 4469811 w 9147471"/>
              <a:gd name="connsiteY95" fmla="*/ 4280222 h 5873891"/>
              <a:gd name="connsiteX96" fmla="*/ 4704943 w 9147471"/>
              <a:gd name="connsiteY96" fmla="*/ 4188782 h 5873891"/>
              <a:gd name="connsiteX97" fmla="*/ 5109891 w 9147471"/>
              <a:gd name="connsiteY97" fmla="*/ 4201845 h 5873891"/>
              <a:gd name="connsiteX98" fmla="*/ 5410337 w 9147471"/>
              <a:gd name="connsiteY98" fmla="*/ 4110405 h 5873891"/>
              <a:gd name="connsiteX99" fmla="*/ 5880600 w 9147471"/>
              <a:gd name="connsiteY99" fmla="*/ 4084280 h 5873891"/>
              <a:gd name="connsiteX100" fmla="*/ 6194108 w 9147471"/>
              <a:gd name="connsiteY100" fmla="*/ 4005902 h 5873891"/>
              <a:gd name="connsiteX101" fmla="*/ 6481491 w 9147471"/>
              <a:gd name="connsiteY101" fmla="*/ 4071217 h 5873891"/>
              <a:gd name="connsiteX102" fmla="*/ 6612120 w 9147471"/>
              <a:gd name="connsiteY102" fmla="*/ 4084280 h 5873891"/>
              <a:gd name="connsiteX103" fmla="*/ 6886440 w 9147471"/>
              <a:gd name="connsiteY103" fmla="*/ 3992840 h 5873891"/>
              <a:gd name="connsiteX104" fmla="*/ 7265263 w 9147471"/>
              <a:gd name="connsiteY104" fmla="*/ 3953651 h 5873891"/>
              <a:gd name="connsiteX105" fmla="*/ 7565708 w 9147471"/>
              <a:gd name="connsiteY105" fmla="*/ 3992840 h 5873891"/>
              <a:gd name="connsiteX106" fmla="*/ 8022364 w 9147471"/>
              <a:gd name="connsiteY106" fmla="*/ 3947460 h 5873891"/>
              <a:gd name="connsiteX107" fmla="*/ 8022908 w 9147471"/>
              <a:gd name="connsiteY107" fmla="*/ 3901400 h 5873891"/>
              <a:gd name="connsiteX108" fmla="*/ 8083392 w 9147471"/>
              <a:gd name="connsiteY108" fmla="*/ 3861122 h 5873891"/>
              <a:gd name="connsiteX109" fmla="*/ 8203476 w 9147471"/>
              <a:gd name="connsiteY109" fmla="*/ 3942901 h 5873891"/>
              <a:gd name="connsiteX110" fmla="*/ 8482354 w 9147471"/>
              <a:gd name="connsiteY110" fmla="*/ 3888405 h 5873891"/>
              <a:gd name="connsiteX111" fmla="*/ 8649925 w 9147471"/>
              <a:gd name="connsiteY111" fmla="*/ 3927525 h 5873891"/>
              <a:gd name="connsiteX112" fmla="*/ 8845868 w 9147471"/>
              <a:gd name="connsiteY112" fmla="*/ 3862211 h 5873891"/>
              <a:gd name="connsiteX113" fmla="*/ 8959828 w 9147471"/>
              <a:gd name="connsiteY113" fmla="*/ 3886976 h 5873891"/>
              <a:gd name="connsiteX114" fmla="*/ 9096308 w 9147471"/>
              <a:gd name="connsiteY114" fmla="*/ 3814110 h 5873891"/>
              <a:gd name="connsiteX115" fmla="*/ 9142709 w 9147471"/>
              <a:gd name="connsiteY115" fmla="*/ 3836357 h 5873891"/>
              <a:gd name="connsiteX116" fmla="*/ 9147471 w 9147471"/>
              <a:gd name="connsiteY116" fmla="*/ 5870285 h 5873891"/>
              <a:gd name="connsiteX117" fmla="*/ 0 w 9147471"/>
              <a:gd name="connsiteY117" fmla="*/ 5873891 h 5873891"/>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68920 w 9147471"/>
              <a:gd name="connsiteY40" fmla="*/ 325785 h 5877499"/>
              <a:gd name="connsiteX41" fmla="*/ 3947297 w 9147471"/>
              <a:gd name="connsiteY41" fmla="*/ 704608 h 5877499"/>
              <a:gd name="connsiteX42" fmla="*/ 3895045 w 9147471"/>
              <a:gd name="connsiteY42" fmla="*/ 926676 h 5877499"/>
              <a:gd name="connsiteX43" fmla="*/ 3725228 w 9147471"/>
              <a:gd name="connsiteY43" fmla="*/ 978928 h 5877499"/>
              <a:gd name="connsiteX44" fmla="*/ 3594600 w 9147471"/>
              <a:gd name="connsiteY44" fmla="*/ 1135682 h 5877499"/>
              <a:gd name="connsiteX45" fmla="*/ 3594600 w 9147471"/>
              <a:gd name="connsiteY45" fmla="*/ 1135682 h 5877499"/>
              <a:gd name="connsiteX46" fmla="*/ 3529285 w 9147471"/>
              <a:gd name="connsiteY46" fmla="*/ 1331625 h 5877499"/>
              <a:gd name="connsiteX47" fmla="*/ 3411720 w 9147471"/>
              <a:gd name="connsiteY47" fmla="*/ 1214059 h 5877499"/>
              <a:gd name="connsiteX48" fmla="*/ 3372531 w 9147471"/>
              <a:gd name="connsiteY48" fmla="*/ 1305499 h 5877499"/>
              <a:gd name="connsiteX49" fmla="*/ 3281091 w 9147471"/>
              <a:gd name="connsiteY49" fmla="*/ 1292436 h 5877499"/>
              <a:gd name="connsiteX50" fmla="*/ 3189651 w 9147471"/>
              <a:gd name="connsiteY50" fmla="*/ 1357750 h 5877499"/>
              <a:gd name="connsiteX51" fmla="*/ 3281091 w 9147471"/>
              <a:gd name="connsiteY51" fmla="*/ 1605945 h 5877499"/>
              <a:gd name="connsiteX52" fmla="*/ 3215777 w 9147471"/>
              <a:gd name="connsiteY52" fmla="*/ 1684322 h 5877499"/>
              <a:gd name="connsiteX53" fmla="*/ 3189651 w 9147471"/>
              <a:gd name="connsiteY53" fmla="*/ 1867202 h 5877499"/>
              <a:gd name="connsiteX54" fmla="*/ 3150463 w 9147471"/>
              <a:gd name="connsiteY54" fmla="*/ 2023956 h 5877499"/>
              <a:gd name="connsiteX55" fmla="*/ 3215777 w 9147471"/>
              <a:gd name="connsiteY55" fmla="*/ 2115396 h 5877499"/>
              <a:gd name="connsiteX56" fmla="*/ 3215777 w 9147471"/>
              <a:gd name="connsiteY56" fmla="*/ 2115396 h 5877499"/>
              <a:gd name="connsiteX57" fmla="*/ 3424783 w 9147471"/>
              <a:gd name="connsiteY57" fmla="*/ 2154585 h 5877499"/>
              <a:gd name="connsiteX58" fmla="*/ 3568474 w 9147471"/>
              <a:gd name="connsiteY58" fmla="*/ 2050082 h 5877499"/>
              <a:gd name="connsiteX59" fmla="*/ 3751354 w 9147471"/>
              <a:gd name="connsiteY59" fmla="*/ 2050082 h 5877499"/>
              <a:gd name="connsiteX60" fmla="*/ 4012611 w 9147471"/>
              <a:gd name="connsiteY60" fmla="*/ 1919453 h 5877499"/>
              <a:gd name="connsiteX61" fmla="*/ 4169365 w 9147471"/>
              <a:gd name="connsiteY61" fmla="*/ 1632070 h 5877499"/>
              <a:gd name="connsiteX62" fmla="*/ 4247743 w 9147471"/>
              <a:gd name="connsiteY62" fmla="*/ 1553693 h 5877499"/>
              <a:gd name="connsiteX63" fmla="*/ 4326120 w 9147471"/>
              <a:gd name="connsiteY63" fmla="*/ 1462253 h 5877499"/>
              <a:gd name="connsiteX64" fmla="*/ 4299994 w 9147471"/>
              <a:gd name="connsiteY64" fmla="*/ 1671259 h 5877499"/>
              <a:gd name="connsiteX65" fmla="*/ 4234680 w 9147471"/>
              <a:gd name="connsiteY65" fmla="*/ 1788825 h 5877499"/>
              <a:gd name="connsiteX66" fmla="*/ 4482874 w 9147471"/>
              <a:gd name="connsiteY66" fmla="*/ 1658196 h 5877499"/>
              <a:gd name="connsiteX67" fmla="*/ 4600440 w 9147471"/>
              <a:gd name="connsiteY67" fmla="*/ 1566756 h 5877499"/>
              <a:gd name="connsiteX68" fmla="*/ 4704943 w 9147471"/>
              <a:gd name="connsiteY68" fmla="*/ 1632070 h 5877499"/>
              <a:gd name="connsiteX69" fmla="*/ 4626565 w 9147471"/>
              <a:gd name="connsiteY69" fmla="*/ 1775762 h 5877499"/>
              <a:gd name="connsiteX70" fmla="*/ 4744131 w 9147471"/>
              <a:gd name="connsiteY70" fmla="*/ 1723510 h 5877499"/>
              <a:gd name="connsiteX71" fmla="*/ 4783320 w 9147471"/>
              <a:gd name="connsiteY71" fmla="*/ 1867202 h 5877499"/>
              <a:gd name="connsiteX72" fmla="*/ 4587377 w 9147471"/>
              <a:gd name="connsiteY72" fmla="*/ 1984768 h 5877499"/>
              <a:gd name="connsiteX73" fmla="*/ 4731068 w 9147471"/>
              <a:gd name="connsiteY73" fmla="*/ 1997830 h 5877499"/>
              <a:gd name="connsiteX74" fmla="*/ 4744131 w 9147471"/>
              <a:gd name="connsiteY74" fmla="*/ 2076208 h 5877499"/>
              <a:gd name="connsiteX75" fmla="*/ 4339183 w 9147471"/>
              <a:gd name="connsiteY75" fmla="*/ 2259088 h 5877499"/>
              <a:gd name="connsiteX76" fmla="*/ 4130177 w 9147471"/>
              <a:gd name="connsiteY76" fmla="*/ 2298276 h 5877499"/>
              <a:gd name="connsiteX77" fmla="*/ 3986485 w 9147471"/>
              <a:gd name="connsiteY77" fmla="*/ 2324402 h 5877499"/>
              <a:gd name="connsiteX78" fmla="*/ 3973423 w 9147471"/>
              <a:gd name="connsiteY78" fmla="*/ 2546470 h 5877499"/>
              <a:gd name="connsiteX79" fmla="*/ 3829731 w 9147471"/>
              <a:gd name="connsiteY79" fmla="*/ 2611785 h 5877499"/>
              <a:gd name="connsiteX80" fmla="*/ 3803605 w 9147471"/>
              <a:gd name="connsiteY80" fmla="*/ 2585659 h 5877499"/>
              <a:gd name="connsiteX81" fmla="*/ 3646851 w 9147471"/>
              <a:gd name="connsiteY81" fmla="*/ 2703225 h 5877499"/>
              <a:gd name="connsiteX82" fmla="*/ 3189651 w 9147471"/>
              <a:gd name="connsiteY82" fmla="*/ 2807728 h 5877499"/>
              <a:gd name="connsiteX83" fmla="*/ 3059023 w 9147471"/>
              <a:gd name="connsiteY83" fmla="*/ 2873042 h 5877499"/>
              <a:gd name="connsiteX84" fmla="*/ 2967583 w 9147471"/>
              <a:gd name="connsiteY84" fmla="*/ 2755476 h 5877499"/>
              <a:gd name="connsiteX85" fmla="*/ 2928394 w 9147471"/>
              <a:gd name="connsiteY85" fmla="*/ 2807728 h 5877499"/>
              <a:gd name="connsiteX86" fmla="*/ 2928394 w 9147471"/>
              <a:gd name="connsiteY86" fmla="*/ 2990608 h 5877499"/>
              <a:gd name="connsiteX87" fmla="*/ 2758577 w 9147471"/>
              <a:gd name="connsiteY87" fmla="*/ 3186550 h 5877499"/>
              <a:gd name="connsiteX88" fmla="*/ 3006771 w 9147471"/>
              <a:gd name="connsiteY88" fmla="*/ 3304116 h 5877499"/>
              <a:gd name="connsiteX89" fmla="*/ 3189651 w 9147471"/>
              <a:gd name="connsiteY89" fmla="*/ 3539248 h 5877499"/>
              <a:gd name="connsiteX90" fmla="*/ 3385594 w 9147471"/>
              <a:gd name="connsiteY90" fmla="*/ 3813568 h 5877499"/>
              <a:gd name="connsiteX91" fmla="*/ 3568474 w 9147471"/>
              <a:gd name="connsiteY91" fmla="*/ 4035636 h 5877499"/>
              <a:gd name="connsiteX92" fmla="*/ 3607663 w 9147471"/>
              <a:gd name="connsiteY92" fmla="*/ 4244642 h 5877499"/>
              <a:gd name="connsiteX93" fmla="*/ 3607663 w 9147471"/>
              <a:gd name="connsiteY93" fmla="*/ 4362208 h 5877499"/>
              <a:gd name="connsiteX94" fmla="*/ 3921171 w 9147471"/>
              <a:gd name="connsiteY94" fmla="*/ 4283830 h 5877499"/>
              <a:gd name="connsiteX95" fmla="*/ 4469811 w 9147471"/>
              <a:gd name="connsiteY95" fmla="*/ 4283830 h 5877499"/>
              <a:gd name="connsiteX96" fmla="*/ 4704943 w 9147471"/>
              <a:gd name="connsiteY96" fmla="*/ 4192390 h 5877499"/>
              <a:gd name="connsiteX97" fmla="*/ 5109891 w 9147471"/>
              <a:gd name="connsiteY97" fmla="*/ 4205453 h 5877499"/>
              <a:gd name="connsiteX98" fmla="*/ 5410337 w 9147471"/>
              <a:gd name="connsiteY98" fmla="*/ 4114013 h 5877499"/>
              <a:gd name="connsiteX99" fmla="*/ 5880600 w 9147471"/>
              <a:gd name="connsiteY99" fmla="*/ 4087888 h 5877499"/>
              <a:gd name="connsiteX100" fmla="*/ 6194108 w 9147471"/>
              <a:gd name="connsiteY100" fmla="*/ 4009510 h 5877499"/>
              <a:gd name="connsiteX101" fmla="*/ 6481491 w 9147471"/>
              <a:gd name="connsiteY101" fmla="*/ 4074825 h 5877499"/>
              <a:gd name="connsiteX102" fmla="*/ 6612120 w 9147471"/>
              <a:gd name="connsiteY102" fmla="*/ 4087888 h 5877499"/>
              <a:gd name="connsiteX103" fmla="*/ 6886440 w 9147471"/>
              <a:gd name="connsiteY103" fmla="*/ 3996448 h 5877499"/>
              <a:gd name="connsiteX104" fmla="*/ 7265263 w 9147471"/>
              <a:gd name="connsiteY104" fmla="*/ 3957259 h 5877499"/>
              <a:gd name="connsiteX105" fmla="*/ 7565708 w 9147471"/>
              <a:gd name="connsiteY105" fmla="*/ 3996448 h 5877499"/>
              <a:gd name="connsiteX106" fmla="*/ 8022364 w 9147471"/>
              <a:gd name="connsiteY106" fmla="*/ 3951068 h 5877499"/>
              <a:gd name="connsiteX107" fmla="*/ 8022908 w 9147471"/>
              <a:gd name="connsiteY107" fmla="*/ 3905008 h 5877499"/>
              <a:gd name="connsiteX108" fmla="*/ 8083392 w 9147471"/>
              <a:gd name="connsiteY108" fmla="*/ 3864730 h 5877499"/>
              <a:gd name="connsiteX109" fmla="*/ 8203476 w 9147471"/>
              <a:gd name="connsiteY109" fmla="*/ 3946509 h 5877499"/>
              <a:gd name="connsiteX110" fmla="*/ 8482354 w 9147471"/>
              <a:gd name="connsiteY110" fmla="*/ 3892013 h 5877499"/>
              <a:gd name="connsiteX111" fmla="*/ 8649925 w 9147471"/>
              <a:gd name="connsiteY111" fmla="*/ 3931133 h 5877499"/>
              <a:gd name="connsiteX112" fmla="*/ 8845868 w 9147471"/>
              <a:gd name="connsiteY112" fmla="*/ 3865819 h 5877499"/>
              <a:gd name="connsiteX113" fmla="*/ 8959828 w 9147471"/>
              <a:gd name="connsiteY113" fmla="*/ 3890584 h 5877499"/>
              <a:gd name="connsiteX114" fmla="*/ 9096308 w 9147471"/>
              <a:gd name="connsiteY114" fmla="*/ 3817718 h 5877499"/>
              <a:gd name="connsiteX115" fmla="*/ 9142709 w 9147471"/>
              <a:gd name="connsiteY115" fmla="*/ 3839965 h 5877499"/>
              <a:gd name="connsiteX116" fmla="*/ 9147471 w 9147471"/>
              <a:gd name="connsiteY116" fmla="*/ 5873893 h 5877499"/>
              <a:gd name="connsiteX117" fmla="*/ 0 w 9147471"/>
              <a:gd name="connsiteY117"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47297 w 9147471"/>
              <a:gd name="connsiteY42" fmla="*/ 704608 h 5877499"/>
              <a:gd name="connsiteX43" fmla="*/ 3895045 w 9147471"/>
              <a:gd name="connsiteY43" fmla="*/ 926676 h 5877499"/>
              <a:gd name="connsiteX44" fmla="*/ 3725228 w 9147471"/>
              <a:gd name="connsiteY44" fmla="*/ 978928 h 5877499"/>
              <a:gd name="connsiteX45" fmla="*/ 3594600 w 9147471"/>
              <a:gd name="connsiteY45" fmla="*/ 1135682 h 5877499"/>
              <a:gd name="connsiteX46" fmla="*/ 3594600 w 9147471"/>
              <a:gd name="connsiteY46" fmla="*/ 1135682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95045 w 9147471"/>
              <a:gd name="connsiteY43" fmla="*/ 926676 h 5877499"/>
              <a:gd name="connsiteX44" fmla="*/ 3725228 w 9147471"/>
              <a:gd name="connsiteY44" fmla="*/ 978928 h 5877499"/>
              <a:gd name="connsiteX45" fmla="*/ 3594600 w 9147471"/>
              <a:gd name="connsiteY45" fmla="*/ 1135682 h 5877499"/>
              <a:gd name="connsiteX46" fmla="*/ 3594600 w 9147471"/>
              <a:gd name="connsiteY46" fmla="*/ 1135682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594600 w 9147471"/>
              <a:gd name="connsiteY45" fmla="*/ 1135682 h 5877499"/>
              <a:gd name="connsiteX46" fmla="*/ 3594600 w 9147471"/>
              <a:gd name="connsiteY46" fmla="*/ 1135682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594600 w 9147471"/>
              <a:gd name="connsiteY45" fmla="*/ 1135682 h 5877499"/>
              <a:gd name="connsiteX46" fmla="*/ 3580312 w 9147471"/>
              <a:gd name="connsiteY46" fmla="*/ 1183307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80312 w 9147471"/>
              <a:gd name="connsiteY46" fmla="*/ 1183307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58881 w 9147471"/>
              <a:gd name="connsiteY46" fmla="*/ 1164257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58881 w 9147471"/>
              <a:gd name="connsiteY46" fmla="*/ 1164257 h 5877499"/>
              <a:gd name="connsiteX47" fmla="*/ 3529285 w 9147471"/>
              <a:gd name="connsiteY47" fmla="*/ 1331625 h 5877499"/>
              <a:gd name="connsiteX48" fmla="*/ 3411720 w 9147471"/>
              <a:gd name="connsiteY48" fmla="*/ 1214059 h 5877499"/>
              <a:gd name="connsiteX49" fmla="*/ 3372531 w 9147471"/>
              <a:gd name="connsiteY49" fmla="*/ 1305499 h 5877499"/>
              <a:gd name="connsiteX50" fmla="*/ 3281091 w 9147471"/>
              <a:gd name="connsiteY50" fmla="*/ 1292436 h 5877499"/>
              <a:gd name="connsiteX51" fmla="*/ 3189651 w 9147471"/>
              <a:gd name="connsiteY51" fmla="*/ 1357750 h 5877499"/>
              <a:gd name="connsiteX52" fmla="*/ 3281091 w 9147471"/>
              <a:gd name="connsiteY52" fmla="*/ 1605945 h 5877499"/>
              <a:gd name="connsiteX53" fmla="*/ 3215777 w 9147471"/>
              <a:gd name="connsiteY53" fmla="*/ 1684322 h 5877499"/>
              <a:gd name="connsiteX54" fmla="*/ 3189651 w 9147471"/>
              <a:gd name="connsiteY54" fmla="*/ 1867202 h 5877499"/>
              <a:gd name="connsiteX55" fmla="*/ 3150463 w 9147471"/>
              <a:gd name="connsiteY55" fmla="*/ 2023956 h 5877499"/>
              <a:gd name="connsiteX56" fmla="*/ 3215777 w 9147471"/>
              <a:gd name="connsiteY56" fmla="*/ 2115396 h 5877499"/>
              <a:gd name="connsiteX57" fmla="*/ 3215777 w 9147471"/>
              <a:gd name="connsiteY57" fmla="*/ 2115396 h 5877499"/>
              <a:gd name="connsiteX58" fmla="*/ 3424783 w 9147471"/>
              <a:gd name="connsiteY58" fmla="*/ 2154585 h 5877499"/>
              <a:gd name="connsiteX59" fmla="*/ 3568474 w 9147471"/>
              <a:gd name="connsiteY59" fmla="*/ 2050082 h 5877499"/>
              <a:gd name="connsiteX60" fmla="*/ 3751354 w 9147471"/>
              <a:gd name="connsiteY60" fmla="*/ 2050082 h 5877499"/>
              <a:gd name="connsiteX61" fmla="*/ 4012611 w 9147471"/>
              <a:gd name="connsiteY61" fmla="*/ 1919453 h 5877499"/>
              <a:gd name="connsiteX62" fmla="*/ 4169365 w 9147471"/>
              <a:gd name="connsiteY62" fmla="*/ 1632070 h 5877499"/>
              <a:gd name="connsiteX63" fmla="*/ 4247743 w 9147471"/>
              <a:gd name="connsiteY63" fmla="*/ 1553693 h 5877499"/>
              <a:gd name="connsiteX64" fmla="*/ 4326120 w 9147471"/>
              <a:gd name="connsiteY64" fmla="*/ 1462253 h 5877499"/>
              <a:gd name="connsiteX65" fmla="*/ 4299994 w 9147471"/>
              <a:gd name="connsiteY65" fmla="*/ 1671259 h 5877499"/>
              <a:gd name="connsiteX66" fmla="*/ 4234680 w 9147471"/>
              <a:gd name="connsiteY66" fmla="*/ 1788825 h 5877499"/>
              <a:gd name="connsiteX67" fmla="*/ 4482874 w 9147471"/>
              <a:gd name="connsiteY67" fmla="*/ 1658196 h 5877499"/>
              <a:gd name="connsiteX68" fmla="*/ 4600440 w 9147471"/>
              <a:gd name="connsiteY68" fmla="*/ 1566756 h 5877499"/>
              <a:gd name="connsiteX69" fmla="*/ 4704943 w 9147471"/>
              <a:gd name="connsiteY69" fmla="*/ 1632070 h 5877499"/>
              <a:gd name="connsiteX70" fmla="*/ 4626565 w 9147471"/>
              <a:gd name="connsiteY70" fmla="*/ 1775762 h 5877499"/>
              <a:gd name="connsiteX71" fmla="*/ 4744131 w 9147471"/>
              <a:gd name="connsiteY71" fmla="*/ 1723510 h 5877499"/>
              <a:gd name="connsiteX72" fmla="*/ 4783320 w 9147471"/>
              <a:gd name="connsiteY72" fmla="*/ 1867202 h 5877499"/>
              <a:gd name="connsiteX73" fmla="*/ 4587377 w 9147471"/>
              <a:gd name="connsiteY73" fmla="*/ 1984768 h 5877499"/>
              <a:gd name="connsiteX74" fmla="*/ 4731068 w 9147471"/>
              <a:gd name="connsiteY74" fmla="*/ 1997830 h 5877499"/>
              <a:gd name="connsiteX75" fmla="*/ 4744131 w 9147471"/>
              <a:gd name="connsiteY75" fmla="*/ 2076208 h 5877499"/>
              <a:gd name="connsiteX76" fmla="*/ 4339183 w 9147471"/>
              <a:gd name="connsiteY76" fmla="*/ 2259088 h 5877499"/>
              <a:gd name="connsiteX77" fmla="*/ 4130177 w 9147471"/>
              <a:gd name="connsiteY77" fmla="*/ 2298276 h 5877499"/>
              <a:gd name="connsiteX78" fmla="*/ 3986485 w 9147471"/>
              <a:gd name="connsiteY78" fmla="*/ 2324402 h 5877499"/>
              <a:gd name="connsiteX79" fmla="*/ 3973423 w 9147471"/>
              <a:gd name="connsiteY79" fmla="*/ 2546470 h 5877499"/>
              <a:gd name="connsiteX80" fmla="*/ 3829731 w 9147471"/>
              <a:gd name="connsiteY80" fmla="*/ 2611785 h 5877499"/>
              <a:gd name="connsiteX81" fmla="*/ 3803605 w 9147471"/>
              <a:gd name="connsiteY81" fmla="*/ 2585659 h 5877499"/>
              <a:gd name="connsiteX82" fmla="*/ 3646851 w 9147471"/>
              <a:gd name="connsiteY82" fmla="*/ 2703225 h 5877499"/>
              <a:gd name="connsiteX83" fmla="*/ 3189651 w 9147471"/>
              <a:gd name="connsiteY83" fmla="*/ 2807728 h 5877499"/>
              <a:gd name="connsiteX84" fmla="*/ 3059023 w 9147471"/>
              <a:gd name="connsiteY84" fmla="*/ 2873042 h 5877499"/>
              <a:gd name="connsiteX85" fmla="*/ 2967583 w 9147471"/>
              <a:gd name="connsiteY85" fmla="*/ 2755476 h 5877499"/>
              <a:gd name="connsiteX86" fmla="*/ 2928394 w 9147471"/>
              <a:gd name="connsiteY86" fmla="*/ 2807728 h 5877499"/>
              <a:gd name="connsiteX87" fmla="*/ 2928394 w 9147471"/>
              <a:gd name="connsiteY87" fmla="*/ 2990608 h 5877499"/>
              <a:gd name="connsiteX88" fmla="*/ 2758577 w 9147471"/>
              <a:gd name="connsiteY88" fmla="*/ 3186550 h 5877499"/>
              <a:gd name="connsiteX89" fmla="*/ 3006771 w 9147471"/>
              <a:gd name="connsiteY89" fmla="*/ 3304116 h 5877499"/>
              <a:gd name="connsiteX90" fmla="*/ 3189651 w 9147471"/>
              <a:gd name="connsiteY90" fmla="*/ 3539248 h 5877499"/>
              <a:gd name="connsiteX91" fmla="*/ 3385594 w 9147471"/>
              <a:gd name="connsiteY91" fmla="*/ 3813568 h 5877499"/>
              <a:gd name="connsiteX92" fmla="*/ 3568474 w 9147471"/>
              <a:gd name="connsiteY92" fmla="*/ 4035636 h 5877499"/>
              <a:gd name="connsiteX93" fmla="*/ 3607663 w 9147471"/>
              <a:gd name="connsiteY93" fmla="*/ 4244642 h 5877499"/>
              <a:gd name="connsiteX94" fmla="*/ 3607663 w 9147471"/>
              <a:gd name="connsiteY94" fmla="*/ 4362208 h 5877499"/>
              <a:gd name="connsiteX95" fmla="*/ 3921171 w 9147471"/>
              <a:gd name="connsiteY95" fmla="*/ 4283830 h 5877499"/>
              <a:gd name="connsiteX96" fmla="*/ 4469811 w 9147471"/>
              <a:gd name="connsiteY96" fmla="*/ 4283830 h 5877499"/>
              <a:gd name="connsiteX97" fmla="*/ 4704943 w 9147471"/>
              <a:gd name="connsiteY97" fmla="*/ 4192390 h 5877499"/>
              <a:gd name="connsiteX98" fmla="*/ 5109891 w 9147471"/>
              <a:gd name="connsiteY98" fmla="*/ 4205453 h 5877499"/>
              <a:gd name="connsiteX99" fmla="*/ 5410337 w 9147471"/>
              <a:gd name="connsiteY99" fmla="*/ 4114013 h 5877499"/>
              <a:gd name="connsiteX100" fmla="*/ 5880600 w 9147471"/>
              <a:gd name="connsiteY100" fmla="*/ 4087888 h 5877499"/>
              <a:gd name="connsiteX101" fmla="*/ 6194108 w 9147471"/>
              <a:gd name="connsiteY101" fmla="*/ 4009510 h 5877499"/>
              <a:gd name="connsiteX102" fmla="*/ 6481491 w 9147471"/>
              <a:gd name="connsiteY102" fmla="*/ 4074825 h 5877499"/>
              <a:gd name="connsiteX103" fmla="*/ 6612120 w 9147471"/>
              <a:gd name="connsiteY103" fmla="*/ 4087888 h 5877499"/>
              <a:gd name="connsiteX104" fmla="*/ 6886440 w 9147471"/>
              <a:gd name="connsiteY104" fmla="*/ 3996448 h 5877499"/>
              <a:gd name="connsiteX105" fmla="*/ 7265263 w 9147471"/>
              <a:gd name="connsiteY105" fmla="*/ 3957259 h 5877499"/>
              <a:gd name="connsiteX106" fmla="*/ 7565708 w 9147471"/>
              <a:gd name="connsiteY106" fmla="*/ 3996448 h 5877499"/>
              <a:gd name="connsiteX107" fmla="*/ 8022364 w 9147471"/>
              <a:gd name="connsiteY107" fmla="*/ 3951068 h 5877499"/>
              <a:gd name="connsiteX108" fmla="*/ 8022908 w 9147471"/>
              <a:gd name="connsiteY108" fmla="*/ 3905008 h 5877499"/>
              <a:gd name="connsiteX109" fmla="*/ 8083392 w 9147471"/>
              <a:gd name="connsiteY109" fmla="*/ 3864730 h 5877499"/>
              <a:gd name="connsiteX110" fmla="*/ 8203476 w 9147471"/>
              <a:gd name="connsiteY110" fmla="*/ 3946509 h 5877499"/>
              <a:gd name="connsiteX111" fmla="*/ 8482354 w 9147471"/>
              <a:gd name="connsiteY111" fmla="*/ 3892013 h 5877499"/>
              <a:gd name="connsiteX112" fmla="*/ 8649925 w 9147471"/>
              <a:gd name="connsiteY112" fmla="*/ 3931133 h 5877499"/>
              <a:gd name="connsiteX113" fmla="*/ 8845868 w 9147471"/>
              <a:gd name="connsiteY113" fmla="*/ 3865819 h 5877499"/>
              <a:gd name="connsiteX114" fmla="*/ 8959828 w 9147471"/>
              <a:gd name="connsiteY114" fmla="*/ 3890584 h 5877499"/>
              <a:gd name="connsiteX115" fmla="*/ 9096308 w 9147471"/>
              <a:gd name="connsiteY115" fmla="*/ 3817718 h 5877499"/>
              <a:gd name="connsiteX116" fmla="*/ 9142709 w 9147471"/>
              <a:gd name="connsiteY116" fmla="*/ 3839965 h 5877499"/>
              <a:gd name="connsiteX117" fmla="*/ 9147471 w 9147471"/>
              <a:gd name="connsiteY117" fmla="*/ 5873893 h 5877499"/>
              <a:gd name="connsiteX118" fmla="*/ 0 w 9147471"/>
              <a:gd name="connsiteY11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58881 w 9147471"/>
              <a:gd name="connsiteY47" fmla="*/ 1164257 h 5877499"/>
              <a:gd name="connsiteX48" fmla="*/ 3529285 w 9147471"/>
              <a:gd name="connsiteY48" fmla="*/ 1331625 h 5877499"/>
              <a:gd name="connsiteX49" fmla="*/ 3411720 w 9147471"/>
              <a:gd name="connsiteY49" fmla="*/ 1214059 h 5877499"/>
              <a:gd name="connsiteX50" fmla="*/ 3372531 w 9147471"/>
              <a:gd name="connsiteY50" fmla="*/ 1305499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29285 w 9147471"/>
              <a:gd name="connsiteY48" fmla="*/ 1331625 h 5877499"/>
              <a:gd name="connsiteX49" fmla="*/ 3411720 w 9147471"/>
              <a:gd name="connsiteY49" fmla="*/ 1214059 h 5877499"/>
              <a:gd name="connsiteX50" fmla="*/ 3372531 w 9147471"/>
              <a:gd name="connsiteY50" fmla="*/ 1305499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11720 w 9147471"/>
              <a:gd name="connsiteY49" fmla="*/ 1214059 h 5877499"/>
              <a:gd name="connsiteX50" fmla="*/ 3372531 w 9147471"/>
              <a:gd name="connsiteY50" fmla="*/ 1305499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11720 w 9147471"/>
              <a:gd name="connsiteY49" fmla="*/ 1214059 h 5877499"/>
              <a:gd name="connsiteX50" fmla="*/ 3372531 w 9147471"/>
              <a:gd name="connsiteY50" fmla="*/ 1305499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2531 w 9147471"/>
              <a:gd name="connsiteY50" fmla="*/ 1305499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2531 w 9147471"/>
              <a:gd name="connsiteY50" fmla="*/ 1305499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281091 w 9147471"/>
              <a:gd name="connsiteY51" fmla="*/ 1292436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02522 w 9147471"/>
              <a:gd name="connsiteY51" fmla="*/ 1280530 h 5877499"/>
              <a:gd name="connsiteX52" fmla="*/ 3189651 w 9147471"/>
              <a:gd name="connsiteY52" fmla="*/ 1357750 h 5877499"/>
              <a:gd name="connsiteX53" fmla="*/ 3281091 w 9147471"/>
              <a:gd name="connsiteY53" fmla="*/ 1605945 h 5877499"/>
              <a:gd name="connsiteX54" fmla="*/ 3215777 w 9147471"/>
              <a:gd name="connsiteY54" fmla="*/ 1684322 h 5877499"/>
              <a:gd name="connsiteX55" fmla="*/ 3189651 w 9147471"/>
              <a:gd name="connsiteY55" fmla="*/ 1867202 h 5877499"/>
              <a:gd name="connsiteX56" fmla="*/ 3150463 w 9147471"/>
              <a:gd name="connsiteY56" fmla="*/ 2023956 h 5877499"/>
              <a:gd name="connsiteX57" fmla="*/ 3215777 w 9147471"/>
              <a:gd name="connsiteY57" fmla="*/ 2115396 h 5877499"/>
              <a:gd name="connsiteX58" fmla="*/ 3215777 w 9147471"/>
              <a:gd name="connsiteY58" fmla="*/ 2115396 h 5877499"/>
              <a:gd name="connsiteX59" fmla="*/ 3424783 w 9147471"/>
              <a:gd name="connsiteY59" fmla="*/ 2154585 h 5877499"/>
              <a:gd name="connsiteX60" fmla="*/ 3568474 w 9147471"/>
              <a:gd name="connsiteY60" fmla="*/ 2050082 h 5877499"/>
              <a:gd name="connsiteX61" fmla="*/ 3751354 w 9147471"/>
              <a:gd name="connsiteY61" fmla="*/ 2050082 h 5877499"/>
              <a:gd name="connsiteX62" fmla="*/ 4012611 w 9147471"/>
              <a:gd name="connsiteY62" fmla="*/ 1919453 h 5877499"/>
              <a:gd name="connsiteX63" fmla="*/ 4169365 w 9147471"/>
              <a:gd name="connsiteY63" fmla="*/ 1632070 h 5877499"/>
              <a:gd name="connsiteX64" fmla="*/ 4247743 w 9147471"/>
              <a:gd name="connsiteY64" fmla="*/ 1553693 h 5877499"/>
              <a:gd name="connsiteX65" fmla="*/ 4326120 w 9147471"/>
              <a:gd name="connsiteY65" fmla="*/ 1462253 h 5877499"/>
              <a:gd name="connsiteX66" fmla="*/ 4299994 w 9147471"/>
              <a:gd name="connsiteY66" fmla="*/ 1671259 h 5877499"/>
              <a:gd name="connsiteX67" fmla="*/ 4234680 w 9147471"/>
              <a:gd name="connsiteY67" fmla="*/ 1788825 h 5877499"/>
              <a:gd name="connsiteX68" fmla="*/ 4482874 w 9147471"/>
              <a:gd name="connsiteY68" fmla="*/ 1658196 h 5877499"/>
              <a:gd name="connsiteX69" fmla="*/ 4600440 w 9147471"/>
              <a:gd name="connsiteY69" fmla="*/ 1566756 h 5877499"/>
              <a:gd name="connsiteX70" fmla="*/ 4704943 w 9147471"/>
              <a:gd name="connsiteY70" fmla="*/ 1632070 h 5877499"/>
              <a:gd name="connsiteX71" fmla="*/ 4626565 w 9147471"/>
              <a:gd name="connsiteY71" fmla="*/ 1775762 h 5877499"/>
              <a:gd name="connsiteX72" fmla="*/ 4744131 w 9147471"/>
              <a:gd name="connsiteY72" fmla="*/ 1723510 h 5877499"/>
              <a:gd name="connsiteX73" fmla="*/ 4783320 w 9147471"/>
              <a:gd name="connsiteY73" fmla="*/ 1867202 h 5877499"/>
              <a:gd name="connsiteX74" fmla="*/ 4587377 w 9147471"/>
              <a:gd name="connsiteY74" fmla="*/ 1984768 h 5877499"/>
              <a:gd name="connsiteX75" fmla="*/ 4731068 w 9147471"/>
              <a:gd name="connsiteY75" fmla="*/ 1997830 h 5877499"/>
              <a:gd name="connsiteX76" fmla="*/ 4744131 w 9147471"/>
              <a:gd name="connsiteY76" fmla="*/ 2076208 h 5877499"/>
              <a:gd name="connsiteX77" fmla="*/ 4339183 w 9147471"/>
              <a:gd name="connsiteY77" fmla="*/ 2259088 h 5877499"/>
              <a:gd name="connsiteX78" fmla="*/ 4130177 w 9147471"/>
              <a:gd name="connsiteY78" fmla="*/ 2298276 h 5877499"/>
              <a:gd name="connsiteX79" fmla="*/ 3986485 w 9147471"/>
              <a:gd name="connsiteY79" fmla="*/ 2324402 h 5877499"/>
              <a:gd name="connsiteX80" fmla="*/ 3973423 w 9147471"/>
              <a:gd name="connsiteY80" fmla="*/ 2546470 h 5877499"/>
              <a:gd name="connsiteX81" fmla="*/ 3829731 w 9147471"/>
              <a:gd name="connsiteY81" fmla="*/ 2611785 h 5877499"/>
              <a:gd name="connsiteX82" fmla="*/ 3803605 w 9147471"/>
              <a:gd name="connsiteY82" fmla="*/ 2585659 h 5877499"/>
              <a:gd name="connsiteX83" fmla="*/ 3646851 w 9147471"/>
              <a:gd name="connsiteY83" fmla="*/ 2703225 h 5877499"/>
              <a:gd name="connsiteX84" fmla="*/ 3189651 w 9147471"/>
              <a:gd name="connsiteY84" fmla="*/ 2807728 h 5877499"/>
              <a:gd name="connsiteX85" fmla="*/ 3059023 w 9147471"/>
              <a:gd name="connsiteY85" fmla="*/ 2873042 h 5877499"/>
              <a:gd name="connsiteX86" fmla="*/ 2967583 w 9147471"/>
              <a:gd name="connsiteY86" fmla="*/ 2755476 h 5877499"/>
              <a:gd name="connsiteX87" fmla="*/ 2928394 w 9147471"/>
              <a:gd name="connsiteY87" fmla="*/ 2807728 h 5877499"/>
              <a:gd name="connsiteX88" fmla="*/ 2928394 w 9147471"/>
              <a:gd name="connsiteY88" fmla="*/ 2990608 h 5877499"/>
              <a:gd name="connsiteX89" fmla="*/ 2758577 w 9147471"/>
              <a:gd name="connsiteY89" fmla="*/ 3186550 h 5877499"/>
              <a:gd name="connsiteX90" fmla="*/ 3006771 w 9147471"/>
              <a:gd name="connsiteY90" fmla="*/ 3304116 h 5877499"/>
              <a:gd name="connsiteX91" fmla="*/ 3189651 w 9147471"/>
              <a:gd name="connsiteY91" fmla="*/ 3539248 h 5877499"/>
              <a:gd name="connsiteX92" fmla="*/ 3385594 w 9147471"/>
              <a:gd name="connsiteY92" fmla="*/ 3813568 h 5877499"/>
              <a:gd name="connsiteX93" fmla="*/ 3568474 w 9147471"/>
              <a:gd name="connsiteY93" fmla="*/ 4035636 h 5877499"/>
              <a:gd name="connsiteX94" fmla="*/ 3607663 w 9147471"/>
              <a:gd name="connsiteY94" fmla="*/ 4244642 h 5877499"/>
              <a:gd name="connsiteX95" fmla="*/ 3607663 w 9147471"/>
              <a:gd name="connsiteY95" fmla="*/ 4362208 h 5877499"/>
              <a:gd name="connsiteX96" fmla="*/ 3921171 w 9147471"/>
              <a:gd name="connsiteY96" fmla="*/ 4283830 h 5877499"/>
              <a:gd name="connsiteX97" fmla="*/ 4469811 w 9147471"/>
              <a:gd name="connsiteY97" fmla="*/ 4283830 h 5877499"/>
              <a:gd name="connsiteX98" fmla="*/ 4704943 w 9147471"/>
              <a:gd name="connsiteY98" fmla="*/ 4192390 h 5877499"/>
              <a:gd name="connsiteX99" fmla="*/ 5109891 w 9147471"/>
              <a:gd name="connsiteY99" fmla="*/ 4205453 h 5877499"/>
              <a:gd name="connsiteX100" fmla="*/ 5410337 w 9147471"/>
              <a:gd name="connsiteY100" fmla="*/ 4114013 h 5877499"/>
              <a:gd name="connsiteX101" fmla="*/ 5880600 w 9147471"/>
              <a:gd name="connsiteY101" fmla="*/ 4087888 h 5877499"/>
              <a:gd name="connsiteX102" fmla="*/ 6194108 w 9147471"/>
              <a:gd name="connsiteY102" fmla="*/ 4009510 h 5877499"/>
              <a:gd name="connsiteX103" fmla="*/ 6481491 w 9147471"/>
              <a:gd name="connsiteY103" fmla="*/ 4074825 h 5877499"/>
              <a:gd name="connsiteX104" fmla="*/ 6612120 w 9147471"/>
              <a:gd name="connsiteY104" fmla="*/ 4087888 h 5877499"/>
              <a:gd name="connsiteX105" fmla="*/ 6886440 w 9147471"/>
              <a:gd name="connsiteY105" fmla="*/ 3996448 h 5877499"/>
              <a:gd name="connsiteX106" fmla="*/ 7265263 w 9147471"/>
              <a:gd name="connsiteY106" fmla="*/ 3957259 h 5877499"/>
              <a:gd name="connsiteX107" fmla="*/ 7565708 w 9147471"/>
              <a:gd name="connsiteY107" fmla="*/ 3996448 h 5877499"/>
              <a:gd name="connsiteX108" fmla="*/ 8022364 w 9147471"/>
              <a:gd name="connsiteY108" fmla="*/ 3951068 h 5877499"/>
              <a:gd name="connsiteX109" fmla="*/ 8022908 w 9147471"/>
              <a:gd name="connsiteY109" fmla="*/ 3905008 h 5877499"/>
              <a:gd name="connsiteX110" fmla="*/ 8083392 w 9147471"/>
              <a:gd name="connsiteY110" fmla="*/ 3864730 h 5877499"/>
              <a:gd name="connsiteX111" fmla="*/ 8203476 w 9147471"/>
              <a:gd name="connsiteY111" fmla="*/ 3946509 h 5877499"/>
              <a:gd name="connsiteX112" fmla="*/ 8482354 w 9147471"/>
              <a:gd name="connsiteY112" fmla="*/ 3892013 h 5877499"/>
              <a:gd name="connsiteX113" fmla="*/ 8649925 w 9147471"/>
              <a:gd name="connsiteY113" fmla="*/ 3931133 h 5877499"/>
              <a:gd name="connsiteX114" fmla="*/ 8845868 w 9147471"/>
              <a:gd name="connsiteY114" fmla="*/ 3865819 h 5877499"/>
              <a:gd name="connsiteX115" fmla="*/ 8959828 w 9147471"/>
              <a:gd name="connsiteY115" fmla="*/ 3890584 h 5877499"/>
              <a:gd name="connsiteX116" fmla="*/ 9096308 w 9147471"/>
              <a:gd name="connsiteY116" fmla="*/ 3817718 h 5877499"/>
              <a:gd name="connsiteX117" fmla="*/ 9142709 w 9147471"/>
              <a:gd name="connsiteY117" fmla="*/ 3839965 h 5877499"/>
              <a:gd name="connsiteX118" fmla="*/ 9147471 w 9147471"/>
              <a:gd name="connsiteY118" fmla="*/ 5873893 h 5877499"/>
              <a:gd name="connsiteX119" fmla="*/ 0 w 9147471"/>
              <a:gd name="connsiteY11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02522 w 9147471"/>
              <a:gd name="connsiteY52" fmla="*/ 1280530 h 5877499"/>
              <a:gd name="connsiteX53" fmla="*/ 3189651 w 9147471"/>
              <a:gd name="connsiteY53" fmla="*/ 1357750 h 5877499"/>
              <a:gd name="connsiteX54" fmla="*/ 3281091 w 9147471"/>
              <a:gd name="connsiteY54" fmla="*/ 1605945 h 5877499"/>
              <a:gd name="connsiteX55" fmla="*/ 3215777 w 9147471"/>
              <a:gd name="connsiteY55" fmla="*/ 1684322 h 5877499"/>
              <a:gd name="connsiteX56" fmla="*/ 3189651 w 9147471"/>
              <a:gd name="connsiteY56" fmla="*/ 1867202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89651 w 9147471"/>
              <a:gd name="connsiteY53" fmla="*/ 1357750 h 5877499"/>
              <a:gd name="connsiteX54" fmla="*/ 3281091 w 9147471"/>
              <a:gd name="connsiteY54" fmla="*/ 1605945 h 5877499"/>
              <a:gd name="connsiteX55" fmla="*/ 3215777 w 9147471"/>
              <a:gd name="connsiteY55" fmla="*/ 1684322 h 5877499"/>
              <a:gd name="connsiteX56" fmla="*/ 3189651 w 9147471"/>
              <a:gd name="connsiteY56" fmla="*/ 1867202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81091 w 9147471"/>
              <a:gd name="connsiteY54" fmla="*/ 1605945 h 5877499"/>
              <a:gd name="connsiteX55" fmla="*/ 3215777 w 9147471"/>
              <a:gd name="connsiteY55" fmla="*/ 1684322 h 5877499"/>
              <a:gd name="connsiteX56" fmla="*/ 3189651 w 9147471"/>
              <a:gd name="connsiteY56" fmla="*/ 1867202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215777 w 9147471"/>
              <a:gd name="connsiteY55" fmla="*/ 1684322 h 5877499"/>
              <a:gd name="connsiteX56" fmla="*/ 3189651 w 9147471"/>
              <a:gd name="connsiteY56" fmla="*/ 1867202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215777 w 9147471"/>
              <a:gd name="connsiteY55" fmla="*/ 1684322 h 5877499"/>
              <a:gd name="connsiteX56" fmla="*/ 3189651 w 9147471"/>
              <a:gd name="connsiteY56" fmla="*/ 1867202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89651 w 9147471"/>
              <a:gd name="connsiteY56" fmla="*/ 1867202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50463 w 9147471"/>
              <a:gd name="connsiteY57" fmla="*/ 2023956 h 5877499"/>
              <a:gd name="connsiteX58" fmla="*/ 3215777 w 9147471"/>
              <a:gd name="connsiteY58" fmla="*/ 2115396 h 5877499"/>
              <a:gd name="connsiteX59" fmla="*/ 3215777 w 9147471"/>
              <a:gd name="connsiteY59" fmla="*/ 2115396 h 5877499"/>
              <a:gd name="connsiteX60" fmla="*/ 3424783 w 9147471"/>
              <a:gd name="connsiteY60" fmla="*/ 2154585 h 5877499"/>
              <a:gd name="connsiteX61" fmla="*/ 3568474 w 9147471"/>
              <a:gd name="connsiteY61" fmla="*/ 2050082 h 5877499"/>
              <a:gd name="connsiteX62" fmla="*/ 3751354 w 9147471"/>
              <a:gd name="connsiteY62" fmla="*/ 2050082 h 5877499"/>
              <a:gd name="connsiteX63" fmla="*/ 4012611 w 9147471"/>
              <a:gd name="connsiteY63" fmla="*/ 1919453 h 5877499"/>
              <a:gd name="connsiteX64" fmla="*/ 4169365 w 9147471"/>
              <a:gd name="connsiteY64" fmla="*/ 1632070 h 5877499"/>
              <a:gd name="connsiteX65" fmla="*/ 4247743 w 9147471"/>
              <a:gd name="connsiteY65" fmla="*/ 1553693 h 5877499"/>
              <a:gd name="connsiteX66" fmla="*/ 4326120 w 9147471"/>
              <a:gd name="connsiteY66" fmla="*/ 1462253 h 5877499"/>
              <a:gd name="connsiteX67" fmla="*/ 4299994 w 9147471"/>
              <a:gd name="connsiteY67" fmla="*/ 1671259 h 5877499"/>
              <a:gd name="connsiteX68" fmla="*/ 4234680 w 9147471"/>
              <a:gd name="connsiteY68" fmla="*/ 1788825 h 5877499"/>
              <a:gd name="connsiteX69" fmla="*/ 4482874 w 9147471"/>
              <a:gd name="connsiteY69" fmla="*/ 1658196 h 5877499"/>
              <a:gd name="connsiteX70" fmla="*/ 4600440 w 9147471"/>
              <a:gd name="connsiteY70" fmla="*/ 1566756 h 5877499"/>
              <a:gd name="connsiteX71" fmla="*/ 4704943 w 9147471"/>
              <a:gd name="connsiteY71" fmla="*/ 1632070 h 5877499"/>
              <a:gd name="connsiteX72" fmla="*/ 4626565 w 9147471"/>
              <a:gd name="connsiteY72" fmla="*/ 1775762 h 5877499"/>
              <a:gd name="connsiteX73" fmla="*/ 4744131 w 9147471"/>
              <a:gd name="connsiteY73" fmla="*/ 1723510 h 5877499"/>
              <a:gd name="connsiteX74" fmla="*/ 4783320 w 9147471"/>
              <a:gd name="connsiteY74" fmla="*/ 1867202 h 5877499"/>
              <a:gd name="connsiteX75" fmla="*/ 4587377 w 9147471"/>
              <a:gd name="connsiteY75" fmla="*/ 1984768 h 5877499"/>
              <a:gd name="connsiteX76" fmla="*/ 4731068 w 9147471"/>
              <a:gd name="connsiteY76" fmla="*/ 1997830 h 5877499"/>
              <a:gd name="connsiteX77" fmla="*/ 4744131 w 9147471"/>
              <a:gd name="connsiteY77" fmla="*/ 2076208 h 5877499"/>
              <a:gd name="connsiteX78" fmla="*/ 4339183 w 9147471"/>
              <a:gd name="connsiteY78" fmla="*/ 2259088 h 5877499"/>
              <a:gd name="connsiteX79" fmla="*/ 4130177 w 9147471"/>
              <a:gd name="connsiteY79" fmla="*/ 2298276 h 5877499"/>
              <a:gd name="connsiteX80" fmla="*/ 3986485 w 9147471"/>
              <a:gd name="connsiteY80" fmla="*/ 2324402 h 5877499"/>
              <a:gd name="connsiteX81" fmla="*/ 3973423 w 9147471"/>
              <a:gd name="connsiteY81" fmla="*/ 2546470 h 5877499"/>
              <a:gd name="connsiteX82" fmla="*/ 3829731 w 9147471"/>
              <a:gd name="connsiteY82" fmla="*/ 2611785 h 5877499"/>
              <a:gd name="connsiteX83" fmla="*/ 3803605 w 9147471"/>
              <a:gd name="connsiteY83" fmla="*/ 2585659 h 5877499"/>
              <a:gd name="connsiteX84" fmla="*/ 3646851 w 9147471"/>
              <a:gd name="connsiteY84" fmla="*/ 2703225 h 5877499"/>
              <a:gd name="connsiteX85" fmla="*/ 3189651 w 9147471"/>
              <a:gd name="connsiteY85" fmla="*/ 2807728 h 5877499"/>
              <a:gd name="connsiteX86" fmla="*/ 3059023 w 9147471"/>
              <a:gd name="connsiteY86" fmla="*/ 2873042 h 5877499"/>
              <a:gd name="connsiteX87" fmla="*/ 2967583 w 9147471"/>
              <a:gd name="connsiteY87" fmla="*/ 2755476 h 5877499"/>
              <a:gd name="connsiteX88" fmla="*/ 2928394 w 9147471"/>
              <a:gd name="connsiteY88" fmla="*/ 2807728 h 5877499"/>
              <a:gd name="connsiteX89" fmla="*/ 2928394 w 9147471"/>
              <a:gd name="connsiteY89" fmla="*/ 2990608 h 5877499"/>
              <a:gd name="connsiteX90" fmla="*/ 2758577 w 9147471"/>
              <a:gd name="connsiteY90" fmla="*/ 3186550 h 5877499"/>
              <a:gd name="connsiteX91" fmla="*/ 3006771 w 9147471"/>
              <a:gd name="connsiteY91" fmla="*/ 3304116 h 5877499"/>
              <a:gd name="connsiteX92" fmla="*/ 3189651 w 9147471"/>
              <a:gd name="connsiteY92" fmla="*/ 3539248 h 5877499"/>
              <a:gd name="connsiteX93" fmla="*/ 3385594 w 9147471"/>
              <a:gd name="connsiteY93" fmla="*/ 3813568 h 5877499"/>
              <a:gd name="connsiteX94" fmla="*/ 3568474 w 9147471"/>
              <a:gd name="connsiteY94" fmla="*/ 4035636 h 5877499"/>
              <a:gd name="connsiteX95" fmla="*/ 3607663 w 9147471"/>
              <a:gd name="connsiteY95" fmla="*/ 4244642 h 5877499"/>
              <a:gd name="connsiteX96" fmla="*/ 3607663 w 9147471"/>
              <a:gd name="connsiteY96" fmla="*/ 4362208 h 5877499"/>
              <a:gd name="connsiteX97" fmla="*/ 3921171 w 9147471"/>
              <a:gd name="connsiteY97" fmla="*/ 4283830 h 5877499"/>
              <a:gd name="connsiteX98" fmla="*/ 4469811 w 9147471"/>
              <a:gd name="connsiteY98" fmla="*/ 4283830 h 5877499"/>
              <a:gd name="connsiteX99" fmla="*/ 4704943 w 9147471"/>
              <a:gd name="connsiteY99" fmla="*/ 4192390 h 5877499"/>
              <a:gd name="connsiteX100" fmla="*/ 5109891 w 9147471"/>
              <a:gd name="connsiteY100" fmla="*/ 4205453 h 5877499"/>
              <a:gd name="connsiteX101" fmla="*/ 5410337 w 9147471"/>
              <a:gd name="connsiteY101" fmla="*/ 4114013 h 5877499"/>
              <a:gd name="connsiteX102" fmla="*/ 5880600 w 9147471"/>
              <a:gd name="connsiteY102" fmla="*/ 4087888 h 5877499"/>
              <a:gd name="connsiteX103" fmla="*/ 6194108 w 9147471"/>
              <a:gd name="connsiteY103" fmla="*/ 4009510 h 5877499"/>
              <a:gd name="connsiteX104" fmla="*/ 6481491 w 9147471"/>
              <a:gd name="connsiteY104" fmla="*/ 4074825 h 5877499"/>
              <a:gd name="connsiteX105" fmla="*/ 6612120 w 9147471"/>
              <a:gd name="connsiteY105" fmla="*/ 4087888 h 5877499"/>
              <a:gd name="connsiteX106" fmla="*/ 6886440 w 9147471"/>
              <a:gd name="connsiteY106" fmla="*/ 3996448 h 5877499"/>
              <a:gd name="connsiteX107" fmla="*/ 7265263 w 9147471"/>
              <a:gd name="connsiteY107" fmla="*/ 3957259 h 5877499"/>
              <a:gd name="connsiteX108" fmla="*/ 7565708 w 9147471"/>
              <a:gd name="connsiteY108" fmla="*/ 3996448 h 5877499"/>
              <a:gd name="connsiteX109" fmla="*/ 8022364 w 9147471"/>
              <a:gd name="connsiteY109" fmla="*/ 3951068 h 5877499"/>
              <a:gd name="connsiteX110" fmla="*/ 8022908 w 9147471"/>
              <a:gd name="connsiteY110" fmla="*/ 3905008 h 5877499"/>
              <a:gd name="connsiteX111" fmla="*/ 8083392 w 9147471"/>
              <a:gd name="connsiteY111" fmla="*/ 3864730 h 5877499"/>
              <a:gd name="connsiteX112" fmla="*/ 8203476 w 9147471"/>
              <a:gd name="connsiteY112" fmla="*/ 3946509 h 5877499"/>
              <a:gd name="connsiteX113" fmla="*/ 8482354 w 9147471"/>
              <a:gd name="connsiteY113" fmla="*/ 3892013 h 5877499"/>
              <a:gd name="connsiteX114" fmla="*/ 8649925 w 9147471"/>
              <a:gd name="connsiteY114" fmla="*/ 3931133 h 5877499"/>
              <a:gd name="connsiteX115" fmla="*/ 8845868 w 9147471"/>
              <a:gd name="connsiteY115" fmla="*/ 3865819 h 5877499"/>
              <a:gd name="connsiteX116" fmla="*/ 8959828 w 9147471"/>
              <a:gd name="connsiteY116" fmla="*/ 3890584 h 5877499"/>
              <a:gd name="connsiteX117" fmla="*/ 9096308 w 9147471"/>
              <a:gd name="connsiteY117" fmla="*/ 3817718 h 5877499"/>
              <a:gd name="connsiteX118" fmla="*/ 9142709 w 9147471"/>
              <a:gd name="connsiteY118" fmla="*/ 3839965 h 5877499"/>
              <a:gd name="connsiteX119" fmla="*/ 9147471 w 9147471"/>
              <a:gd name="connsiteY119" fmla="*/ 5873893 h 5877499"/>
              <a:gd name="connsiteX120" fmla="*/ 0 w 9147471"/>
              <a:gd name="connsiteY12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215777 w 9147471"/>
              <a:gd name="connsiteY59" fmla="*/ 2115396 h 5877499"/>
              <a:gd name="connsiteX60" fmla="*/ 3215777 w 9147471"/>
              <a:gd name="connsiteY60" fmla="*/ 2115396 h 5877499"/>
              <a:gd name="connsiteX61" fmla="*/ 3424783 w 9147471"/>
              <a:gd name="connsiteY61" fmla="*/ 2154585 h 5877499"/>
              <a:gd name="connsiteX62" fmla="*/ 3568474 w 9147471"/>
              <a:gd name="connsiteY62" fmla="*/ 2050082 h 5877499"/>
              <a:gd name="connsiteX63" fmla="*/ 3751354 w 9147471"/>
              <a:gd name="connsiteY63" fmla="*/ 2050082 h 5877499"/>
              <a:gd name="connsiteX64" fmla="*/ 4012611 w 9147471"/>
              <a:gd name="connsiteY64" fmla="*/ 1919453 h 5877499"/>
              <a:gd name="connsiteX65" fmla="*/ 4169365 w 9147471"/>
              <a:gd name="connsiteY65" fmla="*/ 1632070 h 5877499"/>
              <a:gd name="connsiteX66" fmla="*/ 4247743 w 9147471"/>
              <a:gd name="connsiteY66" fmla="*/ 1553693 h 5877499"/>
              <a:gd name="connsiteX67" fmla="*/ 4326120 w 9147471"/>
              <a:gd name="connsiteY67" fmla="*/ 1462253 h 5877499"/>
              <a:gd name="connsiteX68" fmla="*/ 4299994 w 9147471"/>
              <a:gd name="connsiteY68" fmla="*/ 1671259 h 5877499"/>
              <a:gd name="connsiteX69" fmla="*/ 4234680 w 9147471"/>
              <a:gd name="connsiteY69" fmla="*/ 1788825 h 5877499"/>
              <a:gd name="connsiteX70" fmla="*/ 4482874 w 9147471"/>
              <a:gd name="connsiteY70" fmla="*/ 1658196 h 5877499"/>
              <a:gd name="connsiteX71" fmla="*/ 4600440 w 9147471"/>
              <a:gd name="connsiteY71" fmla="*/ 1566756 h 5877499"/>
              <a:gd name="connsiteX72" fmla="*/ 4704943 w 9147471"/>
              <a:gd name="connsiteY72" fmla="*/ 1632070 h 5877499"/>
              <a:gd name="connsiteX73" fmla="*/ 4626565 w 9147471"/>
              <a:gd name="connsiteY73" fmla="*/ 1775762 h 5877499"/>
              <a:gd name="connsiteX74" fmla="*/ 4744131 w 9147471"/>
              <a:gd name="connsiteY74" fmla="*/ 1723510 h 5877499"/>
              <a:gd name="connsiteX75" fmla="*/ 4783320 w 9147471"/>
              <a:gd name="connsiteY75" fmla="*/ 1867202 h 5877499"/>
              <a:gd name="connsiteX76" fmla="*/ 4587377 w 9147471"/>
              <a:gd name="connsiteY76" fmla="*/ 1984768 h 5877499"/>
              <a:gd name="connsiteX77" fmla="*/ 4731068 w 9147471"/>
              <a:gd name="connsiteY77" fmla="*/ 1997830 h 5877499"/>
              <a:gd name="connsiteX78" fmla="*/ 4744131 w 9147471"/>
              <a:gd name="connsiteY78" fmla="*/ 2076208 h 5877499"/>
              <a:gd name="connsiteX79" fmla="*/ 4339183 w 9147471"/>
              <a:gd name="connsiteY79" fmla="*/ 2259088 h 5877499"/>
              <a:gd name="connsiteX80" fmla="*/ 4130177 w 9147471"/>
              <a:gd name="connsiteY80" fmla="*/ 2298276 h 5877499"/>
              <a:gd name="connsiteX81" fmla="*/ 3986485 w 9147471"/>
              <a:gd name="connsiteY81" fmla="*/ 2324402 h 5877499"/>
              <a:gd name="connsiteX82" fmla="*/ 3973423 w 9147471"/>
              <a:gd name="connsiteY82" fmla="*/ 2546470 h 5877499"/>
              <a:gd name="connsiteX83" fmla="*/ 3829731 w 9147471"/>
              <a:gd name="connsiteY83" fmla="*/ 2611785 h 5877499"/>
              <a:gd name="connsiteX84" fmla="*/ 3803605 w 9147471"/>
              <a:gd name="connsiteY84" fmla="*/ 2585659 h 5877499"/>
              <a:gd name="connsiteX85" fmla="*/ 3646851 w 9147471"/>
              <a:gd name="connsiteY85" fmla="*/ 2703225 h 5877499"/>
              <a:gd name="connsiteX86" fmla="*/ 3189651 w 9147471"/>
              <a:gd name="connsiteY86" fmla="*/ 2807728 h 5877499"/>
              <a:gd name="connsiteX87" fmla="*/ 3059023 w 9147471"/>
              <a:gd name="connsiteY87" fmla="*/ 2873042 h 5877499"/>
              <a:gd name="connsiteX88" fmla="*/ 2967583 w 9147471"/>
              <a:gd name="connsiteY88" fmla="*/ 2755476 h 5877499"/>
              <a:gd name="connsiteX89" fmla="*/ 2928394 w 9147471"/>
              <a:gd name="connsiteY89" fmla="*/ 2807728 h 5877499"/>
              <a:gd name="connsiteX90" fmla="*/ 2928394 w 9147471"/>
              <a:gd name="connsiteY90" fmla="*/ 2990608 h 5877499"/>
              <a:gd name="connsiteX91" fmla="*/ 2758577 w 9147471"/>
              <a:gd name="connsiteY91" fmla="*/ 3186550 h 5877499"/>
              <a:gd name="connsiteX92" fmla="*/ 3006771 w 9147471"/>
              <a:gd name="connsiteY92" fmla="*/ 3304116 h 5877499"/>
              <a:gd name="connsiteX93" fmla="*/ 3189651 w 9147471"/>
              <a:gd name="connsiteY93" fmla="*/ 3539248 h 5877499"/>
              <a:gd name="connsiteX94" fmla="*/ 3385594 w 9147471"/>
              <a:gd name="connsiteY94" fmla="*/ 3813568 h 5877499"/>
              <a:gd name="connsiteX95" fmla="*/ 3568474 w 9147471"/>
              <a:gd name="connsiteY95" fmla="*/ 4035636 h 5877499"/>
              <a:gd name="connsiteX96" fmla="*/ 3607663 w 9147471"/>
              <a:gd name="connsiteY96" fmla="*/ 4244642 h 5877499"/>
              <a:gd name="connsiteX97" fmla="*/ 3607663 w 9147471"/>
              <a:gd name="connsiteY97" fmla="*/ 4362208 h 5877499"/>
              <a:gd name="connsiteX98" fmla="*/ 3921171 w 9147471"/>
              <a:gd name="connsiteY98" fmla="*/ 4283830 h 5877499"/>
              <a:gd name="connsiteX99" fmla="*/ 4469811 w 9147471"/>
              <a:gd name="connsiteY99" fmla="*/ 4283830 h 5877499"/>
              <a:gd name="connsiteX100" fmla="*/ 4704943 w 9147471"/>
              <a:gd name="connsiteY100" fmla="*/ 4192390 h 5877499"/>
              <a:gd name="connsiteX101" fmla="*/ 5109891 w 9147471"/>
              <a:gd name="connsiteY101" fmla="*/ 4205453 h 5877499"/>
              <a:gd name="connsiteX102" fmla="*/ 5410337 w 9147471"/>
              <a:gd name="connsiteY102" fmla="*/ 4114013 h 5877499"/>
              <a:gd name="connsiteX103" fmla="*/ 5880600 w 9147471"/>
              <a:gd name="connsiteY103" fmla="*/ 4087888 h 5877499"/>
              <a:gd name="connsiteX104" fmla="*/ 6194108 w 9147471"/>
              <a:gd name="connsiteY104" fmla="*/ 4009510 h 5877499"/>
              <a:gd name="connsiteX105" fmla="*/ 6481491 w 9147471"/>
              <a:gd name="connsiteY105" fmla="*/ 4074825 h 5877499"/>
              <a:gd name="connsiteX106" fmla="*/ 6612120 w 9147471"/>
              <a:gd name="connsiteY106" fmla="*/ 4087888 h 5877499"/>
              <a:gd name="connsiteX107" fmla="*/ 6886440 w 9147471"/>
              <a:gd name="connsiteY107" fmla="*/ 3996448 h 5877499"/>
              <a:gd name="connsiteX108" fmla="*/ 7265263 w 9147471"/>
              <a:gd name="connsiteY108" fmla="*/ 3957259 h 5877499"/>
              <a:gd name="connsiteX109" fmla="*/ 7565708 w 9147471"/>
              <a:gd name="connsiteY109" fmla="*/ 3996448 h 5877499"/>
              <a:gd name="connsiteX110" fmla="*/ 8022364 w 9147471"/>
              <a:gd name="connsiteY110" fmla="*/ 3951068 h 5877499"/>
              <a:gd name="connsiteX111" fmla="*/ 8022908 w 9147471"/>
              <a:gd name="connsiteY111" fmla="*/ 3905008 h 5877499"/>
              <a:gd name="connsiteX112" fmla="*/ 8083392 w 9147471"/>
              <a:gd name="connsiteY112" fmla="*/ 3864730 h 5877499"/>
              <a:gd name="connsiteX113" fmla="*/ 8203476 w 9147471"/>
              <a:gd name="connsiteY113" fmla="*/ 3946509 h 5877499"/>
              <a:gd name="connsiteX114" fmla="*/ 8482354 w 9147471"/>
              <a:gd name="connsiteY114" fmla="*/ 3892013 h 5877499"/>
              <a:gd name="connsiteX115" fmla="*/ 8649925 w 9147471"/>
              <a:gd name="connsiteY115" fmla="*/ 3931133 h 5877499"/>
              <a:gd name="connsiteX116" fmla="*/ 8845868 w 9147471"/>
              <a:gd name="connsiteY116" fmla="*/ 3865819 h 5877499"/>
              <a:gd name="connsiteX117" fmla="*/ 8959828 w 9147471"/>
              <a:gd name="connsiteY117" fmla="*/ 3890584 h 5877499"/>
              <a:gd name="connsiteX118" fmla="*/ 9096308 w 9147471"/>
              <a:gd name="connsiteY118" fmla="*/ 3817718 h 5877499"/>
              <a:gd name="connsiteX119" fmla="*/ 9142709 w 9147471"/>
              <a:gd name="connsiteY119" fmla="*/ 3839965 h 5877499"/>
              <a:gd name="connsiteX120" fmla="*/ 9147471 w 9147471"/>
              <a:gd name="connsiteY120" fmla="*/ 5873893 h 5877499"/>
              <a:gd name="connsiteX121" fmla="*/ 0 w 9147471"/>
              <a:gd name="connsiteY121"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15777 w 9147471"/>
              <a:gd name="connsiteY60" fmla="*/ 2115396 h 5877499"/>
              <a:gd name="connsiteX61" fmla="*/ 3215777 w 9147471"/>
              <a:gd name="connsiteY61" fmla="*/ 2115396 h 5877499"/>
              <a:gd name="connsiteX62" fmla="*/ 3424783 w 9147471"/>
              <a:gd name="connsiteY62" fmla="*/ 2154585 h 5877499"/>
              <a:gd name="connsiteX63" fmla="*/ 3568474 w 9147471"/>
              <a:gd name="connsiteY63" fmla="*/ 2050082 h 5877499"/>
              <a:gd name="connsiteX64" fmla="*/ 3751354 w 9147471"/>
              <a:gd name="connsiteY64" fmla="*/ 2050082 h 5877499"/>
              <a:gd name="connsiteX65" fmla="*/ 4012611 w 9147471"/>
              <a:gd name="connsiteY65" fmla="*/ 1919453 h 5877499"/>
              <a:gd name="connsiteX66" fmla="*/ 4169365 w 9147471"/>
              <a:gd name="connsiteY66" fmla="*/ 1632070 h 5877499"/>
              <a:gd name="connsiteX67" fmla="*/ 4247743 w 9147471"/>
              <a:gd name="connsiteY67" fmla="*/ 1553693 h 5877499"/>
              <a:gd name="connsiteX68" fmla="*/ 4326120 w 9147471"/>
              <a:gd name="connsiteY68" fmla="*/ 1462253 h 5877499"/>
              <a:gd name="connsiteX69" fmla="*/ 4299994 w 9147471"/>
              <a:gd name="connsiteY69" fmla="*/ 1671259 h 5877499"/>
              <a:gd name="connsiteX70" fmla="*/ 4234680 w 9147471"/>
              <a:gd name="connsiteY70" fmla="*/ 1788825 h 5877499"/>
              <a:gd name="connsiteX71" fmla="*/ 4482874 w 9147471"/>
              <a:gd name="connsiteY71" fmla="*/ 1658196 h 5877499"/>
              <a:gd name="connsiteX72" fmla="*/ 4600440 w 9147471"/>
              <a:gd name="connsiteY72" fmla="*/ 1566756 h 5877499"/>
              <a:gd name="connsiteX73" fmla="*/ 4704943 w 9147471"/>
              <a:gd name="connsiteY73" fmla="*/ 1632070 h 5877499"/>
              <a:gd name="connsiteX74" fmla="*/ 4626565 w 9147471"/>
              <a:gd name="connsiteY74" fmla="*/ 1775762 h 5877499"/>
              <a:gd name="connsiteX75" fmla="*/ 4744131 w 9147471"/>
              <a:gd name="connsiteY75" fmla="*/ 1723510 h 5877499"/>
              <a:gd name="connsiteX76" fmla="*/ 4783320 w 9147471"/>
              <a:gd name="connsiteY76" fmla="*/ 1867202 h 5877499"/>
              <a:gd name="connsiteX77" fmla="*/ 4587377 w 9147471"/>
              <a:gd name="connsiteY77" fmla="*/ 1984768 h 5877499"/>
              <a:gd name="connsiteX78" fmla="*/ 4731068 w 9147471"/>
              <a:gd name="connsiteY78" fmla="*/ 1997830 h 5877499"/>
              <a:gd name="connsiteX79" fmla="*/ 4744131 w 9147471"/>
              <a:gd name="connsiteY79" fmla="*/ 2076208 h 5877499"/>
              <a:gd name="connsiteX80" fmla="*/ 4339183 w 9147471"/>
              <a:gd name="connsiteY80" fmla="*/ 2259088 h 5877499"/>
              <a:gd name="connsiteX81" fmla="*/ 4130177 w 9147471"/>
              <a:gd name="connsiteY81" fmla="*/ 2298276 h 5877499"/>
              <a:gd name="connsiteX82" fmla="*/ 3986485 w 9147471"/>
              <a:gd name="connsiteY82" fmla="*/ 2324402 h 5877499"/>
              <a:gd name="connsiteX83" fmla="*/ 3973423 w 9147471"/>
              <a:gd name="connsiteY83" fmla="*/ 2546470 h 5877499"/>
              <a:gd name="connsiteX84" fmla="*/ 3829731 w 9147471"/>
              <a:gd name="connsiteY84" fmla="*/ 2611785 h 5877499"/>
              <a:gd name="connsiteX85" fmla="*/ 3803605 w 9147471"/>
              <a:gd name="connsiteY85" fmla="*/ 2585659 h 5877499"/>
              <a:gd name="connsiteX86" fmla="*/ 3646851 w 9147471"/>
              <a:gd name="connsiteY86" fmla="*/ 2703225 h 5877499"/>
              <a:gd name="connsiteX87" fmla="*/ 3189651 w 9147471"/>
              <a:gd name="connsiteY87" fmla="*/ 2807728 h 5877499"/>
              <a:gd name="connsiteX88" fmla="*/ 3059023 w 9147471"/>
              <a:gd name="connsiteY88" fmla="*/ 2873042 h 5877499"/>
              <a:gd name="connsiteX89" fmla="*/ 2967583 w 9147471"/>
              <a:gd name="connsiteY89" fmla="*/ 2755476 h 5877499"/>
              <a:gd name="connsiteX90" fmla="*/ 2928394 w 9147471"/>
              <a:gd name="connsiteY90" fmla="*/ 2807728 h 5877499"/>
              <a:gd name="connsiteX91" fmla="*/ 2928394 w 9147471"/>
              <a:gd name="connsiteY91" fmla="*/ 2990608 h 5877499"/>
              <a:gd name="connsiteX92" fmla="*/ 2758577 w 9147471"/>
              <a:gd name="connsiteY92" fmla="*/ 3186550 h 5877499"/>
              <a:gd name="connsiteX93" fmla="*/ 3006771 w 9147471"/>
              <a:gd name="connsiteY93" fmla="*/ 3304116 h 5877499"/>
              <a:gd name="connsiteX94" fmla="*/ 3189651 w 9147471"/>
              <a:gd name="connsiteY94" fmla="*/ 3539248 h 5877499"/>
              <a:gd name="connsiteX95" fmla="*/ 3385594 w 9147471"/>
              <a:gd name="connsiteY95" fmla="*/ 3813568 h 5877499"/>
              <a:gd name="connsiteX96" fmla="*/ 3568474 w 9147471"/>
              <a:gd name="connsiteY96" fmla="*/ 4035636 h 5877499"/>
              <a:gd name="connsiteX97" fmla="*/ 3607663 w 9147471"/>
              <a:gd name="connsiteY97" fmla="*/ 4244642 h 5877499"/>
              <a:gd name="connsiteX98" fmla="*/ 3607663 w 9147471"/>
              <a:gd name="connsiteY98" fmla="*/ 4362208 h 5877499"/>
              <a:gd name="connsiteX99" fmla="*/ 3921171 w 9147471"/>
              <a:gd name="connsiteY99" fmla="*/ 4283830 h 5877499"/>
              <a:gd name="connsiteX100" fmla="*/ 4469811 w 9147471"/>
              <a:gd name="connsiteY100" fmla="*/ 4283830 h 5877499"/>
              <a:gd name="connsiteX101" fmla="*/ 4704943 w 9147471"/>
              <a:gd name="connsiteY101" fmla="*/ 4192390 h 5877499"/>
              <a:gd name="connsiteX102" fmla="*/ 5109891 w 9147471"/>
              <a:gd name="connsiteY102" fmla="*/ 4205453 h 5877499"/>
              <a:gd name="connsiteX103" fmla="*/ 5410337 w 9147471"/>
              <a:gd name="connsiteY103" fmla="*/ 4114013 h 5877499"/>
              <a:gd name="connsiteX104" fmla="*/ 5880600 w 9147471"/>
              <a:gd name="connsiteY104" fmla="*/ 4087888 h 5877499"/>
              <a:gd name="connsiteX105" fmla="*/ 6194108 w 9147471"/>
              <a:gd name="connsiteY105" fmla="*/ 4009510 h 5877499"/>
              <a:gd name="connsiteX106" fmla="*/ 6481491 w 9147471"/>
              <a:gd name="connsiteY106" fmla="*/ 4074825 h 5877499"/>
              <a:gd name="connsiteX107" fmla="*/ 6612120 w 9147471"/>
              <a:gd name="connsiteY107" fmla="*/ 4087888 h 5877499"/>
              <a:gd name="connsiteX108" fmla="*/ 6886440 w 9147471"/>
              <a:gd name="connsiteY108" fmla="*/ 3996448 h 5877499"/>
              <a:gd name="connsiteX109" fmla="*/ 7265263 w 9147471"/>
              <a:gd name="connsiteY109" fmla="*/ 3957259 h 5877499"/>
              <a:gd name="connsiteX110" fmla="*/ 7565708 w 9147471"/>
              <a:gd name="connsiteY110" fmla="*/ 3996448 h 5877499"/>
              <a:gd name="connsiteX111" fmla="*/ 8022364 w 9147471"/>
              <a:gd name="connsiteY111" fmla="*/ 3951068 h 5877499"/>
              <a:gd name="connsiteX112" fmla="*/ 8022908 w 9147471"/>
              <a:gd name="connsiteY112" fmla="*/ 3905008 h 5877499"/>
              <a:gd name="connsiteX113" fmla="*/ 8083392 w 9147471"/>
              <a:gd name="connsiteY113" fmla="*/ 3864730 h 5877499"/>
              <a:gd name="connsiteX114" fmla="*/ 8203476 w 9147471"/>
              <a:gd name="connsiteY114" fmla="*/ 3946509 h 5877499"/>
              <a:gd name="connsiteX115" fmla="*/ 8482354 w 9147471"/>
              <a:gd name="connsiteY115" fmla="*/ 3892013 h 5877499"/>
              <a:gd name="connsiteX116" fmla="*/ 8649925 w 9147471"/>
              <a:gd name="connsiteY116" fmla="*/ 3931133 h 5877499"/>
              <a:gd name="connsiteX117" fmla="*/ 8845868 w 9147471"/>
              <a:gd name="connsiteY117" fmla="*/ 3865819 h 5877499"/>
              <a:gd name="connsiteX118" fmla="*/ 8959828 w 9147471"/>
              <a:gd name="connsiteY118" fmla="*/ 3890584 h 5877499"/>
              <a:gd name="connsiteX119" fmla="*/ 9096308 w 9147471"/>
              <a:gd name="connsiteY119" fmla="*/ 3817718 h 5877499"/>
              <a:gd name="connsiteX120" fmla="*/ 9142709 w 9147471"/>
              <a:gd name="connsiteY120" fmla="*/ 3839965 h 5877499"/>
              <a:gd name="connsiteX121" fmla="*/ 9147471 w 9147471"/>
              <a:gd name="connsiteY121" fmla="*/ 5873893 h 5877499"/>
              <a:gd name="connsiteX122" fmla="*/ 0 w 9147471"/>
              <a:gd name="connsiteY12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15777 w 9147471"/>
              <a:gd name="connsiteY60" fmla="*/ 2115396 h 5877499"/>
              <a:gd name="connsiteX61" fmla="*/ 3215777 w 9147471"/>
              <a:gd name="connsiteY61" fmla="*/ 2184452 h 5877499"/>
              <a:gd name="connsiteX62" fmla="*/ 3424783 w 9147471"/>
              <a:gd name="connsiteY62" fmla="*/ 2154585 h 5877499"/>
              <a:gd name="connsiteX63" fmla="*/ 3568474 w 9147471"/>
              <a:gd name="connsiteY63" fmla="*/ 2050082 h 5877499"/>
              <a:gd name="connsiteX64" fmla="*/ 3751354 w 9147471"/>
              <a:gd name="connsiteY64" fmla="*/ 2050082 h 5877499"/>
              <a:gd name="connsiteX65" fmla="*/ 4012611 w 9147471"/>
              <a:gd name="connsiteY65" fmla="*/ 1919453 h 5877499"/>
              <a:gd name="connsiteX66" fmla="*/ 4169365 w 9147471"/>
              <a:gd name="connsiteY66" fmla="*/ 1632070 h 5877499"/>
              <a:gd name="connsiteX67" fmla="*/ 4247743 w 9147471"/>
              <a:gd name="connsiteY67" fmla="*/ 1553693 h 5877499"/>
              <a:gd name="connsiteX68" fmla="*/ 4326120 w 9147471"/>
              <a:gd name="connsiteY68" fmla="*/ 1462253 h 5877499"/>
              <a:gd name="connsiteX69" fmla="*/ 4299994 w 9147471"/>
              <a:gd name="connsiteY69" fmla="*/ 1671259 h 5877499"/>
              <a:gd name="connsiteX70" fmla="*/ 4234680 w 9147471"/>
              <a:gd name="connsiteY70" fmla="*/ 1788825 h 5877499"/>
              <a:gd name="connsiteX71" fmla="*/ 4482874 w 9147471"/>
              <a:gd name="connsiteY71" fmla="*/ 1658196 h 5877499"/>
              <a:gd name="connsiteX72" fmla="*/ 4600440 w 9147471"/>
              <a:gd name="connsiteY72" fmla="*/ 1566756 h 5877499"/>
              <a:gd name="connsiteX73" fmla="*/ 4704943 w 9147471"/>
              <a:gd name="connsiteY73" fmla="*/ 1632070 h 5877499"/>
              <a:gd name="connsiteX74" fmla="*/ 4626565 w 9147471"/>
              <a:gd name="connsiteY74" fmla="*/ 1775762 h 5877499"/>
              <a:gd name="connsiteX75" fmla="*/ 4744131 w 9147471"/>
              <a:gd name="connsiteY75" fmla="*/ 1723510 h 5877499"/>
              <a:gd name="connsiteX76" fmla="*/ 4783320 w 9147471"/>
              <a:gd name="connsiteY76" fmla="*/ 1867202 h 5877499"/>
              <a:gd name="connsiteX77" fmla="*/ 4587377 w 9147471"/>
              <a:gd name="connsiteY77" fmla="*/ 1984768 h 5877499"/>
              <a:gd name="connsiteX78" fmla="*/ 4731068 w 9147471"/>
              <a:gd name="connsiteY78" fmla="*/ 1997830 h 5877499"/>
              <a:gd name="connsiteX79" fmla="*/ 4744131 w 9147471"/>
              <a:gd name="connsiteY79" fmla="*/ 2076208 h 5877499"/>
              <a:gd name="connsiteX80" fmla="*/ 4339183 w 9147471"/>
              <a:gd name="connsiteY80" fmla="*/ 2259088 h 5877499"/>
              <a:gd name="connsiteX81" fmla="*/ 4130177 w 9147471"/>
              <a:gd name="connsiteY81" fmla="*/ 2298276 h 5877499"/>
              <a:gd name="connsiteX82" fmla="*/ 3986485 w 9147471"/>
              <a:gd name="connsiteY82" fmla="*/ 2324402 h 5877499"/>
              <a:gd name="connsiteX83" fmla="*/ 3973423 w 9147471"/>
              <a:gd name="connsiteY83" fmla="*/ 2546470 h 5877499"/>
              <a:gd name="connsiteX84" fmla="*/ 3829731 w 9147471"/>
              <a:gd name="connsiteY84" fmla="*/ 2611785 h 5877499"/>
              <a:gd name="connsiteX85" fmla="*/ 3803605 w 9147471"/>
              <a:gd name="connsiteY85" fmla="*/ 2585659 h 5877499"/>
              <a:gd name="connsiteX86" fmla="*/ 3646851 w 9147471"/>
              <a:gd name="connsiteY86" fmla="*/ 2703225 h 5877499"/>
              <a:gd name="connsiteX87" fmla="*/ 3189651 w 9147471"/>
              <a:gd name="connsiteY87" fmla="*/ 2807728 h 5877499"/>
              <a:gd name="connsiteX88" fmla="*/ 3059023 w 9147471"/>
              <a:gd name="connsiteY88" fmla="*/ 2873042 h 5877499"/>
              <a:gd name="connsiteX89" fmla="*/ 2967583 w 9147471"/>
              <a:gd name="connsiteY89" fmla="*/ 2755476 h 5877499"/>
              <a:gd name="connsiteX90" fmla="*/ 2928394 w 9147471"/>
              <a:gd name="connsiteY90" fmla="*/ 2807728 h 5877499"/>
              <a:gd name="connsiteX91" fmla="*/ 2928394 w 9147471"/>
              <a:gd name="connsiteY91" fmla="*/ 2990608 h 5877499"/>
              <a:gd name="connsiteX92" fmla="*/ 2758577 w 9147471"/>
              <a:gd name="connsiteY92" fmla="*/ 3186550 h 5877499"/>
              <a:gd name="connsiteX93" fmla="*/ 3006771 w 9147471"/>
              <a:gd name="connsiteY93" fmla="*/ 3304116 h 5877499"/>
              <a:gd name="connsiteX94" fmla="*/ 3189651 w 9147471"/>
              <a:gd name="connsiteY94" fmla="*/ 3539248 h 5877499"/>
              <a:gd name="connsiteX95" fmla="*/ 3385594 w 9147471"/>
              <a:gd name="connsiteY95" fmla="*/ 3813568 h 5877499"/>
              <a:gd name="connsiteX96" fmla="*/ 3568474 w 9147471"/>
              <a:gd name="connsiteY96" fmla="*/ 4035636 h 5877499"/>
              <a:gd name="connsiteX97" fmla="*/ 3607663 w 9147471"/>
              <a:gd name="connsiteY97" fmla="*/ 4244642 h 5877499"/>
              <a:gd name="connsiteX98" fmla="*/ 3607663 w 9147471"/>
              <a:gd name="connsiteY98" fmla="*/ 4362208 h 5877499"/>
              <a:gd name="connsiteX99" fmla="*/ 3921171 w 9147471"/>
              <a:gd name="connsiteY99" fmla="*/ 4283830 h 5877499"/>
              <a:gd name="connsiteX100" fmla="*/ 4469811 w 9147471"/>
              <a:gd name="connsiteY100" fmla="*/ 4283830 h 5877499"/>
              <a:gd name="connsiteX101" fmla="*/ 4704943 w 9147471"/>
              <a:gd name="connsiteY101" fmla="*/ 4192390 h 5877499"/>
              <a:gd name="connsiteX102" fmla="*/ 5109891 w 9147471"/>
              <a:gd name="connsiteY102" fmla="*/ 4205453 h 5877499"/>
              <a:gd name="connsiteX103" fmla="*/ 5410337 w 9147471"/>
              <a:gd name="connsiteY103" fmla="*/ 4114013 h 5877499"/>
              <a:gd name="connsiteX104" fmla="*/ 5880600 w 9147471"/>
              <a:gd name="connsiteY104" fmla="*/ 4087888 h 5877499"/>
              <a:gd name="connsiteX105" fmla="*/ 6194108 w 9147471"/>
              <a:gd name="connsiteY105" fmla="*/ 4009510 h 5877499"/>
              <a:gd name="connsiteX106" fmla="*/ 6481491 w 9147471"/>
              <a:gd name="connsiteY106" fmla="*/ 4074825 h 5877499"/>
              <a:gd name="connsiteX107" fmla="*/ 6612120 w 9147471"/>
              <a:gd name="connsiteY107" fmla="*/ 4087888 h 5877499"/>
              <a:gd name="connsiteX108" fmla="*/ 6886440 w 9147471"/>
              <a:gd name="connsiteY108" fmla="*/ 3996448 h 5877499"/>
              <a:gd name="connsiteX109" fmla="*/ 7265263 w 9147471"/>
              <a:gd name="connsiteY109" fmla="*/ 3957259 h 5877499"/>
              <a:gd name="connsiteX110" fmla="*/ 7565708 w 9147471"/>
              <a:gd name="connsiteY110" fmla="*/ 3996448 h 5877499"/>
              <a:gd name="connsiteX111" fmla="*/ 8022364 w 9147471"/>
              <a:gd name="connsiteY111" fmla="*/ 3951068 h 5877499"/>
              <a:gd name="connsiteX112" fmla="*/ 8022908 w 9147471"/>
              <a:gd name="connsiteY112" fmla="*/ 3905008 h 5877499"/>
              <a:gd name="connsiteX113" fmla="*/ 8083392 w 9147471"/>
              <a:gd name="connsiteY113" fmla="*/ 3864730 h 5877499"/>
              <a:gd name="connsiteX114" fmla="*/ 8203476 w 9147471"/>
              <a:gd name="connsiteY114" fmla="*/ 3946509 h 5877499"/>
              <a:gd name="connsiteX115" fmla="*/ 8482354 w 9147471"/>
              <a:gd name="connsiteY115" fmla="*/ 3892013 h 5877499"/>
              <a:gd name="connsiteX116" fmla="*/ 8649925 w 9147471"/>
              <a:gd name="connsiteY116" fmla="*/ 3931133 h 5877499"/>
              <a:gd name="connsiteX117" fmla="*/ 8845868 w 9147471"/>
              <a:gd name="connsiteY117" fmla="*/ 3865819 h 5877499"/>
              <a:gd name="connsiteX118" fmla="*/ 8959828 w 9147471"/>
              <a:gd name="connsiteY118" fmla="*/ 3890584 h 5877499"/>
              <a:gd name="connsiteX119" fmla="*/ 9096308 w 9147471"/>
              <a:gd name="connsiteY119" fmla="*/ 3817718 h 5877499"/>
              <a:gd name="connsiteX120" fmla="*/ 9142709 w 9147471"/>
              <a:gd name="connsiteY120" fmla="*/ 3839965 h 5877499"/>
              <a:gd name="connsiteX121" fmla="*/ 9147471 w 9147471"/>
              <a:gd name="connsiteY121" fmla="*/ 5873893 h 5877499"/>
              <a:gd name="connsiteX122" fmla="*/ 0 w 9147471"/>
              <a:gd name="connsiteY12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424783 w 9147471"/>
              <a:gd name="connsiteY62" fmla="*/ 2154585 h 5877499"/>
              <a:gd name="connsiteX63" fmla="*/ 3568474 w 9147471"/>
              <a:gd name="connsiteY63" fmla="*/ 2050082 h 5877499"/>
              <a:gd name="connsiteX64" fmla="*/ 3751354 w 9147471"/>
              <a:gd name="connsiteY64" fmla="*/ 2050082 h 5877499"/>
              <a:gd name="connsiteX65" fmla="*/ 4012611 w 9147471"/>
              <a:gd name="connsiteY65" fmla="*/ 1919453 h 5877499"/>
              <a:gd name="connsiteX66" fmla="*/ 4169365 w 9147471"/>
              <a:gd name="connsiteY66" fmla="*/ 1632070 h 5877499"/>
              <a:gd name="connsiteX67" fmla="*/ 4247743 w 9147471"/>
              <a:gd name="connsiteY67" fmla="*/ 1553693 h 5877499"/>
              <a:gd name="connsiteX68" fmla="*/ 4326120 w 9147471"/>
              <a:gd name="connsiteY68" fmla="*/ 1462253 h 5877499"/>
              <a:gd name="connsiteX69" fmla="*/ 4299994 w 9147471"/>
              <a:gd name="connsiteY69" fmla="*/ 1671259 h 5877499"/>
              <a:gd name="connsiteX70" fmla="*/ 4234680 w 9147471"/>
              <a:gd name="connsiteY70" fmla="*/ 1788825 h 5877499"/>
              <a:gd name="connsiteX71" fmla="*/ 4482874 w 9147471"/>
              <a:gd name="connsiteY71" fmla="*/ 1658196 h 5877499"/>
              <a:gd name="connsiteX72" fmla="*/ 4600440 w 9147471"/>
              <a:gd name="connsiteY72" fmla="*/ 1566756 h 5877499"/>
              <a:gd name="connsiteX73" fmla="*/ 4704943 w 9147471"/>
              <a:gd name="connsiteY73" fmla="*/ 1632070 h 5877499"/>
              <a:gd name="connsiteX74" fmla="*/ 4626565 w 9147471"/>
              <a:gd name="connsiteY74" fmla="*/ 1775762 h 5877499"/>
              <a:gd name="connsiteX75" fmla="*/ 4744131 w 9147471"/>
              <a:gd name="connsiteY75" fmla="*/ 1723510 h 5877499"/>
              <a:gd name="connsiteX76" fmla="*/ 4783320 w 9147471"/>
              <a:gd name="connsiteY76" fmla="*/ 1867202 h 5877499"/>
              <a:gd name="connsiteX77" fmla="*/ 4587377 w 9147471"/>
              <a:gd name="connsiteY77" fmla="*/ 1984768 h 5877499"/>
              <a:gd name="connsiteX78" fmla="*/ 4731068 w 9147471"/>
              <a:gd name="connsiteY78" fmla="*/ 1997830 h 5877499"/>
              <a:gd name="connsiteX79" fmla="*/ 4744131 w 9147471"/>
              <a:gd name="connsiteY79" fmla="*/ 2076208 h 5877499"/>
              <a:gd name="connsiteX80" fmla="*/ 4339183 w 9147471"/>
              <a:gd name="connsiteY80" fmla="*/ 2259088 h 5877499"/>
              <a:gd name="connsiteX81" fmla="*/ 4130177 w 9147471"/>
              <a:gd name="connsiteY81" fmla="*/ 2298276 h 5877499"/>
              <a:gd name="connsiteX82" fmla="*/ 3986485 w 9147471"/>
              <a:gd name="connsiteY82" fmla="*/ 2324402 h 5877499"/>
              <a:gd name="connsiteX83" fmla="*/ 3973423 w 9147471"/>
              <a:gd name="connsiteY83" fmla="*/ 2546470 h 5877499"/>
              <a:gd name="connsiteX84" fmla="*/ 3829731 w 9147471"/>
              <a:gd name="connsiteY84" fmla="*/ 2611785 h 5877499"/>
              <a:gd name="connsiteX85" fmla="*/ 3803605 w 9147471"/>
              <a:gd name="connsiteY85" fmla="*/ 2585659 h 5877499"/>
              <a:gd name="connsiteX86" fmla="*/ 3646851 w 9147471"/>
              <a:gd name="connsiteY86" fmla="*/ 2703225 h 5877499"/>
              <a:gd name="connsiteX87" fmla="*/ 3189651 w 9147471"/>
              <a:gd name="connsiteY87" fmla="*/ 2807728 h 5877499"/>
              <a:gd name="connsiteX88" fmla="*/ 3059023 w 9147471"/>
              <a:gd name="connsiteY88" fmla="*/ 2873042 h 5877499"/>
              <a:gd name="connsiteX89" fmla="*/ 2967583 w 9147471"/>
              <a:gd name="connsiteY89" fmla="*/ 2755476 h 5877499"/>
              <a:gd name="connsiteX90" fmla="*/ 2928394 w 9147471"/>
              <a:gd name="connsiteY90" fmla="*/ 2807728 h 5877499"/>
              <a:gd name="connsiteX91" fmla="*/ 2928394 w 9147471"/>
              <a:gd name="connsiteY91" fmla="*/ 2990608 h 5877499"/>
              <a:gd name="connsiteX92" fmla="*/ 2758577 w 9147471"/>
              <a:gd name="connsiteY92" fmla="*/ 3186550 h 5877499"/>
              <a:gd name="connsiteX93" fmla="*/ 3006771 w 9147471"/>
              <a:gd name="connsiteY93" fmla="*/ 3304116 h 5877499"/>
              <a:gd name="connsiteX94" fmla="*/ 3189651 w 9147471"/>
              <a:gd name="connsiteY94" fmla="*/ 3539248 h 5877499"/>
              <a:gd name="connsiteX95" fmla="*/ 3385594 w 9147471"/>
              <a:gd name="connsiteY95" fmla="*/ 3813568 h 5877499"/>
              <a:gd name="connsiteX96" fmla="*/ 3568474 w 9147471"/>
              <a:gd name="connsiteY96" fmla="*/ 4035636 h 5877499"/>
              <a:gd name="connsiteX97" fmla="*/ 3607663 w 9147471"/>
              <a:gd name="connsiteY97" fmla="*/ 4244642 h 5877499"/>
              <a:gd name="connsiteX98" fmla="*/ 3607663 w 9147471"/>
              <a:gd name="connsiteY98" fmla="*/ 4362208 h 5877499"/>
              <a:gd name="connsiteX99" fmla="*/ 3921171 w 9147471"/>
              <a:gd name="connsiteY99" fmla="*/ 4283830 h 5877499"/>
              <a:gd name="connsiteX100" fmla="*/ 4469811 w 9147471"/>
              <a:gd name="connsiteY100" fmla="*/ 4283830 h 5877499"/>
              <a:gd name="connsiteX101" fmla="*/ 4704943 w 9147471"/>
              <a:gd name="connsiteY101" fmla="*/ 4192390 h 5877499"/>
              <a:gd name="connsiteX102" fmla="*/ 5109891 w 9147471"/>
              <a:gd name="connsiteY102" fmla="*/ 4205453 h 5877499"/>
              <a:gd name="connsiteX103" fmla="*/ 5410337 w 9147471"/>
              <a:gd name="connsiteY103" fmla="*/ 4114013 h 5877499"/>
              <a:gd name="connsiteX104" fmla="*/ 5880600 w 9147471"/>
              <a:gd name="connsiteY104" fmla="*/ 4087888 h 5877499"/>
              <a:gd name="connsiteX105" fmla="*/ 6194108 w 9147471"/>
              <a:gd name="connsiteY105" fmla="*/ 4009510 h 5877499"/>
              <a:gd name="connsiteX106" fmla="*/ 6481491 w 9147471"/>
              <a:gd name="connsiteY106" fmla="*/ 4074825 h 5877499"/>
              <a:gd name="connsiteX107" fmla="*/ 6612120 w 9147471"/>
              <a:gd name="connsiteY107" fmla="*/ 4087888 h 5877499"/>
              <a:gd name="connsiteX108" fmla="*/ 6886440 w 9147471"/>
              <a:gd name="connsiteY108" fmla="*/ 3996448 h 5877499"/>
              <a:gd name="connsiteX109" fmla="*/ 7265263 w 9147471"/>
              <a:gd name="connsiteY109" fmla="*/ 3957259 h 5877499"/>
              <a:gd name="connsiteX110" fmla="*/ 7565708 w 9147471"/>
              <a:gd name="connsiteY110" fmla="*/ 3996448 h 5877499"/>
              <a:gd name="connsiteX111" fmla="*/ 8022364 w 9147471"/>
              <a:gd name="connsiteY111" fmla="*/ 3951068 h 5877499"/>
              <a:gd name="connsiteX112" fmla="*/ 8022908 w 9147471"/>
              <a:gd name="connsiteY112" fmla="*/ 3905008 h 5877499"/>
              <a:gd name="connsiteX113" fmla="*/ 8083392 w 9147471"/>
              <a:gd name="connsiteY113" fmla="*/ 3864730 h 5877499"/>
              <a:gd name="connsiteX114" fmla="*/ 8203476 w 9147471"/>
              <a:gd name="connsiteY114" fmla="*/ 3946509 h 5877499"/>
              <a:gd name="connsiteX115" fmla="*/ 8482354 w 9147471"/>
              <a:gd name="connsiteY115" fmla="*/ 3892013 h 5877499"/>
              <a:gd name="connsiteX116" fmla="*/ 8649925 w 9147471"/>
              <a:gd name="connsiteY116" fmla="*/ 3931133 h 5877499"/>
              <a:gd name="connsiteX117" fmla="*/ 8845868 w 9147471"/>
              <a:gd name="connsiteY117" fmla="*/ 3865819 h 5877499"/>
              <a:gd name="connsiteX118" fmla="*/ 8959828 w 9147471"/>
              <a:gd name="connsiteY118" fmla="*/ 3890584 h 5877499"/>
              <a:gd name="connsiteX119" fmla="*/ 9096308 w 9147471"/>
              <a:gd name="connsiteY119" fmla="*/ 3817718 h 5877499"/>
              <a:gd name="connsiteX120" fmla="*/ 9142709 w 9147471"/>
              <a:gd name="connsiteY120" fmla="*/ 3839965 h 5877499"/>
              <a:gd name="connsiteX121" fmla="*/ 9147471 w 9147471"/>
              <a:gd name="connsiteY121" fmla="*/ 5873893 h 5877499"/>
              <a:gd name="connsiteX122" fmla="*/ 0 w 9147471"/>
              <a:gd name="connsiteY12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24783 w 9147471"/>
              <a:gd name="connsiteY63" fmla="*/ 2154585 h 5877499"/>
              <a:gd name="connsiteX64" fmla="*/ 3568474 w 9147471"/>
              <a:gd name="connsiteY64" fmla="*/ 2050082 h 5877499"/>
              <a:gd name="connsiteX65" fmla="*/ 3751354 w 9147471"/>
              <a:gd name="connsiteY65" fmla="*/ 2050082 h 5877499"/>
              <a:gd name="connsiteX66" fmla="*/ 4012611 w 9147471"/>
              <a:gd name="connsiteY66" fmla="*/ 1919453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8474 w 9147471"/>
              <a:gd name="connsiteY64" fmla="*/ 2050082 h 5877499"/>
              <a:gd name="connsiteX65" fmla="*/ 3751354 w 9147471"/>
              <a:gd name="connsiteY65" fmla="*/ 2050082 h 5877499"/>
              <a:gd name="connsiteX66" fmla="*/ 4012611 w 9147471"/>
              <a:gd name="connsiteY66" fmla="*/ 1919453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51354 w 9147471"/>
              <a:gd name="connsiteY65" fmla="*/ 2050082 h 5877499"/>
              <a:gd name="connsiteX66" fmla="*/ 4012611 w 9147471"/>
              <a:gd name="connsiteY66" fmla="*/ 1919453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51354 w 9147471"/>
              <a:gd name="connsiteY65" fmla="*/ 2050082 h 5877499"/>
              <a:gd name="connsiteX66" fmla="*/ 4012611 w 9147471"/>
              <a:gd name="connsiteY66" fmla="*/ 1919453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4012611 w 9147471"/>
              <a:gd name="connsiteY66" fmla="*/ 1919453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169365 w 9147471"/>
              <a:gd name="connsiteY67" fmla="*/ 1632070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247743 w 9147471"/>
              <a:gd name="connsiteY68" fmla="*/ 1553693 h 5877499"/>
              <a:gd name="connsiteX69" fmla="*/ 4326120 w 9147471"/>
              <a:gd name="connsiteY69" fmla="*/ 1462253 h 5877499"/>
              <a:gd name="connsiteX70" fmla="*/ 4299994 w 9147471"/>
              <a:gd name="connsiteY70" fmla="*/ 1671259 h 5877499"/>
              <a:gd name="connsiteX71" fmla="*/ 4234680 w 9147471"/>
              <a:gd name="connsiteY71" fmla="*/ 1788825 h 5877499"/>
              <a:gd name="connsiteX72" fmla="*/ 4482874 w 9147471"/>
              <a:gd name="connsiteY72" fmla="*/ 1658196 h 5877499"/>
              <a:gd name="connsiteX73" fmla="*/ 4600440 w 9147471"/>
              <a:gd name="connsiteY73" fmla="*/ 1566756 h 5877499"/>
              <a:gd name="connsiteX74" fmla="*/ 4704943 w 9147471"/>
              <a:gd name="connsiteY74" fmla="*/ 1632070 h 5877499"/>
              <a:gd name="connsiteX75" fmla="*/ 4626565 w 9147471"/>
              <a:gd name="connsiteY75" fmla="*/ 1775762 h 5877499"/>
              <a:gd name="connsiteX76" fmla="*/ 4744131 w 9147471"/>
              <a:gd name="connsiteY76" fmla="*/ 1723510 h 5877499"/>
              <a:gd name="connsiteX77" fmla="*/ 4783320 w 9147471"/>
              <a:gd name="connsiteY77" fmla="*/ 1867202 h 5877499"/>
              <a:gd name="connsiteX78" fmla="*/ 4587377 w 9147471"/>
              <a:gd name="connsiteY78" fmla="*/ 1984768 h 5877499"/>
              <a:gd name="connsiteX79" fmla="*/ 4731068 w 9147471"/>
              <a:gd name="connsiteY79" fmla="*/ 1997830 h 5877499"/>
              <a:gd name="connsiteX80" fmla="*/ 4744131 w 9147471"/>
              <a:gd name="connsiteY80" fmla="*/ 2076208 h 5877499"/>
              <a:gd name="connsiteX81" fmla="*/ 4339183 w 9147471"/>
              <a:gd name="connsiteY81" fmla="*/ 2259088 h 5877499"/>
              <a:gd name="connsiteX82" fmla="*/ 4130177 w 9147471"/>
              <a:gd name="connsiteY82" fmla="*/ 2298276 h 5877499"/>
              <a:gd name="connsiteX83" fmla="*/ 3986485 w 9147471"/>
              <a:gd name="connsiteY83" fmla="*/ 2324402 h 5877499"/>
              <a:gd name="connsiteX84" fmla="*/ 3973423 w 9147471"/>
              <a:gd name="connsiteY84" fmla="*/ 2546470 h 5877499"/>
              <a:gd name="connsiteX85" fmla="*/ 3829731 w 9147471"/>
              <a:gd name="connsiteY85" fmla="*/ 2611785 h 5877499"/>
              <a:gd name="connsiteX86" fmla="*/ 3803605 w 9147471"/>
              <a:gd name="connsiteY86" fmla="*/ 2585659 h 5877499"/>
              <a:gd name="connsiteX87" fmla="*/ 3646851 w 9147471"/>
              <a:gd name="connsiteY87" fmla="*/ 2703225 h 5877499"/>
              <a:gd name="connsiteX88" fmla="*/ 3189651 w 9147471"/>
              <a:gd name="connsiteY88" fmla="*/ 2807728 h 5877499"/>
              <a:gd name="connsiteX89" fmla="*/ 3059023 w 9147471"/>
              <a:gd name="connsiteY89" fmla="*/ 2873042 h 5877499"/>
              <a:gd name="connsiteX90" fmla="*/ 2967583 w 9147471"/>
              <a:gd name="connsiteY90" fmla="*/ 2755476 h 5877499"/>
              <a:gd name="connsiteX91" fmla="*/ 2928394 w 9147471"/>
              <a:gd name="connsiteY91" fmla="*/ 2807728 h 5877499"/>
              <a:gd name="connsiteX92" fmla="*/ 2928394 w 9147471"/>
              <a:gd name="connsiteY92" fmla="*/ 2990608 h 5877499"/>
              <a:gd name="connsiteX93" fmla="*/ 2758577 w 9147471"/>
              <a:gd name="connsiteY93" fmla="*/ 3186550 h 5877499"/>
              <a:gd name="connsiteX94" fmla="*/ 3006771 w 9147471"/>
              <a:gd name="connsiteY94" fmla="*/ 3304116 h 5877499"/>
              <a:gd name="connsiteX95" fmla="*/ 3189651 w 9147471"/>
              <a:gd name="connsiteY95" fmla="*/ 3539248 h 5877499"/>
              <a:gd name="connsiteX96" fmla="*/ 3385594 w 9147471"/>
              <a:gd name="connsiteY96" fmla="*/ 3813568 h 5877499"/>
              <a:gd name="connsiteX97" fmla="*/ 3568474 w 9147471"/>
              <a:gd name="connsiteY97" fmla="*/ 4035636 h 5877499"/>
              <a:gd name="connsiteX98" fmla="*/ 3607663 w 9147471"/>
              <a:gd name="connsiteY98" fmla="*/ 4244642 h 5877499"/>
              <a:gd name="connsiteX99" fmla="*/ 3607663 w 9147471"/>
              <a:gd name="connsiteY99" fmla="*/ 4362208 h 5877499"/>
              <a:gd name="connsiteX100" fmla="*/ 3921171 w 9147471"/>
              <a:gd name="connsiteY100" fmla="*/ 4283830 h 5877499"/>
              <a:gd name="connsiteX101" fmla="*/ 4469811 w 9147471"/>
              <a:gd name="connsiteY101" fmla="*/ 4283830 h 5877499"/>
              <a:gd name="connsiteX102" fmla="*/ 4704943 w 9147471"/>
              <a:gd name="connsiteY102" fmla="*/ 4192390 h 5877499"/>
              <a:gd name="connsiteX103" fmla="*/ 5109891 w 9147471"/>
              <a:gd name="connsiteY103" fmla="*/ 4205453 h 5877499"/>
              <a:gd name="connsiteX104" fmla="*/ 5410337 w 9147471"/>
              <a:gd name="connsiteY104" fmla="*/ 4114013 h 5877499"/>
              <a:gd name="connsiteX105" fmla="*/ 5880600 w 9147471"/>
              <a:gd name="connsiteY105" fmla="*/ 4087888 h 5877499"/>
              <a:gd name="connsiteX106" fmla="*/ 6194108 w 9147471"/>
              <a:gd name="connsiteY106" fmla="*/ 4009510 h 5877499"/>
              <a:gd name="connsiteX107" fmla="*/ 6481491 w 9147471"/>
              <a:gd name="connsiteY107" fmla="*/ 4074825 h 5877499"/>
              <a:gd name="connsiteX108" fmla="*/ 6612120 w 9147471"/>
              <a:gd name="connsiteY108" fmla="*/ 4087888 h 5877499"/>
              <a:gd name="connsiteX109" fmla="*/ 6886440 w 9147471"/>
              <a:gd name="connsiteY109" fmla="*/ 3996448 h 5877499"/>
              <a:gd name="connsiteX110" fmla="*/ 7265263 w 9147471"/>
              <a:gd name="connsiteY110" fmla="*/ 3957259 h 5877499"/>
              <a:gd name="connsiteX111" fmla="*/ 7565708 w 9147471"/>
              <a:gd name="connsiteY111" fmla="*/ 3996448 h 5877499"/>
              <a:gd name="connsiteX112" fmla="*/ 8022364 w 9147471"/>
              <a:gd name="connsiteY112" fmla="*/ 3951068 h 5877499"/>
              <a:gd name="connsiteX113" fmla="*/ 8022908 w 9147471"/>
              <a:gd name="connsiteY113" fmla="*/ 3905008 h 5877499"/>
              <a:gd name="connsiteX114" fmla="*/ 8083392 w 9147471"/>
              <a:gd name="connsiteY114" fmla="*/ 3864730 h 5877499"/>
              <a:gd name="connsiteX115" fmla="*/ 8203476 w 9147471"/>
              <a:gd name="connsiteY115" fmla="*/ 3946509 h 5877499"/>
              <a:gd name="connsiteX116" fmla="*/ 8482354 w 9147471"/>
              <a:gd name="connsiteY116" fmla="*/ 3892013 h 5877499"/>
              <a:gd name="connsiteX117" fmla="*/ 8649925 w 9147471"/>
              <a:gd name="connsiteY117" fmla="*/ 3931133 h 5877499"/>
              <a:gd name="connsiteX118" fmla="*/ 8845868 w 9147471"/>
              <a:gd name="connsiteY118" fmla="*/ 3865819 h 5877499"/>
              <a:gd name="connsiteX119" fmla="*/ 8959828 w 9147471"/>
              <a:gd name="connsiteY119" fmla="*/ 3890584 h 5877499"/>
              <a:gd name="connsiteX120" fmla="*/ 9096308 w 9147471"/>
              <a:gd name="connsiteY120" fmla="*/ 3817718 h 5877499"/>
              <a:gd name="connsiteX121" fmla="*/ 9142709 w 9147471"/>
              <a:gd name="connsiteY121" fmla="*/ 3839965 h 5877499"/>
              <a:gd name="connsiteX122" fmla="*/ 9147471 w 9147471"/>
              <a:gd name="connsiteY122" fmla="*/ 5873893 h 5877499"/>
              <a:gd name="connsiteX123" fmla="*/ 0 w 9147471"/>
              <a:gd name="connsiteY12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47743 w 9147471"/>
              <a:gd name="connsiteY69" fmla="*/ 1553693 h 5877499"/>
              <a:gd name="connsiteX70" fmla="*/ 4326120 w 9147471"/>
              <a:gd name="connsiteY70" fmla="*/ 1462253 h 5877499"/>
              <a:gd name="connsiteX71" fmla="*/ 4299994 w 9147471"/>
              <a:gd name="connsiteY71" fmla="*/ 1671259 h 5877499"/>
              <a:gd name="connsiteX72" fmla="*/ 4234680 w 9147471"/>
              <a:gd name="connsiteY72" fmla="*/ 1788825 h 5877499"/>
              <a:gd name="connsiteX73" fmla="*/ 4482874 w 9147471"/>
              <a:gd name="connsiteY73" fmla="*/ 1658196 h 5877499"/>
              <a:gd name="connsiteX74" fmla="*/ 4600440 w 9147471"/>
              <a:gd name="connsiteY74" fmla="*/ 1566756 h 5877499"/>
              <a:gd name="connsiteX75" fmla="*/ 4704943 w 9147471"/>
              <a:gd name="connsiteY75" fmla="*/ 1632070 h 5877499"/>
              <a:gd name="connsiteX76" fmla="*/ 4626565 w 9147471"/>
              <a:gd name="connsiteY76" fmla="*/ 1775762 h 5877499"/>
              <a:gd name="connsiteX77" fmla="*/ 4744131 w 9147471"/>
              <a:gd name="connsiteY77" fmla="*/ 1723510 h 5877499"/>
              <a:gd name="connsiteX78" fmla="*/ 4783320 w 9147471"/>
              <a:gd name="connsiteY78" fmla="*/ 1867202 h 5877499"/>
              <a:gd name="connsiteX79" fmla="*/ 4587377 w 9147471"/>
              <a:gd name="connsiteY79" fmla="*/ 1984768 h 5877499"/>
              <a:gd name="connsiteX80" fmla="*/ 4731068 w 9147471"/>
              <a:gd name="connsiteY80" fmla="*/ 1997830 h 5877499"/>
              <a:gd name="connsiteX81" fmla="*/ 4744131 w 9147471"/>
              <a:gd name="connsiteY81" fmla="*/ 2076208 h 5877499"/>
              <a:gd name="connsiteX82" fmla="*/ 4339183 w 9147471"/>
              <a:gd name="connsiteY82" fmla="*/ 2259088 h 5877499"/>
              <a:gd name="connsiteX83" fmla="*/ 4130177 w 9147471"/>
              <a:gd name="connsiteY83" fmla="*/ 2298276 h 5877499"/>
              <a:gd name="connsiteX84" fmla="*/ 3986485 w 9147471"/>
              <a:gd name="connsiteY84" fmla="*/ 2324402 h 5877499"/>
              <a:gd name="connsiteX85" fmla="*/ 3973423 w 9147471"/>
              <a:gd name="connsiteY85" fmla="*/ 2546470 h 5877499"/>
              <a:gd name="connsiteX86" fmla="*/ 3829731 w 9147471"/>
              <a:gd name="connsiteY86" fmla="*/ 2611785 h 5877499"/>
              <a:gd name="connsiteX87" fmla="*/ 3803605 w 9147471"/>
              <a:gd name="connsiteY87" fmla="*/ 2585659 h 5877499"/>
              <a:gd name="connsiteX88" fmla="*/ 3646851 w 9147471"/>
              <a:gd name="connsiteY88" fmla="*/ 2703225 h 5877499"/>
              <a:gd name="connsiteX89" fmla="*/ 3189651 w 9147471"/>
              <a:gd name="connsiteY89" fmla="*/ 2807728 h 5877499"/>
              <a:gd name="connsiteX90" fmla="*/ 3059023 w 9147471"/>
              <a:gd name="connsiteY90" fmla="*/ 2873042 h 5877499"/>
              <a:gd name="connsiteX91" fmla="*/ 2967583 w 9147471"/>
              <a:gd name="connsiteY91" fmla="*/ 2755476 h 5877499"/>
              <a:gd name="connsiteX92" fmla="*/ 2928394 w 9147471"/>
              <a:gd name="connsiteY92" fmla="*/ 2807728 h 5877499"/>
              <a:gd name="connsiteX93" fmla="*/ 2928394 w 9147471"/>
              <a:gd name="connsiteY93" fmla="*/ 2990608 h 5877499"/>
              <a:gd name="connsiteX94" fmla="*/ 2758577 w 9147471"/>
              <a:gd name="connsiteY94" fmla="*/ 3186550 h 5877499"/>
              <a:gd name="connsiteX95" fmla="*/ 3006771 w 9147471"/>
              <a:gd name="connsiteY95" fmla="*/ 3304116 h 5877499"/>
              <a:gd name="connsiteX96" fmla="*/ 3189651 w 9147471"/>
              <a:gd name="connsiteY96" fmla="*/ 3539248 h 5877499"/>
              <a:gd name="connsiteX97" fmla="*/ 3385594 w 9147471"/>
              <a:gd name="connsiteY97" fmla="*/ 3813568 h 5877499"/>
              <a:gd name="connsiteX98" fmla="*/ 3568474 w 9147471"/>
              <a:gd name="connsiteY98" fmla="*/ 4035636 h 5877499"/>
              <a:gd name="connsiteX99" fmla="*/ 3607663 w 9147471"/>
              <a:gd name="connsiteY99" fmla="*/ 4244642 h 5877499"/>
              <a:gd name="connsiteX100" fmla="*/ 3607663 w 9147471"/>
              <a:gd name="connsiteY100" fmla="*/ 4362208 h 5877499"/>
              <a:gd name="connsiteX101" fmla="*/ 3921171 w 9147471"/>
              <a:gd name="connsiteY101" fmla="*/ 4283830 h 5877499"/>
              <a:gd name="connsiteX102" fmla="*/ 4469811 w 9147471"/>
              <a:gd name="connsiteY102" fmla="*/ 4283830 h 5877499"/>
              <a:gd name="connsiteX103" fmla="*/ 4704943 w 9147471"/>
              <a:gd name="connsiteY103" fmla="*/ 4192390 h 5877499"/>
              <a:gd name="connsiteX104" fmla="*/ 5109891 w 9147471"/>
              <a:gd name="connsiteY104" fmla="*/ 4205453 h 5877499"/>
              <a:gd name="connsiteX105" fmla="*/ 5410337 w 9147471"/>
              <a:gd name="connsiteY105" fmla="*/ 4114013 h 5877499"/>
              <a:gd name="connsiteX106" fmla="*/ 5880600 w 9147471"/>
              <a:gd name="connsiteY106" fmla="*/ 4087888 h 5877499"/>
              <a:gd name="connsiteX107" fmla="*/ 6194108 w 9147471"/>
              <a:gd name="connsiteY107" fmla="*/ 4009510 h 5877499"/>
              <a:gd name="connsiteX108" fmla="*/ 6481491 w 9147471"/>
              <a:gd name="connsiteY108" fmla="*/ 4074825 h 5877499"/>
              <a:gd name="connsiteX109" fmla="*/ 6612120 w 9147471"/>
              <a:gd name="connsiteY109" fmla="*/ 4087888 h 5877499"/>
              <a:gd name="connsiteX110" fmla="*/ 6886440 w 9147471"/>
              <a:gd name="connsiteY110" fmla="*/ 3996448 h 5877499"/>
              <a:gd name="connsiteX111" fmla="*/ 7265263 w 9147471"/>
              <a:gd name="connsiteY111" fmla="*/ 3957259 h 5877499"/>
              <a:gd name="connsiteX112" fmla="*/ 7565708 w 9147471"/>
              <a:gd name="connsiteY112" fmla="*/ 3996448 h 5877499"/>
              <a:gd name="connsiteX113" fmla="*/ 8022364 w 9147471"/>
              <a:gd name="connsiteY113" fmla="*/ 3951068 h 5877499"/>
              <a:gd name="connsiteX114" fmla="*/ 8022908 w 9147471"/>
              <a:gd name="connsiteY114" fmla="*/ 3905008 h 5877499"/>
              <a:gd name="connsiteX115" fmla="*/ 8083392 w 9147471"/>
              <a:gd name="connsiteY115" fmla="*/ 3864730 h 5877499"/>
              <a:gd name="connsiteX116" fmla="*/ 8203476 w 9147471"/>
              <a:gd name="connsiteY116" fmla="*/ 3946509 h 5877499"/>
              <a:gd name="connsiteX117" fmla="*/ 8482354 w 9147471"/>
              <a:gd name="connsiteY117" fmla="*/ 3892013 h 5877499"/>
              <a:gd name="connsiteX118" fmla="*/ 8649925 w 9147471"/>
              <a:gd name="connsiteY118" fmla="*/ 3931133 h 5877499"/>
              <a:gd name="connsiteX119" fmla="*/ 8845868 w 9147471"/>
              <a:gd name="connsiteY119" fmla="*/ 3865819 h 5877499"/>
              <a:gd name="connsiteX120" fmla="*/ 8959828 w 9147471"/>
              <a:gd name="connsiteY120" fmla="*/ 3890584 h 5877499"/>
              <a:gd name="connsiteX121" fmla="*/ 9096308 w 9147471"/>
              <a:gd name="connsiteY121" fmla="*/ 3817718 h 5877499"/>
              <a:gd name="connsiteX122" fmla="*/ 9142709 w 9147471"/>
              <a:gd name="connsiteY122" fmla="*/ 3839965 h 5877499"/>
              <a:gd name="connsiteX123" fmla="*/ 9147471 w 9147471"/>
              <a:gd name="connsiteY123" fmla="*/ 5873893 h 5877499"/>
              <a:gd name="connsiteX124" fmla="*/ 0 w 9147471"/>
              <a:gd name="connsiteY12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326120 w 9147471"/>
              <a:gd name="connsiteY70" fmla="*/ 1462253 h 5877499"/>
              <a:gd name="connsiteX71" fmla="*/ 4299994 w 9147471"/>
              <a:gd name="connsiteY71" fmla="*/ 1671259 h 5877499"/>
              <a:gd name="connsiteX72" fmla="*/ 4234680 w 9147471"/>
              <a:gd name="connsiteY72" fmla="*/ 1788825 h 5877499"/>
              <a:gd name="connsiteX73" fmla="*/ 4482874 w 9147471"/>
              <a:gd name="connsiteY73" fmla="*/ 1658196 h 5877499"/>
              <a:gd name="connsiteX74" fmla="*/ 4600440 w 9147471"/>
              <a:gd name="connsiteY74" fmla="*/ 1566756 h 5877499"/>
              <a:gd name="connsiteX75" fmla="*/ 4704943 w 9147471"/>
              <a:gd name="connsiteY75" fmla="*/ 1632070 h 5877499"/>
              <a:gd name="connsiteX76" fmla="*/ 4626565 w 9147471"/>
              <a:gd name="connsiteY76" fmla="*/ 1775762 h 5877499"/>
              <a:gd name="connsiteX77" fmla="*/ 4744131 w 9147471"/>
              <a:gd name="connsiteY77" fmla="*/ 1723510 h 5877499"/>
              <a:gd name="connsiteX78" fmla="*/ 4783320 w 9147471"/>
              <a:gd name="connsiteY78" fmla="*/ 1867202 h 5877499"/>
              <a:gd name="connsiteX79" fmla="*/ 4587377 w 9147471"/>
              <a:gd name="connsiteY79" fmla="*/ 1984768 h 5877499"/>
              <a:gd name="connsiteX80" fmla="*/ 4731068 w 9147471"/>
              <a:gd name="connsiteY80" fmla="*/ 1997830 h 5877499"/>
              <a:gd name="connsiteX81" fmla="*/ 4744131 w 9147471"/>
              <a:gd name="connsiteY81" fmla="*/ 2076208 h 5877499"/>
              <a:gd name="connsiteX82" fmla="*/ 4339183 w 9147471"/>
              <a:gd name="connsiteY82" fmla="*/ 2259088 h 5877499"/>
              <a:gd name="connsiteX83" fmla="*/ 4130177 w 9147471"/>
              <a:gd name="connsiteY83" fmla="*/ 2298276 h 5877499"/>
              <a:gd name="connsiteX84" fmla="*/ 3986485 w 9147471"/>
              <a:gd name="connsiteY84" fmla="*/ 2324402 h 5877499"/>
              <a:gd name="connsiteX85" fmla="*/ 3973423 w 9147471"/>
              <a:gd name="connsiteY85" fmla="*/ 2546470 h 5877499"/>
              <a:gd name="connsiteX86" fmla="*/ 3829731 w 9147471"/>
              <a:gd name="connsiteY86" fmla="*/ 2611785 h 5877499"/>
              <a:gd name="connsiteX87" fmla="*/ 3803605 w 9147471"/>
              <a:gd name="connsiteY87" fmla="*/ 2585659 h 5877499"/>
              <a:gd name="connsiteX88" fmla="*/ 3646851 w 9147471"/>
              <a:gd name="connsiteY88" fmla="*/ 2703225 h 5877499"/>
              <a:gd name="connsiteX89" fmla="*/ 3189651 w 9147471"/>
              <a:gd name="connsiteY89" fmla="*/ 2807728 h 5877499"/>
              <a:gd name="connsiteX90" fmla="*/ 3059023 w 9147471"/>
              <a:gd name="connsiteY90" fmla="*/ 2873042 h 5877499"/>
              <a:gd name="connsiteX91" fmla="*/ 2967583 w 9147471"/>
              <a:gd name="connsiteY91" fmla="*/ 2755476 h 5877499"/>
              <a:gd name="connsiteX92" fmla="*/ 2928394 w 9147471"/>
              <a:gd name="connsiteY92" fmla="*/ 2807728 h 5877499"/>
              <a:gd name="connsiteX93" fmla="*/ 2928394 w 9147471"/>
              <a:gd name="connsiteY93" fmla="*/ 2990608 h 5877499"/>
              <a:gd name="connsiteX94" fmla="*/ 2758577 w 9147471"/>
              <a:gd name="connsiteY94" fmla="*/ 3186550 h 5877499"/>
              <a:gd name="connsiteX95" fmla="*/ 3006771 w 9147471"/>
              <a:gd name="connsiteY95" fmla="*/ 3304116 h 5877499"/>
              <a:gd name="connsiteX96" fmla="*/ 3189651 w 9147471"/>
              <a:gd name="connsiteY96" fmla="*/ 3539248 h 5877499"/>
              <a:gd name="connsiteX97" fmla="*/ 3385594 w 9147471"/>
              <a:gd name="connsiteY97" fmla="*/ 3813568 h 5877499"/>
              <a:gd name="connsiteX98" fmla="*/ 3568474 w 9147471"/>
              <a:gd name="connsiteY98" fmla="*/ 4035636 h 5877499"/>
              <a:gd name="connsiteX99" fmla="*/ 3607663 w 9147471"/>
              <a:gd name="connsiteY99" fmla="*/ 4244642 h 5877499"/>
              <a:gd name="connsiteX100" fmla="*/ 3607663 w 9147471"/>
              <a:gd name="connsiteY100" fmla="*/ 4362208 h 5877499"/>
              <a:gd name="connsiteX101" fmla="*/ 3921171 w 9147471"/>
              <a:gd name="connsiteY101" fmla="*/ 4283830 h 5877499"/>
              <a:gd name="connsiteX102" fmla="*/ 4469811 w 9147471"/>
              <a:gd name="connsiteY102" fmla="*/ 4283830 h 5877499"/>
              <a:gd name="connsiteX103" fmla="*/ 4704943 w 9147471"/>
              <a:gd name="connsiteY103" fmla="*/ 4192390 h 5877499"/>
              <a:gd name="connsiteX104" fmla="*/ 5109891 w 9147471"/>
              <a:gd name="connsiteY104" fmla="*/ 4205453 h 5877499"/>
              <a:gd name="connsiteX105" fmla="*/ 5410337 w 9147471"/>
              <a:gd name="connsiteY105" fmla="*/ 4114013 h 5877499"/>
              <a:gd name="connsiteX106" fmla="*/ 5880600 w 9147471"/>
              <a:gd name="connsiteY106" fmla="*/ 4087888 h 5877499"/>
              <a:gd name="connsiteX107" fmla="*/ 6194108 w 9147471"/>
              <a:gd name="connsiteY107" fmla="*/ 4009510 h 5877499"/>
              <a:gd name="connsiteX108" fmla="*/ 6481491 w 9147471"/>
              <a:gd name="connsiteY108" fmla="*/ 4074825 h 5877499"/>
              <a:gd name="connsiteX109" fmla="*/ 6612120 w 9147471"/>
              <a:gd name="connsiteY109" fmla="*/ 4087888 h 5877499"/>
              <a:gd name="connsiteX110" fmla="*/ 6886440 w 9147471"/>
              <a:gd name="connsiteY110" fmla="*/ 3996448 h 5877499"/>
              <a:gd name="connsiteX111" fmla="*/ 7265263 w 9147471"/>
              <a:gd name="connsiteY111" fmla="*/ 3957259 h 5877499"/>
              <a:gd name="connsiteX112" fmla="*/ 7565708 w 9147471"/>
              <a:gd name="connsiteY112" fmla="*/ 3996448 h 5877499"/>
              <a:gd name="connsiteX113" fmla="*/ 8022364 w 9147471"/>
              <a:gd name="connsiteY113" fmla="*/ 3951068 h 5877499"/>
              <a:gd name="connsiteX114" fmla="*/ 8022908 w 9147471"/>
              <a:gd name="connsiteY114" fmla="*/ 3905008 h 5877499"/>
              <a:gd name="connsiteX115" fmla="*/ 8083392 w 9147471"/>
              <a:gd name="connsiteY115" fmla="*/ 3864730 h 5877499"/>
              <a:gd name="connsiteX116" fmla="*/ 8203476 w 9147471"/>
              <a:gd name="connsiteY116" fmla="*/ 3946509 h 5877499"/>
              <a:gd name="connsiteX117" fmla="*/ 8482354 w 9147471"/>
              <a:gd name="connsiteY117" fmla="*/ 3892013 h 5877499"/>
              <a:gd name="connsiteX118" fmla="*/ 8649925 w 9147471"/>
              <a:gd name="connsiteY118" fmla="*/ 3931133 h 5877499"/>
              <a:gd name="connsiteX119" fmla="*/ 8845868 w 9147471"/>
              <a:gd name="connsiteY119" fmla="*/ 3865819 h 5877499"/>
              <a:gd name="connsiteX120" fmla="*/ 8959828 w 9147471"/>
              <a:gd name="connsiteY120" fmla="*/ 3890584 h 5877499"/>
              <a:gd name="connsiteX121" fmla="*/ 9096308 w 9147471"/>
              <a:gd name="connsiteY121" fmla="*/ 3817718 h 5877499"/>
              <a:gd name="connsiteX122" fmla="*/ 9142709 w 9147471"/>
              <a:gd name="connsiteY122" fmla="*/ 3839965 h 5877499"/>
              <a:gd name="connsiteX123" fmla="*/ 9147471 w 9147471"/>
              <a:gd name="connsiteY123" fmla="*/ 5873893 h 5877499"/>
              <a:gd name="connsiteX124" fmla="*/ 0 w 9147471"/>
              <a:gd name="connsiteY12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299994 w 9147471"/>
              <a:gd name="connsiteY71" fmla="*/ 1671259 h 5877499"/>
              <a:gd name="connsiteX72" fmla="*/ 4234680 w 9147471"/>
              <a:gd name="connsiteY72" fmla="*/ 1788825 h 5877499"/>
              <a:gd name="connsiteX73" fmla="*/ 4482874 w 9147471"/>
              <a:gd name="connsiteY73" fmla="*/ 1658196 h 5877499"/>
              <a:gd name="connsiteX74" fmla="*/ 4600440 w 9147471"/>
              <a:gd name="connsiteY74" fmla="*/ 1566756 h 5877499"/>
              <a:gd name="connsiteX75" fmla="*/ 4704943 w 9147471"/>
              <a:gd name="connsiteY75" fmla="*/ 1632070 h 5877499"/>
              <a:gd name="connsiteX76" fmla="*/ 4626565 w 9147471"/>
              <a:gd name="connsiteY76" fmla="*/ 1775762 h 5877499"/>
              <a:gd name="connsiteX77" fmla="*/ 4744131 w 9147471"/>
              <a:gd name="connsiteY77" fmla="*/ 1723510 h 5877499"/>
              <a:gd name="connsiteX78" fmla="*/ 4783320 w 9147471"/>
              <a:gd name="connsiteY78" fmla="*/ 1867202 h 5877499"/>
              <a:gd name="connsiteX79" fmla="*/ 4587377 w 9147471"/>
              <a:gd name="connsiteY79" fmla="*/ 1984768 h 5877499"/>
              <a:gd name="connsiteX80" fmla="*/ 4731068 w 9147471"/>
              <a:gd name="connsiteY80" fmla="*/ 1997830 h 5877499"/>
              <a:gd name="connsiteX81" fmla="*/ 4744131 w 9147471"/>
              <a:gd name="connsiteY81" fmla="*/ 2076208 h 5877499"/>
              <a:gd name="connsiteX82" fmla="*/ 4339183 w 9147471"/>
              <a:gd name="connsiteY82" fmla="*/ 2259088 h 5877499"/>
              <a:gd name="connsiteX83" fmla="*/ 4130177 w 9147471"/>
              <a:gd name="connsiteY83" fmla="*/ 2298276 h 5877499"/>
              <a:gd name="connsiteX84" fmla="*/ 3986485 w 9147471"/>
              <a:gd name="connsiteY84" fmla="*/ 2324402 h 5877499"/>
              <a:gd name="connsiteX85" fmla="*/ 3973423 w 9147471"/>
              <a:gd name="connsiteY85" fmla="*/ 2546470 h 5877499"/>
              <a:gd name="connsiteX86" fmla="*/ 3829731 w 9147471"/>
              <a:gd name="connsiteY86" fmla="*/ 2611785 h 5877499"/>
              <a:gd name="connsiteX87" fmla="*/ 3803605 w 9147471"/>
              <a:gd name="connsiteY87" fmla="*/ 2585659 h 5877499"/>
              <a:gd name="connsiteX88" fmla="*/ 3646851 w 9147471"/>
              <a:gd name="connsiteY88" fmla="*/ 2703225 h 5877499"/>
              <a:gd name="connsiteX89" fmla="*/ 3189651 w 9147471"/>
              <a:gd name="connsiteY89" fmla="*/ 2807728 h 5877499"/>
              <a:gd name="connsiteX90" fmla="*/ 3059023 w 9147471"/>
              <a:gd name="connsiteY90" fmla="*/ 2873042 h 5877499"/>
              <a:gd name="connsiteX91" fmla="*/ 2967583 w 9147471"/>
              <a:gd name="connsiteY91" fmla="*/ 2755476 h 5877499"/>
              <a:gd name="connsiteX92" fmla="*/ 2928394 w 9147471"/>
              <a:gd name="connsiteY92" fmla="*/ 2807728 h 5877499"/>
              <a:gd name="connsiteX93" fmla="*/ 2928394 w 9147471"/>
              <a:gd name="connsiteY93" fmla="*/ 2990608 h 5877499"/>
              <a:gd name="connsiteX94" fmla="*/ 2758577 w 9147471"/>
              <a:gd name="connsiteY94" fmla="*/ 3186550 h 5877499"/>
              <a:gd name="connsiteX95" fmla="*/ 3006771 w 9147471"/>
              <a:gd name="connsiteY95" fmla="*/ 3304116 h 5877499"/>
              <a:gd name="connsiteX96" fmla="*/ 3189651 w 9147471"/>
              <a:gd name="connsiteY96" fmla="*/ 3539248 h 5877499"/>
              <a:gd name="connsiteX97" fmla="*/ 3385594 w 9147471"/>
              <a:gd name="connsiteY97" fmla="*/ 3813568 h 5877499"/>
              <a:gd name="connsiteX98" fmla="*/ 3568474 w 9147471"/>
              <a:gd name="connsiteY98" fmla="*/ 4035636 h 5877499"/>
              <a:gd name="connsiteX99" fmla="*/ 3607663 w 9147471"/>
              <a:gd name="connsiteY99" fmla="*/ 4244642 h 5877499"/>
              <a:gd name="connsiteX100" fmla="*/ 3607663 w 9147471"/>
              <a:gd name="connsiteY100" fmla="*/ 4362208 h 5877499"/>
              <a:gd name="connsiteX101" fmla="*/ 3921171 w 9147471"/>
              <a:gd name="connsiteY101" fmla="*/ 4283830 h 5877499"/>
              <a:gd name="connsiteX102" fmla="*/ 4469811 w 9147471"/>
              <a:gd name="connsiteY102" fmla="*/ 4283830 h 5877499"/>
              <a:gd name="connsiteX103" fmla="*/ 4704943 w 9147471"/>
              <a:gd name="connsiteY103" fmla="*/ 4192390 h 5877499"/>
              <a:gd name="connsiteX104" fmla="*/ 5109891 w 9147471"/>
              <a:gd name="connsiteY104" fmla="*/ 4205453 h 5877499"/>
              <a:gd name="connsiteX105" fmla="*/ 5410337 w 9147471"/>
              <a:gd name="connsiteY105" fmla="*/ 4114013 h 5877499"/>
              <a:gd name="connsiteX106" fmla="*/ 5880600 w 9147471"/>
              <a:gd name="connsiteY106" fmla="*/ 4087888 h 5877499"/>
              <a:gd name="connsiteX107" fmla="*/ 6194108 w 9147471"/>
              <a:gd name="connsiteY107" fmla="*/ 4009510 h 5877499"/>
              <a:gd name="connsiteX108" fmla="*/ 6481491 w 9147471"/>
              <a:gd name="connsiteY108" fmla="*/ 4074825 h 5877499"/>
              <a:gd name="connsiteX109" fmla="*/ 6612120 w 9147471"/>
              <a:gd name="connsiteY109" fmla="*/ 4087888 h 5877499"/>
              <a:gd name="connsiteX110" fmla="*/ 6886440 w 9147471"/>
              <a:gd name="connsiteY110" fmla="*/ 3996448 h 5877499"/>
              <a:gd name="connsiteX111" fmla="*/ 7265263 w 9147471"/>
              <a:gd name="connsiteY111" fmla="*/ 3957259 h 5877499"/>
              <a:gd name="connsiteX112" fmla="*/ 7565708 w 9147471"/>
              <a:gd name="connsiteY112" fmla="*/ 3996448 h 5877499"/>
              <a:gd name="connsiteX113" fmla="*/ 8022364 w 9147471"/>
              <a:gd name="connsiteY113" fmla="*/ 3951068 h 5877499"/>
              <a:gd name="connsiteX114" fmla="*/ 8022908 w 9147471"/>
              <a:gd name="connsiteY114" fmla="*/ 3905008 h 5877499"/>
              <a:gd name="connsiteX115" fmla="*/ 8083392 w 9147471"/>
              <a:gd name="connsiteY115" fmla="*/ 3864730 h 5877499"/>
              <a:gd name="connsiteX116" fmla="*/ 8203476 w 9147471"/>
              <a:gd name="connsiteY116" fmla="*/ 3946509 h 5877499"/>
              <a:gd name="connsiteX117" fmla="*/ 8482354 w 9147471"/>
              <a:gd name="connsiteY117" fmla="*/ 3892013 h 5877499"/>
              <a:gd name="connsiteX118" fmla="*/ 8649925 w 9147471"/>
              <a:gd name="connsiteY118" fmla="*/ 3931133 h 5877499"/>
              <a:gd name="connsiteX119" fmla="*/ 8845868 w 9147471"/>
              <a:gd name="connsiteY119" fmla="*/ 3865819 h 5877499"/>
              <a:gd name="connsiteX120" fmla="*/ 8959828 w 9147471"/>
              <a:gd name="connsiteY120" fmla="*/ 3890584 h 5877499"/>
              <a:gd name="connsiteX121" fmla="*/ 9096308 w 9147471"/>
              <a:gd name="connsiteY121" fmla="*/ 3817718 h 5877499"/>
              <a:gd name="connsiteX122" fmla="*/ 9142709 w 9147471"/>
              <a:gd name="connsiteY122" fmla="*/ 3839965 h 5877499"/>
              <a:gd name="connsiteX123" fmla="*/ 9147471 w 9147471"/>
              <a:gd name="connsiteY123" fmla="*/ 5873893 h 5877499"/>
              <a:gd name="connsiteX124" fmla="*/ 0 w 9147471"/>
              <a:gd name="connsiteY12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99994 w 9147471"/>
              <a:gd name="connsiteY72" fmla="*/ 1671259 h 5877499"/>
              <a:gd name="connsiteX73" fmla="*/ 4234680 w 9147471"/>
              <a:gd name="connsiteY73" fmla="*/ 1788825 h 5877499"/>
              <a:gd name="connsiteX74" fmla="*/ 4482874 w 9147471"/>
              <a:gd name="connsiteY74" fmla="*/ 1658196 h 5877499"/>
              <a:gd name="connsiteX75" fmla="*/ 4600440 w 9147471"/>
              <a:gd name="connsiteY75" fmla="*/ 1566756 h 5877499"/>
              <a:gd name="connsiteX76" fmla="*/ 4704943 w 9147471"/>
              <a:gd name="connsiteY76" fmla="*/ 1632070 h 5877499"/>
              <a:gd name="connsiteX77" fmla="*/ 4626565 w 9147471"/>
              <a:gd name="connsiteY77" fmla="*/ 1775762 h 5877499"/>
              <a:gd name="connsiteX78" fmla="*/ 4744131 w 9147471"/>
              <a:gd name="connsiteY78" fmla="*/ 1723510 h 5877499"/>
              <a:gd name="connsiteX79" fmla="*/ 4783320 w 9147471"/>
              <a:gd name="connsiteY79" fmla="*/ 1867202 h 5877499"/>
              <a:gd name="connsiteX80" fmla="*/ 4587377 w 9147471"/>
              <a:gd name="connsiteY80" fmla="*/ 1984768 h 5877499"/>
              <a:gd name="connsiteX81" fmla="*/ 4731068 w 9147471"/>
              <a:gd name="connsiteY81" fmla="*/ 1997830 h 5877499"/>
              <a:gd name="connsiteX82" fmla="*/ 4744131 w 9147471"/>
              <a:gd name="connsiteY82" fmla="*/ 2076208 h 5877499"/>
              <a:gd name="connsiteX83" fmla="*/ 4339183 w 9147471"/>
              <a:gd name="connsiteY83" fmla="*/ 2259088 h 5877499"/>
              <a:gd name="connsiteX84" fmla="*/ 4130177 w 9147471"/>
              <a:gd name="connsiteY84" fmla="*/ 2298276 h 5877499"/>
              <a:gd name="connsiteX85" fmla="*/ 3986485 w 9147471"/>
              <a:gd name="connsiteY85" fmla="*/ 2324402 h 5877499"/>
              <a:gd name="connsiteX86" fmla="*/ 3973423 w 9147471"/>
              <a:gd name="connsiteY86" fmla="*/ 2546470 h 5877499"/>
              <a:gd name="connsiteX87" fmla="*/ 3829731 w 9147471"/>
              <a:gd name="connsiteY87" fmla="*/ 2611785 h 5877499"/>
              <a:gd name="connsiteX88" fmla="*/ 3803605 w 9147471"/>
              <a:gd name="connsiteY88" fmla="*/ 2585659 h 5877499"/>
              <a:gd name="connsiteX89" fmla="*/ 3646851 w 9147471"/>
              <a:gd name="connsiteY89" fmla="*/ 2703225 h 5877499"/>
              <a:gd name="connsiteX90" fmla="*/ 3189651 w 9147471"/>
              <a:gd name="connsiteY90" fmla="*/ 2807728 h 5877499"/>
              <a:gd name="connsiteX91" fmla="*/ 3059023 w 9147471"/>
              <a:gd name="connsiteY91" fmla="*/ 2873042 h 5877499"/>
              <a:gd name="connsiteX92" fmla="*/ 2967583 w 9147471"/>
              <a:gd name="connsiteY92" fmla="*/ 2755476 h 5877499"/>
              <a:gd name="connsiteX93" fmla="*/ 2928394 w 9147471"/>
              <a:gd name="connsiteY93" fmla="*/ 2807728 h 5877499"/>
              <a:gd name="connsiteX94" fmla="*/ 2928394 w 9147471"/>
              <a:gd name="connsiteY94" fmla="*/ 2990608 h 5877499"/>
              <a:gd name="connsiteX95" fmla="*/ 2758577 w 9147471"/>
              <a:gd name="connsiteY95" fmla="*/ 3186550 h 5877499"/>
              <a:gd name="connsiteX96" fmla="*/ 3006771 w 9147471"/>
              <a:gd name="connsiteY96" fmla="*/ 3304116 h 5877499"/>
              <a:gd name="connsiteX97" fmla="*/ 3189651 w 9147471"/>
              <a:gd name="connsiteY97" fmla="*/ 3539248 h 5877499"/>
              <a:gd name="connsiteX98" fmla="*/ 3385594 w 9147471"/>
              <a:gd name="connsiteY98" fmla="*/ 3813568 h 5877499"/>
              <a:gd name="connsiteX99" fmla="*/ 3568474 w 9147471"/>
              <a:gd name="connsiteY99" fmla="*/ 4035636 h 5877499"/>
              <a:gd name="connsiteX100" fmla="*/ 3607663 w 9147471"/>
              <a:gd name="connsiteY100" fmla="*/ 4244642 h 5877499"/>
              <a:gd name="connsiteX101" fmla="*/ 3607663 w 9147471"/>
              <a:gd name="connsiteY101" fmla="*/ 4362208 h 5877499"/>
              <a:gd name="connsiteX102" fmla="*/ 3921171 w 9147471"/>
              <a:gd name="connsiteY102" fmla="*/ 4283830 h 5877499"/>
              <a:gd name="connsiteX103" fmla="*/ 4469811 w 9147471"/>
              <a:gd name="connsiteY103" fmla="*/ 4283830 h 5877499"/>
              <a:gd name="connsiteX104" fmla="*/ 4704943 w 9147471"/>
              <a:gd name="connsiteY104" fmla="*/ 4192390 h 5877499"/>
              <a:gd name="connsiteX105" fmla="*/ 5109891 w 9147471"/>
              <a:gd name="connsiteY105" fmla="*/ 4205453 h 5877499"/>
              <a:gd name="connsiteX106" fmla="*/ 5410337 w 9147471"/>
              <a:gd name="connsiteY106" fmla="*/ 4114013 h 5877499"/>
              <a:gd name="connsiteX107" fmla="*/ 5880600 w 9147471"/>
              <a:gd name="connsiteY107" fmla="*/ 4087888 h 5877499"/>
              <a:gd name="connsiteX108" fmla="*/ 6194108 w 9147471"/>
              <a:gd name="connsiteY108" fmla="*/ 4009510 h 5877499"/>
              <a:gd name="connsiteX109" fmla="*/ 6481491 w 9147471"/>
              <a:gd name="connsiteY109" fmla="*/ 4074825 h 5877499"/>
              <a:gd name="connsiteX110" fmla="*/ 6612120 w 9147471"/>
              <a:gd name="connsiteY110" fmla="*/ 4087888 h 5877499"/>
              <a:gd name="connsiteX111" fmla="*/ 6886440 w 9147471"/>
              <a:gd name="connsiteY111" fmla="*/ 3996448 h 5877499"/>
              <a:gd name="connsiteX112" fmla="*/ 7265263 w 9147471"/>
              <a:gd name="connsiteY112" fmla="*/ 3957259 h 5877499"/>
              <a:gd name="connsiteX113" fmla="*/ 7565708 w 9147471"/>
              <a:gd name="connsiteY113" fmla="*/ 3996448 h 5877499"/>
              <a:gd name="connsiteX114" fmla="*/ 8022364 w 9147471"/>
              <a:gd name="connsiteY114" fmla="*/ 3951068 h 5877499"/>
              <a:gd name="connsiteX115" fmla="*/ 8022908 w 9147471"/>
              <a:gd name="connsiteY115" fmla="*/ 3905008 h 5877499"/>
              <a:gd name="connsiteX116" fmla="*/ 8083392 w 9147471"/>
              <a:gd name="connsiteY116" fmla="*/ 3864730 h 5877499"/>
              <a:gd name="connsiteX117" fmla="*/ 8203476 w 9147471"/>
              <a:gd name="connsiteY117" fmla="*/ 3946509 h 5877499"/>
              <a:gd name="connsiteX118" fmla="*/ 8482354 w 9147471"/>
              <a:gd name="connsiteY118" fmla="*/ 3892013 h 5877499"/>
              <a:gd name="connsiteX119" fmla="*/ 8649925 w 9147471"/>
              <a:gd name="connsiteY119" fmla="*/ 3931133 h 5877499"/>
              <a:gd name="connsiteX120" fmla="*/ 8845868 w 9147471"/>
              <a:gd name="connsiteY120" fmla="*/ 3865819 h 5877499"/>
              <a:gd name="connsiteX121" fmla="*/ 8959828 w 9147471"/>
              <a:gd name="connsiteY121" fmla="*/ 3890584 h 5877499"/>
              <a:gd name="connsiteX122" fmla="*/ 9096308 w 9147471"/>
              <a:gd name="connsiteY122" fmla="*/ 3817718 h 5877499"/>
              <a:gd name="connsiteX123" fmla="*/ 9142709 w 9147471"/>
              <a:gd name="connsiteY123" fmla="*/ 3839965 h 5877499"/>
              <a:gd name="connsiteX124" fmla="*/ 9147471 w 9147471"/>
              <a:gd name="connsiteY124" fmla="*/ 5873893 h 5877499"/>
              <a:gd name="connsiteX125" fmla="*/ 0 w 9147471"/>
              <a:gd name="connsiteY12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34680 w 9147471"/>
              <a:gd name="connsiteY73" fmla="*/ 1788825 h 5877499"/>
              <a:gd name="connsiteX74" fmla="*/ 4482874 w 9147471"/>
              <a:gd name="connsiteY74" fmla="*/ 1658196 h 5877499"/>
              <a:gd name="connsiteX75" fmla="*/ 4600440 w 9147471"/>
              <a:gd name="connsiteY75" fmla="*/ 1566756 h 5877499"/>
              <a:gd name="connsiteX76" fmla="*/ 4704943 w 9147471"/>
              <a:gd name="connsiteY76" fmla="*/ 1632070 h 5877499"/>
              <a:gd name="connsiteX77" fmla="*/ 4626565 w 9147471"/>
              <a:gd name="connsiteY77" fmla="*/ 1775762 h 5877499"/>
              <a:gd name="connsiteX78" fmla="*/ 4744131 w 9147471"/>
              <a:gd name="connsiteY78" fmla="*/ 1723510 h 5877499"/>
              <a:gd name="connsiteX79" fmla="*/ 4783320 w 9147471"/>
              <a:gd name="connsiteY79" fmla="*/ 1867202 h 5877499"/>
              <a:gd name="connsiteX80" fmla="*/ 4587377 w 9147471"/>
              <a:gd name="connsiteY80" fmla="*/ 1984768 h 5877499"/>
              <a:gd name="connsiteX81" fmla="*/ 4731068 w 9147471"/>
              <a:gd name="connsiteY81" fmla="*/ 1997830 h 5877499"/>
              <a:gd name="connsiteX82" fmla="*/ 4744131 w 9147471"/>
              <a:gd name="connsiteY82" fmla="*/ 2076208 h 5877499"/>
              <a:gd name="connsiteX83" fmla="*/ 4339183 w 9147471"/>
              <a:gd name="connsiteY83" fmla="*/ 2259088 h 5877499"/>
              <a:gd name="connsiteX84" fmla="*/ 4130177 w 9147471"/>
              <a:gd name="connsiteY84" fmla="*/ 2298276 h 5877499"/>
              <a:gd name="connsiteX85" fmla="*/ 3986485 w 9147471"/>
              <a:gd name="connsiteY85" fmla="*/ 2324402 h 5877499"/>
              <a:gd name="connsiteX86" fmla="*/ 3973423 w 9147471"/>
              <a:gd name="connsiteY86" fmla="*/ 2546470 h 5877499"/>
              <a:gd name="connsiteX87" fmla="*/ 3829731 w 9147471"/>
              <a:gd name="connsiteY87" fmla="*/ 2611785 h 5877499"/>
              <a:gd name="connsiteX88" fmla="*/ 3803605 w 9147471"/>
              <a:gd name="connsiteY88" fmla="*/ 2585659 h 5877499"/>
              <a:gd name="connsiteX89" fmla="*/ 3646851 w 9147471"/>
              <a:gd name="connsiteY89" fmla="*/ 2703225 h 5877499"/>
              <a:gd name="connsiteX90" fmla="*/ 3189651 w 9147471"/>
              <a:gd name="connsiteY90" fmla="*/ 2807728 h 5877499"/>
              <a:gd name="connsiteX91" fmla="*/ 3059023 w 9147471"/>
              <a:gd name="connsiteY91" fmla="*/ 2873042 h 5877499"/>
              <a:gd name="connsiteX92" fmla="*/ 2967583 w 9147471"/>
              <a:gd name="connsiteY92" fmla="*/ 2755476 h 5877499"/>
              <a:gd name="connsiteX93" fmla="*/ 2928394 w 9147471"/>
              <a:gd name="connsiteY93" fmla="*/ 2807728 h 5877499"/>
              <a:gd name="connsiteX94" fmla="*/ 2928394 w 9147471"/>
              <a:gd name="connsiteY94" fmla="*/ 2990608 h 5877499"/>
              <a:gd name="connsiteX95" fmla="*/ 2758577 w 9147471"/>
              <a:gd name="connsiteY95" fmla="*/ 3186550 h 5877499"/>
              <a:gd name="connsiteX96" fmla="*/ 3006771 w 9147471"/>
              <a:gd name="connsiteY96" fmla="*/ 3304116 h 5877499"/>
              <a:gd name="connsiteX97" fmla="*/ 3189651 w 9147471"/>
              <a:gd name="connsiteY97" fmla="*/ 3539248 h 5877499"/>
              <a:gd name="connsiteX98" fmla="*/ 3385594 w 9147471"/>
              <a:gd name="connsiteY98" fmla="*/ 3813568 h 5877499"/>
              <a:gd name="connsiteX99" fmla="*/ 3568474 w 9147471"/>
              <a:gd name="connsiteY99" fmla="*/ 4035636 h 5877499"/>
              <a:gd name="connsiteX100" fmla="*/ 3607663 w 9147471"/>
              <a:gd name="connsiteY100" fmla="*/ 4244642 h 5877499"/>
              <a:gd name="connsiteX101" fmla="*/ 3607663 w 9147471"/>
              <a:gd name="connsiteY101" fmla="*/ 4362208 h 5877499"/>
              <a:gd name="connsiteX102" fmla="*/ 3921171 w 9147471"/>
              <a:gd name="connsiteY102" fmla="*/ 4283830 h 5877499"/>
              <a:gd name="connsiteX103" fmla="*/ 4469811 w 9147471"/>
              <a:gd name="connsiteY103" fmla="*/ 4283830 h 5877499"/>
              <a:gd name="connsiteX104" fmla="*/ 4704943 w 9147471"/>
              <a:gd name="connsiteY104" fmla="*/ 4192390 h 5877499"/>
              <a:gd name="connsiteX105" fmla="*/ 5109891 w 9147471"/>
              <a:gd name="connsiteY105" fmla="*/ 4205453 h 5877499"/>
              <a:gd name="connsiteX106" fmla="*/ 5410337 w 9147471"/>
              <a:gd name="connsiteY106" fmla="*/ 4114013 h 5877499"/>
              <a:gd name="connsiteX107" fmla="*/ 5880600 w 9147471"/>
              <a:gd name="connsiteY107" fmla="*/ 4087888 h 5877499"/>
              <a:gd name="connsiteX108" fmla="*/ 6194108 w 9147471"/>
              <a:gd name="connsiteY108" fmla="*/ 4009510 h 5877499"/>
              <a:gd name="connsiteX109" fmla="*/ 6481491 w 9147471"/>
              <a:gd name="connsiteY109" fmla="*/ 4074825 h 5877499"/>
              <a:gd name="connsiteX110" fmla="*/ 6612120 w 9147471"/>
              <a:gd name="connsiteY110" fmla="*/ 4087888 h 5877499"/>
              <a:gd name="connsiteX111" fmla="*/ 6886440 w 9147471"/>
              <a:gd name="connsiteY111" fmla="*/ 3996448 h 5877499"/>
              <a:gd name="connsiteX112" fmla="*/ 7265263 w 9147471"/>
              <a:gd name="connsiteY112" fmla="*/ 3957259 h 5877499"/>
              <a:gd name="connsiteX113" fmla="*/ 7565708 w 9147471"/>
              <a:gd name="connsiteY113" fmla="*/ 3996448 h 5877499"/>
              <a:gd name="connsiteX114" fmla="*/ 8022364 w 9147471"/>
              <a:gd name="connsiteY114" fmla="*/ 3951068 h 5877499"/>
              <a:gd name="connsiteX115" fmla="*/ 8022908 w 9147471"/>
              <a:gd name="connsiteY115" fmla="*/ 3905008 h 5877499"/>
              <a:gd name="connsiteX116" fmla="*/ 8083392 w 9147471"/>
              <a:gd name="connsiteY116" fmla="*/ 3864730 h 5877499"/>
              <a:gd name="connsiteX117" fmla="*/ 8203476 w 9147471"/>
              <a:gd name="connsiteY117" fmla="*/ 3946509 h 5877499"/>
              <a:gd name="connsiteX118" fmla="*/ 8482354 w 9147471"/>
              <a:gd name="connsiteY118" fmla="*/ 3892013 h 5877499"/>
              <a:gd name="connsiteX119" fmla="*/ 8649925 w 9147471"/>
              <a:gd name="connsiteY119" fmla="*/ 3931133 h 5877499"/>
              <a:gd name="connsiteX120" fmla="*/ 8845868 w 9147471"/>
              <a:gd name="connsiteY120" fmla="*/ 3865819 h 5877499"/>
              <a:gd name="connsiteX121" fmla="*/ 8959828 w 9147471"/>
              <a:gd name="connsiteY121" fmla="*/ 3890584 h 5877499"/>
              <a:gd name="connsiteX122" fmla="*/ 9096308 w 9147471"/>
              <a:gd name="connsiteY122" fmla="*/ 3817718 h 5877499"/>
              <a:gd name="connsiteX123" fmla="*/ 9142709 w 9147471"/>
              <a:gd name="connsiteY123" fmla="*/ 3839965 h 5877499"/>
              <a:gd name="connsiteX124" fmla="*/ 9147471 w 9147471"/>
              <a:gd name="connsiteY124" fmla="*/ 5873893 h 5877499"/>
              <a:gd name="connsiteX125" fmla="*/ 0 w 9147471"/>
              <a:gd name="connsiteY12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20393 w 9147471"/>
              <a:gd name="connsiteY73" fmla="*/ 1760250 h 5877499"/>
              <a:gd name="connsiteX74" fmla="*/ 4482874 w 9147471"/>
              <a:gd name="connsiteY74" fmla="*/ 1658196 h 5877499"/>
              <a:gd name="connsiteX75" fmla="*/ 4600440 w 9147471"/>
              <a:gd name="connsiteY75" fmla="*/ 1566756 h 5877499"/>
              <a:gd name="connsiteX76" fmla="*/ 4704943 w 9147471"/>
              <a:gd name="connsiteY76" fmla="*/ 1632070 h 5877499"/>
              <a:gd name="connsiteX77" fmla="*/ 4626565 w 9147471"/>
              <a:gd name="connsiteY77" fmla="*/ 1775762 h 5877499"/>
              <a:gd name="connsiteX78" fmla="*/ 4744131 w 9147471"/>
              <a:gd name="connsiteY78" fmla="*/ 1723510 h 5877499"/>
              <a:gd name="connsiteX79" fmla="*/ 4783320 w 9147471"/>
              <a:gd name="connsiteY79" fmla="*/ 1867202 h 5877499"/>
              <a:gd name="connsiteX80" fmla="*/ 4587377 w 9147471"/>
              <a:gd name="connsiteY80" fmla="*/ 1984768 h 5877499"/>
              <a:gd name="connsiteX81" fmla="*/ 4731068 w 9147471"/>
              <a:gd name="connsiteY81" fmla="*/ 1997830 h 5877499"/>
              <a:gd name="connsiteX82" fmla="*/ 4744131 w 9147471"/>
              <a:gd name="connsiteY82" fmla="*/ 2076208 h 5877499"/>
              <a:gd name="connsiteX83" fmla="*/ 4339183 w 9147471"/>
              <a:gd name="connsiteY83" fmla="*/ 2259088 h 5877499"/>
              <a:gd name="connsiteX84" fmla="*/ 4130177 w 9147471"/>
              <a:gd name="connsiteY84" fmla="*/ 2298276 h 5877499"/>
              <a:gd name="connsiteX85" fmla="*/ 3986485 w 9147471"/>
              <a:gd name="connsiteY85" fmla="*/ 2324402 h 5877499"/>
              <a:gd name="connsiteX86" fmla="*/ 3973423 w 9147471"/>
              <a:gd name="connsiteY86" fmla="*/ 2546470 h 5877499"/>
              <a:gd name="connsiteX87" fmla="*/ 3829731 w 9147471"/>
              <a:gd name="connsiteY87" fmla="*/ 2611785 h 5877499"/>
              <a:gd name="connsiteX88" fmla="*/ 3803605 w 9147471"/>
              <a:gd name="connsiteY88" fmla="*/ 2585659 h 5877499"/>
              <a:gd name="connsiteX89" fmla="*/ 3646851 w 9147471"/>
              <a:gd name="connsiteY89" fmla="*/ 2703225 h 5877499"/>
              <a:gd name="connsiteX90" fmla="*/ 3189651 w 9147471"/>
              <a:gd name="connsiteY90" fmla="*/ 2807728 h 5877499"/>
              <a:gd name="connsiteX91" fmla="*/ 3059023 w 9147471"/>
              <a:gd name="connsiteY91" fmla="*/ 2873042 h 5877499"/>
              <a:gd name="connsiteX92" fmla="*/ 2967583 w 9147471"/>
              <a:gd name="connsiteY92" fmla="*/ 2755476 h 5877499"/>
              <a:gd name="connsiteX93" fmla="*/ 2928394 w 9147471"/>
              <a:gd name="connsiteY93" fmla="*/ 2807728 h 5877499"/>
              <a:gd name="connsiteX94" fmla="*/ 2928394 w 9147471"/>
              <a:gd name="connsiteY94" fmla="*/ 2990608 h 5877499"/>
              <a:gd name="connsiteX95" fmla="*/ 2758577 w 9147471"/>
              <a:gd name="connsiteY95" fmla="*/ 3186550 h 5877499"/>
              <a:gd name="connsiteX96" fmla="*/ 3006771 w 9147471"/>
              <a:gd name="connsiteY96" fmla="*/ 3304116 h 5877499"/>
              <a:gd name="connsiteX97" fmla="*/ 3189651 w 9147471"/>
              <a:gd name="connsiteY97" fmla="*/ 3539248 h 5877499"/>
              <a:gd name="connsiteX98" fmla="*/ 3385594 w 9147471"/>
              <a:gd name="connsiteY98" fmla="*/ 3813568 h 5877499"/>
              <a:gd name="connsiteX99" fmla="*/ 3568474 w 9147471"/>
              <a:gd name="connsiteY99" fmla="*/ 4035636 h 5877499"/>
              <a:gd name="connsiteX100" fmla="*/ 3607663 w 9147471"/>
              <a:gd name="connsiteY100" fmla="*/ 4244642 h 5877499"/>
              <a:gd name="connsiteX101" fmla="*/ 3607663 w 9147471"/>
              <a:gd name="connsiteY101" fmla="*/ 4362208 h 5877499"/>
              <a:gd name="connsiteX102" fmla="*/ 3921171 w 9147471"/>
              <a:gd name="connsiteY102" fmla="*/ 4283830 h 5877499"/>
              <a:gd name="connsiteX103" fmla="*/ 4469811 w 9147471"/>
              <a:gd name="connsiteY103" fmla="*/ 4283830 h 5877499"/>
              <a:gd name="connsiteX104" fmla="*/ 4704943 w 9147471"/>
              <a:gd name="connsiteY104" fmla="*/ 4192390 h 5877499"/>
              <a:gd name="connsiteX105" fmla="*/ 5109891 w 9147471"/>
              <a:gd name="connsiteY105" fmla="*/ 4205453 h 5877499"/>
              <a:gd name="connsiteX106" fmla="*/ 5410337 w 9147471"/>
              <a:gd name="connsiteY106" fmla="*/ 4114013 h 5877499"/>
              <a:gd name="connsiteX107" fmla="*/ 5880600 w 9147471"/>
              <a:gd name="connsiteY107" fmla="*/ 4087888 h 5877499"/>
              <a:gd name="connsiteX108" fmla="*/ 6194108 w 9147471"/>
              <a:gd name="connsiteY108" fmla="*/ 4009510 h 5877499"/>
              <a:gd name="connsiteX109" fmla="*/ 6481491 w 9147471"/>
              <a:gd name="connsiteY109" fmla="*/ 4074825 h 5877499"/>
              <a:gd name="connsiteX110" fmla="*/ 6612120 w 9147471"/>
              <a:gd name="connsiteY110" fmla="*/ 4087888 h 5877499"/>
              <a:gd name="connsiteX111" fmla="*/ 6886440 w 9147471"/>
              <a:gd name="connsiteY111" fmla="*/ 3996448 h 5877499"/>
              <a:gd name="connsiteX112" fmla="*/ 7265263 w 9147471"/>
              <a:gd name="connsiteY112" fmla="*/ 3957259 h 5877499"/>
              <a:gd name="connsiteX113" fmla="*/ 7565708 w 9147471"/>
              <a:gd name="connsiteY113" fmla="*/ 3996448 h 5877499"/>
              <a:gd name="connsiteX114" fmla="*/ 8022364 w 9147471"/>
              <a:gd name="connsiteY114" fmla="*/ 3951068 h 5877499"/>
              <a:gd name="connsiteX115" fmla="*/ 8022908 w 9147471"/>
              <a:gd name="connsiteY115" fmla="*/ 3905008 h 5877499"/>
              <a:gd name="connsiteX116" fmla="*/ 8083392 w 9147471"/>
              <a:gd name="connsiteY116" fmla="*/ 3864730 h 5877499"/>
              <a:gd name="connsiteX117" fmla="*/ 8203476 w 9147471"/>
              <a:gd name="connsiteY117" fmla="*/ 3946509 h 5877499"/>
              <a:gd name="connsiteX118" fmla="*/ 8482354 w 9147471"/>
              <a:gd name="connsiteY118" fmla="*/ 3892013 h 5877499"/>
              <a:gd name="connsiteX119" fmla="*/ 8649925 w 9147471"/>
              <a:gd name="connsiteY119" fmla="*/ 3931133 h 5877499"/>
              <a:gd name="connsiteX120" fmla="*/ 8845868 w 9147471"/>
              <a:gd name="connsiteY120" fmla="*/ 3865819 h 5877499"/>
              <a:gd name="connsiteX121" fmla="*/ 8959828 w 9147471"/>
              <a:gd name="connsiteY121" fmla="*/ 3890584 h 5877499"/>
              <a:gd name="connsiteX122" fmla="*/ 9096308 w 9147471"/>
              <a:gd name="connsiteY122" fmla="*/ 3817718 h 5877499"/>
              <a:gd name="connsiteX123" fmla="*/ 9142709 w 9147471"/>
              <a:gd name="connsiteY123" fmla="*/ 3839965 h 5877499"/>
              <a:gd name="connsiteX124" fmla="*/ 9147471 w 9147471"/>
              <a:gd name="connsiteY124" fmla="*/ 5873893 h 5877499"/>
              <a:gd name="connsiteX125" fmla="*/ 0 w 9147471"/>
              <a:gd name="connsiteY12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20393 w 9147471"/>
              <a:gd name="connsiteY73" fmla="*/ 1760250 h 5877499"/>
              <a:gd name="connsiteX74" fmla="*/ 4307614 w 9147471"/>
              <a:gd name="connsiteY74" fmla="*/ 1779369 h 5877499"/>
              <a:gd name="connsiteX75" fmla="*/ 4482874 w 9147471"/>
              <a:gd name="connsiteY75" fmla="*/ 1658196 h 5877499"/>
              <a:gd name="connsiteX76" fmla="*/ 4600440 w 9147471"/>
              <a:gd name="connsiteY76" fmla="*/ 1566756 h 5877499"/>
              <a:gd name="connsiteX77" fmla="*/ 4704943 w 9147471"/>
              <a:gd name="connsiteY77" fmla="*/ 1632070 h 5877499"/>
              <a:gd name="connsiteX78" fmla="*/ 4626565 w 9147471"/>
              <a:gd name="connsiteY78" fmla="*/ 1775762 h 5877499"/>
              <a:gd name="connsiteX79" fmla="*/ 4744131 w 9147471"/>
              <a:gd name="connsiteY79" fmla="*/ 1723510 h 5877499"/>
              <a:gd name="connsiteX80" fmla="*/ 4783320 w 9147471"/>
              <a:gd name="connsiteY80" fmla="*/ 1867202 h 5877499"/>
              <a:gd name="connsiteX81" fmla="*/ 4587377 w 9147471"/>
              <a:gd name="connsiteY81" fmla="*/ 1984768 h 5877499"/>
              <a:gd name="connsiteX82" fmla="*/ 4731068 w 9147471"/>
              <a:gd name="connsiteY82" fmla="*/ 1997830 h 5877499"/>
              <a:gd name="connsiteX83" fmla="*/ 4744131 w 9147471"/>
              <a:gd name="connsiteY83" fmla="*/ 2076208 h 5877499"/>
              <a:gd name="connsiteX84" fmla="*/ 4339183 w 9147471"/>
              <a:gd name="connsiteY84" fmla="*/ 2259088 h 5877499"/>
              <a:gd name="connsiteX85" fmla="*/ 4130177 w 9147471"/>
              <a:gd name="connsiteY85" fmla="*/ 2298276 h 5877499"/>
              <a:gd name="connsiteX86" fmla="*/ 3986485 w 9147471"/>
              <a:gd name="connsiteY86" fmla="*/ 2324402 h 5877499"/>
              <a:gd name="connsiteX87" fmla="*/ 3973423 w 9147471"/>
              <a:gd name="connsiteY87" fmla="*/ 2546470 h 5877499"/>
              <a:gd name="connsiteX88" fmla="*/ 3829731 w 9147471"/>
              <a:gd name="connsiteY88" fmla="*/ 2611785 h 5877499"/>
              <a:gd name="connsiteX89" fmla="*/ 3803605 w 9147471"/>
              <a:gd name="connsiteY89" fmla="*/ 2585659 h 5877499"/>
              <a:gd name="connsiteX90" fmla="*/ 3646851 w 9147471"/>
              <a:gd name="connsiteY90" fmla="*/ 2703225 h 5877499"/>
              <a:gd name="connsiteX91" fmla="*/ 3189651 w 9147471"/>
              <a:gd name="connsiteY91" fmla="*/ 2807728 h 5877499"/>
              <a:gd name="connsiteX92" fmla="*/ 3059023 w 9147471"/>
              <a:gd name="connsiteY92" fmla="*/ 2873042 h 5877499"/>
              <a:gd name="connsiteX93" fmla="*/ 2967583 w 9147471"/>
              <a:gd name="connsiteY93" fmla="*/ 2755476 h 5877499"/>
              <a:gd name="connsiteX94" fmla="*/ 2928394 w 9147471"/>
              <a:gd name="connsiteY94" fmla="*/ 2807728 h 5877499"/>
              <a:gd name="connsiteX95" fmla="*/ 2928394 w 9147471"/>
              <a:gd name="connsiteY95" fmla="*/ 2990608 h 5877499"/>
              <a:gd name="connsiteX96" fmla="*/ 2758577 w 9147471"/>
              <a:gd name="connsiteY96" fmla="*/ 3186550 h 5877499"/>
              <a:gd name="connsiteX97" fmla="*/ 3006771 w 9147471"/>
              <a:gd name="connsiteY97" fmla="*/ 3304116 h 5877499"/>
              <a:gd name="connsiteX98" fmla="*/ 3189651 w 9147471"/>
              <a:gd name="connsiteY98" fmla="*/ 3539248 h 5877499"/>
              <a:gd name="connsiteX99" fmla="*/ 3385594 w 9147471"/>
              <a:gd name="connsiteY99" fmla="*/ 3813568 h 5877499"/>
              <a:gd name="connsiteX100" fmla="*/ 3568474 w 9147471"/>
              <a:gd name="connsiteY100" fmla="*/ 4035636 h 5877499"/>
              <a:gd name="connsiteX101" fmla="*/ 3607663 w 9147471"/>
              <a:gd name="connsiteY101" fmla="*/ 4244642 h 5877499"/>
              <a:gd name="connsiteX102" fmla="*/ 3607663 w 9147471"/>
              <a:gd name="connsiteY102" fmla="*/ 4362208 h 5877499"/>
              <a:gd name="connsiteX103" fmla="*/ 3921171 w 9147471"/>
              <a:gd name="connsiteY103" fmla="*/ 4283830 h 5877499"/>
              <a:gd name="connsiteX104" fmla="*/ 4469811 w 9147471"/>
              <a:gd name="connsiteY104" fmla="*/ 4283830 h 5877499"/>
              <a:gd name="connsiteX105" fmla="*/ 4704943 w 9147471"/>
              <a:gd name="connsiteY105" fmla="*/ 4192390 h 5877499"/>
              <a:gd name="connsiteX106" fmla="*/ 5109891 w 9147471"/>
              <a:gd name="connsiteY106" fmla="*/ 4205453 h 5877499"/>
              <a:gd name="connsiteX107" fmla="*/ 5410337 w 9147471"/>
              <a:gd name="connsiteY107" fmla="*/ 4114013 h 5877499"/>
              <a:gd name="connsiteX108" fmla="*/ 5880600 w 9147471"/>
              <a:gd name="connsiteY108" fmla="*/ 4087888 h 5877499"/>
              <a:gd name="connsiteX109" fmla="*/ 6194108 w 9147471"/>
              <a:gd name="connsiteY109" fmla="*/ 4009510 h 5877499"/>
              <a:gd name="connsiteX110" fmla="*/ 6481491 w 9147471"/>
              <a:gd name="connsiteY110" fmla="*/ 4074825 h 5877499"/>
              <a:gd name="connsiteX111" fmla="*/ 6612120 w 9147471"/>
              <a:gd name="connsiteY111" fmla="*/ 4087888 h 5877499"/>
              <a:gd name="connsiteX112" fmla="*/ 6886440 w 9147471"/>
              <a:gd name="connsiteY112" fmla="*/ 3996448 h 5877499"/>
              <a:gd name="connsiteX113" fmla="*/ 7265263 w 9147471"/>
              <a:gd name="connsiteY113" fmla="*/ 3957259 h 5877499"/>
              <a:gd name="connsiteX114" fmla="*/ 7565708 w 9147471"/>
              <a:gd name="connsiteY114" fmla="*/ 3996448 h 5877499"/>
              <a:gd name="connsiteX115" fmla="*/ 8022364 w 9147471"/>
              <a:gd name="connsiteY115" fmla="*/ 3951068 h 5877499"/>
              <a:gd name="connsiteX116" fmla="*/ 8022908 w 9147471"/>
              <a:gd name="connsiteY116" fmla="*/ 3905008 h 5877499"/>
              <a:gd name="connsiteX117" fmla="*/ 8083392 w 9147471"/>
              <a:gd name="connsiteY117" fmla="*/ 3864730 h 5877499"/>
              <a:gd name="connsiteX118" fmla="*/ 8203476 w 9147471"/>
              <a:gd name="connsiteY118" fmla="*/ 3946509 h 5877499"/>
              <a:gd name="connsiteX119" fmla="*/ 8482354 w 9147471"/>
              <a:gd name="connsiteY119" fmla="*/ 3892013 h 5877499"/>
              <a:gd name="connsiteX120" fmla="*/ 8649925 w 9147471"/>
              <a:gd name="connsiteY120" fmla="*/ 3931133 h 5877499"/>
              <a:gd name="connsiteX121" fmla="*/ 8845868 w 9147471"/>
              <a:gd name="connsiteY121" fmla="*/ 3865819 h 5877499"/>
              <a:gd name="connsiteX122" fmla="*/ 8959828 w 9147471"/>
              <a:gd name="connsiteY122" fmla="*/ 3890584 h 5877499"/>
              <a:gd name="connsiteX123" fmla="*/ 9096308 w 9147471"/>
              <a:gd name="connsiteY123" fmla="*/ 3817718 h 5877499"/>
              <a:gd name="connsiteX124" fmla="*/ 9142709 w 9147471"/>
              <a:gd name="connsiteY124" fmla="*/ 3839965 h 5877499"/>
              <a:gd name="connsiteX125" fmla="*/ 9147471 w 9147471"/>
              <a:gd name="connsiteY125" fmla="*/ 5873893 h 5877499"/>
              <a:gd name="connsiteX126" fmla="*/ 0 w 9147471"/>
              <a:gd name="connsiteY126"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482874 w 9147471"/>
              <a:gd name="connsiteY75" fmla="*/ 1658196 h 5877499"/>
              <a:gd name="connsiteX76" fmla="*/ 4600440 w 9147471"/>
              <a:gd name="connsiteY76" fmla="*/ 1566756 h 5877499"/>
              <a:gd name="connsiteX77" fmla="*/ 4704943 w 9147471"/>
              <a:gd name="connsiteY77" fmla="*/ 1632070 h 5877499"/>
              <a:gd name="connsiteX78" fmla="*/ 4626565 w 9147471"/>
              <a:gd name="connsiteY78" fmla="*/ 1775762 h 5877499"/>
              <a:gd name="connsiteX79" fmla="*/ 4744131 w 9147471"/>
              <a:gd name="connsiteY79" fmla="*/ 1723510 h 5877499"/>
              <a:gd name="connsiteX80" fmla="*/ 4783320 w 9147471"/>
              <a:gd name="connsiteY80" fmla="*/ 1867202 h 5877499"/>
              <a:gd name="connsiteX81" fmla="*/ 4587377 w 9147471"/>
              <a:gd name="connsiteY81" fmla="*/ 1984768 h 5877499"/>
              <a:gd name="connsiteX82" fmla="*/ 4731068 w 9147471"/>
              <a:gd name="connsiteY82" fmla="*/ 1997830 h 5877499"/>
              <a:gd name="connsiteX83" fmla="*/ 4744131 w 9147471"/>
              <a:gd name="connsiteY83" fmla="*/ 2076208 h 5877499"/>
              <a:gd name="connsiteX84" fmla="*/ 4339183 w 9147471"/>
              <a:gd name="connsiteY84" fmla="*/ 2259088 h 5877499"/>
              <a:gd name="connsiteX85" fmla="*/ 4130177 w 9147471"/>
              <a:gd name="connsiteY85" fmla="*/ 2298276 h 5877499"/>
              <a:gd name="connsiteX86" fmla="*/ 3986485 w 9147471"/>
              <a:gd name="connsiteY86" fmla="*/ 2324402 h 5877499"/>
              <a:gd name="connsiteX87" fmla="*/ 3973423 w 9147471"/>
              <a:gd name="connsiteY87" fmla="*/ 2546470 h 5877499"/>
              <a:gd name="connsiteX88" fmla="*/ 3829731 w 9147471"/>
              <a:gd name="connsiteY88" fmla="*/ 2611785 h 5877499"/>
              <a:gd name="connsiteX89" fmla="*/ 3803605 w 9147471"/>
              <a:gd name="connsiteY89" fmla="*/ 2585659 h 5877499"/>
              <a:gd name="connsiteX90" fmla="*/ 3646851 w 9147471"/>
              <a:gd name="connsiteY90" fmla="*/ 2703225 h 5877499"/>
              <a:gd name="connsiteX91" fmla="*/ 3189651 w 9147471"/>
              <a:gd name="connsiteY91" fmla="*/ 2807728 h 5877499"/>
              <a:gd name="connsiteX92" fmla="*/ 3059023 w 9147471"/>
              <a:gd name="connsiteY92" fmla="*/ 2873042 h 5877499"/>
              <a:gd name="connsiteX93" fmla="*/ 2967583 w 9147471"/>
              <a:gd name="connsiteY93" fmla="*/ 2755476 h 5877499"/>
              <a:gd name="connsiteX94" fmla="*/ 2928394 w 9147471"/>
              <a:gd name="connsiteY94" fmla="*/ 2807728 h 5877499"/>
              <a:gd name="connsiteX95" fmla="*/ 2928394 w 9147471"/>
              <a:gd name="connsiteY95" fmla="*/ 2990608 h 5877499"/>
              <a:gd name="connsiteX96" fmla="*/ 2758577 w 9147471"/>
              <a:gd name="connsiteY96" fmla="*/ 3186550 h 5877499"/>
              <a:gd name="connsiteX97" fmla="*/ 3006771 w 9147471"/>
              <a:gd name="connsiteY97" fmla="*/ 3304116 h 5877499"/>
              <a:gd name="connsiteX98" fmla="*/ 3189651 w 9147471"/>
              <a:gd name="connsiteY98" fmla="*/ 3539248 h 5877499"/>
              <a:gd name="connsiteX99" fmla="*/ 3385594 w 9147471"/>
              <a:gd name="connsiteY99" fmla="*/ 3813568 h 5877499"/>
              <a:gd name="connsiteX100" fmla="*/ 3568474 w 9147471"/>
              <a:gd name="connsiteY100" fmla="*/ 4035636 h 5877499"/>
              <a:gd name="connsiteX101" fmla="*/ 3607663 w 9147471"/>
              <a:gd name="connsiteY101" fmla="*/ 4244642 h 5877499"/>
              <a:gd name="connsiteX102" fmla="*/ 3607663 w 9147471"/>
              <a:gd name="connsiteY102" fmla="*/ 4362208 h 5877499"/>
              <a:gd name="connsiteX103" fmla="*/ 3921171 w 9147471"/>
              <a:gd name="connsiteY103" fmla="*/ 4283830 h 5877499"/>
              <a:gd name="connsiteX104" fmla="*/ 4469811 w 9147471"/>
              <a:gd name="connsiteY104" fmla="*/ 4283830 h 5877499"/>
              <a:gd name="connsiteX105" fmla="*/ 4704943 w 9147471"/>
              <a:gd name="connsiteY105" fmla="*/ 4192390 h 5877499"/>
              <a:gd name="connsiteX106" fmla="*/ 5109891 w 9147471"/>
              <a:gd name="connsiteY106" fmla="*/ 4205453 h 5877499"/>
              <a:gd name="connsiteX107" fmla="*/ 5410337 w 9147471"/>
              <a:gd name="connsiteY107" fmla="*/ 4114013 h 5877499"/>
              <a:gd name="connsiteX108" fmla="*/ 5880600 w 9147471"/>
              <a:gd name="connsiteY108" fmla="*/ 4087888 h 5877499"/>
              <a:gd name="connsiteX109" fmla="*/ 6194108 w 9147471"/>
              <a:gd name="connsiteY109" fmla="*/ 4009510 h 5877499"/>
              <a:gd name="connsiteX110" fmla="*/ 6481491 w 9147471"/>
              <a:gd name="connsiteY110" fmla="*/ 4074825 h 5877499"/>
              <a:gd name="connsiteX111" fmla="*/ 6612120 w 9147471"/>
              <a:gd name="connsiteY111" fmla="*/ 4087888 h 5877499"/>
              <a:gd name="connsiteX112" fmla="*/ 6886440 w 9147471"/>
              <a:gd name="connsiteY112" fmla="*/ 3996448 h 5877499"/>
              <a:gd name="connsiteX113" fmla="*/ 7265263 w 9147471"/>
              <a:gd name="connsiteY113" fmla="*/ 3957259 h 5877499"/>
              <a:gd name="connsiteX114" fmla="*/ 7565708 w 9147471"/>
              <a:gd name="connsiteY114" fmla="*/ 3996448 h 5877499"/>
              <a:gd name="connsiteX115" fmla="*/ 8022364 w 9147471"/>
              <a:gd name="connsiteY115" fmla="*/ 3951068 h 5877499"/>
              <a:gd name="connsiteX116" fmla="*/ 8022908 w 9147471"/>
              <a:gd name="connsiteY116" fmla="*/ 3905008 h 5877499"/>
              <a:gd name="connsiteX117" fmla="*/ 8083392 w 9147471"/>
              <a:gd name="connsiteY117" fmla="*/ 3864730 h 5877499"/>
              <a:gd name="connsiteX118" fmla="*/ 8203476 w 9147471"/>
              <a:gd name="connsiteY118" fmla="*/ 3946509 h 5877499"/>
              <a:gd name="connsiteX119" fmla="*/ 8482354 w 9147471"/>
              <a:gd name="connsiteY119" fmla="*/ 3892013 h 5877499"/>
              <a:gd name="connsiteX120" fmla="*/ 8649925 w 9147471"/>
              <a:gd name="connsiteY120" fmla="*/ 3931133 h 5877499"/>
              <a:gd name="connsiteX121" fmla="*/ 8845868 w 9147471"/>
              <a:gd name="connsiteY121" fmla="*/ 3865819 h 5877499"/>
              <a:gd name="connsiteX122" fmla="*/ 8959828 w 9147471"/>
              <a:gd name="connsiteY122" fmla="*/ 3890584 h 5877499"/>
              <a:gd name="connsiteX123" fmla="*/ 9096308 w 9147471"/>
              <a:gd name="connsiteY123" fmla="*/ 3817718 h 5877499"/>
              <a:gd name="connsiteX124" fmla="*/ 9142709 w 9147471"/>
              <a:gd name="connsiteY124" fmla="*/ 3839965 h 5877499"/>
              <a:gd name="connsiteX125" fmla="*/ 9147471 w 9147471"/>
              <a:gd name="connsiteY125" fmla="*/ 5873893 h 5877499"/>
              <a:gd name="connsiteX126" fmla="*/ 0 w 9147471"/>
              <a:gd name="connsiteY126"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482874 w 9147471"/>
              <a:gd name="connsiteY75" fmla="*/ 1658196 h 5877499"/>
              <a:gd name="connsiteX76" fmla="*/ 4600440 w 9147471"/>
              <a:gd name="connsiteY76" fmla="*/ 1566756 h 5877499"/>
              <a:gd name="connsiteX77" fmla="*/ 4704943 w 9147471"/>
              <a:gd name="connsiteY77" fmla="*/ 1632070 h 5877499"/>
              <a:gd name="connsiteX78" fmla="*/ 4626565 w 9147471"/>
              <a:gd name="connsiteY78" fmla="*/ 1775762 h 5877499"/>
              <a:gd name="connsiteX79" fmla="*/ 4744131 w 9147471"/>
              <a:gd name="connsiteY79" fmla="*/ 1723510 h 5877499"/>
              <a:gd name="connsiteX80" fmla="*/ 4783320 w 9147471"/>
              <a:gd name="connsiteY80" fmla="*/ 1867202 h 5877499"/>
              <a:gd name="connsiteX81" fmla="*/ 4587377 w 9147471"/>
              <a:gd name="connsiteY81" fmla="*/ 1984768 h 5877499"/>
              <a:gd name="connsiteX82" fmla="*/ 4731068 w 9147471"/>
              <a:gd name="connsiteY82" fmla="*/ 1997830 h 5877499"/>
              <a:gd name="connsiteX83" fmla="*/ 4744131 w 9147471"/>
              <a:gd name="connsiteY83" fmla="*/ 2076208 h 5877499"/>
              <a:gd name="connsiteX84" fmla="*/ 4339183 w 9147471"/>
              <a:gd name="connsiteY84" fmla="*/ 2259088 h 5877499"/>
              <a:gd name="connsiteX85" fmla="*/ 4130177 w 9147471"/>
              <a:gd name="connsiteY85" fmla="*/ 2298276 h 5877499"/>
              <a:gd name="connsiteX86" fmla="*/ 3986485 w 9147471"/>
              <a:gd name="connsiteY86" fmla="*/ 2324402 h 5877499"/>
              <a:gd name="connsiteX87" fmla="*/ 3973423 w 9147471"/>
              <a:gd name="connsiteY87" fmla="*/ 2546470 h 5877499"/>
              <a:gd name="connsiteX88" fmla="*/ 3829731 w 9147471"/>
              <a:gd name="connsiteY88" fmla="*/ 2611785 h 5877499"/>
              <a:gd name="connsiteX89" fmla="*/ 3803605 w 9147471"/>
              <a:gd name="connsiteY89" fmla="*/ 2585659 h 5877499"/>
              <a:gd name="connsiteX90" fmla="*/ 3646851 w 9147471"/>
              <a:gd name="connsiteY90" fmla="*/ 2703225 h 5877499"/>
              <a:gd name="connsiteX91" fmla="*/ 3189651 w 9147471"/>
              <a:gd name="connsiteY91" fmla="*/ 2807728 h 5877499"/>
              <a:gd name="connsiteX92" fmla="*/ 3059023 w 9147471"/>
              <a:gd name="connsiteY92" fmla="*/ 2873042 h 5877499"/>
              <a:gd name="connsiteX93" fmla="*/ 2967583 w 9147471"/>
              <a:gd name="connsiteY93" fmla="*/ 2755476 h 5877499"/>
              <a:gd name="connsiteX94" fmla="*/ 2928394 w 9147471"/>
              <a:gd name="connsiteY94" fmla="*/ 2807728 h 5877499"/>
              <a:gd name="connsiteX95" fmla="*/ 2928394 w 9147471"/>
              <a:gd name="connsiteY95" fmla="*/ 2990608 h 5877499"/>
              <a:gd name="connsiteX96" fmla="*/ 2758577 w 9147471"/>
              <a:gd name="connsiteY96" fmla="*/ 3186550 h 5877499"/>
              <a:gd name="connsiteX97" fmla="*/ 3006771 w 9147471"/>
              <a:gd name="connsiteY97" fmla="*/ 3304116 h 5877499"/>
              <a:gd name="connsiteX98" fmla="*/ 3189651 w 9147471"/>
              <a:gd name="connsiteY98" fmla="*/ 3539248 h 5877499"/>
              <a:gd name="connsiteX99" fmla="*/ 3385594 w 9147471"/>
              <a:gd name="connsiteY99" fmla="*/ 3813568 h 5877499"/>
              <a:gd name="connsiteX100" fmla="*/ 3568474 w 9147471"/>
              <a:gd name="connsiteY100" fmla="*/ 4035636 h 5877499"/>
              <a:gd name="connsiteX101" fmla="*/ 3607663 w 9147471"/>
              <a:gd name="connsiteY101" fmla="*/ 4244642 h 5877499"/>
              <a:gd name="connsiteX102" fmla="*/ 3607663 w 9147471"/>
              <a:gd name="connsiteY102" fmla="*/ 4362208 h 5877499"/>
              <a:gd name="connsiteX103" fmla="*/ 3921171 w 9147471"/>
              <a:gd name="connsiteY103" fmla="*/ 4283830 h 5877499"/>
              <a:gd name="connsiteX104" fmla="*/ 4469811 w 9147471"/>
              <a:gd name="connsiteY104" fmla="*/ 4283830 h 5877499"/>
              <a:gd name="connsiteX105" fmla="*/ 4704943 w 9147471"/>
              <a:gd name="connsiteY105" fmla="*/ 4192390 h 5877499"/>
              <a:gd name="connsiteX106" fmla="*/ 5109891 w 9147471"/>
              <a:gd name="connsiteY106" fmla="*/ 4205453 h 5877499"/>
              <a:gd name="connsiteX107" fmla="*/ 5410337 w 9147471"/>
              <a:gd name="connsiteY107" fmla="*/ 4114013 h 5877499"/>
              <a:gd name="connsiteX108" fmla="*/ 5880600 w 9147471"/>
              <a:gd name="connsiteY108" fmla="*/ 4087888 h 5877499"/>
              <a:gd name="connsiteX109" fmla="*/ 6194108 w 9147471"/>
              <a:gd name="connsiteY109" fmla="*/ 4009510 h 5877499"/>
              <a:gd name="connsiteX110" fmla="*/ 6481491 w 9147471"/>
              <a:gd name="connsiteY110" fmla="*/ 4074825 h 5877499"/>
              <a:gd name="connsiteX111" fmla="*/ 6612120 w 9147471"/>
              <a:gd name="connsiteY111" fmla="*/ 4087888 h 5877499"/>
              <a:gd name="connsiteX112" fmla="*/ 6886440 w 9147471"/>
              <a:gd name="connsiteY112" fmla="*/ 3996448 h 5877499"/>
              <a:gd name="connsiteX113" fmla="*/ 7265263 w 9147471"/>
              <a:gd name="connsiteY113" fmla="*/ 3957259 h 5877499"/>
              <a:gd name="connsiteX114" fmla="*/ 7565708 w 9147471"/>
              <a:gd name="connsiteY114" fmla="*/ 3996448 h 5877499"/>
              <a:gd name="connsiteX115" fmla="*/ 8022364 w 9147471"/>
              <a:gd name="connsiteY115" fmla="*/ 3951068 h 5877499"/>
              <a:gd name="connsiteX116" fmla="*/ 8022908 w 9147471"/>
              <a:gd name="connsiteY116" fmla="*/ 3905008 h 5877499"/>
              <a:gd name="connsiteX117" fmla="*/ 8083392 w 9147471"/>
              <a:gd name="connsiteY117" fmla="*/ 3864730 h 5877499"/>
              <a:gd name="connsiteX118" fmla="*/ 8203476 w 9147471"/>
              <a:gd name="connsiteY118" fmla="*/ 3946509 h 5877499"/>
              <a:gd name="connsiteX119" fmla="*/ 8482354 w 9147471"/>
              <a:gd name="connsiteY119" fmla="*/ 3892013 h 5877499"/>
              <a:gd name="connsiteX120" fmla="*/ 8649925 w 9147471"/>
              <a:gd name="connsiteY120" fmla="*/ 3931133 h 5877499"/>
              <a:gd name="connsiteX121" fmla="*/ 8845868 w 9147471"/>
              <a:gd name="connsiteY121" fmla="*/ 3865819 h 5877499"/>
              <a:gd name="connsiteX122" fmla="*/ 8959828 w 9147471"/>
              <a:gd name="connsiteY122" fmla="*/ 3890584 h 5877499"/>
              <a:gd name="connsiteX123" fmla="*/ 9096308 w 9147471"/>
              <a:gd name="connsiteY123" fmla="*/ 3817718 h 5877499"/>
              <a:gd name="connsiteX124" fmla="*/ 9142709 w 9147471"/>
              <a:gd name="connsiteY124" fmla="*/ 3839965 h 5877499"/>
              <a:gd name="connsiteX125" fmla="*/ 9147471 w 9147471"/>
              <a:gd name="connsiteY125" fmla="*/ 5873893 h 5877499"/>
              <a:gd name="connsiteX126" fmla="*/ 0 w 9147471"/>
              <a:gd name="connsiteY126"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600440 w 9147471"/>
              <a:gd name="connsiteY76" fmla="*/ 1566756 h 5877499"/>
              <a:gd name="connsiteX77" fmla="*/ 4704943 w 9147471"/>
              <a:gd name="connsiteY77" fmla="*/ 1632070 h 5877499"/>
              <a:gd name="connsiteX78" fmla="*/ 4626565 w 9147471"/>
              <a:gd name="connsiteY78" fmla="*/ 1775762 h 5877499"/>
              <a:gd name="connsiteX79" fmla="*/ 4744131 w 9147471"/>
              <a:gd name="connsiteY79" fmla="*/ 1723510 h 5877499"/>
              <a:gd name="connsiteX80" fmla="*/ 4783320 w 9147471"/>
              <a:gd name="connsiteY80" fmla="*/ 1867202 h 5877499"/>
              <a:gd name="connsiteX81" fmla="*/ 4587377 w 9147471"/>
              <a:gd name="connsiteY81" fmla="*/ 1984768 h 5877499"/>
              <a:gd name="connsiteX82" fmla="*/ 4731068 w 9147471"/>
              <a:gd name="connsiteY82" fmla="*/ 1997830 h 5877499"/>
              <a:gd name="connsiteX83" fmla="*/ 4744131 w 9147471"/>
              <a:gd name="connsiteY83" fmla="*/ 2076208 h 5877499"/>
              <a:gd name="connsiteX84" fmla="*/ 4339183 w 9147471"/>
              <a:gd name="connsiteY84" fmla="*/ 2259088 h 5877499"/>
              <a:gd name="connsiteX85" fmla="*/ 4130177 w 9147471"/>
              <a:gd name="connsiteY85" fmla="*/ 2298276 h 5877499"/>
              <a:gd name="connsiteX86" fmla="*/ 3986485 w 9147471"/>
              <a:gd name="connsiteY86" fmla="*/ 2324402 h 5877499"/>
              <a:gd name="connsiteX87" fmla="*/ 3973423 w 9147471"/>
              <a:gd name="connsiteY87" fmla="*/ 2546470 h 5877499"/>
              <a:gd name="connsiteX88" fmla="*/ 3829731 w 9147471"/>
              <a:gd name="connsiteY88" fmla="*/ 2611785 h 5877499"/>
              <a:gd name="connsiteX89" fmla="*/ 3803605 w 9147471"/>
              <a:gd name="connsiteY89" fmla="*/ 2585659 h 5877499"/>
              <a:gd name="connsiteX90" fmla="*/ 3646851 w 9147471"/>
              <a:gd name="connsiteY90" fmla="*/ 2703225 h 5877499"/>
              <a:gd name="connsiteX91" fmla="*/ 3189651 w 9147471"/>
              <a:gd name="connsiteY91" fmla="*/ 2807728 h 5877499"/>
              <a:gd name="connsiteX92" fmla="*/ 3059023 w 9147471"/>
              <a:gd name="connsiteY92" fmla="*/ 2873042 h 5877499"/>
              <a:gd name="connsiteX93" fmla="*/ 2967583 w 9147471"/>
              <a:gd name="connsiteY93" fmla="*/ 2755476 h 5877499"/>
              <a:gd name="connsiteX94" fmla="*/ 2928394 w 9147471"/>
              <a:gd name="connsiteY94" fmla="*/ 2807728 h 5877499"/>
              <a:gd name="connsiteX95" fmla="*/ 2928394 w 9147471"/>
              <a:gd name="connsiteY95" fmla="*/ 2990608 h 5877499"/>
              <a:gd name="connsiteX96" fmla="*/ 2758577 w 9147471"/>
              <a:gd name="connsiteY96" fmla="*/ 3186550 h 5877499"/>
              <a:gd name="connsiteX97" fmla="*/ 3006771 w 9147471"/>
              <a:gd name="connsiteY97" fmla="*/ 3304116 h 5877499"/>
              <a:gd name="connsiteX98" fmla="*/ 3189651 w 9147471"/>
              <a:gd name="connsiteY98" fmla="*/ 3539248 h 5877499"/>
              <a:gd name="connsiteX99" fmla="*/ 3385594 w 9147471"/>
              <a:gd name="connsiteY99" fmla="*/ 3813568 h 5877499"/>
              <a:gd name="connsiteX100" fmla="*/ 3568474 w 9147471"/>
              <a:gd name="connsiteY100" fmla="*/ 4035636 h 5877499"/>
              <a:gd name="connsiteX101" fmla="*/ 3607663 w 9147471"/>
              <a:gd name="connsiteY101" fmla="*/ 4244642 h 5877499"/>
              <a:gd name="connsiteX102" fmla="*/ 3607663 w 9147471"/>
              <a:gd name="connsiteY102" fmla="*/ 4362208 h 5877499"/>
              <a:gd name="connsiteX103" fmla="*/ 3921171 w 9147471"/>
              <a:gd name="connsiteY103" fmla="*/ 4283830 h 5877499"/>
              <a:gd name="connsiteX104" fmla="*/ 4469811 w 9147471"/>
              <a:gd name="connsiteY104" fmla="*/ 4283830 h 5877499"/>
              <a:gd name="connsiteX105" fmla="*/ 4704943 w 9147471"/>
              <a:gd name="connsiteY105" fmla="*/ 4192390 h 5877499"/>
              <a:gd name="connsiteX106" fmla="*/ 5109891 w 9147471"/>
              <a:gd name="connsiteY106" fmla="*/ 4205453 h 5877499"/>
              <a:gd name="connsiteX107" fmla="*/ 5410337 w 9147471"/>
              <a:gd name="connsiteY107" fmla="*/ 4114013 h 5877499"/>
              <a:gd name="connsiteX108" fmla="*/ 5880600 w 9147471"/>
              <a:gd name="connsiteY108" fmla="*/ 4087888 h 5877499"/>
              <a:gd name="connsiteX109" fmla="*/ 6194108 w 9147471"/>
              <a:gd name="connsiteY109" fmla="*/ 4009510 h 5877499"/>
              <a:gd name="connsiteX110" fmla="*/ 6481491 w 9147471"/>
              <a:gd name="connsiteY110" fmla="*/ 4074825 h 5877499"/>
              <a:gd name="connsiteX111" fmla="*/ 6612120 w 9147471"/>
              <a:gd name="connsiteY111" fmla="*/ 4087888 h 5877499"/>
              <a:gd name="connsiteX112" fmla="*/ 6886440 w 9147471"/>
              <a:gd name="connsiteY112" fmla="*/ 3996448 h 5877499"/>
              <a:gd name="connsiteX113" fmla="*/ 7265263 w 9147471"/>
              <a:gd name="connsiteY113" fmla="*/ 3957259 h 5877499"/>
              <a:gd name="connsiteX114" fmla="*/ 7565708 w 9147471"/>
              <a:gd name="connsiteY114" fmla="*/ 3996448 h 5877499"/>
              <a:gd name="connsiteX115" fmla="*/ 8022364 w 9147471"/>
              <a:gd name="connsiteY115" fmla="*/ 3951068 h 5877499"/>
              <a:gd name="connsiteX116" fmla="*/ 8022908 w 9147471"/>
              <a:gd name="connsiteY116" fmla="*/ 3905008 h 5877499"/>
              <a:gd name="connsiteX117" fmla="*/ 8083392 w 9147471"/>
              <a:gd name="connsiteY117" fmla="*/ 3864730 h 5877499"/>
              <a:gd name="connsiteX118" fmla="*/ 8203476 w 9147471"/>
              <a:gd name="connsiteY118" fmla="*/ 3946509 h 5877499"/>
              <a:gd name="connsiteX119" fmla="*/ 8482354 w 9147471"/>
              <a:gd name="connsiteY119" fmla="*/ 3892013 h 5877499"/>
              <a:gd name="connsiteX120" fmla="*/ 8649925 w 9147471"/>
              <a:gd name="connsiteY120" fmla="*/ 3931133 h 5877499"/>
              <a:gd name="connsiteX121" fmla="*/ 8845868 w 9147471"/>
              <a:gd name="connsiteY121" fmla="*/ 3865819 h 5877499"/>
              <a:gd name="connsiteX122" fmla="*/ 8959828 w 9147471"/>
              <a:gd name="connsiteY122" fmla="*/ 3890584 h 5877499"/>
              <a:gd name="connsiteX123" fmla="*/ 9096308 w 9147471"/>
              <a:gd name="connsiteY123" fmla="*/ 3817718 h 5877499"/>
              <a:gd name="connsiteX124" fmla="*/ 9142709 w 9147471"/>
              <a:gd name="connsiteY124" fmla="*/ 3839965 h 5877499"/>
              <a:gd name="connsiteX125" fmla="*/ 9147471 w 9147471"/>
              <a:gd name="connsiteY125" fmla="*/ 5873893 h 5877499"/>
              <a:gd name="connsiteX126" fmla="*/ 0 w 9147471"/>
              <a:gd name="connsiteY126"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704943 w 9147471"/>
              <a:gd name="connsiteY77" fmla="*/ 1632070 h 5877499"/>
              <a:gd name="connsiteX78" fmla="*/ 4626565 w 9147471"/>
              <a:gd name="connsiteY78" fmla="*/ 1775762 h 5877499"/>
              <a:gd name="connsiteX79" fmla="*/ 4744131 w 9147471"/>
              <a:gd name="connsiteY79" fmla="*/ 1723510 h 5877499"/>
              <a:gd name="connsiteX80" fmla="*/ 4783320 w 9147471"/>
              <a:gd name="connsiteY80" fmla="*/ 1867202 h 5877499"/>
              <a:gd name="connsiteX81" fmla="*/ 4587377 w 9147471"/>
              <a:gd name="connsiteY81" fmla="*/ 1984768 h 5877499"/>
              <a:gd name="connsiteX82" fmla="*/ 4731068 w 9147471"/>
              <a:gd name="connsiteY82" fmla="*/ 1997830 h 5877499"/>
              <a:gd name="connsiteX83" fmla="*/ 4744131 w 9147471"/>
              <a:gd name="connsiteY83" fmla="*/ 2076208 h 5877499"/>
              <a:gd name="connsiteX84" fmla="*/ 4339183 w 9147471"/>
              <a:gd name="connsiteY84" fmla="*/ 2259088 h 5877499"/>
              <a:gd name="connsiteX85" fmla="*/ 4130177 w 9147471"/>
              <a:gd name="connsiteY85" fmla="*/ 2298276 h 5877499"/>
              <a:gd name="connsiteX86" fmla="*/ 3986485 w 9147471"/>
              <a:gd name="connsiteY86" fmla="*/ 2324402 h 5877499"/>
              <a:gd name="connsiteX87" fmla="*/ 3973423 w 9147471"/>
              <a:gd name="connsiteY87" fmla="*/ 2546470 h 5877499"/>
              <a:gd name="connsiteX88" fmla="*/ 3829731 w 9147471"/>
              <a:gd name="connsiteY88" fmla="*/ 2611785 h 5877499"/>
              <a:gd name="connsiteX89" fmla="*/ 3803605 w 9147471"/>
              <a:gd name="connsiteY89" fmla="*/ 2585659 h 5877499"/>
              <a:gd name="connsiteX90" fmla="*/ 3646851 w 9147471"/>
              <a:gd name="connsiteY90" fmla="*/ 2703225 h 5877499"/>
              <a:gd name="connsiteX91" fmla="*/ 3189651 w 9147471"/>
              <a:gd name="connsiteY91" fmla="*/ 2807728 h 5877499"/>
              <a:gd name="connsiteX92" fmla="*/ 3059023 w 9147471"/>
              <a:gd name="connsiteY92" fmla="*/ 2873042 h 5877499"/>
              <a:gd name="connsiteX93" fmla="*/ 2967583 w 9147471"/>
              <a:gd name="connsiteY93" fmla="*/ 2755476 h 5877499"/>
              <a:gd name="connsiteX94" fmla="*/ 2928394 w 9147471"/>
              <a:gd name="connsiteY94" fmla="*/ 2807728 h 5877499"/>
              <a:gd name="connsiteX95" fmla="*/ 2928394 w 9147471"/>
              <a:gd name="connsiteY95" fmla="*/ 2990608 h 5877499"/>
              <a:gd name="connsiteX96" fmla="*/ 2758577 w 9147471"/>
              <a:gd name="connsiteY96" fmla="*/ 3186550 h 5877499"/>
              <a:gd name="connsiteX97" fmla="*/ 3006771 w 9147471"/>
              <a:gd name="connsiteY97" fmla="*/ 3304116 h 5877499"/>
              <a:gd name="connsiteX98" fmla="*/ 3189651 w 9147471"/>
              <a:gd name="connsiteY98" fmla="*/ 3539248 h 5877499"/>
              <a:gd name="connsiteX99" fmla="*/ 3385594 w 9147471"/>
              <a:gd name="connsiteY99" fmla="*/ 3813568 h 5877499"/>
              <a:gd name="connsiteX100" fmla="*/ 3568474 w 9147471"/>
              <a:gd name="connsiteY100" fmla="*/ 4035636 h 5877499"/>
              <a:gd name="connsiteX101" fmla="*/ 3607663 w 9147471"/>
              <a:gd name="connsiteY101" fmla="*/ 4244642 h 5877499"/>
              <a:gd name="connsiteX102" fmla="*/ 3607663 w 9147471"/>
              <a:gd name="connsiteY102" fmla="*/ 4362208 h 5877499"/>
              <a:gd name="connsiteX103" fmla="*/ 3921171 w 9147471"/>
              <a:gd name="connsiteY103" fmla="*/ 4283830 h 5877499"/>
              <a:gd name="connsiteX104" fmla="*/ 4469811 w 9147471"/>
              <a:gd name="connsiteY104" fmla="*/ 4283830 h 5877499"/>
              <a:gd name="connsiteX105" fmla="*/ 4704943 w 9147471"/>
              <a:gd name="connsiteY105" fmla="*/ 4192390 h 5877499"/>
              <a:gd name="connsiteX106" fmla="*/ 5109891 w 9147471"/>
              <a:gd name="connsiteY106" fmla="*/ 4205453 h 5877499"/>
              <a:gd name="connsiteX107" fmla="*/ 5410337 w 9147471"/>
              <a:gd name="connsiteY107" fmla="*/ 4114013 h 5877499"/>
              <a:gd name="connsiteX108" fmla="*/ 5880600 w 9147471"/>
              <a:gd name="connsiteY108" fmla="*/ 4087888 h 5877499"/>
              <a:gd name="connsiteX109" fmla="*/ 6194108 w 9147471"/>
              <a:gd name="connsiteY109" fmla="*/ 4009510 h 5877499"/>
              <a:gd name="connsiteX110" fmla="*/ 6481491 w 9147471"/>
              <a:gd name="connsiteY110" fmla="*/ 4074825 h 5877499"/>
              <a:gd name="connsiteX111" fmla="*/ 6612120 w 9147471"/>
              <a:gd name="connsiteY111" fmla="*/ 4087888 h 5877499"/>
              <a:gd name="connsiteX112" fmla="*/ 6886440 w 9147471"/>
              <a:gd name="connsiteY112" fmla="*/ 3996448 h 5877499"/>
              <a:gd name="connsiteX113" fmla="*/ 7265263 w 9147471"/>
              <a:gd name="connsiteY113" fmla="*/ 3957259 h 5877499"/>
              <a:gd name="connsiteX114" fmla="*/ 7565708 w 9147471"/>
              <a:gd name="connsiteY114" fmla="*/ 3996448 h 5877499"/>
              <a:gd name="connsiteX115" fmla="*/ 8022364 w 9147471"/>
              <a:gd name="connsiteY115" fmla="*/ 3951068 h 5877499"/>
              <a:gd name="connsiteX116" fmla="*/ 8022908 w 9147471"/>
              <a:gd name="connsiteY116" fmla="*/ 3905008 h 5877499"/>
              <a:gd name="connsiteX117" fmla="*/ 8083392 w 9147471"/>
              <a:gd name="connsiteY117" fmla="*/ 3864730 h 5877499"/>
              <a:gd name="connsiteX118" fmla="*/ 8203476 w 9147471"/>
              <a:gd name="connsiteY118" fmla="*/ 3946509 h 5877499"/>
              <a:gd name="connsiteX119" fmla="*/ 8482354 w 9147471"/>
              <a:gd name="connsiteY119" fmla="*/ 3892013 h 5877499"/>
              <a:gd name="connsiteX120" fmla="*/ 8649925 w 9147471"/>
              <a:gd name="connsiteY120" fmla="*/ 3931133 h 5877499"/>
              <a:gd name="connsiteX121" fmla="*/ 8845868 w 9147471"/>
              <a:gd name="connsiteY121" fmla="*/ 3865819 h 5877499"/>
              <a:gd name="connsiteX122" fmla="*/ 8959828 w 9147471"/>
              <a:gd name="connsiteY122" fmla="*/ 3890584 h 5877499"/>
              <a:gd name="connsiteX123" fmla="*/ 9096308 w 9147471"/>
              <a:gd name="connsiteY123" fmla="*/ 3817718 h 5877499"/>
              <a:gd name="connsiteX124" fmla="*/ 9142709 w 9147471"/>
              <a:gd name="connsiteY124" fmla="*/ 3839965 h 5877499"/>
              <a:gd name="connsiteX125" fmla="*/ 9147471 w 9147471"/>
              <a:gd name="connsiteY125" fmla="*/ 5873893 h 5877499"/>
              <a:gd name="connsiteX126" fmla="*/ 0 w 9147471"/>
              <a:gd name="connsiteY126"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26565 w 9147471"/>
              <a:gd name="connsiteY78" fmla="*/ 1775762 h 5877499"/>
              <a:gd name="connsiteX79" fmla="*/ 4744131 w 9147471"/>
              <a:gd name="connsiteY79" fmla="*/ 1723510 h 5877499"/>
              <a:gd name="connsiteX80" fmla="*/ 4783320 w 9147471"/>
              <a:gd name="connsiteY80" fmla="*/ 1867202 h 5877499"/>
              <a:gd name="connsiteX81" fmla="*/ 4587377 w 9147471"/>
              <a:gd name="connsiteY81" fmla="*/ 1984768 h 5877499"/>
              <a:gd name="connsiteX82" fmla="*/ 4731068 w 9147471"/>
              <a:gd name="connsiteY82" fmla="*/ 1997830 h 5877499"/>
              <a:gd name="connsiteX83" fmla="*/ 4744131 w 9147471"/>
              <a:gd name="connsiteY83" fmla="*/ 2076208 h 5877499"/>
              <a:gd name="connsiteX84" fmla="*/ 4339183 w 9147471"/>
              <a:gd name="connsiteY84" fmla="*/ 2259088 h 5877499"/>
              <a:gd name="connsiteX85" fmla="*/ 4130177 w 9147471"/>
              <a:gd name="connsiteY85" fmla="*/ 2298276 h 5877499"/>
              <a:gd name="connsiteX86" fmla="*/ 3986485 w 9147471"/>
              <a:gd name="connsiteY86" fmla="*/ 2324402 h 5877499"/>
              <a:gd name="connsiteX87" fmla="*/ 3973423 w 9147471"/>
              <a:gd name="connsiteY87" fmla="*/ 2546470 h 5877499"/>
              <a:gd name="connsiteX88" fmla="*/ 3829731 w 9147471"/>
              <a:gd name="connsiteY88" fmla="*/ 2611785 h 5877499"/>
              <a:gd name="connsiteX89" fmla="*/ 3803605 w 9147471"/>
              <a:gd name="connsiteY89" fmla="*/ 2585659 h 5877499"/>
              <a:gd name="connsiteX90" fmla="*/ 3646851 w 9147471"/>
              <a:gd name="connsiteY90" fmla="*/ 2703225 h 5877499"/>
              <a:gd name="connsiteX91" fmla="*/ 3189651 w 9147471"/>
              <a:gd name="connsiteY91" fmla="*/ 2807728 h 5877499"/>
              <a:gd name="connsiteX92" fmla="*/ 3059023 w 9147471"/>
              <a:gd name="connsiteY92" fmla="*/ 2873042 h 5877499"/>
              <a:gd name="connsiteX93" fmla="*/ 2967583 w 9147471"/>
              <a:gd name="connsiteY93" fmla="*/ 2755476 h 5877499"/>
              <a:gd name="connsiteX94" fmla="*/ 2928394 w 9147471"/>
              <a:gd name="connsiteY94" fmla="*/ 2807728 h 5877499"/>
              <a:gd name="connsiteX95" fmla="*/ 2928394 w 9147471"/>
              <a:gd name="connsiteY95" fmla="*/ 2990608 h 5877499"/>
              <a:gd name="connsiteX96" fmla="*/ 2758577 w 9147471"/>
              <a:gd name="connsiteY96" fmla="*/ 3186550 h 5877499"/>
              <a:gd name="connsiteX97" fmla="*/ 3006771 w 9147471"/>
              <a:gd name="connsiteY97" fmla="*/ 3304116 h 5877499"/>
              <a:gd name="connsiteX98" fmla="*/ 3189651 w 9147471"/>
              <a:gd name="connsiteY98" fmla="*/ 3539248 h 5877499"/>
              <a:gd name="connsiteX99" fmla="*/ 3385594 w 9147471"/>
              <a:gd name="connsiteY99" fmla="*/ 3813568 h 5877499"/>
              <a:gd name="connsiteX100" fmla="*/ 3568474 w 9147471"/>
              <a:gd name="connsiteY100" fmla="*/ 4035636 h 5877499"/>
              <a:gd name="connsiteX101" fmla="*/ 3607663 w 9147471"/>
              <a:gd name="connsiteY101" fmla="*/ 4244642 h 5877499"/>
              <a:gd name="connsiteX102" fmla="*/ 3607663 w 9147471"/>
              <a:gd name="connsiteY102" fmla="*/ 4362208 h 5877499"/>
              <a:gd name="connsiteX103" fmla="*/ 3921171 w 9147471"/>
              <a:gd name="connsiteY103" fmla="*/ 4283830 h 5877499"/>
              <a:gd name="connsiteX104" fmla="*/ 4469811 w 9147471"/>
              <a:gd name="connsiteY104" fmla="*/ 4283830 h 5877499"/>
              <a:gd name="connsiteX105" fmla="*/ 4704943 w 9147471"/>
              <a:gd name="connsiteY105" fmla="*/ 4192390 h 5877499"/>
              <a:gd name="connsiteX106" fmla="*/ 5109891 w 9147471"/>
              <a:gd name="connsiteY106" fmla="*/ 4205453 h 5877499"/>
              <a:gd name="connsiteX107" fmla="*/ 5410337 w 9147471"/>
              <a:gd name="connsiteY107" fmla="*/ 4114013 h 5877499"/>
              <a:gd name="connsiteX108" fmla="*/ 5880600 w 9147471"/>
              <a:gd name="connsiteY108" fmla="*/ 4087888 h 5877499"/>
              <a:gd name="connsiteX109" fmla="*/ 6194108 w 9147471"/>
              <a:gd name="connsiteY109" fmla="*/ 4009510 h 5877499"/>
              <a:gd name="connsiteX110" fmla="*/ 6481491 w 9147471"/>
              <a:gd name="connsiteY110" fmla="*/ 4074825 h 5877499"/>
              <a:gd name="connsiteX111" fmla="*/ 6612120 w 9147471"/>
              <a:gd name="connsiteY111" fmla="*/ 4087888 h 5877499"/>
              <a:gd name="connsiteX112" fmla="*/ 6886440 w 9147471"/>
              <a:gd name="connsiteY112" fmla="*/ 3996448 h 5877499"/>
              <a:gd name="connsiteX113" fmla="*/ 7265263 w 9147471"/>
              <a:gd name="connsiteY113" fmla="*/ 3957259 h 5877499"/>
              <a:gd name="connsiteX114" fmla="*/ 7565708 w 9147471"/>
              <a:gd name="connsiteY114" fmla="*/ 3996448 h 5877499"/>
              <a:gd name="connsiteX115" fmla="*/ 8022364 w 9147471"/>
              <a:gd name="connsiteY115" fmla="*/ 3951068 h 5877499"/>
              <a:gd name="connsiteX116" fmla="*/ 8022908 w 9147471"/>
              <a:gd name="connsiteY116" fmla="*/ 3905008 h 5877499"/>
              <a:gd name="connsiteX117" fmla="*/ 8083392 w 9147471"/>
              <a:gd name="connsiteY117" fmla="*/ 3864730 h 5877499"/>
              <a:gd name="connsiteX118" fmla="*/ 8203476 w 9147471"/>
              <a:gd name="connsiteY118" fmla="*/ 3946509 h 5877499"/>
              <a:gd name="connsiteX119" fmla="*/ 8482354 w 9147471"/>
              <a:gd name="connsiteY119" fmla="*/ 3892013 h 5877499"/>
              <a:gd name="connsiteX120" fmla="*/ 8649925 w 9147471"/>
              <a:gd name="connsiteY120" fmla="*/ 3931133 h 5877499"/>
              <a:gd name="connsiteX121" fmla="*/ 8845868 w 9147471"/>
              <a:gd name="connsiteY121" fmla="*/ 3865819 h 5877499"/>
              <a:gd name="connsiteX122" fmla="*/ 8959828 w 9147471"/>
              <a:gd name="connsiteY122" fmla="*/ 3890584 h 5877499"/>
              <a:gd name="connsiteX123" fmla="*/ 9096308 w 9147471"/>
              <a:gd name="connsiteY123" fmla="*/ 3817718 h 5877499"/>
              <a:gd name="connsiteX124" fmla="*/ 9142709 w 9147471"/>
              <a:gd name="connsiteY124" fmla="*/ 3839965 h 5877499"/>
              <a:gd name="connsiteX125" fmla="*/ 9147471 w 9147471"/>
              <a:gd name="connsiteY125" fmla="*/ 5873893 h 5877499"/>
              <a:gd name="connsiteX126" fmla="*/ 0 w 9147471"/>
              <a:gd name="connsiteY126"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26565 w 9147471"/>
              <a:gd name="connsiteY79" fmla="*/ 1775762 h 5877499"/>
              <a:gd name="connsiteX80" fmla="*/ 4744131 w 9147471"/>
              <a:gd name="connsiteY80" fmla="*/ 1723510 h 5877499"/>
              <a:gd name="connsiteX81" fmla="*/ 4783320 w 9147471"/>
              <a:gd name="connsiteY81" fmla="*/ 1867202 h 5877499"/>
              <a:gd name="connsiteX82" fmla="*/ 4587377 w 9147471"/>
              <a:gd name="connsiteY82" fmla="*/ 1984768 h 5877499"/>
              <a:gd name="connsiteX83" fmla="*/ 4731068 w 9147471"/>
              <a:gd name="connsiteY83" fmla="*/ 1997830 h 5877499"/>
              <a:gd name="connsiteX84" fmla="*/ 4744131 w 9147471"/>
              <a:gd name="connsiteY84" fmla="*/ 2076208 h 5877499"/>
              <a:gd name="connsiteX85" fmla="*/ 4339183 w 9147471"/>
              <a:gd name="connsiteY85" fmla="*/ 2259088 h 5877499"/>
              <a:gd name="connsiteX86" fmla="*/ 4130177 w 9147471"/>
              <a:gd name="connsiteY86" fmla="*/ 2298276 h 5877499"/>
              <a:gd name="connsiteX87" fmla="*/ 3986485 w 9147471"/>
              <a:gd name="connsiteY87" fmla="*/ 2324402 h 5877499"/>
              <a:gd name="connsiteX88" fmla="*/ 3973423 w 9147471"/>
              <a:gd name="connsiteY88" fmla="*/ 2546470 h 5877499"/>
              <a:gd name="connsiteX89" fmla="*/ 3829731 w 9147471"/>
              <a:gd name="connsiteY89" fmla="*/ 2611785 h 5877499"/>
              <a:gd name="connsiteX90" fmla="*/ 3803605 w 9147471"/>
              <a:gd name="connsiteY90" fmla="*/ 2585659 h 5877499"/>
              <a:gd name="connsiteX91" fmla="*/ 3646851 w 9147471"/>
              <a:gd name="connsiteY91" fmla="*/ 2703225 h 5877499"/>
              <a:gd name="connsiteX92" fmla="*/ 3189651 w 9147471"/>
              <a:gd name="connsiteY92" fmla="*/ 2807728 h 5877499"/>
              <a:gd name="connsiteX93" fmla="*/ 3059023 w 9147471"/>
              <a:gd name="connsiteY93" fmla="*/ 2873042 h 5877499"/>
              <a:gd name="connsiteX94" fmla="*/ 2967583 w 9147471"/>
              <a:gd name="connsiteY94" fmla="*/ 2755476 h 5877499"/>
              <a:gd name="connsiteX95" fmla="*/ 2928394 w 9147471"/>
              <a:gd name="connsiteY95" fmla="*/ 2807728 h 5877499"/>
              <a:gd name="connsiteX96" fmla="*/ 2928394 w 9147471"/>
              <a:gd name="connsiteY96" fmla="*/ 2990608 h 5877499"/>
              <a:gd name="connsiteX97" fmla="*/ 2758577 w 9147471"/>
              <a:gd name="connsiteY97" fmla="*/ 3186550 h 5877499"/>
              <a:gd name="connsiteX98" fmla="*/ 3006771 w 9147471"/>
              <a:gd name="connsiteY98" fmla="*/ 3304116 h 5877499"/>
              <a:gd name="connsiteX99" fmla="*/ 3189651 w 9147471"/>
              <a:gd name="connsiteY99" fmla="*/ 3539248 h 5877499"/>
              <a:gd name="connsiteX100" fmla="*/ 3385594 w 9147471"/>
              <a:gd name="connsiteY100" fmla="*/ 3813568 h 5877499"/>
              <a:gd name="connsiteX101" fmla="*/ 3568474 w 9147471"/>
              <a:gd name="connsiteY101" fmla="*/ 4035636 h 5877499"/>
              <a:gd name="connsiteX102" fmla="*/ 3607663 w 9147471"/>
              <a:gd name="connsiteY102" fmla="*/ 4244642 h 5877499"/>
              <a:gd name="connsiteX103" fmla="*/ 3607663 w 9147471"/>
              <a:gd name="connsiteY103" fmla="*/ 4362208 h 5877499"/>
              <a:gd name="connsiteX104" fmla="*/ 3921171 w 9147471"/>
              <a:gd name="connsiteY104" fmla="*/ 4283830 h 5877499"/>
              <a:gd name="connsiteX105" fmla="*/ 4469811 w 9147471"/>
              <a:gd name="connsiteY105" fmla="*/ 4283830 h 5877499"/>
              <a:gd name="connsiteX106" fmla="*/ 4704943 w 9147471"/>
              <a:gd name="connsiteY106" fmla="*/ 4192390 h 5877499"/>
              <a:gd name="connsiteX107" fmla="*/ 5109891 w 9147471"/>
              <a:gd name="connsiteY107" fmla="*/ 4205453 h 5877499"/>
              <a:gd name="connsiteX108" fmla="*/ 5410337 w 9147471"/>
              <a:gd name="connsiteY108" fmla="*/ 4114013 h 5877499"/>
              <a:gd name="connsiteX109" fmla="*/ 5880600 w 9147471"/>
              <a:gd name="connsiteY109" fmla="*/ 4087888 h 5877499"/>
              <a:gd name="connsiteX110" fmla="*/ 6194108 w 9147471"/>
              <a:gd name="connsiteY110" fmla="*/ 4009510 h 5877499"/>
              <a:gd name="connsiteX111" fmla="*/ 6481491 w 9147471"/>
              <a:gd name="connsiteY111" fmla="*/ 4074825 h 5877499"/>
              <a:gd name="connsiteX112" fmla="*/ 6612120 w 9147471"/>
              <a:gd name="connsiteY112" fmla="*/ 4087888 h 5877499"/>
              <a:gd name="connsiteX113" fmla="*/ 6886440 w 9147471"/>
              <a:gd name="connsiteY113" fmla="*/ 3996448 h 5877499"/>
              <a:gd name="connsiteX114" fmla="*/ 7265263 w 9147471"/>
              <a:gd name="connsiteY114" fmla="*/ 3957259 h 5877499"/>
              <a:gd name="connsiteX115" fmla="*/ 7565708 w 9147471"/>
              <a:gd name="connsiteY115" fmla="*/ 3996448 h 5877499"/>
              <a:gd name="connsiteX116" fmla="*/ 8022364 w 9147471"/>
              <a:gd name="connsiteY116" fmla="*/ 3951068 h 5877499"/>
              <a:gd name="connsiteX117" fmla="*/ 8022908 w 9147471"/>
              <a:gd name="connsiteY117" fmla="*/ 3905008 h 5877499"/>
              <a:gd name="connsiteX118" fmla="*/ 8083392 w 9147471"/>
              <a:gd name="connsiteY118" fmla="*/ 3864730 h 5877499"/>
              <a:gd name="connsiteX119" fmla="*/ 8203476 w 9147471"/>
              <a:gd name="connsiteY119" fmla="*/ 3946509 h 5877499"/>
              <a:gd name="connsiteX120" fmla="*/ 8482354 w 9147471"/>
              <a:gd name="connsiteY120" fmla="*/ 3892013 h 5877499"/>
              <a:gd name="connsiteX121" fmla="*/ 8649925 w 9147471"/>
              <a:gd name="connsiteY121" fmla="*/ 3931133 h 5877499"/>
              <a:gd name="connsiteX122" fmla="*/ 8845868 w 9147471"/>
              <a:gd name="connsiteY122" fmla="*/ 3865819 h 5877499"/>
              <a:gd name="connsiteX123" fmla="*/ 8959828 w 9147471"/>
              <a:gd name="connsiteY123" fmla="*/ 3890584 h 5877499"/>
              <a:gd name="connsiteX124" fmla="*/ 9096308 w 9147471"/>
              <a:gd name="connsiteY124" fmla="*/ 3817718 h 5877499"/>
              <a:gd name="connsiteX125" fmla="*/ 9142709 w 9147471"/>
              <a:gd name="connsiteY125" fmla="*/ 3839965 h 5877499"/>
              <a:gd name="connsiteX126" fmla="*/ 9147471 w 9147471"/>
              <a:gd name="connsiteY126" fmla="*/ 5873893 h 5877499"/>
              <a:gd name="connsiteX127" fmla="*/ 0 w 9147471"/>
              <a:gd name="connsiteY127"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83320 w 9147471"/>
              <a:gd name="connsiteY81" fmla="*/ 1867202 h 5877499"/>
              <a:gd name="connsiteX82" fmla="*/ 4587377 w 9147471"/>
              <a:gd name="connsiteY82" fmla="*/ 1984768 h 5877499"/>
              <a:gd name="connsiteX83" fmla="*/ 4731068 w 9147471"/>
              <a:gd name="connsiteY83" fmla="*/ 1997830 h 5877499"/>
              <a:gd name="connsiteX84" fmla="*/ 4744131 w 9147471"/>
              <a:gd name="connsiteY84" fmla="*/ 2076208 h 5877499"/>
              <a:gd name="connsiteX85" fmla="*/ 4339183 w 9147471"/>
              <a:gd name="connsiteY85" fmla="*/ 2259088 h 5877499"/>
              <a:gd name="connsiteX86" fmla="*/ 4130177 w 9147471"/>
              <a:gd name="connsiteY86" fmla="*/ 2298276 h 5877499"/>
              <a:gd name="connsiteX87" fmla="*/ 3986485 w 9147471"/>
              <a:gd name="connsiteY87" fmla="*/ 2324402 h 5877499"/>
              <a:gd name="connsiteX88" fmla="*/ 3973423 w 9147471"/>
              <a:gd name="connsiteY88" fmla="*/ 2546470 h 5877499"/>
              <a:gd name="connsiteX89" fmla="*/ 3829731 w 9147471"/>
              <a:gd name="connsiteY89" fmla="*/ 2611785 h 5877499"/>
              <a:gd name="connsiteX90" fmla="*/ 3803605 w 9147471"/>
              <a:gd name="connsiteY90" fmla="*/ 2585659 h 5877499"/>
              <a:gd name="connsiteX91" fmla="*/ 3646851 w 9147471"/>
              <a:gd name="connsiteY91" fmla="*/ 2703225 h 5877499"/>
              <a:gd name="connsiteX92" fmla="*/ 3189651 w 9147471"/>
              <a:gd name="connsiteY92" fmla="*/ 2807728 h 5877499"/>
              <a:gd name="connsiteX93" fmla="*/ 3059023 w 9147471"/>
              <a:gd name="connsiteY93" fmla="*/ 2873042 h 5877499"/>
              <a:gd name="connsiteX94" fmla="*/ 2967583 w 9147471"/>
              <a:gd name="connsiteY94" fmla="*/ 2755476 h 5877499"/>
              <a:gd name="connsiteX95" fmla="*/ 2928394 w 9147471"/>
              <a:gd name="connsiteY95" fmla="*/ 2807728 h 5877499"/>
              <a:gd name="connsiteX96" fmla="*/ 2928394 w 9147471"/>
              <a:gd name="connsiteY96" fmla="*/ 2990608 h 5877499"/>
              <a:gd name="connsiteX97" fmla="*/ 2758577 w 9147471"/>
              <a:gd name="connsiteY97" fmla="*/ 3186550 h 5877499"/>
              <a:gd name="connsiteX98" fmla="*/ 3006771 w 9147471"/>
              <a:gd name="connsiteY98" fmla="*/ 3304116 h 5877499"/>
              <a:gd name="connsiteX99" fmla="*/ 3189651 w 9147471"/>
              <a:gd name="connsiteY99" fmla="*/ 3539248 h 5877499"/>
              <a:gd name="connsiteX100" fmla="*/ 3385594 w 9147471"/>
              <a:gd name="connsiteY100" fmla="*/ 3813568 h 5877499"/>
              <a:gd name="connsiteX101" fmla="*/ 3568474 w 9147471"/>
              <a:gd name="connsiteY101" fmla="*/ 4035636 h 5877499"/>
              <a:gd name="connsiteX102" fmla="*/ 3607663 w 9147471"/>
              <a:gd name="connsiteY102" fmla="*/ 4244642 h 5877499"/>
              <a:gd name="connsiteX103" fmla="*/ 3607663 w 9147471"/>
              <a:gd name="connsiteY103" fmla="*/ 4362208 h 5877499"/>
              <a:gd name="connsiteX104" fmla="*/ 3921171 w 9147471"/>
              <a:gd name="connsiteY104" fmla="*/ 4283830 h 5877499"/>
              <a:gd name="connsiteX105" fmla="*/ 4469811 w 9147471"/>
              <a:gd name="connsiteY105" fmla="*/ 4283830 h 5877499"/>
              <a:gd name="connsiteX106" fmla="*/ 4704943 w 9147471"/>
              <a:gd name="connsiteY106" fmla="*/ 4192390 h 5877499"/>
              <a:gd name="connsiteX107" fmla="*/ 5109891 w 9147471"/>
              <a:gd name="connsiteY107" fmla="*/ 4205453 h 5877499"/>
              <a:gd name="connsiteX108" fmla="*/ 5410337 w 9147471"/>
              <a:gd name="connsiteY108" fmla="*/ 4114013 h 5877499"/>
              <a:gd name="connsiteX109" fmla="*/ 5880600 w 9147471"/>
              <a:gd name="connsiteY109" fmla="*/ 4087888 h 5877499"/>
              <a:gd name="connsiteX110" fmla="*/ 6194108 w 9147471"/>
              <a:gd name="connsiteY110" fmla="*/ 4009510 h 5877499"/>
              <a:gd name="connsiteX111" fmla="*/ 6481491 w 9147471"/>
              <a:gd name="connsiteY111" fmla="*/ 4074825 h 5877499"/>
              <a:gd name="connsiteX112" fmla="*/ 6612120 w 9147471"/>
              <a:gd name="connsiteY112" fmla="*/ 4087888 h 5877499"/>
              <a:gd name="connsiteX113" fmla="*/ 6886440 w 9147471"/>
              <a:gd name="connsiteY113" fmla="*/ 3996448 h 5877499"/>
              <a:gd name="connsiteX114" fmla="*/ 7265263 w 9147471"/>
              <a:gd name="connsiteY114" fmla="*/ 3957259 h 5877499"/>
              <a:gd name="connsiteX115" fmla="*/ 7565708 w 9147471"/>
              <a:gd name="connsiteY115" fmla="*/ 3996448 h 5877499"/>
              <a:gd name="connsiteX116" fmla="*/ 8022364 w 9147471"/>
              <a:gd name="connsiteY116" fmla="*/ 3951068 h 5877499"/>
              <a:gd name="connsiteX117" fmla="*/ 8022908 w 9147471"/>
              <a:gd name="connsiteY117" fmla="*/ 3905008 h 5877499"/>
              <a:gd name="connsiteX118" fmla="*/ 8083392 w 9147471"/>
              <a:gd name="connsiteY118" fmla="*/ 3864730 h 5877499"/>
              <a:gd name="connsiteX119" fmla="*/ 8203476 w 9147471"/>
              <a:gd name="connsiteY119" fmla="*/ 3946509 h 5877499"/>
              <a:gd name="connsiteX120" fmla="*/ 8482354 w 9147471"/>
              <a:gd name="connsiteY120" fmla="*/ 3892013 h 5877499"/>
              <a:gd name="connsiteX121" fmla="*/ 8649925 w 9147471"/>
              <a:gd name="connsiteY121" fmla="*/ 3931133 h 5877499"/>
              <a:gd name="connsiteX122" fmla="*/ 8845868 w 9147471"/>
              <a:gd name="connsiteY122" fmla="*/ 3865819 h 5877499"/>
              <a:gd name="connsiteX123" fmla="*/ 8959828 w 9147471"/>
              <a:gd name="connsiteY123" fmla="*/ 3890584 h 5877499"/>
              <a:gd name="connsiteX124" fmla="*/ 9096308 w 9147471"/>
              <a:gd name="connsiteY124" fmla="*/ 3817718 h 5877499"/>
              <a:gd name="connsiteX125" fmla="*/ 9142709 w 9147471"/>
              <a:gd name="connsiteY125" fmla="*/ 3839965 h 5877499"/>
              <a:gd name="connsiteX126" fmla="*/ 9147471 w 9147471"/>
              <a:gd name="connsiteY126" fmla="*/ 5873893 h 5877499"/>
              <a:gd name="connsiteX127" fmla="*/ 0 w 9147471"/>
              <a:gd name="connsiteY127"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783320 w 9147471"/>
              <a:gd name="connsiteY82" fmla="*/ 1867202 h 5877499"/>
              <a:gd name="connsiteX83" fmla="*/ 4587377 w 9147471"/>
              <a:gd name="connsiteY83" fmla="*/ 1984768 h 5877499"/>
              <a:gd name="connsiteX84" fmla="*/ 4731068 w 9147471"/>
              <a:gd name="connsiteY84" fmla="*/ 1997830 h 5877499"/>
              <a:gd name="connsiteX85" fmla="*/ 4744131 w 9147471"/>
              <a:gd name="connsiteY85" fmla="*/ 2076208 h 5877499"/>
              <a:gd name="connsiteX86" fmla="*/ 4339183 w 9147471"/>
              <a:gd name="connsiteY86" fmla="*/ 2259088 h 5877499"/>
              <a:gd name="connsiteX87" fmla="*/ 4130177 w 9147471"/>
              <a:gd name="connsiteY87" fmla="*/ 2298276 h 5877499"/>
              <a:gd name="connsiteX88" fmla="*/ 3986485 w 9147471"/>
              <a:gd name="connsiteY88" fmla="*/ 2324402 h 5877499"/>
              <a:gd name="connsiteX89" fmla="*/ 3973423 w 9147471"/>
              <a:gd name="connsiteY89" fmla="*/ 2546470 h 5877499"/>
              <a:gd name="connsiteX90" fmla="*/ 3829731 w 9147471"/>
              <a:gd name="connsiteY90" fmla="*/ 2611785 h 5877499"/>
              <a:gd name="connsiteX91" fmla="*/ 3803605 w 9147471"/>
              <a:gd name="connsiteY91" fmla="*/ 2585659 h 5877499"/>
              <a:gd name="connsiteX92" fmla="*/ 3646851 w 9147471"/>
              <a:gd name="connsiteY92" fmla="*/ 2703225 h 5877499"/>
              <a:gd name="connsiteX93" fmla="*/ 3189651 w 9147471"/>
              <a:gd name="connsiteY93" fmla="*/ 2807728 h 5877499"/>
              <a:gd name="connsiteX94" fmla="*/ 3059023 w 9147471"/>
              <a:gd name="connsiteY94" fmla="*/ 2873042 h 5877499"/>
              <a:gd name="connsiteX95" fmla="*/ 2967583 w 9147471"/>
              <a:gd name="connsiteY95" fmla="*/ 2755476 h 5877499"/>
              <a:gd name="connsiteX96" fmla="*/ 2928394 w 9147471"/>
              <a:gd name="connsiteY96" fmla="*/ 2807728 h 5877499"/>
              <a:gd name="connsiteX97" fmla="*/ 2928394 w 9147471"/>
              <a:gd name="connsiteY97" fmla="*/ 2990608 h 5877499"/>
              <a:gd name="connsiteX98" fmla="*/ 2758577 w 9147471"/>
              <a:gd name="connsiteY98" fmla="*/ 3186550 h 5877499"/>
              <a:gd name="connsiteX99" fmla="*/ 3006771 w 9147471"/>
              <a:gd name="connsiteY99" fmla="*/ 3304116 h 5877499"/>
              <a:gd name="connsiteX100" fmla="*/ 3189651 w 9147471"/>
              <a:gd name="connsiteY100" fmla="*/ 3539248 h 5877499"/>
              <a:gd name="connsiteX101" fmla="*/ 3385594 w 9147471"/>
              <a:gd name="connsiteY101" fmla="*/ 3813568 h 5877499"/>
              <a:gd name="connsiteX102" fmla="*/ 3568474 w 9147471"/>
              <a:gd name="connsiteY102" fmla="*/ 4035636 h 5877499"/>
              <a:gd name="connsiteX103" fmla="*/ 3607663 w 9147471"/>
              <a:gd name="connsiteY103" fmla="*/ 4244642 h 5877499"/>
              <a:gd name="connsiteX104" fmla="*/ 3607663 w 9147471"/>
              <a:gd name="connsiteY104" fmla="*/ 4362208 h 5877499"/>
              <a:gd name="connsiteX105" fmla="*/ 3921171 w 9147471"/>
              <a:gd name="connsiteY105" fmla="*/ 4283830 h 5877499"/>
              <a:gd name="connsiteX106" fmla="*/ 4469811 w 9147471"/>
              <a:gd name="connsiteY106" fmla="*/ 4283830 h 5877499"/>
              <a:gd name="connsiteX107" fmla="*/ 4704943 w 9147471"/>
              <a:gd name="connsiteY107" fmla="*/ 4192390 h 5877499"/>
              <a:gd name="connsiteX108" fmla="*/ 5109891 w 9147471"/>
              <a:gd name="connsiteY108" fmla="*/ 4205453 h 5877499"/>
              <a:gd name="connsiteX109" fmla="*/ 5410337 w 9147471"/>
              <a:gd name="connsiteY109" fmla="*/ 4114013 h 5877499"/>
              <a:gd name="connsiteX110" fmla="*/ 5880600 w 9147471"/>
              <a:gd name="connsiteY110" fmla="*/ 4087888 h 5877499"/>
              <a:gd name="connsiteX111" fmla="*/ 6194108 w 9147471"/>
              <a:gd name="connsiteY111" fmla="*/ 4009510 h 5877499"/>
              <a:gd name="connsiteX112" fmla="*/ 6481491 w 9147471"/>
              <a:gd name="connsiteY112" fmla="*/ 4074825 h 5877499"/>
              <a:gd name="connsiteX113" fmla="*/ 6612120 w 9147471"/>
              <a:gd name="connsiteY113" fmla="*/ 4087888 h 5877499"/>
              <a:gd name="connsiteX114" fmla="*/ 6886440 w 9147471"/>
              <a:gd name="connsiteY114" fmla="*/ 3996448 h 5877499"/>
              <a:gd name="connsiteX115" fmla="*/ 7265263 w 9147471"/>
              <a:gd name="connsiteY115" fmla="*/ 3957259 h 5877499"/>
              <a:gd name="connsiteX116" fmla="*/ 7565708 w 9147471"/>
              <a:gd name="connsiteY116" fmla="*/ 3996448 h 5877499"/>
              <a:gd name="connsiteX117" fmla="*/ 8022364 w 9147471"/>
              <a:gd name="connsiteY117" fmla="*/ 3951068 h 5877499"/>
              <a:gd name="connsiteX118" fmla="*/ 8022908 w 9147471"/>
              <a:gd name="connsiteY118" fmla="*/ 3905008 h 5877499"/>
              <a:gd name="connsiteX119" fmla="*/ 8083392 w 9147471"/>
              <a:gd name="connsiteY119" fmla="*/ 3864730 h 5877499"/>
              <a:gd name="connsiteX120" fmla="*/ 8203476 w 9147471"/>
              <a:gd name="connsiteY120" fmla="*/ 3946509 h 5877499"/>
              <a:gd name="connsiteX121" fmla="*/ 8482354 w 9147471"/>
              <a:gd name="connsiteY121" fmla="*/ 3892013 h 5877499"/>
              <a:gd name="connsiteX122" fmla="*/ 8649925 w 9147471"/>
              <a:gd name="connsiteY122" fmla="*/ 3931133 h 5877499"/>
              <a:gd name="connsiteX123" fmla="*/ 8845868 w 9147471"/>
              <a:gd name="connsiteY123" fmla="*/ 3865819 h 5877499"/>
              <a:gd name="connsiteX124" fmla="*/ 8959828 w 9147471"/>
              <a:gd name="connsiteY124" fmla="*/ 3890584 h 5877499"/>
              <a:gd name="connsiteX125" fmla="*/ 9096308 w 9147471"/>
              <a:gd name="connsiteY125" fmla="*/ 3817718 h 5877499"/>
              <a:gd name="connsiteX126" fmla="*/ 9142709 w 9147471"/>
              <a:gd name="connsiteY126" fmla="*/ 3839965 h 5877499"/>
              <a:gd name="connsiteX127" fmla="*/ 9147471 w 9147471"/>
              <a:gd name="connsiteY127" fmla="*/ 5873893 h 5877499"/>
              <a:gd name="connsiteX128" fmla="*/ 0 w 9147471"/>
              <a:gd name="connsiteY128"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83320 w 9147471"/>
              <a:gd name="connsiteY83" fmla="*/ 1867202 h 5877499"/>
              <a:gd name="connsiteX84" fmla="*/ 4587377 w 9147471"/>
              <a:gd name="connsiteY84" fmla="*/ 1984768 h 5877499"/>
              <a:gd name="connsiteX85" fmla="*/ 4731068 w 9147471"/>
              <a:gd name="connsiteY85" fmla="*/ 1997830 h 5877499"/>
              <a:gd name="connsiteX86" fmla="*/ 4744131 w 9147471"/>
              <a:gd name="connsiteY86" fmla="*/ 2076208 h 5877499"/>
              <a:gd name="connsiteX87" fmla="*/ 4339183 w 9147471"/>
              <a:gd name="connsiteY87" fmla="*/ 2259088 h 5877499"/>
              <a:gd name="connsiteX88" fmla="*/ 4130177 w 9147471"/>
              <a:gd name="connsiteY88" fmla="*/ 2298276 h 5877499"/>
              <a:gd name="connsiteX89" fmla="*/ 3986485 w 9147471"/>
              <a:gd name="connsiteY89" fmla="*/ 2324402 h 5877499"/>
              <a:gd name="connsiteX90" fmla="*/ 3973423 w 9147471"/>
              <a:gd name="connsiteY90" fmla="*/ 2546470 h 5877499"/>
              <a:gd name="connsiteX91" fmla="*/ 3829731 w 9147471"/>
              <a:gd name="connsiteY91" fmla="*/ 2611785 h 5877499"/>
              <a:gd name="connsiteX92" fmla="*/ 3803605 w 9147471"/>
              <a:gd name="connsiteY92" fmla="*/ 2585659 h 5877499"/>
              <a:gd name="connsiteX93" fmla="*/ 3646851 w 9147471"/>
              <a:gd name="connsiteY93" fmla="*/ 2703225 h 5877499"/>
              <a:gd name="connsiteX94" fmla="*/ 3189651 w 9147471"/>
              <a:gd name="connsiteY94" fmla="*/ 2807728 h 5877499"/>
              <a:gd name="connsiteX95" fmla="*/ 3059023 w 9147471"/>
              <a:gd name="connsiteY95" fmla="*/ 2873042 h 5877499"/>
              <a:gd name="connsiteX96" fmla="*/ 2967583 w 9147471"/>
              <a:gd name="connsiteY96" fmla="*/ 2755476 h 5877499"/>
              <a:gd name="connsiteX97" fmla="*/ 2928394 w 9147471"/>
              <a:gd name="connsiteY97" fmla="*/ 2807728 h 5877499"/>
              <a:gd name="connsiteX98" fmla="*/ 2928394 w 9147471"/>
              <a:gd name="connsiteY98" fmla="*/ 2990608 h 5877499"/>
              <a:gd name="connsiteX99" fmla="*/ 2758577 w 9147471"/>
              <a:gd name="connsiteY99" fmla="*/ 3186550 h 5877499"/>
              <a:gd name="connsiteX100" fmla="*/ 3006771 w 9147471"/>
              <a:gd name="connsiteY100" fmla="*/ 3304116 h 5877499"/>
              <a:gd name="connsiteX101" fmla="*/ 3189651 w 9147471"/>
              <a:gd name="connsiteY101" fmla="*/ 3539248 h 5877499"/>
              <a:gd name="connsiteX102" fmla="*/ 3385594 w 9147471"/>
              <a:gd name="connsiteY102" fmla="*/ 3813568 h 5877499"/>
              <a:gd name="connsiteX103" fmla="*/ 3568474 w 9147471"/>
              <a:gd name="connsiteY103" fmla="*/ 4035636 h 5877499"/>
              <a:gd name="connsiteX104" fmla="*/ 3607663 w 9147471"/>
              <a:gd name="connsiteY104" fmla="*/ 4244642 h 5877499"/>
              <a:gd name="connsiteX105" fmla="*/ 3607663 w 9147471"/>
              <a:gd name="connsiteY105" fmla="*/ 4362208 h 5877499"/>
              <a:gd name="connsiteX106" fmla="*/ 3921171 w 9147471"/>
              <a:gd name="connsiteY106" fmla="*/ 4283830 h 5877499"/>
              <a:gd name="connsiteX107" fmla="*/ 4469811 w 9147471"/>
              <a:gd name="connsiteY107" fmla="*/ 4283830 h 5877499"/>
              <a:gd name="connsiteX108" fmla="*/ 4704943 w 9147471"/>
              <a:gd name="connsiteY108" fmla="*/ 4192390 h 5877499"/>
              <a:gd name="connsiteX109" fmla="*/ 5109891 w 9147471"/>
              <a:gd name="connsiteY109" fmla="*/ 4205453 h 5877499"/>
              <a:gd name="connsiteX110" fmla="*/ 5410337 w 9147471"/>
              <a:gd name="connsiteY110" fmla="*/ 4114013 h 5877499"/>
              <a:gd name="connsiteX111" fmla="*/ 5880600 w 9147471"/>
              <a:gd name="connsiteY111" fmla="*/ 4087888 h 5877499"/>
              <a:gd name="connsiteX112" fmla="*/ 6194108 w 9147471"/>
              <a:gd name="connsiteY112" fmla="*/ 4009510 h 5877499"/>
              <a:gd name="connsiteX113" fmla="*/ 6481491 w 9147471"/>
              <a:gd name="connsiteY113" fmla="*/ 4074825 h 5877499"/>
              <a:gd name="connsiteX114" fmla="*/ 6612120 w 9147471"/>
              <a:gd name="connsiteY114" fmla="*/ 4087888 h 5877499"/>
              <a:gd name="connsiteX115" fmla="*/ 6886440 w 9147471"/>
              <a:gd name="connsiteY115" fmla="*/ 3996448 h 5877499"/>
              <a:gd name="connsiteX116" fmla="*/ 7265263 w 9147471"/>
              <a:gd name="connsiteY116" fmla="*/ 3957259 h 5877499"/>
              <a:gd name="connsiteX117" fmla="*/ 7565708 w 9147471"/>
              <a:gd name="connsiteY117" fmla="*/ 3996448 h 5877499"/>
              <a:gd name="connsiteX118" fmla="*/ 8022364 w 9147471"/>
              <a:gd name="connsiteY118" fmla="*/ 3951068 h 5877499"/>
              <a:gd name="connsiteX119" fmla="*/ 8022908 w 9147471"/>
              <a:gd name="connsiteY119" fmla="*/ 3905008 h 5877499"/>
              <a:gd name="connsiteX120" fmla="*/ 8083392 w 9147471"/>
              <a:gd name="connsiteY120" fmla="*/ 3864730 h 5877499"/>
              <a:gd name="connsiteX121" fmla="*/ 8203476 w 9147471"/>
              <a:gd name="connsiteY121" fmla="*/ 3946509 h 5877499"/>
              <a:gd name="connsiteX122" fmla="*/ 8482354 w 9147471"/>
              <a:gd name="connsiteY122" fmla="*/ 3892013 h 5877499"/>
              <a:gd name="connsiteX123" fmla="*/ 8649925 w 9147471"/>
              <a:gd name="connsiteY123" fmla="*/ 3931133 h 5877499"/>
              <a:gd name="connsiteX124" fmla="*/ 8845868 w 9147471"/>
              <a:gd name="connsiteY124" fmla="*/ 3865819 h 5877499"/>
              <a:gd name="connsiteX125" fmla="*/ 8959828 w 9147471"/>
              <a:gd name="connsiteY125" fmla="*/ 3890584 h 5877499"/>
              <a:gd name="connsiteX126" fmla="*/ 9096308 w 9147471"/>
              <a:gd name="connsiteY126" fmla="*/ 3817718 h 5877499"/>
              <a:gd name="connsiteX127" fmla="*/ 9142709 w 9147471"/>
              <a:gd name="connsiteY127" fmla="*/ 3839965 h 5877499"/>
              <a:gd name="connsiteX128" fmla="*/ 9147471 w 9147471"/>
              <a:gd name="connsiteY128" fmla="*/ 5873893 h 5877499"/>
              <a:gd name="connsiteX129" fmla="*/ 0 w 9147471"/>
              <a:gd name="connsiteY129"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83320 w 9147471"/>
              <a:gd name="connsiteY84" fmla="*/ 1867202 h 5877499"/>
              <a:gd name="connsiteX85" fmla="*/ 4587377 w 9147471"/>
              <a:gd name="connsiteY85" fmla="*/ 1984768 h 5877499"/>
              <a:gd name="connsiteX86" fmla="*/ 4731068 w 9147471"/>
              <a:gd name="connsiteY86" fmla="*/ 1997830 h 5877499"/>
              <a:gd name="connsiteX87" fmla="*/ 4744131 w 9147471"/>
              <a:gd name="connsiteY87" fmla="*/ 2076208 h 5877499"/>
              <a:gd name="connsiteX88" fmla="*/ 4339183 w 9147471"/>
              <a:gd name="connsiteY88" fmla="*/ 2259088 h 5877499"/>
              <a:gd name="connsiteX89" fmla="*/ 4130177 w 9147471"/>
              <a:gd name="connsiteY89" fmla="*/ 2298276 h 5877499"/>
              <a:gd name="connsiteX90" fmla="*/ 3986485 w 9147471"/>
              <a:gd name="connsiteY90" fmla="*/ 2324402 h 5877499"/>
              <a:gd name="connsiteX91" fmla="*/ 3973423 w 9147471"/>
              <a:gd name="connsiteY91" fmla="*/ 2546470 h 5877499"/>
              <a:gd name="connsiteX92" fmla="*/ 3829731 w 9147471"/>
              <a:gd name="connsiteY92" fmla="*/ 2611785 h 5877499"/>
              <a:gd name="connsiteX93" fmla="*/ 3803605 w 9147471"/>
              <a:gd name="connsiteY93" fmla="*/ 2585659 h 5877499"/>
              <a:gd name="connsiteX94" fmla="*/ 3646851 w 9147471"/>
              <a:gd name="connsiteY94" fmla="*/ 2703225 h 5877499"/>
              <a:gd name="connsiteX95" fmla="*/ 3189651 w 9147471"/>
              <a:gd name="connsiteY95" fmla="*/ 2807728 h 5877499"/>
              <a:gd name="connsiteX96" fmla="*/ 3059023 w 9147471"/>
              <a:gd name="connsiteY96" fmla="*/ 2873042 h 5877499"/>
              <a:gd name="connsiteX97" fmla="*/ 2967583 w 9147471"/>
              <a:gd name="connsiteY97" fmla="*/ 2755476 h 5877499"/>
              <a:gd name="connsiteX98" fmla="*/ 2928394 w 9147471"/>
              <a:gd name="connsiteY98" fmla="*/ 2807728 h 5877499"/>
              <a:gd name="connsiteX99" fmla="*/ 2928394 w 9147471"/>
              <a:gd name="connsiteY99" fmla="*/ 2990608 h 5877499"/>
              <a:gd name="connsiteX100" fmla="*/ 2758577 w 9147471"/>
              <a:gd name="connsiteY100" fmla="*/ 3186550 h 5877499"/>
              <a:gd name="connsiteX101" fmla="*/ 3006771 w 9147471"/>
              <a:gd name="connsiteY101" fmla="*/ 3304116 h 5877499"/>
              <a:gd name="connsiteX102" fmla="*/ 3189651 w 9147471"/>
              <a:gd name="connsiteY102" fmla="*/ 3539248 h 5877499"/>
              <a:gd name="connsiteX103" fmla="*/ 3385594 w 9147471"/>
              <a:gd name="connsiteY103" fmla="*/ 3813568 h 5877499"/>
              <a:gd name="connsiteX104" fmla="*/ 3568474 w 9147471"/>
              <a:gd name="connsiteY104" fmla="*/ 4035636 h 5877499"/>
              <a:gd name="connsiteX105" fmla="*/ 3607663 w 9147471"/>
              <a:gd name="connsiteY105" fmla="*/ 4244642 h 5877499"/>
              <a:gd name="connsiteX106" fmla="*/ 3607663 w 9147471"/>
              <a:gd name="connsiteY106" fmla="*/ 4362208 h 5877499"/>
              <a:gd name="connsiteX107" fmla="*/ 3921171 w 9147471"/>
              <a:gd name="connsiteY107" fmla="*/ 4283830 h 5877499"/>
              <a:gd name="connsiteX108" fmla="*/ 4469811 w 9147471"/>
              <a:gd name="connsiteY108" fmla="*/ 4283830 h 5877499"/>
              <a:gd name="connsiteX109" fmla="*/ 4704943 w 9147471"/>
              <a:gd name="connsiteY109" fmla="*/ 4192390 h 5877499"/>
              <a:gd name="connsiteX110" fmla="*/ 5109891 w 9147471"/>
              <a:gd name="connsiteY110" fmla="*/ 4205453 h 5877499"/>
              <a:gd name="connsiteX111" fmla="*/ 5410337 w 9147471"/>
              <a:gd name="connsiteY111" fmla="*/ 4114013 h 5877499"/>
              <a:gd name="connsiteX112" fmla="*/ 5880600 w 9147471"/>
              <a:gd name="connsiteY112" fmla="*/ 4087888 h 5877499"/>
              <a:gd name="connsiteX113" fmla="*/ 6194108 w 9147471"/>
              <a:gd name="connsiteY113" fmla="*/ 4009510 h 5877499"/>
              <a:gd name="connsiteX114" fmla="*/ 6481491 w 9147471"/>
              <a:gd name="connsiteY114" fmla="*/ 4074825 h 5877499"/>
              <a:gd name="connsiteX115" fmla="*/ 6612120 w 9147471"/>
              <a:gd name="connsiteY115" fmla="*/ 4087888 h 5877499"/>
              <a:gd name="connsiteX116" fmla="*/ 6886440 w 9147471"/>
              <a:gd name="connsiteY116" fmla="*/ 3996448 h 5877499"/>
              <a:gd name="connsiteX117" fmla="*/ 7265263 w 9147471"/>
              <a:gd name="connsiteY117" fmla="*/ 3957259 h 5877499"/>
              <a:gd name="connsiteX118" fmla="*/ 7565708 w 9147471"/>
              <a:gd name="connsiteY118" fmla="*/ 3996448 h 5877499"/>
              <a:gd name="connsiteX119" fmla="*/ 8022364 w 9147471"/>
              <a:gd name="connsiteY119" fmla="*/ 3951068 h 5877499"/>
              <a:gd name="connsiteX120" fmla="*/ 8022908 w 9147471"/>
              <a:gd name="connsiteY120" fmla="*/ 3905008 h 5877499"/>
              <a:gd name="connsiteX121" fmla="*/ 8083392 w 9147471"/>
              <a:gd name="connsiteY121" fmla="*/ 3864730 h 5877499"/>
              <a:gd name="connsiteX122" fmla="*/ 8203476 w 9147471"/>
              <a:gd name="connsiteY122" fmla="*/ 3946509 h 5877499"/>
              <a:gd name="connsiteX123" fmla="*/ 8482354 w 9147471"/>
              <a:gd name="connsiteY123" fmla="*/ 3892013 h 5877499"/>
              <a:gd name="connsiteX124" fmla="*/ 8649925 w 9147471"/>
              <a:gd name="connsiteY124" fmla="*/ 3931133 h 5877499"/>
              <a:gd name="connsiteX125" fmla="*/ 8845868 w 9147471"/>
              <a:gd name="connsiteY125" fmla="*/ 3865819 h 5877499"/>
              <a:gd name="connsiteX126" fmla="*/ 8959828 w 9147471"/>
              <a:gd name="connsiteY126" fmla="*/ 3890584 h 5877499"/>
              <a:gd name="connsiteX127" fmla="*/ 9096308 w 9147471"/>
              <a:gd name="connsiteY127" fmla="*/ 3817718 h 5877499"/>
              <a:gd name="connsiteX128" fmla="*/ 9142709 w 9147471"/>
              <a:gd name="connsiteY128" fmla="*/ 3839965 h 5877499"/>
              <a:gd name="connsiteX129" fmla="*/ 9147471 w 9147471"/>
              <a:gd name="connsiteY129" fmla="*/ 5873893 h 5877499"/>
              <a:gd name="connsiteX130" fmla="*/ 0 w 9147471"/>
              <a:gd name="connsiteY13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87377 w 9147471"/>
              <a:gd name="connsiteY85" fmla="*/ 1984768 h 5877499"/>
              <a:gd name="connsiteX86" fmla="*/ 4731068 w 9147471"/>
              <a:gd name="connsiteY86" fmla="*/ 1997830 h 5877499"/>
              <a:gd name="connsiteX87" fmla="*/ 4744131 w 9147471"/>
              <a:gd name="connsiteY87" fmla="*/ 2076208 h 5877499"/>
              <a:gd name="connsiteX88" fmla="*/ 4339183 w 9147471"/>
              <a:gd name="connsiteY88" fmla="*/ 2259088 h 5877499"/>
              <a:gd name="connsiteX89" fmla="*/ 4130177 w 9147471"/>
              <a:gd name="connsiteY89" fmla="*/ 2298276 h 5877499"/>
              <a:gd name="connsiteX90" fmla="*/ 3986485 w 9147471"/>
              <a:gd name="connsiteY90" fmla="*/ 2324402 h 5877499"/>
              <a:gd name="connsiteX91" fmla="*/ 3973423 w 9147471"/>
              <a:gd name="connsiteY91" fmla="*/ 2546470 h 5877499"/>
              <a:gd name="connsiteX92" fmla="*/ 3829731 w 9147471"/>
              <a:gd name="connsiteY92" fmla="*/ 2611785 h 5877499"/>
              <a:gd name="connsiteX93" fmla="*/ 3803605 w 9147471"/>
              <a:gd name="connsiteY93" fmla="*/ 2585659 h 5877499"/>
              <a:gd name="connsiteX94" fmla="*/ 3646851 w 9147471"/>
              <a:gd name="connsiteY94" fmla="*/ 2703225 h 5877499"/>
              <a:gd name="connsiteX95" fmla="*/ 3189651 w 9147471"/>
              <a:gd name="connsiteY95" fmla="*/ 2807728 h 5877499"/>
              <a:gd name="connsiteX96" fmla="*/ 3059023 w 9147471"/>
              <a:gd name="connsiteY96" fmla="*/ 2873042 h 5877499"/>
              <a:gd name="connsiteX97" fmla="*/ 2967583 w 9147471"/>
              <a:gd name="connsiteY97" fmla="*/ 2755476 h 5877499"/>
              <a:gd name="connsiteX98" fmla="*/ 2928394 w 9147471"/>
              <a:gd name="connsiteY98" fmla="*/ 2807728 h 5877499"/>
              <a:gd name="connsiteX99" fmla="*/ 2928394 w 9147471"/>
              <a:gd name="connsiteY99" fmla="*/ 2990608 h 5877499"/>
              <a:gd name="connsiteX100" fmla="*/ 2758577 w 9147471"/>
              <a:gd name="connsiteY100" fmla="*/ 3186550 h 5877499"/>
              <a:gd name="connsiteX101" fmla="*/ 3006771 w 9147471"/>
              <a:gd name="connsiteY101" fmla="*/ 3304116 h 5877499"/>
              <a:gd name="connsiteX102" fmla="*/ 3189651 w 9147471"/>
              <a:gd name="connsiteY102" fmla="*/ 3539248 h 5877499"/>
              <a:gd name="connsiteX103" fmla="*/ 3385594 w 9147471"/>
              <a:gd name="connsiteY103" fmla="*/ 3813568 h 5877499"/>
              <a:gd name="connsiteX104" fmla="*/ 3568474 w 9147471"/>
              <a:gd name="connsiteY104" fmla="*/ 4035636 h 5877499"/>
              <a:gd name="connsiteX105" fmla="*/ 3607663 w 9147471"/>
              <a:gd name="connsiteY105" fmla="*/ 4244642 h 5877499"/>
              <a:gd name="connsiteX106" fmla="*/ 3607663 w 9147471"/>
              <a:gd name="connsiteY106" fmla="*/ 4362208 h 5877499"/>
              <a:gd name="connsiteX107" fmla="*/ 3921171 w 9147471"/>
              <a:gd name="connsiteY107" fmla="*/ 4283830 h 5877499"/>
              <a:gd name="connsiteX108" fmla="*/ 4469811 w 9147471"/>
              <a:gd name="connsiteY108" fmla="*/ 4283830 h 5877499"/>
              <a:gd name="connsiteX109" fmla="*/ 4704943 w 9147471"/>
              <a:gd name="connsiteY109" fmla="*/ 4192390 h 5877499"/>
              <a:gd name="connsiteX110" fmla="*/ 5109891 w 9147471"/>
              <a:gd name="connsiteY110" fmla="*/ 4205453 h 5877499"/>
              <a:gd name="connsiteX111" fmla="*/ 5410337 w 9147471"/>
              <a:gd name="connsiteY111" fmla="*/ 4114013 h 5877499"/>
              <a:gd name="connsiteX112" fmla="*/ 5880600 w 9147471"/>
              <a:gd name="connsiteY112" fmla="*/ 4087888 h 5877499"/>
              <a:gd name="connsiteX113" fmla="*/ 6194108 w 9147471"/>
              <a:gd name="connsiteY113" fmla="*/ 4009510 h 5877499"/>
              <a:gd name="connsiteX114" fmla="*/ 6481491 w 9147471"/>
              <a:gd name="connsiteY114" fmla="*/ 4074825 h 5877499"/>
              <a:gd name="connsiteX115" fmla="*/ 6612120 w 9147471"/>
              <a:gd name="connsiteY115" fmla="*/ 4087888 h 5877499"/>
              <a:gd name="connsiteX116" fmla="*/ 6886440 w 9147471"/>
              <a:gd name="connsiteY116" fmla="*/ 3996448 h 5877499"/>
              <a:gd name="connsiteX117" fmla="*/ 7265263 w 9147471"/>
              <a:gd name="connsiteY117" fmla="*/ 3957259 h 5877499"/>
              <a:gd name="connsiteX118" fmla="*/ 7565708 w 9147471"/>
              <a:gd name="connsiteY118" fmla="*/ 3996448 h 5877499"/>
              <a:gd name="connsiteX119" fmla="*/ 8022364 w 9147471"/>
              <a:gd name="connsiteY119" fmla="*/ 3951068 h 5877499"/>
              <a:gd name="connsiteX120" fmla="*/ 8022908 w 9147471"/>
              <a:gd name="connsiteY120" fmla="*/ 3905008 h 5877499"/>
              <a:gd name="connsiteX121" fmla="*/ 8083392 w 9147471"/>
              <a:gd name="connsiteY121" fmla="*/ 3864730 h 5877499"/>
              <a:gd name="connsiteX122" fmla="*/ 8203476 w 9147471"/>
              <a:gd name="connsiteY122" fmla="*/ 3946509 h 5877499"/>
              <a:gd name="connsiteX123" fmla="*/ 8482354 w 9147471"/>
              <a:gd name="connsiteY123" fmla="*/ 3892013 h 5877499"/>
              <a:gd name="connsiteX124" fmla="*/ 8649925 w 9147471"/>
              <a:gd name="connsiteY124" fmla="*/ 3931133 h 5877499"/>
              <a:gd name="connsiteX125" fmla="*/ 8845868 w 9147471"/>
              <a:gd name="connsiteY125" fmla="*/ 3865819 h 5877499"/>
              <a:gd name="connsiteX126" fmla="*/ 8959828 w 9147471"/>
              <a:gd name="connsiteY126" fmla="*/ 3890584 h 5877499"/>
              <a:gd name="connsiteX127" fmla="*/ 9096308 w 9147471"/>
              <a:gd name="connsiteY127" fmla="*/ 3817718 h 5877499"/>
              <a:gd name="connsiteX128" fmla="*/ 9142709 w 9147471"/>
              <a:gd name="connsiteY128" fmla="*/ 3839965 h 5877499"/>
              <a:gd name="connsiteX129" fmla="*/ 9147471 w 9147471"/>
              <a:gd name="connsiteY129" fmla="*/ 5873893 h 5877499"/>
              <a:gd name="connsiteX130" fmla="*/ 0 w 9147471"/>
              <a:gd name="connsiteY13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731068 w 9147471"/>
              <a:gd name="connsiteY86" fmla="*/ 1997830 h 5877499"/>
              <a:gd name="connsiteX87" fmla="*/ 4744131 w 9147471"/>
              <a:gd name="connsiteY87" fmla="*/ 2076208 h 5877499"/>
              <a:gd name="connsiteX88" fmla="*/ 4339183 w 9147471"/>
              <a:gd name="connsiteY88" fmla="*/ 2259088 h 5877499"/>
              <a:gd name="connsiteX89" fmla="*/ 4130177 w 9147471"/>
              <a:gd name="connsiteY89" fmla="*/ 2298276 h 5877499"/>
              <a:gd name="connsiteX90" fmla="*/ 3986485 w 9147471"/>
              <a:gd name="connsiteY90" fmla="*/ 2324402 h 5877499"/>
              <a:gd name="connsiteX91" fmla="*/ 3973423 w 9147471"/>
              <a:gd name="connsiteY91" fmla="*/ 2546470 h 5877499"/>
              <a:gd name="connsiteX92" fmla="*/ 3829731 w 9147471"/>
              <a:gd name="connsiteY92" fmla="*/ 2611785 h 5877499"/>
              <a:gd name="connsiteX93" fmla="*/ 3803605 w 9147471"/>
              <a:gd name="connsiteY93" fmla="*/ 2585659 h 5877499"/>
              <a:gd name="connsiteX94" fmla="*/ 3646851 w 9147471"/>
              <a:gd name="connsiteY94" fmla="*/ 2703225 h 5877499"/>
              <a:gd name="connsiteX95" fmla="*/ 3189651 w 9147471"/>
              <a:gd name="connsiteY95" fmla="*/ 2807728 h 5877499"/>
              <a:gd name="connsiteX96" fmla="*/ 3059023 w 9147471"/>
              <a:gd name="connsiteY96" fmla="*/ 2873042 h 5877499"/>
              <a:gd name="connsiteX97" fmla="*/ 2967583 w 9147471"/>
              <a:gd name="connsiteY97" fmla="*/ 2755476 h 5877499"/>
              <a:gd name="connsiteX98" fmla="*/ 2928394 w 9147471"/>
              <a:gd name="connsiteY98" fmla="*/ 2807728 h 5877499"/>
              <a:gd name="connsiteX99" fmla="*/ 2928394 w 9147471"/>
              <a:gd name="connsiteY99" fmla="*/ 2990608 h 5877499"/>
              <a:gd name="connsiteX100" fmla="*/ 2758577 w 9147471"/>
              <a:gd name="connsiteY100" fmla="*/ 3186550 h 5877499"/>
              <a:gd name="connsiteX101" fmla="*/ 3006771 w 9147471"/>
              <a:gd name="connsiteY101" fmla="*/ 3304116 h 5877499"/>
              <a:gd name="connsiteX102" fmla="*/ 3189651 w 9147471"/>
              <a:gd name="connsiteY102" fmla="*/ 3539248 h 5877499"/>
              <a:gd name="connsiteX103" fmla="*/ 3385594 w 9147471"/>
              <a:gd name="connsiteY103" fmla="*/ 3813568 h 5877499"/>
              <a:gd name="connsiteX104" fmla="*/ 3568474 w 9147471"/>
              <a:gd name="connsiteY104" fmla="*/ 4035636 h 5877499"/>
              <a:gd name="connsiteX105" fmla="*/ 3607663 w 9147471"/>
              <a:gd name="connsiteY105" fmla="*/ 4244642 h 5877499"/>
              <a:gd name="connsiteX106" fmla="*/ 3607663 w 9147471"/>
              <a:gd name="connsiteY106" fmla="*/ 4362208 h 5877499"/>
              <a:gd name="connsiteX107" fmla="*/ 3921171 w 9147471"/>
              <a:gd name="connsiteY107" fmla="*/ 4283830 h 5877499"/>
              <a:gd name="connsiteX108" fmla="*/ 4469811 w 9147471"/>
              <a:gd name="connsiteY108" fmla="*/ 4283830 h 5877499"/>
              <a:gd name="connsiteX109" fmla="*/ 4704943 w 9147471"/>
              <a:gd name="connsiteY109" fmla="*/ 4192390 h 5877499"/>
              <a:gd name="connsiteX110" fmla="*/ 5109891 w 9147471"/>
              <a:gd name="connsiteY110" fmla="*/ 4205453 h 5877499"/>
              <a:gd name="connsiteX111" fmla="*/ 5410337 w 9147471"/>
              <a:gd name="connsiteY111" fmla="*/ 4114013 h 5877499"/>
              <a:gd name="connsiteX112" fmla="*/ 5880600 w 9147471"/>
              <a:gd name="connsiteY112" fmla="*/ 4087888 h 5877499"/>
              <a:gd name="connsiteX113" fmla="*/ 6194108 w 9147471"/>
              <a:gd name="connsiteY113" fmla="*/ 4009510 h 5877499"/>
              <a:gd name="connsiteX114" fmla="*/ 6481491 w 9147471"/>
              <a:gd name="connsiteY114" fmla="*/ 4074825 h 5877499"/>
              <a:gd name="connsiteX115" fmla="*/ 6612120 w 9147471"/>
              <a:gd name="connsiteY115" fmla="*/ 4087888 h 5877499"/>
              <a:gd name="connsiteX116" fmla="*/ 6886440 w 9147471"/>
              <a:gd name="connsiteY116" fmla="*/ 3996448 h 5877499"/>
              <a:gd name="connsiteX117" fmla="*/ 7265263 w 9147471"/>
              <a:gd name="connsiteY117" fmla="*/ 3957259 h 5877499"/>
              <a:gd name="connsiteX118" fmla="*/ 7565708 w 9147471"/>
              <a:gd name="connsiteY118" fmla="*/ 3996448 h 5877499"/>
              <a:gd name="connsiteX119" fmla="*/ 8022364 w 9147471"/>
              <a:gd name="connsiteY119" fmla="*/ 3951068 h 5877499"/>
              <a:gd name="connsiteX120" fmla="*/ 8022908 w 9147471"/>
              <a:gd name="connsiteY120" fmla="*/ 3905008 h 5877499"/>
              <a:gd name="connsiteX121" fmla="*/ 8083392 w 9147471"/>
              <a:gd name="connsiteY121" fmla="*/ 3864730 h 5877499"/>
              <a:gd name="connsiteX122" fmla="*/ 8203476 w 9147471"/>
              <a:gd name="connsiteY122" fmla="*/ 3946509 h 5877499"/>
              <a:gd name="connsiteX123" fmla="*/ 8482354 w 9147471"/>
              <a:gd name="connsiteY123" fmla="*/ 3892013 h 5877499"/>
              <a:gd name="connsiteX124" fmla="*/ 8649925 w 9147471"/>
              <a:gd name="connsiteY124" fmla="*/ 3931133 h 5877499"/>
              <a:gd name="connsiteX125" fmla="*/ 8845868 w 9147471"/>
              <a:gd name="connsiteY125" fmla="*/ 3865819 h 5877499"/>
              <a:gd name="connsiteX126" fmla="*/ 8959828 w 9147471"/>
              <a:gd name="connsiteY126" fmla="*/ 3890584 h 5877499"/>
              <a:gd name="connsiteX127" fmla="*/ 9096308 w 9147471"/>
              <a:gd name="connsiteY127" fmla="*/ 3817718 h 5877499"/>
              <a:gd name="connsiteX128" fmla="*/ 9142709 w 9147471"/>
              <a:gd name="connsiteY128" fmla="*/ 3839965 h 5877499"/>
              <a:gd name="connsiteX129" fmla="*/ 9147471 w 9147471"/>
              <a:gd name="connsiteY129" fmla="*/ 5873893 h 5877499"/>
              <a:gd name="connsiteX130" fmla="*/ 0 w 9147471"/>
              <a:gd name="connsiteY13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700111 w 9147471"/>
              <a:gd name="connsiteY86" fmla="*/ 1962112 h 5877499"/>
              <a:gd name="connsiteX87" fmla="*/ 4744131 w 9147471"/>
              <a:gd name="connsiteY87" fmla="*/ 2076208 h 5877499"/>
              <a:gd name="connsiteX88" fmla="*/ 4339183 w 9147471"/>
              <a:gd name="connsiteY88" fmla="*/ 2259088 h 5877499"/>
              <a:gd name="connsiteX89" fmla="*/ 4130177 w 9147471"/>
              <a:gd name="connsiteY89" fmla="*/ 2298276 h 5877499"/>
              <a:gd name="connsiteX90" fmla="*/ 3986485 w 9147471"/>
              <a:gd name="connsiteY90" fmla="*/ 2324402 h 5877499"/>
              <a:gd name="connsiteX91" fmla="*/ 3973423 w 9147471"/>
              <a:gd name="connsiteY91" fmla="*/ 2546470 h 5877499"/>
              <a:gd name="connsiteX92" fmla="*/ 3829731 w 9147471"/>
              <a:gd name="connsiteY92" fmla="*/ 2611785 h 5877499"/>
              <a:gd name="connsiteX93" fmla="*/ 3803605 w 9147471"/>
              <a:gd name="connsiteY93" fmla="*/ 2585659 h 5877499"/>
              <a:gd name="connsiteX94" fmla="*/ 3646851 w 9147471"/>
              <a:gd name="connsiteY94" fmla="*/ 2703225 h 5877499"/>
              <a:gd name="connsiteX95" fmla="*/ 3189651 w 9147471"/>
              <a:gd name="connsiteY95" fmla="*/ 2807728 h 5877499"/>
              <a:gd name="connsiteX96" fmla="*/ 3059023 w 9147471"/>
              <a:gd name="connsiteY96" fmla="*/ 2873042 h 5877499"/>
              <a:gd name="connsiteX97" fmla="*/ 2967583 w 9147471"/>
              <a:gd name="connsiteY97" fmla="*/ 2755476 h 5877499"/>
              <a:gd name="connsiteX98" fmla="*/ 2928394 w 9147471"/>
              <a:gd name="connsiteY98" fmla="*/ 2807728 h 5877499"/>
              <a:gd name="connsiteX99" fmla="*/ 2928394 w 9147471"/>
              <a:gd name="connsiteY99" fmla="*/ 2990608 h 5877499"/>
              <a:gd name="connsiteX100" fmla="*/ 2758577 w 9147471"/>
              <a:gd name="connsiteY100" fmla="*/ 3186550 h 5877499"/>
              <a:gd name="connsiteX101" fmla="*/ 3006771 w 9147471"/>
              <a:gd name="connsiteY101" fmla="*/ 3304116 h 5877499"/>
              <a:gd name="connsiteX102" fmla="*/ 3189651 w 9147471"/>
              <a:gd name="connsiteY102" fmla="*/ 3539248 h 5877499"/>
              <a:gd name="connsiteX103" fmla="*/ 3385594 w 9147471"/>
              <a:gd name="connsiteY103" fmla="*/ 3813568 h 5877499"/>
              <a:gd name="connsiteX104" fmla="*/ 3568474 w 9147471"/>
              <a:gd name="connsiteY104" fmla="*/ 4035636 h 5877499"/>
              <a:gd name="connsiteX105" fmla="*/ 3607663 w 9147471"/>
              <a:gd name="connsiteY105" fmla="*/ 4244642 h 5877499"/>
              <a:gd name="connsiteX106" fmla="*/ 3607663 w 9147471"/>
              <a:gd name="connsiteY106" fmla="*/ 4362208 h 5877499"/>
              <a:gd name="connsiteX107" fmla="*/ 3921171 w 9147471"/>
              <a:gd name="connsiteY107" fmla="*/ 4283830 h 5877499"/>
              <a:gd name="connsiteX108" fmla="*/ 4469811 w 9147471"/>
              <a:gd name="connsiteY108" fmla="*/ 4283830 h 5877499"/>
              <a:gd name="connsiteX109" fmla="*/ 4704943 w 9147471"/>
              <a:gd name="connsiteY109" fmla="*/ 4192390 h 5877499"/>
              <a:gd name="connsiteX110" fmla="*/ 5109891 w 9147471"/>
              <a:gd name="connsiteY110" fmla="*/ 4205453 h 5877499"/>
              <a:gd name="connsiteX111" fmla="*/ 5410337 w 9147471"/>
              <a:gd name="connsiteY111" fmla="*/ 4114013 h 5877499"/>
              <a:gd name="connsiteX112" fmla="*/ 5880600 w 9147471"/>
              <a:gd name="connsiteY112" fmla="*/ 4087888 h 5877499"/>
              <a:gd name="connsiteX113" fmla="*/ 6194108 w 9147471"/>
              <a:gd name="connsiteY113" fmla="*/ 4009510 h 5877499"/>
              <a:gd name="connsiteX114" fmla="*/ 6481491 w 9147471"/>
              <a:gd name="connsiteY114" fmla="*/ 4074825 h 5877499"/>
              <a:gd name="connsiteX115" fmla="*/ 6612120 w 9147471"/>
              <a:gd name="connsiteY115" fmla="*/ 4087888 h 5877499"/>
              <a:gd name="connsiteX116" fmla="*/ 6886440 w 9147471"/>
              <a:gd name="connsiteY116" fmla="*/ 3996448 h 5877499"/>
              <a:gd name="connsiteX117" fmla="*/ 7265263 w 9147471"/>
              <a:gd name="connsiteY117" fmla="*/ 3957259 h 5877499"/>
              <a:gd name="connsiteX118" fmla="*/ 7565708 w 9147471"/>
              <a:gd name="connsiteY118" fmla="*/ 3996448 h 5877499"/>
              <a:gd name="connsiteX119" fmla="*/ 8022364 w 9147471"/>
              <a:gd name="connsiteY119" fmla="*/ 3951068 h 5877499"/>
              <a:gd name="connsiteX120" fmla="*/ 8022908 w 9147471"/>
              <a:gd name="connsiteY120" fmla="*/ 3905008 h 5877499"/>
              <a:gd name="connsiteX121" fmla="*/ 8083392 w 9147471"/>
              <a:gd name="connsiteY121" fmla="*/ 3864730 h 5877499"/>
              <a:gd name="connsiteX122" fmla="*/ 8203476 w 9147471"/>
              <a:gd name="connsiteY122" fmla="*/ 3946509 h 5877499"/>
              <a:gd name="connsiteX123" fmla="*/ 8482354 w 9147471"/>
              <a:gd name="connsiteY123" fmla="*/ 3892013 h 5877499"/>
              <a:gd name="connsiteX124" fmla="*/ 8649925 w 9147471"/>
              <a:gd name="connsiteY124" fmla="*/ 3931133 h 5877499"/>
              <a:gd name="connsiteX125" fmla="*/ 8845868 w 9147471"/>
              <a:gd name="connsiteY125" fmla="*/ 3865819 h 5877499"/>
              <a:gd name="connsiteX126" fmla="*/ 8959828 w 9147471"/>
              <a:gd name="connsiteY126" fmla="*/ 3890584 h 5877499"/>
              <a:gd name="connsiteX127" fmla="*/ 9096308 w 9147471"/>
              <a:gd name="connsiteY127" fmla="*/ 3817718 h 5877499"/>
              <a:gd name="connsiteX128" fmla="*/ 9142709 w 9147471"/>
              <a:gd name="connsiteY128" fmla="*/ 3839965 h 5877499"/>
              <a:gd name="connsiteX129" fmla="*/ 9147471 w 9147471"/>
              <a:gd name="connsiteY129" fmla="*/ 5873893 h 5877499"/>
              <a:gd name="connsiteX130" fmla="*/ 0 w 9147471"/>
              <a:gd name="connsiteY130"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700111 w 9147471"/>
              <a:gd name="connsiteY87" fmla="*/ 1962112 h 5877499"/>
              <a:gd name="connsiteX88" fmla="*/ 4744131 w 9147471"/>
              <a:gd name="connsiteY88" fmla="*/ 2076208 h 5877499"/>
              <a:gd name="connsiteX89" fmla="*/ 4339183 w 9147471"/>
              <a:gd name="connsiteY89" fmla="*/ 2259088 h 5877499"/>
              <a:gd name="connsiteX90" fmla="*/ 4130177 w 9147471"/>
              <a:gd name="connsiteY90" fmla="*/ 2298276 h 5877499"/>
              <a:gd name="connsiteX91" fmla="*/ 3986485 w 9147471"/>
              <a:gd name="connsiteY91" fmla="*/ 2324402 h 5877499"/>
              <a:gd name="connsiteX92" fmla="*/ 3973423 w 9147471"/>
              <a:gd name="connsiteY92" fmla="*/ 2546470 h 5877499"/>
              <a:gd name="connsiteX93" fmla="*/ 3829731 w 9147471"/>
              <a:gd name="connsiteY93" fmla="*/ 2611785 h 5877499"/>
              <a:gd name="connsiteX94" fmla="*/ 3803605 w 9147471"/>
              <a:gd name="connsiteY94" fmla="*/ 2585659 h 5877499"/>
              <a:gd name="connsiteX95" fmla="*/ 3646851 w 9147471"/>
              <a:gd name="connsiteY95" fmla="*/ 2703225 h 5877499"/>
              <a:gd name="connsiteX96" fmla="*/ 3189651 w 9147471"/>
              <a:gd name="connsiteY96" fmla="*/ 2807728 h 5877499"/>
              <a:gd name="connsiteX97" fmla="*/ 3059023 w 9147471"/>
              <a:gd name="connsiteY97" fmla="*/ 2873042 h 5877499"/>
              <a:gd name="connsiteX98" fmla="*/ 2967583 w 9147471"/>
              <a:gd name="connsiteY98" fmla="*/ 2755476 h 5877499"/>
              <a:gd name="connsiteX99" fmla="*/ 2928394 w 9147471"/>
              <a:gd name="connsiteY99" fmla="*/ 2807728 h 5877499"/>
              <a:gd name="connsiteX100" fmla="*/ 2928394 w 9147471"/>
              <a:gd name="connsiteY100" fmla="*/ 2990608 h 5877499"/>
              <a:gd name="connsiteX101" fmla="*/ 2758577 w 9147471"/>
              <a:gd name="connsiteY101" fmla="*/ 3186550 h 5877499"/>
              <a:gd name="connsiteX102" fmla="*/ 3006771 w 9147471"/>
              <a:gd name="connsiteY102" fmla="*/ 3304116 h 5877499"/>
              <a:gd name="connsiteX103" fmla="*/ 3189651 w 9147471"/>
              <a:gd name="connsiteY103" fmla="*/ 3539248 h 5877499"/>
              <a:gd name="connsiteX104" fmla="*/ 3385594 w 9147471"/>
              <a:gd name="connsiteY104" fmla="*/ 3813568 h 5877499"/>
              <a:gd name="connsiteX105" fmla="*/ 3568474 w 9147471"/>
              <a:gd name="connsiteY105" fmla="*/ 4035636 h 5877499"/>
              <a:gd name="connsiteX106" fmla="*/ 3607663 w 9147471"/>
              <a:gd name="connsiteY106" fmla="*/ 4244642 h 5877499"/>
              <a:gd name="connsiteX107" fmla="*/ 3607663 w 9147471"/>
              <a:gd name="connsiteY107" fmla="*/ 4362208 h 5877499"/>
              <a:gd name="connsiteX108" fmla="*/ 3921171 w 9147471"/>
              <a:gd name="connsiteY108" fmla="*/ 4283830 h 5877499"/>
              <a:gd name="connsiteX109" fmla="*/ 4469811 w 9147471"/>
              <a:gd name="connsiteY109" fmla="*/ 4283830 h 5877499"/>
              <a:gd name="connsiteX110" fmla="*/ 4704943 w 9147471"/>
              <a:gd name="connsiteY110" fmla="*/ 4192390 h 5877499"/>
              <a:gd name="connsiteX111" fmla="*/ 5109891 w 9147471"/>
              <a:gd name="connsiteY111" fmla="*/ 4205453 h 5877499"/>
              <a:gd name="connsiteX112" fmla="*/ 5410337 w 9147471"/>
              <a:gd name="connsiteY112" fmla="*/ 4114013 h 5877499"/>
              <a:gd name="connsiteX113" fmla="*/ 5880600 w 9147471"/>
              <a:gd name="connsiteY113" fmla="*/ 4087888 h 5877499"/>
              <a:gd name="connsiteX114" fmla="*/ 6194108 w 9147471"/>
              <a:gd name="connsiteY114" fmla="*/ 4009510 h 5877499"/>
              <a:gd name="connsiteX115" fmla="*/ 6481491 w 9147471"/>
              <a:gd name="connsiteY115" fmla="*/ 4074825 h 5877499"/>
              <a:gd name="connsiteX116" fmla="*/ 6612120 w 9147471"/>
              <a:gd name="connsiteY116" fmla="*/ 4087888 h 5877499"/>
              <a:gd name="connsiteX117" fmla="*/ 6886440 w 9147471"/>
              <a:gd name="connsiteY117" fmla="*/ 3996448 h 5877499"/>
              <a:gd name="connsiteX118" fmla="*/ 7265263 w 9147471"/>
              <a:gd name="connsiteY118" fmla="*/ 3957259 h 5877499"/>
              <a:gd name="connsiteX119" fmla="*/ 7565708 w 9147471"/>
              <a:gd name="connsiteY119" fmla="*/ 3996448 h 5877499"/>
              <a:gd name="connsiteX120" fmla="*/ 8022364 w 9147471"/>
              <a:gd name="connsiteY120" fmla="*/ 3951068 h 5877499"/>
              <a:gd name="connsiteX121" fmla="*/ 8022908 w 9147471"/>
              <a:gd name="connsiteY121" fmla="*/ 3905008 h 5877499"/>
              <a:gd name="connsiteX122" fmla="*/ 8083392 w 9147471"/>
              <a:gd name="connsiteY122" fmla="*/ 3864730 h 5877499"/>
              <a:gd name="connsiteX123" fmla="*/ 8203476 w 9147471"/>
              <a:gd name="connsiteY123" fmla="*/ 3946509 h 5877499"/>
              <a:gd name="connsiteX124" fmla="*/ 8482354 w 9147471"/>
              <a:gd name="connsiteY124" fmla="*/ 3892013 h 5877499"/>
              <a:gd name="connsiteX125" fmla="*/ 8649925 w 9147471"/>
              <a:gd name="connsiteY125" fmla="*/ 3931133 h 5877499"/>
              <a:gd name="connsiteX126" fmla="*/ 8845868 w 9147471"/>
              <a:gd name="connsiteY126" fmla="*/ 3865819 h 5877499"/>
              <a:gd name="connsiteX127" fmla="*/ 8959828 w 9147471"/>
              <a:gd name="connsiteY127" fmla="*/ 3890584 h 5877499"/>
              <a:gd name="connsiteX128" fmla="*/ 9096308 w 9147471"/>
              <a:gd name="connsiteY128" fmla="*/ 3817718 h 5877499"/>
              <a:gd name="connsiteX129" fmla="*/ 9142709 w 9147471"/>
              <a:gd name="connsiteY129" fmla="*/ 3839965 h 5877499"/>
              <a:gd name="connsiteX130" fmla="*/ 9147471 w 9147471"/>
              <a:gd name="connsiteY130" fmla="*/ 5873893 h 5877499"/>
              <a:gd name="connsiteX131" fmla="*/ 0 w 9147471"/>
              <a:gd name="connsiteY131"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44131 w 9147471"/>
              <a:gd name="connsiteY88" fmla="*/ 2076208 h 5877499"/>
              <a:gd name="connsiteX89" fmla="*/ 4339183 w 9147471"/>
              <a:gd name="connsiteY89" fmla="*/ 2259088 h 5877499"/>
              <a:gd name="connsiteX90" fmla="*/ 4130177 w 9147471"/>
              <a:gd name="connsiteY90" fmla="*/ 2298276 h 5877499"/>
              <a:gd name="connsiteX91" fmla="*/ 3986485 w 9147471"/>
              <a:gd name="connsiteY91" fmla="*/ 2324402 h 5877499"/>
              <a:gd name="connsiteX92" fmla="*/ 3973423 w 9147471"/>
              <a:gd name="connsiteY92" fmla="*/ 2546470 h 5877499"/>
              <a:gd name="connsiteX93" fmla="*/ 3829731 w 9147471"/>
              <a:gd name="connsiteY93" fmla="*/ 2611785 h 5877499"/>
              <a:gd name="connsiteX94" fmla="*/ 3803605 w 9147471"/>
              <a:gd name="connsiteY94" fmla="*/ 2585659 h 5877499"/>
              <a:gd name="connsiteX95" fmla="*/ 3646851 w 9147471"/>
              <a:gd name="connsiteY95" fmla="*/ 2703225 h 5877499"/>
              <a:gd name="connsiteX96" fmla="*/ 3189651 w 9147471"/>
              <a:gd name="connsiteY96" fmla="*/ 2807728 h 5877499"/>
              <a:gd name="connsiteX97" fmla="*/ 3059023 w 9147471"/>
              <a:gd name="connsiteY97" fmla="*/ 2873042 h 5877499"/>
              <a:gd name="connsiteX98" fmla="*/ 2967583 w 9147471"/>
              <a:gd name="connsiteY98" fmla="*/ 2755476 h 5877499"/>
              <a:gd name="connsiteX99" fmla="*/ 2928394 w 9147471"/>
              <a:gd name="connsiteY99" fmla="*/ 2807728 h 5877499"/>
              <a:gd name="connsiteX100" fmla="*/ 2928394 w 9147471"/>
              <a:gd name="connsiteY100" fmla="*/ 2990608 h 5877499"/>
              <a:gd name="connsiteX101" fmla="*/ 2758577 w 9147471"/>
              <a:gd name="connsiteY101" fmla="*/ 3186550 h 5877499"/>
              <a:gd name="connsiteX102" fmla="*/ 3006771 w 9147471"/>
              <a:gd name="connsiteY102" fmla="*/ 3304116 h 5877499"/>
              <a:gd name="connsiteX103" fmla="*/ 3189651 w 9147471"/>
              <a:gd name="connsiteY103" fmla="*/ 3539248 h 5877499"/>
              <a:gd name="connsiteX104" fmla="*/ 3385594 w 9147471"/>
              <a:gd name="connsiteY104" fmla="*/ 3813568 h 5877499"/>
              <a:gd name="connsiteX105" fmla="*/ 3568474 w 9147471"/>
              <a:gd name="connsiteY105" fmla="*/ 4035636 h 5877499"/>
              <a:gd name="connsiteX106" fmla="*/ 3607663 w 9147471"/>
              <a:gd name="connsiteY106" fmla="*/ 4244642 h 5877499"/>
              <a:gd name="connsiteX107" fmla="*/ 3607663 w 9147471"/>
              <a:gd name="connsiteY107" fmla="*/ 4362208 h 5877499"/>
              <a:gd name="connsiteX108" fmla="*/ 3921171 w 9147471"/>
              <a:gd name="connsiteY108" fmla="*/ 4283830 h 5877499"/>
              <a:gd name="connsiteX109" fmla="*/ 4469811 w 9147471"/>
              <a:gd name="connsiteY109" fmla="*/ 4283830 h 5877499"/>
              <a:gd name="connsiteX110" fmla="*/ 4704943 w 9147471"/>
              <a:gd name="connsiteY110" fmla="*/ 4192390 h 5877499"/>
              <a:gd name="connsiteX111" fmla="*/ 5109891 w 9147471"/>
              <a:gd name="connsiteY111" fmla="*/ 4205453 h 5877499"/>
              <a:gd name="connsiteX112" fmla="*/ 5410337 w 9147471"/>
              <a:gd name="connsiteY112" fmla="*/ 4114013 h 5877499"/>
              <a:gd name="connsiteX113" fmla="*/ 5880600 w 9147471"/>
              <a:gd name="connsiteY113" fmla="*/ 4087888 h 5877499"/>
              <a:gd name="connsiteX114" fmla="*/ 6194108 w 9147471"/>
              <a:gd name="connsiteY114" fmla="*/ 4009510 h 5877499"/>
              <a:gd name="connsiteX115" fmla="*/ 6481491 w 9147471"/>
              <a:gd name="connsiteY115" fmla="*/ 4074825 h 5877499"/>
              <a:gd name="connsiteX116" fmla="*/ 6612120 w 9147471"/>
              <a:gd name="connsiteY116" fmla="*/ 4087888 h 5877499"/>
              <a:gd name="connsiteX117" fmla="*/ 6886440 w 9147471"/>
              <a:gd name="connsiteY117" fmla="*/ 3996448 h 5877499"/>
              <a:gd name="connsiteX118" fmla="*/ 7265263 w 9147471"/>
              <a:gd name="connsiteY118" fmla="*/ 3957259 h 5877499"/>
              <a:gd name="connsiteX119" fmla="*/ 7565708 w 9147471"/>
              <a:gd name="connsiteY119" fmla="*/ 3996448 h 5877499"/>
              <a:gd name="connsiteX120" fmla="*/ 8022364 w 9147471"/>
              <a:gd name="connsiteY120" fmla="*/ 3951068 h 5877499"/>
              <a:gd name="connsiteX121" fmla="*/ 8022908 w 9147471"/>
              <a:gd name="connsiteY121" fmla="*/ 3905008 h 5877499"/>
              <a:gd name="connsiteX122" fmla="*/ 8083392 w 9147471"/>
              <a:gd name="connsiteY122" fmla="*/ 3864730 h 5877499"/>
              <a:gd name="connsiteX123" fmla="*/ 8203476 w 9147471"/>
              <a:gd name="connsiteY123" fmla="*/ 3946509 h 5877499"/>
              <a:gd name="connsiteX124" fmla="*/ 8482354 w 9147471"/>
              <a:gd name="connsiteY124" fmla="*/ 3892013 h 5877499"/>
              <a:gd name="connsiteX125" fmla="*/ 8649925 w 9147471"/>
              <a:gd name="connsiteY125" fmla="*/ 3931133 h 5877499"/>
              <a:gd name="connsiteX126" fmla="*/ 8845868 w 9147471"/>
              <a:gd name="connsiteY126" fmla="*/ 3865819 h 5877499"/>
              <a:gd name="connsiteX127" fmla="*/ 8959828 w 9147471"/>
              <a:gd name="connsiteY127" fmla="*/ 3890584 h 5877499"/>
              <a:gd name="connsiteX128" fmla="*/ 9096308 w 9147471"/>
              <a:gd name="connsiteY128" fmla="*/ 3817718 h 5877499"/>
              <a:gd name="connsiteX129" fmla="*/ 9142709 w 9147471"/>
              <a:gd name="connsiteY129" fmla="*/ 3839965 h 5877499"/>
              <a:gd name="connsiteX130" fmla="*/ 9147471 w 9147471"/>
              <a:gd name="connsiteY130" fmla="*/ 5873893 h 5877499"/>
              <a:gd name="connsiteX131" fmla="*/ 0 w 9147471"/>
              <a:gd name="connsiteY131"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696506 w 9147471"/>
              <a:gd name="connsiteY88" fmla="*/ 2019058 h 5877499"/>
              <a:gd name="connsiteX89" fmla="*/ 4339183 w 9147471"/>
              <a:gd name="connsiteY89" fmla="*/ 2259088 h 5877499"/>
              <a:gd name="connsiteX90" fmla="*/ 4130177 w 9147471"/>
              <a:gd name="connsiteY90" fmla="*/ 2298276 h 5877499"/>
              <a:gd name="connsiteX91" fmla="*/ 3986485 w 9147471"/>
              <a:gd name="connsiteY91" fmla="*/ 2324402 h 5877499"/>
              <a:gd name="connsiteX92" fmla="*/ 3973423 w 9147471"/>
              <a:gd name="connsiteY92" fmla="*/ 2546470 h 5877499"/>
              <a:gd name="connsiteX93" fmla="*/ 3829731 w 9147471"/>
              <a:gd name="connsiteY93" fmla="*/ 2611785 h 5877499"/>
              <a:gd name="connsiteX94" fmla="*/ 3803605 w 9147471"/>
              <a:gd name="connsiteY94" fmla="*/ 2585659 h 5877499"/>
              <a:gd name="connsiteX95" fmla="*/ 3646851 w 9147471"/>
              <a:gd name="connsiteY95" fmla="*/ 2703225 h 5877499"/>
              <a:gd name="connsiteX96" fmla="*/ 3189651 w 9147471"/>
              <a:gd name="connsiteY96" fmla="*/ 2807728 h 5877499"/>
              <a:gd name="connsiteX97" fmla="*/ 3059023 w 9147471"/>
              <a:gd name="connsiteY97" fmla="*/ 2873042 h 5877499"/>
              <a:gd name="connsiteX98" fmla="*/ 2967583 w 9147471"/>
              <a:gd name="connsiteY98" fmla="*/ 2755476 h 5877499"/>
              <a:gd name="connsiteX99" fmla="*/ 2928394 w 9147471"/>
              <a:gd name="connsiteY99" fmla="*/ 2807728 h 5877499"/>
              <a:gd name="connsiteX100" fmla="*/ 2928394 w 9147471"/>
              <a:gd name="connsiteY100" fmla="*/ 2990608 h 5877499"/>
              <a:gd name="connsiteX101" fmla="*/ 2758577 w 9147471"/>
              <a:gd name="connsiteY101" fmla="*/ 3186550 h 5877499"/>
              <a:gd name="connsiteX102" fmla="*/ 3006771 w 9147471"/>
              <a:gd name="connsiteY102" fmla="*/ 3304116 h 5877499"/>
              <a:gd name="connsiteX103" fmla="*/ 3189651 w 9147471"/>
              <a:gd name="connsiteY103" fmla="*/ 3539248 h 5877499"/>
              <a:gd name="connsiteX104" fmla="*/ 3385594 w 9147471"/>
              <a:gd name="connsiteY104" fmla="*/ 3813568 h 5877499"/>
              <a:gd name="connsiteX105" fmla="*/ 3568474 w 9147471"/>
              <a:gd name="connsiteY105" fmla="*/ 4035636 h 5877499"/>
              <a:gd name="connsiteX106" fmla="*/ 3607663 w 9147471"/>
              <a:gd name="connsiteY106" fmla="*/ 4244642 h 5877499"/>
              <a:gd name="connsiteX107" fmla="*/ 3607663 w 9147471"/>
              <a:gd name="connsiteY107" fmla="*/ 4362208 h 5877499"/>
              <a:gd name="connsiteX108" fmla="*/ 3921171 w 9147471"/>
              <a:gd name="connsiteY108" fmla="*/ 4283830 h 5877499"/>
              <a:gd name="connsiteX109" fmla="*/ 4469811 w 9147471"/>
              <a:gd name="connsiteY109" fmla="*/ 4283830 h 5877499"/>
              <a:gd name="connsiteX110" fmla="*/ 4704943 w 9147471"/>
              <a:gd name="connsiteY110" fmla="*/ 4192390 h 5877499"/>
              <a:gd name="connsiteX111" fmla="*/ 5109891 w 9147471"/>
              <a:gd name="connsiteY111" fmla="*/ 4205453 h 5877499"/>
              <a:gd name="connsiteX112" fmla="*/ 5410337 w 9147471"/>
              <a:gd name="connsiteY112" fmla="*/ 4114013 h 5877499"/>
              <a:gd name="connsiteX113" fmla="*/ 5880600 w 9147471"/>
              <a:gd name="connsiteY113" fmla="*/ 4087888 h 5877499"/>
              <a:gd name="connsiteX114" fmla="*/ 6194108 w 9147471"/>
              <a:gd name="connsiteY114" fmla="*/ 4009510 h 5877499"/>
              <a:gd name="connsiteX115" fmla="*/ 6481491 w 9147471"/>
              <a:gd name="connsiteY115" fmla="*/ 4074825 h 5877499"/>
              <a:gd name="connsiteX116" fmla="*/ 6612120 w 9147471"/>
              <a:gd name="connsiteY116" fmla="*/ 4087888 h 5877499"/>
              <a:gd name="connsiteX117" fmla="*/ 6886440 w 9147471"/>
              <a:gd name="connsiteY117" fmla="*/ 3996448 h 5877499"/>
              <a:gd name="connsiteX118" fmla="*/ 7265263 w 9147471"/>
              <a:gd name="connsiteY118" fmla="*/ 3957259 h 5877499"/>
              <a:gd name="connsiteX119" fmla="*/ 7565708 w 9147471"/>
              <a:gd name="connsiteY119" fmla="*/ 3996448 h 5877499"/>
              <a:gd name="connsiteX120" fmla="*/ 8022364 w 9147471"/>
              <a:gd name="connsiteY120" fmla="*/ 3951068 h 5877499"/>
              <a:gd name="connsiteX121" fmla="*/ 8022908 w 9147471"/>
              <a:gd name="connsiteY121" fmla="*/ 3905008 h 5877499"/>
              <a:gd name="connsiteX122" fmla="*/ 8083392 w 9147471"/>
              <a:gd name="connsiteY122" fmla="*/ 3864730 h 5877499"/>
              <a:gd name="connsiteX123" fmla="*/ 8203476 w 9147471"/>
              <a:gd name="connsiteY123" fmla="*/ 3946509 h 5877499"/>
              <a:gd name="connsiteX124" fmla="*/ 8482354 w 9147471"/>
              <a:gd name="connsiteY124" fmla="*/ 3892013 h 5877499"/>
              <a:gd name="connsiteX125" fmla="*/ 8649925 w 9147471"/>
              <a:gd name="connsiteY125" fmla="*/ 3931133 h 5877499"/>
              <a:gd name="connsiteX126" fmla="*/ 8845868 w 9147471"/>
              <a:gd name="connsiteY126" fmla="*/ 3865819 h 5877499"/>
              <a:gd name="connsiteX127" fmla="*/ 8959828 w 9147471"/>
              <a:gd name="connsiteY127" fmla="*/ 3890584 h 5877499"/>
              <a:gd name="connsiteX128" fmla="*/ 9096308 w 9147471"/>
              <a:gd name="connsiteY128" fmla="*/ 3817718 h 5877499"/>
              <a:gd name="connsiteX129" fmla="*/ 9142709 w 9147471"/>
              <a:gd name="connsiteY129" fmla="*/ 3839965 h 5877499"/>
              <a:gd name="connsiteX130" fmla="*/ 9147471 w 9147471"/>
              <a:gd name="connsiteY130" fmla="*/ 5873893 h 5877499"/>
              <a:gd name="connsiteX131" fmla="*/ 0 w 9147471"/>
              <a:gd name="connsiteY131"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339183 w 9147471"/>
              <a:gd name="connsiteY89" fmla="*/ 2259088 h 5877499"/>
              <a:gd name="connsiteX90" fmla="*/ 4130177 w 9147471"/>
              <a:gd name="connsiteY90" fmla="*/ 2298276 h 5877499"/>
              <a:gd name="connsiteX91" fmla="*/ 3986485 w 9147471"/>
              <a:gd name="connsiteY91" fmla="*/ 2324402 h 5877499"/>
              <a:gd name="connsiteX92" fmla="*/ 3973423 w 9147471"/>
              <a:gd name="connsiteY92" fmla="*/ 2546470 h 5877499"/>
              <a:gd name="connsiteX93" fmla="*/ 3829731 w 9147471"/>
              <a:gd name="connsiteY93" fmla="*/ 2611785 h 5877499"/>
              <a:gd name="connsiteX94" fmla="*/ 3803605 w 9147471"/>
              <a:gd name="connsiteY94" fmla="*/ 2585659 h 5877499"/>
              <a:gd name="connsiteX95" fmla="*/ 3646851 w 9147471"/>
              <a:gd name="connsiteY95" fmla="*/ 2703225 h 5877499"/>
              <a:gd name="connsiteX96" fmla="*/ 3189651 w 9147471"/>
              <a:gd name="connsiteY96" fmla="*/ 2807728 h 5877499"/>
              <a:gd name="connsiteX97" fmla="*/ 3059023 w 9147471"/>
              <a:gd name="connsiteY97" fmla="*/ 2873042 h 5877499"/>
              <a:gd name="connsiteX98" fmla="*/ 2967583 w 9147471"/>
              <a:gd name="connsiteY98" fmla="*/ 2755476 h 5877499"/>
              <a:gd name="connsiteX99" fmla="*/ 2928394 w 9147471"/>
              <a:gd name="connsiteY99" fmla="*/ 2807728 h 5877499"/>
              <a:gd name="connsiteX100" fmla="*/ 2928394 w 9147471"/>
              <a:gd name="connsiteY100" fmla="*/ 2990608 h 5877499"/>
              <a:gd name="connsiteX101" fmla="*/ 2758577 w 9147471"/>
              <a:gd name="connsiteY101" fmla="*/ 3186550 h 5877499"/>
              <a:gd name="connsiteX102" fmla="*/ 3006771 w 9147471"/>
              <a:gd name="connsiteY102" fmla="*/ 3304116 h 5877499"/>
              <a:gd name="connsiteX103" fmla="*/ 3189651 w 9147471"/>
              <a:gd name="connsiteY103" fmla="*/ 3539248 h 5877499"/>
              <a:gd name="connsiteX104" fmla="*/ 3385594 w 9147471"/>
              <a:gd name="connsiteY104" fmla="*/ 3813568 h 5877499"/>
              <a:gd name="connsiteX105" fmla="*/ 3568474 w 9147471"/>
              <a:gd name="connsiteY105" fmla="*/ 4035636 h 5877499"/>
              <a:gd name="connsiteX106" fmla="*/ 3607663 w 9147471"/>
              <a:gd name="connsiteY106" fmla="*/ 4244642 h 5877499"/>
              <a:gd name="connsiteX107" fmla="*/ 3607663 w 9147471"/>
              <a:gd name="connsiteY107" fmla="*/ 4362208 h 5877499"/>
              <a:gd name="connsiteX108" fmla="*/ 3921171 w 9147471"/>
              <a:gd name="connsiteY108" fmla="*/ 4283830 h 5877499"/>
              <a:gd name="connsiteX109" fmla="*/ 4469811 w 9147471"/>
              <a:gd name="connsiteY109" fmla="*/ 4283830 h 5877499"/>
              <a:gd name="connsiteX110" fmla="*/ 4704943 w 9147471"/>
              <a:gd name="connsiteY110" fmla="*/ 4192390 h 5877499"/>
              <a:gd name="connsiteX111" fmla="*/ 5109891 w 9147471"/>
              <a:gd name="connsiteY111" fmla="*/ 4205453 h 5877499"/>
              <a:gd name="connsiteX112" fmla="*/ 5410337 w 9147471"/>
              <a:gd name="connsiteY112" fmla="*/ 4114013 h 5877499"/>
              <a:gd name="connsiteX113" fmla="*/ 5880600 w 9147471"/>
              <a:gd name="connsiteY113" fmla="*/ 4087888 h 5877499"/>
              <a:gd name="connsiteX114" fmla="*/ 6194108 w 9147471"/>
              <a:gd name="connsiteY114" fmla="*/ 4009510 h 5877499"/>
              <a:gd name="connsiteX115" fmla="*/ 6481491 w 9147471"/>
              <a:gd name="connsiteY115" fmla="*/ 4074825 h 5877499"/>
              <a:gd name="connsiteX116" fmla="*/ 6612120 w 9147471"/>
              <a:gd name="connsiteY116" fmla="*/ 4087888 h 5877499"/>
              <a:gd name="connsiteX117" fmla="*/ 6886440 w 9147471"/>
              <a:gd name="connsiteY117" fmla="*/ 3996448 h 5877499"/>
              <a:gd name="connsiteX118" fmla="*/ 7265263 w 9147471"/>
              <a:gd name="connsiteY118" fmla="*/ 3957259 h 5877499"/>
              <a:gd name="connsiteX119" fmla="*/ 7565708 w 9147471"/>
              <a:gd name="connsiteY119" fmla="*/ 3996448 h 5877499"/>
              <a:gd name="connsiteX120" fmla="*/ 8022364 w 9147471"/>
              <a:gd name="connsiteY120" fmla="*/ 3951068 h 5877499"/>
              <a:gd name="connsiteX121" fmla="*/ 8022908 w 9147471"/>
              <a:gd name="connsiteY121" fmla="*/ 3905008 h 5877499"/>
              <a:gd name="connsiteX122" fmla="*/ 8083392 w 9147471"/>
              <a:gd name="connsiteY122" fmla="*/ 3864730 h 5877499"/>
              <a:gd name="connsiteX123" fmla="*/ 8203476 w 9147471"/>
              <a:gd name="connsiteY123" fmla="*/ 3946509 h 5877499"/>
              <a:gd name="connsiteX124" fmla="*/ 8482354 w 9147471"/>
              <a:gd name="connsiteY124" fmla="*/ 3892013 h 5877499"/>
              <a:gd name="connsiteX125" fmla="*/ 8649925 w 9147471"/>
              <a:gd name="connsiteY125" fmla="*/ 3931133 h 5877499"/>
              <a:gd name="connsiteX126" fmla="*/ 8845868 w 9147471"/>
              <a:gd name="connsiteY126" fmla="*/ 3865819 h 5877499"/>
              <a:gd name="connsiteX127" fmla="*/ 8959828 w 9147471"/>
              <a:gd name="connsiteY127" fmla="*/ 3890584 h 5877499"/>
              <a:gd name="connsiteX128" fmla="*/ 9096308 w 9147471"/>
              <a:gd name="connsiteY128" fmla="*/ 3817718 h 5877499"/>
              <a:gd name="connsiteX129" fmla="*/ 9142709 w 9147471"/>
              <a:gd name="connsiteY129" fmla="*/ 3839965 h 5877499"/>
              <a:gd name="connsiteX130" fmla="*/ 9147471 w 9147471"/>
              <a:gd name="connsiteY130" fmla="*/ 5873893 h 5877499"/>
              <a:gd name="connsiteX131" fmla="*/ 0 w 9147471"/>
              <a:gd name="connsiteY131"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39183 w 9147471"/>
              <a:gd name="connsiteY90" fmla="*/ 2259088 h 5877499"/>
              <a:gd name="connsiteX91" fmla="*/ 4130177 w 9147471"/>
              <a:gd name="connsiteY91" fmla="*/ 2298276 h 5877499"/>
              <a:gd name="connsiteX92" fmla="*/ 3986485 w 9147471"/>
              <a:gd name="connsiteY92" fmla="*/ 2324402 h 5877499"/>
              <a:gd name="connsiteX93" fmla="*/ 3973423 w 9147471"/>
              <a:gd name="connsiteY93" fmla="*/ 2546470 h 5877499"/>
              <a:gd name="connsiteX94" fmla="*/ 3829731 w 9147471"/>
              <a:gd name="connsiteY94" fmla="*/ 2611785 h 5877499"/>
              <a:gd name="connsiteX95" fmla="*/ 3803605 w 9147471"/>
              <a:gd name="connsiteY95" fmla="*/ 2585659 h 5877499"/>
              <a:gd name="connsiteX96" fmla="*/ 3646851 w 9147471"/>
              <a:gd name="connsiteY96" fmla="*/ 2703225 h 5877499"/>
              <a:gd name="connsiteX97" fmla="*/ 3189651 w 9147471"/>
              <a:gd name="connsiteY97" fmla="*/ 2807728 h 5877499"/>
              <a:gd name="connsiteX98" fmla="*/ 3059023 w 9147471"/>
              <a:gd name="connsiteY98" fmla="*/ 2873042 h 5877499"/>
              <a:gd name="connsiteX99" fmla="*/ 2967583 w 9147471"/>
              <a:gd name="connsiteY99" fmla="*/ 2755476 h 5877499"/>
              <a:gd name="connsiteX100" fmla="*/ 2928394 w 9147471"/>
              <a:gd name="connsiteY100" fmla="*/ 2807728 h 5877499"/>
              <a:gd name="connsiteX101" fmla="*/ 2928394 w 9147471"/>
              <a:gd name="connsiteY101" fmla="*/ 2990608 h 5877499"/>
              <a:gd name="connsiteX102" fmla="*/ 2758577 w 9147471"/>
              <a:gd name="connsiteY102" fmla="*/ 3186550 h 5877499"/>
              <a:gd name="connsiteX103" fmla="*/ 3006771 w 9147471"/>
              <a:gd name="connsiteY103" fmla="*/ 3304116 h 5877499"/>
              <a:gd name="connsiteX104" fmla="*/ 3189651 w 9147471"/>
              <a:gd name="connsiteY104" fmla="*/ 3539248 h 5877499"/>
              <a:gd name="connsiteX105" fmla="*/ 3385594 w 9147471"/>
              <a:gd name="connsiteY105" fmla="*/ 3813568 h 5877499"/>
              <a:gd name="connsiteX106" fmla="*/ 3568474 w 9147471"/>
              <a:gd name="connsiteY106" fmla="*/ 4035636 h 5877499"/>
              <a:gd name="connsiteX107" fmla="*/ 3607663 w 9147471"/>
              <a:gd name="connsiteY107" fmla="*/ 4244642 h 5877499"/>
              <a:gd name="connsiteX108" fmla="*/ 3607663 w 9147471"/>
              <a:gd name="connsiteY108" fmla="*/ 4362208 h 5877499"/>
              <a:gd name="connsiteX109" fmla="*/ 3921171 w 9147471"/>
              <a:gd name="connsiteY109" fmla="*/ 4283830 h 5877499"/>
              <a:gd name="connsiteX110" fmla="*/ 4469811 w 9147471"/>
              <a:gd name="connsiteY110" fmla="*/ 4283830 h 5877499"/>
              <a:gd name="connsiteX111" fmla="*/ 4704943 w 9147471"/>
              <a:gd name="connsiteY111" fmla="*/ 4192390 h 5877499"/>
              <a:gd name="connsiteX112" fmla="*/ 5109891 w 9147471"/>
              <a:gd name="connsiteY112" fmla="*/ 4205453 h 5877499"/>
              <a:gd name="connsiteX113" fmla="*/ 5410337 w 9147471"/>
              <a:gd name="connsiteY113" fmla="*/ 4114013 h 5877499"/>
              <a:gd name="connsiteX114" fmla="*/ 5880600 w 9147471"/>
              <a:gd name="connsiteY114" fmla="*/ 4087888 h 5877499"/>
              <a:gd name="connsiteX115" fmla="*/ 6194108 w 9147471"/>
              <a:gd name="connsiteY115" fmla="*/ 4009510 h 5877499"/>
              <a:gd name="connsiteX116" fmla="*/ 6481491 w 9147471"/>
              <a:gd name="connsiteY116" fmla="*/ 4074825 h 5877499"/>
              <a:gd name="connsiteX117" fmla="*/ 6612120 w 9147471"/>
              <a:gd name="connsiteY117" fmla="*/ 4087888 h 5877499"/>
              <a:gd name="connsiteX118" fmla="*/ 6886440 w 9147471"/>
              <a:gd name="connsiteY118" fmla="*/ 3996448 h 5877499"/>
              <a:gd name="connsiteX119" fmla="*/ 7265263 w 9147471"/>
              <a:gd name="connsiteY119" fmla="*/ 3957259 h 5877499"/>
              <a:gd name="connsiteX120" fmla="*/ 7565708 w 9147471"/>
              <a:gd name="connsiteY120" fmla="*/ 3996448 h 5877499"/>
              <a:gd name="connsiteX121" fmla="*/ 8022364 w 9147471"/>
              <a:gd name="connsiteY121" fmla="*/ 3951068 h 5877499"/>
              <a:gd name="connsiteX122" fmla="*/ 8022908 w 9147471"/>
              <a:gd name="connsiteY122" fmla="*/ 3905008 h 5877499"/>
              <a:gd name="connsiteX123" fmla="*/ 8083392 w 9147471"/>
              <a:gd name="connsiteY123" fmla="*/ 3864730 h 5877499"/>
              <a:gd name="connsiteX124" fmla="*/ 8203476 w 9147471"/>
              <a:gd name="connsiteY124" fmla="*/ 3946509 h 5877499"/>
              <a:gd name="connsiteX125" fmla="*/ 8482354 w 9147471"/>
              <a:gd name="connsiteY125" fmla="*/ 3892013 h 5877499"/>
              <a:gd name="connsiteX126" fmla="*/ 8649925 w 9147471"/>
              <a:gd name="connsiteY126" fmla="*/ 3931133 h 5877499"/>
              <a:gd name="connsiteX127" fmla="*/ 8845868 w 9147471"/>
              <a:gd name="connsiteY127" fmla="*/ 3865819 h 5877499"/>
              <a:gd name="connsiteX128" fmla="*/ 8959828 w 9147471"/>
              <a:gd name="connsiteY128" fmla="*/ 3890584 h 5877499"/>
              <a:gd name="connsiteX129" fmla="*/ 9096308 w 9147471"/>
              <a:gd name="connsiteY129" fmla="*/ 3817718 h 5877499"/>
              <a:gd name="connsiteX130" fmla="*/ 9142709 w 9147471"/>
              <a:gd name="connsiteY130" fmla="*/ 3839965 h 5877499"/>
              <a:gd name="connsiteX131" fmla="*/ 9147471 w 9147471"/>
              <a:gd name="connsiteY131" fmla="*/ 5873893 h 5877499"/>
              <a:gd name="connsiteX132" fmla="*/ 0 w 9147471"/>
              <a:gd name="connsiteY13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130177 w 9147471"/>
              <a:gd name="connsiteY91" fmla="*/ 2298276 h 5877499"/>
              <a:gd name="connsiteX92" fmla="*/ 3986485 w 9147471"/>
              <a:gd name="connsiteY92" fmla="*/ 2324402 h 5877499"/>
              <a:gd name="connsiteX93" fmla="*/ 3973423 w 9147471"/>
              <a:gd name="connsiteY93" fmla="*/ 2546470 h 5877499"/>
              <a:gd name="connsiteX94" fmla="*/ 3829731 w 9147471"/>
              <a:gd name="connsiteY94" fmla="*/ 2611785 h 5877499"/>
              <a:gd name="connsiteX95" fmla="*/ 3803605 w 9147471"/>
              <a:gd name="connsiteY95" fmla="*/ 2585659 h 5877499"/>
              <a:gd name="connsiteX96" fmla="*/ 3646851 w 9147471"/>
              <a:gd name="connsiteY96" fmla="*/ 2703225 h 5877499"/>
              <a:gd name="connsiteX97" fmla="*/ 3189651 w 9147471"/>
              <a:gd name="connsiteY97" fmla="*/ 2807728 h 5877499"/>
              <a:gd name="connsiteX98" fmla="*/ 3059023 w 9147471"/>
              <a:gd name="connsiteY98" fmla="*/ 2873042 h 5877499"/>
              <a:gd name="connsiteX99" fmla="*/ 2967583 w 9147471"/>
              <a:gd name="connsiteY99" fmla="*/ 2755476 h 5877499"/>
              <a:gd name="connsiteX100" fmla="*/ 2928394 w 9147471"/>
              <a:gd name="connsiteY100" fmla="*/ 2807728 h 5877499"/>
              <a:gd name="connsiteX101" fmla="*/ 2928394 w 9147471"/>
              <a:gd name="connsiteY101" fmla="*/ 2990608 h 5877499"/>
              <a:gd name="connsiteX102" fmla="*/ 2758577 w 9147471"/>
              <a:gd name="connsiteY102" fmla="*/ 3186550 h 5877499"/>
              <a:gd name="connsiteX103" fmla="*/ 3006771 w 9147471"/>
              <a:gd name="connsiteY103" fmla="*/ 3304116 h 5877499"/>
              <a:gd name="connsiteX104" fmla="*/ 3189651 w 9147471"/>
              <a:gd name="connsiteY104" fmla="*/ 3539248 h 5877499"/>
              <a:gd name="connsiteX105" fmla="*/ 3385594 w 9147471"/>
              <a:gd name="connsiteY105" fmla="*/ 3813568 h 5877499"/>
              <a:gd name="connsiteX106" fmla="*/ 3568474 w 9147471"/>
              <a:gd name="connsiteY106" fmla="*/ 4035636 h 5877499"/>
              <a:gd name="connsiteX107" fmla="*/ 3607663 w 9147471"/>
              <a:gd name="connsiteY107" fmla="*/ 4244642 h 5877499"/>
              <a:gd name="connsiteX108" fmla="*/ 3607663 w 9147471"/>
              <a:gd name="connsiteY108" fmla="*/ 4362208 h 5877499"/>
              <a:gd name="connsiteX109" fmla="*/ 3921171 w 9147471"/>
              <a:gd name="connsiteY109" fmla="*/ 4283830 h 5877499"/>
              <a:gd name="connsiteX110" fmla="*/ 4469811 w 9147471"/>
              <a:gd name="connsiteY110" fmla="*/ 4283830 h 5877499"/>
              <a:gd name="connsiteX111" fmla="*/ 4704943 w 9147471"/>
              <a:gd name="connsiteY111" fmla="*/ 4192390 h 5877499"/>
              <a:gd name="connsiteX112" fmla="*/ 5109891 w 9147471"/>
              <a:gd name="connsiteY112" fmla="*/ 4205453 h 5877499"/>
              <a:gd name="connsiteX113" fmla="*/ 5410337 w 9147471"/>
              <a:gd name="connsiteY113" fmla="*/ 4114013 h 5877499"/>
              <a:gd name="connsiteX114" fmla="*/ 5880600 w 9147471"/>
              <a:gd name="connsiteY114" fmla="*/ 4087888 h 5877499"/>
              <a:gd name="connsiteX115" fmla="*/ 6194108 w 9147471"/>
              <a:gd name="connsiteY115" fmla="*/ 4009510 h 5877499"/>
              <a:gd name="connsiteX116" fmla="*/ 6481491 w 9147471"/>
              <a:gd name="connsiteY116" fmla="*/ 4074825 h 5877499"/>
              <a:gd name="connsiteX117" fmla="*/ 6612120 w 9147471"/>
              <a:gd name="connsiteY117" fmla="*/ 4087888 h 5877499"/>
              <a:gd name="connsiteX118" fmla="*/ 6886440 w 9147471"/>
              <a:gd name="connsiteY118" fmla="*/ 3996448 h 5877499"/>
              <a:gd name="connsiteX119" fmla="*/ 7265263 w 9147471"/>
              <a:gd name="connsiteY119" fmla="*/ 3957259 h 5877499"/>
              <a:gd name="connsiteX120" fmla="*/ 7565708 w 9147471"/>
              <a:gd name="connsiteY120" fmla="*/ 3996448 h 5877499"/>
              <a:gd name="connsiteX121" fmla="*/ 8022364 w 9147471"/>
              <a:gd name="connsiteY121" fmla="*/ 3951068 h 5877499"/>
              <a:gd name="connsiteX122" fmla="*/ 8022908 w 9147471"/>
              <a:gd name="connsiteY122" fmla="*/ 3905008 h 5877499"/>
              <a:gd name="connsiteX123" fmla="*/ 8083392 w 9147471"/>
              <a:gd name="connsiteY123" fmla="*/ 3864730 h 5877499"/>
              <a:gd name="connsiteX124" fmla="*/ 8203476 w 9147471"/>
              <a:gd name="connsiteY124" fmla="*/ 3946509 h 5877499"/>
              <a:gd name="connsiteX125" fmla="*/ 8482354 w 9147471"/>
              <a:gd name="connsiteY125" fmla="*/ 3892013 h 5877499"/>
              <a:gd name="connsiteX126" fmla="*/ 8649925 w 9147471"/>
              <a:gd name="connsiteY126" fmla="*/ 3931133 h 5877499"/>
              <a:gd name="connsiteX127" fmla="*/ 8845868 w 9147471"/>
              <a:gd name="connsiteY127" fmla="*/ 3865819 h 5877499"/>
              <a:gd name="connsiteX128" fmla="*/ 8959828 w 9147471"/>
              <a:gd name="connsiteY128" fmla="*/ 3890584 h 5877499"/>
              <a:gd name="connsiteX129" fmla="*/ 9096308 w 9147471"/>
              <a:gd name="connsiteY129" fmla="*/ 3817718 h 5877499"/>
              <a:gd name="connsiteX130" fmla="*/ 9142709 w 9147471"/>
              <a:gd name="connsiteY130" fmla="*/ 3839965 h 5877499"/>
              <a:gd name="connsiteX131" fmla="*/ 9147471 w 9147471"/>
              <a:gd name="connsiteY131" fmla="*/ 5873893 h 5877499"/>
              <a:gd name="connsiteX132" fmla="*/ 0 w 9147471"/>
              <a:gd name="connsiteY13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3986485 w 9147471"/>
              <a:gd name="connsiteY92" fmla="*/ 2324402 h 5877499"/>
              <a:gd name="connsiteX93" fmla="*/ 3973423 w 9147471"/>
              <a:gd name="connsiteY93" fmla="*/ 2546470 h 5877499"/>
              <a:gd name="connsiteX94" fmla="*/ 3829731 w 9147471"/>
              <a:gd name="connsiteY94" fmla="*/ 2611785 h 5877499"/>
              <a:gd name="connsiteX95" fmla="*/ 3803605 w 9147471"/>
              <a:gd name="connsiteY95" fmla="*/ 2585659 h 5877499"/>
              <a:gd name="connsiteX96" fmla="*/ 3646851 w 9147471"/>
              <a:gd name="connsiteY96" fmla="*/ 2703225 h 5877499"/>
              <a:gd name="connsiteX97" fmla="*/ 3189651 w 9147471"/>
              <a:gd name="connsiteY97" fmla="*/ 2807728 h 5877499"/>
              <a:gd name="connsiteX98" fmla="*/ 3059023 w 9147471"/>
              <a:gd name="connsiteY98" fmla="*/ 2873042 h 5877499"/>
              <a:gd name="connsiteX99" fmla="*/ 2967583 w 9147471"/>
              <a:gd name="connsiteY99" fmla="*/ 2755476 h 5877499"/>
              <a:gd name="connsiteX100" fmla="*/ 2928394 w 9147471"/>
              <a:gd name="connsiteY100" fmla="*/ 2807728 h 5877499"/>
              <a:gd name="connsiteX101" fmla="*/ 2928394 w 9147471"/>
              <a:gd name="connsiteY101" fmla="*/ 2990608 h 5877499"/>
              <a:gd name="connsiteX102" fmla="*/ 2758577 w 9147471"/>
              <a:gd name="connsiteY102" fmla="*/ 3186550 h 5877499"/>
              <a:gd name="connsiteX103" fmla="*/ 3006771 w 9147471"/>
              <a:gd name="connsiteY103" fmla="*/ 3304116 h 5877499"/>
              <a:gd name="connsiteX104" fmla="*/ 3189651 w 9147471"/>
              <a:gd name="connsiteY104" fmla="*/ 3539248 h 5877499"/>
              <a:gd name="connsiteX105" fmla="*/ 3385594 w 9147471"/>
              <a:gd name="connsiteY105" fmla="*/ 3813568 h 5877499"/>
              <a:gd name="connsiteX106" fmla="*/ 3568474 w 9147471"/>
              <a:gd name="connsiteY106" fmla="*/ 4035636 h 5877499"/>
              <a:gd name="connsiteX107" fmla="*/ 3607663 w 9147471"/>
              <a:gd name="connsiteY107" fmla="*/ 4244642 h 5877499"/>
              <a:gd name="connsiteX108" fmla="*/ 3607663 w 9147471"/>
              <a:gd name="connsiteY108" fmla="*/ 4362208 h 5877499"/>
              <a:gd name="connsiteX109" fmla="*/ 3921171 w 9147471"/>
              <a:gd name="connsiteY109" fmla="*/ 4283830 h 5877499"/>
              <a:gd name="connsiteX110" fmla="*/ 4469811 w 9147471"/>
              <a:gd name="connsiteY110" fmla="*/ 4283830 h 5877499"/>
              <a:gd name="connsiteX111" fmla="*/ 4704943 w 9147471"/>
              <a:gd name="connsiteY111" fmla="*/ 4192390 h 5877499"/>
              <a:gd name="connsiteX112" fmla="*/ 5109891 w 9147471"/>
              <a:gd name="connsiteY112" fmla="*/ 4205453 h 5877499"/>
              <a:gd name="connsiteX113" fmla="*/ 5410337 w 9147471"/>
              <a:gd name="connsiteY113" fmla="*/ 4114013 h 5877499"/>
              <a:gd name="connsiteX114" fmla="*/ 5880600 w 9147471"/>
              <a:gd name="connsiteY114" fmla="*/ 4087888 h 5877499"/>
              <a:gd name="connsiteX115" fmla="*/ 6194108 w 9147471"/>
              <a:gd name="connsiteY115" fmla="*/ 4009510 h 5877499"/>
              <a:gd name="connsiteX116" fmla="*/ 6481491 w 9147471"/>
              <a:gd name="connsiteY116" fmla="*/ 4074825 h 5877499"/>
              <a:gd name="connsiteX117" fmla="*/ 6612120 w 9147471"/>
              <a:gd name="connsiteY117" fmla="*/ 4087888 h 5877499"/>
              <a:gd name="connsiteX118" fmla="*/ 6886440 w 9147471"/>
              <a:gd name="connsiteY118" fmla="*/ 3996448 h 5877499"/>
              <a:gd name="connsiteX119" fmla="*/ 7265263 w 9147471"/>
              <a:gd name="connsiteY119" fmla="*/ 3957259 h 5877499"/>
              <a:gd name="connsiteX120" fmla="*/ 7565708 w 9147471"/>
              <a:gd name="connsiteY120" fmla="*/ 3996448 h 5877499"/>
              <a:gd name="connsiteX121" fmla="*/ 8022364 w 9147471"/>
              <a:gd name="connsiteY121" fmla="*/ 3951068 h 5877499"/>
              <a:gd name="connsiteX122" fmla="*/ 8022908 w 9147471"/>
              <a:gd name="connsiteY122" fmla="*/ 3905008 h 5877499"/>
              <a:gd name="connsiteX123" fmla="*/ 8083392 w 9147471"/>
              <a:gd name="connsiteY123" fmla="*/ 3864730 h 5877499"/>
              <a:gd name="connsiteX124" fmla="*/ 8203476 w 9147471"/>
              <a:gd name="connsiteY124" fmla="*/ 3946509 h 5877499"/>
              <a:gd name="connsiteX125" fmla="*/ 8482354 w 9147471"/>
              <a:gd name="connsiteY125" fmla="*/ 3892013 h 5877499"/>
              <a:gd name="connsiteX126" fmla="*/ 8649925 w 9147471"/>
              <a:gd name="connsiteY126" fmla="*/ 3931133 h 5877499"/>
              <a:gd name="connsiteX127" fmla="*/ 8845868 w 9147471"/>
              <a:gd name="connsiteY127" fmla="*/ 3865819 h 5877499"/>
              <a:gd name="connsiteX128" fmla="*/ 8959828 w 9147471"/>
              <a:gd name="connsiteY128" fmla="*/ 3890584 h 5877499"/>
              <a:gd name="connsiteX129" fmla="*/ 9096308 w 9147471"/>
              <a:gd name="connsiteY129" fmla="*/ 3817718 h 5877499"/>
              <a:gd name="connsiteX130" fmla="*/ 9142709 w 9147471"/>
              <a:gd name="connsiteY130" fmla="*/ 3839965 h 5877499"/>
              <a:gd name="connsiteX131" fmla="*/ 9147471 w 9147471"/>
              <a:gd name="connsiteY131" fmla="*/ 5873893 h 5877499"/>
              <a:gd name="connsiteX132" fmla="*/ 0 w 9147471"/>
              <a:gd name="connsiteY13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3986485 w 9147471"/>
              <a:gd name="connsiteY92" fmla="*/ 2324402 h 5877499"/>
              <a:gd name="connsiteX93" fmla="*/ 3973423 w 9147471"/>
              <a:gd name="connsiteY93" fmla="*/ 2546470 h 5877499"/>
              <a:gd name="connsiteX94" fmla="*/ 3829731 w 9147471"/>
              <a:gd name="connsiteY94" fmla="*/ 2611785 h 5877499"/>
              <a:gd name="connsiteX95" fmla="*/ 3803605 w 9147471"/>
              <a:gd name="connsiteY95" fmla="*/ 2585659 h 5877499"/>
              <a:gd name="connsiteX96" fmla="*/ 3646851 w 9147471"/>
              <a:gd name="connsiteY96" fmla="*/ 2703225 h 5877499"/>
              <a:gd name="connsiteX97" fmla="*/ 3189651 w 9147471"/>
              <a:gd name="connsiteY97" fmla="*/ 2807728 h 5877499"/>
              <a:gd name="connsiteX98" fmla="*/ 3059023 w 9147471"/>
              <a:gd name="connsiteY98" fmla="*/ 2873042 h 5877499"/>
              <a:gd name="connsiteX99" fmla="*/ 2967583 w 9147471"/>
              <a:gd name="connsiteY99" fmla="*/ 2755476 h 5877499"/>
              <a:gd name="connsiteX100" fmla="*/ 2928394 w 9147471"/>
              <a:gd name="connsiteY100" fmla="*/ 2807728 h 5877499"/>
              <a:gd name="connsiteX101" fmla="*/ 2928394 w 9147471"/>
              <a:gd name="connsiteY101" fmla="*/ 2990608 h 5877499"/>
              <a:gd name="connsiteX102" fmla="*/ 2758577 w 9147471"/>
              <a:gd name="connsiteY102" fmla="*/ 3186550 h 5877499"/>
              <a:gd name="connsiteX103" fmla="*/ 3006771 w 9147471"/>
              <a:gd name="connsiteY103" fmla="*/ 3304116 h 5877499"/>
              <a:gd name="connsiteX104" fmla="*/ 3189651 w 9147471"/>
              <a:gd name="connsiteY104" fmla="*/ 3539248 h 5877499"/>
              <a:gd name="connsiteX105" fmla="*/ 3385594 w 9147471"/>
              <a:gd name="connsiteY105" fmla="*/ 3813568 h 5877499"/>
              <a:gd name="connsiteX106" fmla="*/ 3568474 w 9147471"/>
              <a:gd name="connsiteY106" fmla="*/ 4035636 h 5877499"/>
              <a:gd name="connsiteX107" fmla="*/ 3607663 w 9147471"/>
              <a:gd name="connsiteY107" fmla="*/ 4244642 h 5877499"/>
              <a:gd name="connsiteX108" fmla="*/ 3607663 w 9147471"/>
              <a:gd name="connsiteY108" fmla="*/ 4362208 h 5877499"/>
              <a:gd name="connsiteX109" fmla="*/ 3921171 w 9147471"/>
              <a:gd name="connsiteY109" fmla="*/ 4283830 h 5877499"/>
              <a:gd name="connsiteX110" fmla="*/ 4469811 w 9147471"/>
              <a:gd name="connsiteY110" fmla="*/ 4283830 h 5877499"/>
              <a:gd name="connsiteX111" fmla="*/ 4704943 w 9147471"/>
              <a:gd name="connsiteY111" fmla="*/ 4192390 h 5877499"/>
              <a:gd name="connsiteX112" fmla="*/ 5109891 w 9147471"/>
              <a:gd name="connsiteY112" fmla="*/ 4205453 h 5877499"/>
              <a:gd name="connsiteX113" fmla="*/ 5410337 w 9147471"/>
              <a:gd name="connsiteY113" fmla="*/ 4114013 h 5877499"/>
              <a:gd name="connsiteX114" fmla="*/ 5880600 w 9147471"/>
              <a:gd name="connsiteY114" fmla="*/ 4087888 h 5877499"/>
              <a:gd name="connsiteX115" fmla="*/ 6194108 w 9147471"/>
              <a:gd name="connsiteY115" fmla="*/ 4009510 h 5877499"/>
              <a:gd name="connsiteX116" fmla="*/ 6481491 w 9147471"/>
              <a:gd name="connsiteY116" fmla="*/ 4074825 h 5877499"/>
              <a:gd name="connsiteX117" fmla="*/ 6612120 w 9147471"/>
              <a:gd name="connsiteY117" fmla="*/ 4087888 h 5877499"/>
              <a:gd name="connsiteX118" fmla="*/ 6886440 w 9147471"/>
              <a:gd name="connsiteY118" fmla="*/ 3996448 h 5877499"/>
              <a:gd name="connsiteX119" fmla="*/ 7265263 w 9147471"/>
              <a:gd name="connsiteY119" fmla="*/ 3957259 h 5877499"/>
              <a:gd name="connsiteX120" fmla="*/ 7565708 w 9147471"/>
              <a:gd name="connsiteY120" fmla="*/ 3996448 h 5877499"/>
              <a:gd name="connsiteX121" fmla="*/ 8022364 w 9147471"/>
              <a:gd name="connsiteY121" fmla="*/ 3951068 h 5877499"/>
              <a:gd name="connsiteX122" fmla="*/ 8022908 w 9147471"/>
              <a:gd name="connsiteY122" fmla="*/ 3905008 h 5877499"/>
              <a:gd name="connsiteX123" fmla="*/ 8083392 w 9147471"/>
              <a:gd name="connsiteY123" fmla="*/ 3864730 h 5877499"/>
              <a:gd name="connsiteX124" fmla="*/ 8203476 w 9147471"/>
              <a:gd name="connsiteY124" fmla="*/ 3946509 h 5877499"/>
              <a:gd name="connsiteX125" fmla="*/ 8482354 w 9147471"/>
              <a:gd name="connsiteY125" fmla="*/ 3892013 h 5877499"/>
              <a:gd name="connsiteX126" fmla="*/ 8649925 w 9147471"/>
              <a:gd name="connsiteY126" fmla="*/ 3931133 h 5877499"/>
              <a:gd name="connsiteX127" fmla="*/ 8845868 w 9147471"/>
              <a:gd name="connsiteY127" fmla="*/ 3865819 h 5877499"/>
              <a:gd name="connsiteX128" fmla="*/ 8959828 w 9147471"/>
              <a:gd name="connsiteY128" fmla="*/ 3890584 h 5877499"/>
              <a:gd name="connsiteX129" fmla="*/ 9096308 w 9147471"/>
              <a:gd name="connsiteY129" fmla="*/ 3817718 h 5877499"/>
              <a:gd name="connsiteX130" fmla="*/ 9142709 w 9147471"/>
              <a:gd name="connsiteY130" fmla="*/ 3839965 h 5877499"/>
              <a:gd name="connsiteX131" fmla="*/ 9147471 w 9147471"/>
              <a:gd name="connsiteY131" fmla="*/ 5873893 h 5877499"/>
              <a:gd name="connsiteX132" fmla="*/ 0 w 9147471"/>
              <a:gd name="connsiteY132"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86485 w 9147471"/>
              <a:gd name="connsiteY93" fmla="*/ 2324402 h 5877499"/>
              <a:gd name="connsiteX94" fmla="*/ 3973423 w 9147471"/>
              <a:gd name="connsiteY94" fmla="*/ 2546470 h 5877499"/>
              <a:gd name="connsiteX95" fmla="*/ 3829731 w 9147471"/>
              <a:gd name="connsiteY95" fmla="*/ 2611785 h 5877499"/>
              <a:gd name="connsiteX96" fmla="*/ 3803605 w 9147471"/>
              <a:gd name="connsiteY96" fmla="*/ 2585659 h 5877499"/>
              <a:gd name="connsiteX97" fmla="*/ 3646851 w 9147471"/>
              <a:gd name="connsiteY97" fmla="*/ 2703225 h 5877499"/>
              <a:gd name="connsiteX98" fmla="*/ 3189651 w 9147471"/>
              <a:gd name="connsiteY98" fmla="*/ 2807728 h 5877499"/>
              <a:gd name="connsiteX99" fmla="*/ 3059023 w 9147471"/>
              <a:gd name="connsiteY99" fmla="*/ 2873042 h 5877499"/>
              <a:gd name="connsiteX100" fmla="*/ 2967583 w 9147471"/>
              <a:gd name="connsiteY100" fmla="*/ 2755476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29731 w 9147471"/>
              <a:gd name="connsiteY95" fmla="*/ 2611785 h 5877499"/>
              <a:gd name="connsiteX96" fmla="*/ 3803605 w 9147471"/>
              <a:gd name="connsiteY96" fmla="*/ 2585659 h 5877499"/>
              <a:gd name="connsiteX97" fmla="*/ 3646851 w 9147471"/>
              <a:gd name="connsiteY97" fmla="*/ 2703225 h 5877499"/>
              <a:gd name="connsiteX98" fmla="*/ 3189651 w 9147471"/>
              <a:gd name="connsiteY98" fmla="*/ 2807728 h 5877499"/>
              <a:gd name="connsiteX99" fmla="*/ 3059023 w 9147471"/>
              <a:gd name="connsiteY99" fmla="*/ 2873042 h 5877499"/>
              <a:gd name="connsiteX100" fmla="*/ 2967583 w 9147471"/>
              <a:gd name="connsiteY100" fmla="*/ 2755476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803605 w 9147471"/>
              <a:gd name="connsiteY96" fmla="*/ 2585659 h 5877499"/>
              <a:gd name="connsiteX97" fmla="*/ 3646851 w 9147471"/>
              <a:gd name="connsiteY97" fmla="*/ 2703225 h 5877499"/>
              <a:gd name="connsiteX98" fmla="*/ 3189651 w 9147471"/>
              <a:gd name="connsiteY98" fmla="*/ 2807728 h 5877499"/>
              <a:gd name="connsiteX99" fmla="*/ 3059023 w 9147471"/>
              <a:gd name="connsiteY99" fmla="*/ 2873042 h 5877499"/>
              <a:gd name="connsiteX100" fmla="*/ 2967583 w 9147471"/>
              <a:gd name="connsiteY100" fmla="*/ 2755476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46851 w 9147471"/>
              <a:gd name="connsiteY97" fmla="*/ 2703225 h 5877499"/>
              <a:gd name="connsiteX98" fmla="*/ 3189651 w 9147471"/>
              <a:gd name="connsiteY98" fmla="*/ 2807728 h 5877499"/>
              <a:gd name="connsiteX99" fmla="*/ 3059023 w 9147471"/>
              <a:gd name="connsiteY99" fmla="*/ 2873042 h 5877499"/>
              <a:gd name="connsiteX100" fmla="*/ 2967583 w 9147471"/>
              <a:gd name="connsiteY100" fmla="*/ 2755476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27801 w 9147471"/>
              <a:gd name="connsiteY97" fmla="*/ 2665125 h 5877499"/>
              <a:gd name="connsiteX98" fmla="*/ 3189651 w 9147471"/>
              <a:gd name="connsiteY98" fmla="*/ 2807728 h 5877499"/>
              <a:gd name="connsiteX99" fmla="*/ 3059023 w 9147471"/>
              <a:gd name="connsiteY99" fmla="*/ 2873042 h 5877499"/>
              <a:gd name="connsiteX100" fmla="*/ 2967583 w 9147471"/>
              <a:gd name="connsiteY100" fmla="*/ 2755476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27801 w 9147471"/>
              <a:gd name="connsiteY97" fmla="*/ 2665125 h 5877499"/>
              <a:gd name="connsiteX98" fmla="*/ 3189651 w 9147471"/>
              <a:gd name="connsiteY98" fmla="*/ 2807728 h 5877499"/>
              <a:gd name="connsiteX99" fmla="*/ 3059023 w 9147471"/>
              <a:gd name="connsiteY99" fmla="*/ 2873042 h 5877499"/>
              <a:gd name="connsiteX100" fmla="*/ 2922339 w 9147471"/>
              <a:gd name="connsiteY100" fmla="*/ 2741189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27801 w 9147471"/>
              <a:gd name="connsiteY97" fmla="*/ 2665125 h 5877499"/>
              <a:gd name="connsiteX98" fmla="*/ 3189651 w 9147471"/>
              <a:gd name="connsiteY98" fmla="*/ 2807728 h 5877499"/>
              <a:gd name="connsiteX99" fmla="*/ 3028067 w 9147471"/>
              <a:gd name="connsiteY99" fmla="*/ 2837323 h 5877499"/>
              <a:gd name="connsiteX100" fmla="*/ 2922339 w 9147471"/>
              <a:gd name="connsiteY100" fmla="*/ 2741189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189651 w 9147471"/>
              <a:gd name="connsiteY98" fmla="*/ 2807728 h 5877499"/>
              <a:gd name="connsiteX99" fmla="*/ 3028067 w 9147471"/>
              <a:gd name="connsiteY99" fmla="*/ 2837323 h 5877499"/>
              <a:gd name="connsiteX100" fmla="*/ 2922339 w 9147471"/>
              <a:gd name="connsiteY100" fmla="*/ 2741189 h 5877499"/>
              <a:gd name="connsiteX101" fmla="*/ 2928394 w 9147471"/>
              <a:gd name="connsiteY101" fmla="*/ 2807728 h 5877499"/>
              <a:gd name="connsiteX102" fmla="*/ 2928394 w 9147471"/>
              <a:gd name="connsiteY102" fmla="*/ 2990608 h 5877499"/>
              <a:gd name="connsiteX103" fmla="*/ 2758577 w 9147471"/>
              <a:gd name="connsiteY103" fmla="*/ 3186550 h 5877499"/>
              <a:gd name="connsiteX104" fmla="*/ 3006771 w 9147471"/>
              <a:gd name="connsiteY104" fmla="*/ 3304116 h 5877499"/>
              <a:gd name="connsiteX105" fmla="*/ 3189651 w 9147471"/>
              <a:gd name="connsiteY105" fmla="*/ 3539248 h 5877499"/>
              <a:gd name="connsiteX106" fmla="*/ 3385594 w 9147471"/>
              <a:gd name="connsiteY106" fmla="*/ 3813568 h 5877499"/>
              <a:gd name="connsiteX107" fmla="*/ 3568474 w 9147471"/>
              <a:gd name="connsiteY107" fmla="*/ 4035636 h 5877499"/>
              <a:gd name="connsiteX108" fmla="*/ 3607663 w 9147471"/>
              <a:gd name="connsiteY108" fmla="*/ 4244642 h 5877499"/>
              <a:gd name="connsiteX109" fmla="*/ 3607663 w 9147471"/>
              <a:gd name="connsiteY109" fmla="*/ 4362208 h 5877499"/>
              <a:gd name="connsiteX110" fmla="*/ 3921171 w 9147471"/>
              <a:gd name="connsiteY110" fmla="*/ 4283830 h 5877499"/>
              <a:gd name="connsiteX111" fmla="*/ 4469811 w 9147471"/>
              <a:gd name="connsiteY111" fmla="*/ 4283830 h 5877499"/>
              <a:gd name="connsiteX112" fmla="*/ 4704943 w 9147471"/>
              <a:gd name="connsiteY112" fmla="*/ 4192390 h 5877499"/>
              <a:gd name="connsiteX113" fmla="*/ 5109891 w 9147471"/>
              <a:gd name="connsiteY113" fmla="*/ 4205453 h 5877499"/>
              <a:gd name="connsiteX114" fmla="*/ 5410337 w 9147471"/>
              <a:gd name="connsiteY114" fmla="*/ 4114013 h 5877499"/>
              <a:gd name="connsiteX115" fmla="*/ 5880600 w 9147471"/>
              <a:gd name="connsiteY115" fmla="*/ 4087888 h 5877499"/>
              <a:gd name="connsiteX116" fmla="*/ 6194108 w 9147471"/>
              <a:gd name="connsiteY116" fmla="*/ 4009510 h 5877499"/>
              <a:gd name="connsiteX117" fmla="*/ 6481491 w 9147471"/>
              <a:gd name="connsiteY117" fmla="*/ 4074825 h 5877499"/>
              <a:gd name="connsiteX118" fmla="*/ 6612120 w 9147471"/>
              <a:gd name="connsiteY118" fmla="*/ 4087888 h 5877499"/>
              <a:gd name="connsiteX119" fmla="*/ 6886440 w 9147471"/>
              <a:gd name="connsiteY119" fmla="*/ 3996448 h 5877499"/>
              <a:gd name="connsiteX120" fmla="*/ 7265263 w 9147471"/>
              <a:gd name="connsiteY120" fmla="*/ 3957259 h 5877499"/>
              <a:gd name="connsiteX121" fmla="*/ 7565708 w 9147471"/>
              <a:gd name="connsiteY121" fmla="*/ 3996448 h 5877499"/>
              <a:gd name="connsiteX122" fmla="*/ 8022364 w 9147471"/>
              <a:gd name="connsiteY122" fmla="*/ 3951068 h 5877499"/>
              <a:gd name="connsiteX123" fmla="*/ 8022908 w 9147471"/>
              <a:gd name="connsiteY123" fmla="*/ 3905008 h 5877499"/>
              <a:gd name="connsiteX124" fmla="*/ 8083392 w 9147471"/>
              <a:gd name="connsiteY124" fmla="*/ 3864730 h 5877499"/>
              <a:gd name="connsiteX125" fmla="*/ 8203476 w 9147471"/>
              <a:gd name="connsiteY125" fmla="*/ 3946509 h 5877499"/>
              <a:gd name="connsiteX126" fmla="*/ 8482354 w 9147471"/>
              <a:gd name="connsiteY126" fmla="*/ 3892013 h 5877499"/>
              <a:gd name="connsiteX127" fmla="*/ 8649925 w 9147471"/>
              <a:gd name="connsiteY127" fmla="*/ 3931133 h 5877499"/>
              <a:gd name="connsiteX128" fmla="*/ 8845868 w 9147471"/>
              <a:gd name="connsiteY128" fmla="*/ 3865819 h 5877499"/>
              <a:gd name="connsiteX129" fmla="*/ 8959828 w 9147471"/>
              <a:gd name="connsiteY129" fmla="*/ 3890584 h 5877499"/>
              <a:gd name="connsiteX130" fmla="*/ 9096308 w 9147471"/>
              <a:gd name="connsiteY130" fmla="*/ 3817718 h 5877499"/>
              <a:gd name="connsiteX131" fmla="*/ 9142709 w 9147471"/>
              <a:gd name="connsiteY131" fmla="*/ 3839965 h 5877499"/>
              <a:gd name="connsiteX132" fmla="*/ 9147471 w 9147471"/>
              <a:gd name="connsiteY132" fmla="*/ 5873893 h 5877499"/>
              <a:gd name="connsiteX133" fmla="*/ 0 w 9147471"/>
              <a:gd name="connsiteY133"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807728 h 5877499"/>
              <a:gd name="connsiteX100" fmla="*/ 3028067 w 9147471"/>
              <a:gd name="connsiteY100" fmla="*/ 2837323 h 5877499"/>
              <a:gd name="connsiteX101" fmla="*/ 2922339 w 9147471"/>
              <a:gd name="connsiteY101" fmla="*/ 2741189 h 5877499"/>
              <a:gd name="connsiteX102" fmla="*/ 2928394 w 9147471"/>
              <a:gd name="connsiteY102" fmla="*/ 2807728 h 5877499"/>
              <a:gd name="connsiteX103" fmla="*/ 2928394 w 9147471"/>
              <a:gd name="connsiteY103" fmla="*/ 2990608 h 5877499"/>
              <a:gd name="connsiteX104" fmla="*/ 2758577 w 9147471"/>
              <a:gd name="connsiteY104" fmla="*/ 3186550 h 5877499"/>
              <a:gd name="connsiteX105" fmla="*/ 3006771 w 9147471"/>
              <a:gd name="connsiteY105" fmla="*/ 3304116 h 5877499"/>
              <a:gd name="connsiteX106" fmla="*/ 3189651 w 9147471"/>
              <a:gd name="connsiteY106" fmla="*/ 3539248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28394 w 9147471"/>
              <a:gd name="connsiteY102" fmla="*/ 2807728 h 5877499"/>
              <a:gd name="connsiteX103" fmla="*/ 2928394 w 9147471"/>
              <a:gd name="connsiteY103" fmla="*/ 2990608 h 5877499"/>
              <a:gd name="connsiteX104" fmla="*/ 2758577 w 9147471"/>
              <a:gd name="connsiteY104" fmla="*/ 3186550 h 5877499"/>
              <a:gd name="connsiteX105" fmla="*/ 3006771 w 9147471"/>
              <a:gd name="connsiteY105" fmla="*/ 3304116 h 5877499"/>
              <a:gd name="connsiteX106" fmla="*/ 3189651 w 9147471"/>
              <a:gd name="connsiteY106" fmla="*/ 3539248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928394 w 9147471"/>
              <a:gd name="connsiteY103" fmla="*/ 2990608 h 5877499"/>
              <a:gd name="connsiteX104" fmla="*/ 2758577 w 9147471"/>
              <a:gd name="connsiteY104" fmla="*/ 3186550 h 5877499"/>
              <a:gd name="connsiteX105" fmla="*/ 3006771 w 9147471"/>
              <a:gd name="connsiteY105" fmla="*/ 3304116 h 5877499"/>
              <a:gd name="connsiteX106" fmla="*/ 3189651 w 9147471"/>
              <a:gd name="connsiteY106" fmla="*/ 3539248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58577 w 9147471"/>
              <a:gd name="connsiteY104" fmla="*/ 3186550 h 5877499"/>
              <a:gd name="connsiteX105" fmla="*/ 3006771 w 9147471"/>
              <a:gd name="connsiteY105" fmla="*/ 3304116 h 5877499"/>
              <a:gd name="connsiteX106" fmla="*/ 3189651 w 9147471"/>
              <a:gd name="connsiteY106" fmla="*/ 3539248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6771 w 9147471"/>
              <a:gd name="connsiteY105" fmla="*/ 3304116 h 5877499"/>
              <a:gd name="connsiteX106" fmla="*/ 3189651 w 9147471"/>
              <a:gd name="connsiteY106" fmla="*/ 3539248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89651 w 9147471"/>
              <a:gd name="connsiteY106" fmla="*/ 3539248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385594 w 9147471"/>
              <a:gd name="connsiteY107" fmla="*/ 3813568 h 5877499"/>
              <a:gd name="connsiteX108" fmla="*/ 3568474 w 9147471"/>
              <a:gd name="connsiteY108" fmla="*/ 4035636 h 5877499"/>
              <a:gd name="connsiteX109" fmla="*/ 3607663 w 9147471"/>
              <a:gd name="connsiteY109" fmla="*/ 4244642 h 5877499"/>
              <a:gd name="connsiteX110" fmla="*/ 3607663 w 9147471"/>
              <a:gd name="connsiteY110" fmla="*/ 4362208 h 5877499"/>
              <a:gd name="connsiteX111" fmla="*/ 3921171 w 9147471"/>
              <a:gd name="connsiteY111" fmla="*/ 4283830 h 5877499"/>
              <a:gd name="connsiteX112" fmla="*/ 4469811 w 9147471"/>
              <a:gd name="connsiteY112" fmla="*/ 4283830 h 5877499"/>
              <a:gd name="connsiteX113" fmla="*/ 4704943 w 9147471"/>
              <a:gd name="connsiteY113" fmla="*/ 4192390 h 5877499"/>
              <a:gd name="connsiteX114" fmla="*/ 5109891 w 9147471"/>
              <a:gd name="connsiteY114" fmla="*/ 4205453 h 5877499"/>
              <a:gd name="connsiteX115" fmla="*/ 5410337 w 9147471"/>
              <a:gd name="connsiteY115" fmla="*/ 4114013 h 5877499"/>
              <a:gd name="connsiteX116" fmla="*/ 5880600 w 9147471"/>
              <a:gd name="connsiteY116" fmla="*/ 4087888 h 5877499"/>
              <a:gd name="connsiteX117" fmla="*/ 6194108 w 9147471"/>
              <a:gd name="connsiteY117" fmla="*/ 4009510 h 5877499"/>
              <a:gd name="connsiteX118" fmla="*/ 6481491 w 9147471"/>
              <a:gd name="connsiteY118" fmla="*/ 4074825 h 5877499"/>
              <a:gd name="connsiteX119" fmla="*/ 6612120 w 9147471"/>
              <a:gd name="connsiteY119" fmla="*/ 4087888 h 5877499"/>
              <a:gd name="connsiteX120" fmla="*/ 6886440 w 9147471"/>
              <a:gd name="connsiteY120" fmla="*/ 3996448 h 5877499"/>
              <a:gd name="connsiteX121" fmla="*/ 7265263 w 9147471"/>
              <a:gd name="connsiteY121" fmla="*/ 3957259 h 5877499"/>
              <a:gd name="connsiteX122" fmla="*/ 7565708 w 9147471"/>
              <a:gd name="connsiteY122" fmla="*/ 3996448 h 5877499"/>
              <a:gd name="connsiteX123" fmla="*/ 8022364 w 9147471"/>
              <a:gd name="connsiteY123" fmla="*/ 3951068 h 5877499"/>
              <a:gd name="connsiteX124" fmla="*/ 8022908 w 9147471"/>
              <a:gd name="connsiteY124" fmla="*/ 3905008 h 5877499"/>
              <a:gd name="connsiteX125" fmla="*/ 8083392 w 9147471"/>
              <a:gd name="connsiteY125" fmla="*/ 3864730 h 5877499"/>
              <a:gd name="connsiteX126" fmla="*/ 8203476 w 9147471"/>
              <a:gd name="connsiteY126" fmla="*/ 3946509 h 5877499"/>
              <a:gd name="connsiteX127" fmla="*/ 8482354 w 9147471"/>
              <a:gd name="connsiteY127" fmla="*/ 3892013 h 5877499"/>
              <a:gd name="connsiteX128" fmla="*/ 8649925 w 9147471"/>
              <a:gd name="connsiteY128" fmla="*/ 3931133 h 5877499"/>
              <a:gd name="connsiteX129" fmla="*/ 8845868 w 9147471"/>
              <a:gd name="connsiteY129" fmla="*/ 3865819 h 5877499"/>
              <a:gd name="connsiteX130" fmla="*/ 8959828 w 9147471"/>
              <a:gd name="connsiteY130" fmla="*/ 3890584 h 5877499"/>
              <a:gd name="connsiteX131" fmla="*/ 9096308 w 9147471"/>
              <a:gd name="connsiteY131" fmla="*/ 3817718 h 5877499"/>
              <a:gd name="connsiteX132" fmla="*/ 9142709 w 9147471"/>
              <a:gd name="connsiteY132" fmla="*/ 3839965 h 5877499"/>
              <a:gd name="connsiteX133" fmla="*/ 9147471 w 9147471"/>
              <a:gd name="connsiteY133" fmla="*/ 5873893 h 5877499"/>
              <a:gd name="connsiteX134" fmla="*/ 0 w 9147471"/>
              <a:gd name="connsiteY134"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85594 w 9147471"/>
              <a:gd name="connsiteY108" fmla="*/ 3813568 h 5877499"/>
              <a:gd name="connsiteX109" fmla="*/ 3568474 w 9147471"/>
              <a:gd name="connsiteY109" fmla="*/ 4035636 h 5877499"/>
              <a:gd name="connsiteX110" fmla="*/ 3607663 w 9147471"/>
              <a:gd name="connsiteY110" fmla="*/ 4244642 h 5877499"/>
              <a:gd name="connsiteX111" fmla="*/ 3607663 w 9147471"/>
              <a:gd name="connsiteY111" fmla="*/ 4362208 h 5877499"/>
              <a:gd name="connsiteX112" fmla="*/ 3921171 w 9147471"/>
              <a:gd name="connsiteY112" fmla="*/ 4283830 h 5877499"/>
              <a:gd name="connsiteX113" fmla="*/ 4469811 w 9147471"/>
              <a:gd name="connsiteY113" fmla="*/ 4283830 h 5877499"/>
              <a:gd name="connsiteX114" fmla="*/ 4704943 w 9147471"/>
              <a:gd name="connsiteY114" fmla="*/ 4192390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68474 w 9147471"/>
              <a:gd name="connsiteY109" fmla="*/ 4035636 h 5877499"/>
              <a:gd name="connsiteX110" fmla="*/ 3607663 w 9147471"/>
              <a:gd name="connsiteY110" fmla="*/ 4244642 h 5877499"/>
              <a:gd name="connsiteX111" fmla="*/ 3607663 w 9147471"/>
              <a:gd name="connsiteY111" fmla="*/ 4362208 h 5877499"/>
              <a:gd name="connsiteX112" fmla="*/ 3921171 w 9147471"/>
              <a:gd name="connsiteY112" fmla="*/ 4283830 h 5877499"/>
              <a:gd name="connsiteX113" fmla="*/ 4469811 w 9147471"/>
              <a:gd name="connsiteY113" fmla="*/ 4283830 h 5877499"/>
              <a:gd name="connsiteX114" fmla="*/ 4704943 w 9147471"/>
              <a:gd name="connsiteY114" fmla="*/ 4192390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607663 w 9147471"/>
              <a:gd name="connsiteY110" fmla="*/ 4244642 h 5877499"/>
              <a:gd name="connsiteX111" fmla="*/ 3607663 w 9147471"/>
              <a:gd name="connsiteY111" fmla="*/ 4362208 h 5877499"/>
              <a:gd name="connsiteX112" fmla="*/ 3921171 w 9147471"/>
              <a:gd name="connsiteY112" fmla="*/ 4283830 h 5877499"/>
              <a:gd name="connsiteX113" fmla="*/ 4469811 w 9147471"/>
              <a:gd name="connsiteY113" fmla="*/ 4283830 h 5877499"/>
              <a:gd name="connsiteX114" fmla="*/ 4704943 w 9147471"/>
              <a:gd name="connsiteY114" fmla="*/ 4192390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7663 w 9147471"/>
              <a:gd name="connsiteY111" fmla="*/ 4362208 h 5877499"/>
              <a:gd name="connsiteX112" fmla="*/ 3921171 w 9147471"/>
              <a:gd name="connsiteY112" fmla="*/ 4283830 h 5877499"/>
              <a:gd name="connsiteX113" fmla="*/ 4469811 w 9147471"/>
              <a:gd name="connsiteY113" fmla="*/ 4283830 h 5877499"/>
              <a:gd name="connsiteX114" fmla="*/ 4704943 w 9147471"/>
              <a:gd name="connsiteY114" fmla="*/ 4192390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1171 w 9147471"/>
              <a:gd name="connsiteY112" fmla="*/ 4283830 h 5877499"/>
              <a:gd name="connsiteX113" fmla="*/ 4469811 w 9147471"/>
              <a:gd name="connsiteY113" fmla="*/ 4283830 h 5877499"/>
              <a:gd name="connsiteX114" fmla="*/ 4704943 w 9147471"/>
              <a:gd name="connsiteY114" fmla="*/ 4192390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469811 w 9147471"/>
              <a:gd name="connsiteY113" fmla="*/ 4283830 h 5877499"/>
              <a:gd name="connsiteX114" fmla="*/ 4704943 w 9147471"/>
              <a:gd name="connsiteY114" fmla="*/ 4192390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469811 w 9147471"/>
              <a:gd name="connsiteY113" fmla="*/ 4283830 h 5877499"/>
              <a:gd name="connsiteX114" fmla="*/ 4726374 w 9147471"/>
              <a:gd name="connsiteY114" fmla="*/ 4223346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0337 w 9147471"/>
              <a:gd name="connsiteY116" fmla="*/ 4114013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0600 w 9147471"/>
              <a:gd name="connsiteY117" fmla="*/ 4087888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194108 w 9147471"/>
              <a:gd name="connsiteY118" fmla="*/ 4009510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248876 w 9147471"/>
              <a:gd name="connsiteY118" fmla="*/ 4088091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248876 w 9147471"/>
              <a:gd name="connsiteY118" fmla="*/ 4088091 h 5877499"/>
              <a:gd name="connsiteX119" fmla="*/ 6481491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248876 w 9147471"/>
              <a:gd name="connsiteY118" fmla="*/ 4088091 h 5877499"/>
              <a:gd name="connsiteX119" fmla="*/ 6474348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248876 w 9147471"/>
              <a:gd name="connsiteY118" fmla="*/ 4088091 h 5877499"/>
              <a:gd name="connsiteX119" fmla="*/ 6474348 w 9147471"/>
              <a:gd name="connsiteY119" fmla="*/ 4074825 h 5877499"/>
              <a:gd name="connsiteX120" fmla="*/ 6612120 w 9147471"/>
              <a:gd name="connsiteY120" fmla="*/ 4087888 h 5877499"/>
              <a:gd name="connsiteX121" fmla="*/ 6886440 w 9147471"/>
              <a:gd name="connsiteY121" fmla="*/ 39964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248876 w 9147471"/>
              <a:gd name="connsiteY118" fmla="*/ 4088091 h 5877499"/>
              <a:gd name="connsiteX119" fmla="*/ 6474348 w 9147471"/>
              <a:gd name="connsiteY119" fmla="*/ 4074825 h 5877499"/>
              <a:gd name="connsiteX120" fmla="*/ 6612120 w 9147471"/>
              <a:gd name="connsiteY120" fmla="*/ 4087888 h 5877499"/>
              <a:gd name="connsiteX121" fmla="*/ 6903108 w 9147471"/>
              <a:gd name="connsiteY121" fmla="*/ 4034548 h 5877499"/>
              <a:gd name="connsiteX122" fmla="*/ 7265263 w 9147471"/>
              <a:gd name="connsiteY122" fmla="*/ 3957259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471"/>
              <a:gd name="connsiteY0" fmla="*/ 5877499 h 5877499"/>
              <a:gd name="connsiteX1" fmla="*/ 2314 w 9147471"/>
              <a:gd name="connsiteY1" fmla="*/ 4846826 h 5877499"/>
              <a:gd name="connsiteX2" fmla="*/ 125799 w 9147471"/>
              <a:gd name="connsiteY2" fmla="*/ 4874040 h 5877499"/>
              <a:gd name="connsiteX3" fmla="*/ 260033 w 9147471"/>
              <a:gd name="connsiteY3" fmla="*/ 4774368 h 5877499"/>
              <a:gd name="connsiteX4" fmla="*/ 446451 w 9147471"/>
              <a:gd name="connsiteY4" fmla="*/ 4793282 h 5877499"/>
              <a:gd name="connsiteX5" fmla="*/ 711178 w 9147471"/>
              <a:gd name="connsiteY5" fmla="*/ 4731574 h 5877499"/>
              <a:gd name="connsiteX6" fmla="*/ 720703 w 9147471"/>
              <a:gd name="connsiteY6" fmla="*/ 4655713 h 5877499"/>
              <a:gd name="connsiteX7" fmla="*/ 971347 w 9147471"/>
              <a:gd name="connsiteY7" fmla="*/ 4623533 h 5877499"/>
              <a:gd name="connsiteX8" fmla="*/ 1100070 w 9147471"/>
              <a:gd name="connsiteY8" fmla="*/ 4670205 h 5877499"/>
              <a:gd name="connsiteX9" fmla="*/ 1295469 w 9147471"/>
              <a:gd name="connsiteY9" fmla="*/ 4691160 h 5877499"/>
              <a:gd name="connsiteX10" fmla="*/ 1334725 w 9147471"/>
              <a:gd name="connsiteY10" fmla="*/ 4505899 h 5877499"/>
              <a:gd name="connsiteX11" fmla="*/ 1258729 w 9147471"/>
              <a:gd name="connsiteY11" fmla="*/ 4010871 h 5877499"/>
              <a:gd name="connsiteX12" fmla="*/ 1443922 w 9147471"/>
              <a:gd name="connsiteY12" fmla="*/ 3902627 h 5877499"/>
              <a:gd name="connsiteX13" fmla="*/ 1501073 w 9147471"/>
              <a:gd name="connsiteY13" fmla="*/ 3866909 h 5877499"/>
              <a:gd name="connsiteX14" fmla="*/ 1689804 w 9147471"/>
              <a:gd name="connsiteY14" fmla="*/ 3927527 h 5877499"/>
              <a:gd name="connsiteX15" fmla="*/ 1819208 w 9147471"/>
              <a:gd name="connsiteY15" fmla="*/ 3970118 h 5877499"/>
              <a:gd name="connsiteX16" fmla="*/ 1922622 w 9147471"/>
              <a:gd name="connsiteY16" fmla="*/ 4002435 h 5877499"/>
              <a:gd name="connsiteX17" fmla="*/ 1663678 w 9147471"/>
              <a:gd name="connsiteY17" fmla="*/ 3785129 h 5877499"/>
              <a:gd name="connsiteX18" fmla="*/ 1552508 w 9147471"/>
              <a:gd name="connsiteY18" fmla="*/ 3648649 h 5877499"/>
              <a:gd name="connsiteX19" fmla="*/ 1504543 w 9147471"/>
              <a:gd name="connsiteY19" fmla="*/ 3643750 h 5877499"/>
              <a:gd name="connsiteX20" fmla="*/ 1471546 w 9147471"/>
              <a:gd name="connsiteY20" fmla="*/ 3596262 h 5877499"/>
              <a:gd name="connsiteX21" fmla="*/ 1495358 w 9147471"/>
              <a:gd name="connsiteY21" fmla="*/ 3558162 h 5877499"/>
              <a:gd name="connsiteX22" fmla="*/ 1413103 w 9147471"/>
              <a:gd name="connsiteY22" fmla="*/ 3349360 h 5877499"/>
              <a:gd name="connsiteX23" fmla="*/ 1395345 w 9147471"/>
              <a:gd name="connsiteY23" fmla="*/ 3077149 h 5877499"/>
              <a:gd name="connsiteX24" fmla="*/ 1440385 w 9147471"/>
              <a:gd name="connsiteY24" fmla="*/ 2774458 h 5877499"/>
              <a:gd name="connsiteX25" fmla="*/ 1556794 w 9147471"/>
              <a:gd name="connsiteY25" fmla="*/ 2246025 h 5877499"/>
              <a:gd name="connsiteX26" fmla="*/ 1759948 w 9147471"/>
              <a:gd name="connsiteY26" fmla="*/ 1434971 h 5877499"/>
              <a:gd name="connsiteX27" fmla="*/ 1943985 w 9147471"/>
              <a:gd name="connsiteY27" fmla="*/ 975390 h 5877499"/>
              <a:gd name="connsiteX28" fmla="*/ 2110129 w 9147471"/>
              <a:gd name="connsiteY28" fmla="*/ 693926 h 5877499"/>
              <a:gd name="connsiteX29" fmla="*/ 2497320 w 9147471"/>
              <a:gd name="connsiteY29" fmla="*/ 361503 h 5877499"/>
              <a:gd name="connsiteX30" fmla="*/ 2666933 w 9147471"/>
              <a:gd name="connsiteY30" fmla="*/ 252987 h 5877499"/>
              <a:gd name="connsiteX31" fmla="*/ 2755039 w 9147471"/>
              <a:gd name="connsiteY31" fmla="*/ 157737 h 5877499"/>
              <a:gd name="connsiteX32" fmla="*/ 2819333 w 9147471"/>
              <a:gd name="connsiteY32" fmla="*/ 167262 h 5877499"/>
              <a:gd name="connsiteX33" fmla="*/ 2873761 w 9147471"/>
              <a:gd name="connsiteY33" fmla="*/ 112153 h 5877499"/>
              <a:gd name="connsiteX34" fmla="*/ 2971120 w 9147471"/>
              <a:gd name="connsiteY34" fmla="*/ 391167 h 5877499"/>
              <a:gd name="connsiteX35" fmla="*/ 3087530 w 9147471"/>
              <a:gd name="connsiteY35" fmla="*/ 290201 h 5877499"/>
              <a:gd name="connsiteX36" fmla="*/ 3158695 w 9147471"/>
              <a:gd name="connsiteY36" fmla="*/ 165629 h 5877499"/>
              <a:gd name="connsiteX37" fmla="*/ 3252720 w 9147471"/>
              <a:gd name="connsiteY37" fmla="*/ 114874 h 5877499"/>
              <a:gd name="connsiteX38" fmla="*/ 3358311 w 9147471"/>
              <a:gd name="connsiteY38" fmla="*/ 15881 h 5877499"/>
              <a:gd name="connsiteX39" fmla="*/ 3686040 w 9147471"/>
              <a:gd name="connsiteY39" fmla="*/ 51465 h 5877499"/>
              <a:gd name="connsiteX40" fmla="*/ 3809933 w 9147471"/>
              <a:gd name="connsiteY40" fmla="*/ 162500 h 5877499"/>
              <a:gd name="connsiteX41" fmla="*/ 3868920 w 9147471"/>
              <a:gd name="connsiteY41" fmla="*/ 325785 h 5877499"/>
              <a:gd name="connsiteX42" fmla="*/ 3913959 w 9147471"/>
              <a:gd name="connsiteY42" fmla="*/ 716514 h 5877499"/>
              <a:gd name="connsiteX43" fmla="*/ 3875995 w 9147471"/>
              <a:gd name="connsiteY43" fmla="*/ 900482 h 5877499"/>
              <a:gd name="connsiteX44" fmla="*/ 3725228 w 9147471"/>
              <a:gd name="connsiteY44" fmla="*/ 978928 h 5877499"/>
              <a:gd name="connsiteX45" fmla="*/ 3611268 w 9147471"/>
              <a:gd name="connsiteY45" fmla="*/ 1083295 h 5877499"/>
              <a:gd name="connsiteX46" fmla="*/ 3595620 w 9147471"/>
              <a:gd name="connsiteY46" fmla="*/ 1138813 h 5877499"/>
              <a:gd name="connsiteX47" fmla="*/ 3561262 w 9147471"/>
              <a:gd name="connsiteY47" fmla="*/ 1145207 h 5877499"/>
              <a:gd name="connsiteX48" fmla="*/ 3505473 w 9147471"/>
              <a:gd name="connsiteY48" fmla="*/ 1310194 h 5877499"/>
              <a:gd name="connsiteX49" fmla="*/ 3428389 w 9147471"/>
              <a:gd name="connsiteY49" fmla="*/ 1233109 h 5877499"/>
              <a:gd name="connsiteX50" fmla="*/ 3374912 w 9147471"/>
              <a:gd name="connsiteY50" fmla="*/ 1262636 h 5877499"/>
              <a:gd name="connsiteX51" fmla="*/ 3319395 w 9147471"/>
              <a:gd name="connsiteY51" fmla="*/ 1217394 h 5877499"/>
              <a:gd name="connsiteX52" fmla="*/ 3314428 w 9147471"/>
              <a:gd name="connsiteY52" fmla="*/ 1287674 h 5877499"/>
              <a:gd name="connsiteX53" fmla="*/ 3156313 w 9147471"/>
              <a:gd name="connsiteY53" fmla="*/ 1364894 h 5877499"/>
              <a:gd name="connsiteX54" fmla="*/ 3245372 w 9147471"/>
              <a:gd name="connsiteY54" fmla="*/ 1648808 h 5877499"/>
              <a:gd name="connsiteX55" fmla="*/ 3191965 w 9147471"/>
              <a:gd name="connsiteY55" fmla="*/ 1653365 h 5877499"/>
              <a:gd name="connsiteX56" fmla="*/ 3165839 w 9147471"/>
              <a:gd name="connsiteY56" fmla="*/ 1814815 h 5877499"/>
              <a:gd name="connsiteX57" fmla="*/ 3140802 w 9147471"/>
              <a:gd name="connsiteY57" fmla="*/ 1948438 h 5877499"/>
              <a:gd name="connsiteX58" fmla="*/ 3150463 w 9147471"/>
              <a:gd name="connsiteY58" fmla="*/ 2023956 h 5877499"/>
              <a:gd name="connsiteX59" fmla="*/ 3181283 w 9147471"/>
              <a:gd name="connsiteY59" fmla="*/ 2124650 h 5877499"/>
              <a:gd name="connsiteX60" fmla="*/ 3206252 w 9147471"/>
              <a:gd name="connsiteY60" fmla="*/ 2117777 h 5877499"/>
              <a:gd name="connsiteX61" fmla="*/ 3215777 w 9147471"/>
              <a:gd name="connsiteY61" fmla="*/ 2184452 h 5877499"/>
              <a:gd name="connsiteX62" fmla="*/ 3262245 w 9147471"/>
              <a:gd name="connsiteY62" fmla="*/ 2103219 h 5877499"/>
              <a:gd name="connsiteX63" fmla="*/ 3441452 w 9147471"/>
              <a:gd name="connsiteY63" fmla="*/ 2145060 h 5877499"/>
              <a:gd name="connsiteX64" fmla="*/ 3563712 w 9147471"/>
              <a:gd name="connsiteY64" fmla="*/ 2092944 h 5877499"/>
              <a:gd name="connsiteX65" fmla="*/ 3760879 w 9147471"/>
              <a:gd name="connsiteY65" fmla="*/ 2071514 h 5877499"/>
              <a:gd name="connsiteX66" fmla="*/ 3960224 w 9147471"/>
              <a:gd name="connsiteY66" fmla="*/ 1905165 h 5877499"/>
              <a:gd name="connsiteX67" fmla="*/ 4045540 w 9147471"/>
              <a:gd name="connsiteY67" fmla="*/ 1705888 h 5877499"/>
              <a:gd name="connsiteX68" fmla="*/ 4188552 w 9147471"/>
              <a:gd name="connsiteY68" fmla="*/ 1524575 h 5877499"/>
              <a:gd name="connsiteX69" fmla="*/ 4219168 w 9147471"/>
              <a:gd name="connsiteY69" fmla="*/ 1567980 h 5877499"/>
              <a:gd name="connsiteX70" fmla="*/ 4276114 w 9147471"/>
              <a:gd name="connsiteY70" fmla="*/ 1469397 h 5877499"/>
              <a:gd name="connsiteX71" fmla="*/ 4319520 w 9147471"/>
              <a:gd name="connsiteY71" fmla="*/ 1529338 h 5877499"/>
              <a:gd name="connsiteX72" fmla="*/ 4266657 w 9147471"/>
              <a:gd name="connsiteY72" fmla="*/ 1671259 h 5877499"/>
              <a:gd name="connsiteX73" fmla="*/ 4215631 w 9147471"/>
              <a:gd name="connsiteY73" fmla="*/ 1769775 h 5877499"/>
              <a:gd name="connsiteX74" fmla="*/ 4307614 w 9147471"/>
              <a:gd name="connsiteY74" fmla="*/ 1779369 h 5877499"/>
              <a:gd name="connsiteX75" fmla="*/ 4547168 w 9147471"/>
              <a:gd name="connsiteY75" fmla="*/ 1627240 h 5877499"/>
              <a:gd name="connsiteX76" fmla="*/ 4583771 w 9147471"/>
              <a:gd name="connsiteY76" fmla="*/ 1669149 h 5877499"/>
              <a:gd name="connsiteX77" fmla="*/ 4645412 w 9147471"/>
              <a:gd name="connsiteY77" fmla="*/ 1620164 h 5877499"/>
              <a:gd name="connsiteX78" fmla="*/ 4686233 w 9147471"/>
              <a:gd name="connsiteY78" fmla="*/ 1662688 h 5877499"/>
              <a:gd name="connsiteX79" fmla="*/ 4612277 w 9147471"/>
              <a:gd name="connsiteY79" fmla="*/ 1778143 h 5877499"/>
              <a:gd name="connsiteX80" fmla="*/ 4744131 w 9147471"/>
              <a:gd name="connsiteY80" fmla="*/ 1723510 h 5877499"/>
              <a:gd name="connsiteX81" fmla="*/ 4771958 w 9147471"/>
              <a:gd name="connsiteY81" fmla="*/ 1767463 h 5877499"/>
              <a:gd name="connsiteX82" fmla="*/ 4690995 w 9147471"/>
              <a:gd name="connsiteY82" fmla="*/ 1836519 h 5877499"/>
              <a:gd name="connsiteX83" fmla="*/ 4767195 w 9147471"/>
              <a:gd name="connsiteY83" fmla="*/ 1824613 h 5877499"/>
              <a:gd name="connsiteX84" fmla="*/ 4773795 w 9147471"/>
              <a:gd name="connsiteY84" fmla="*/ 1879108 h 5877499"/>
              <a:gd name="connsiteX85" fmla="*/ 4534989 w 9147471"/>
              <a:gd name="connsiteY85" fmla="*/ 2041918 h 5877499"/>
              <a:gd name="connsiteX86" fmla="*/ 4579077 w 9147471"/>
              <a:gd name="connsiteY86" fmla="*/ 2046069 h 5877499"/>
              <a:gd name="connsiteX87" fmla="*/ 4669155 w 9147471"/>
              <a:gd name="connsiteY87" fmla="*/ 1969256 h 5877499"/>
              <a:gd name="connsiteX88" fmla="*/ 4708412 w 9147471"/>
              <a:gd name="connsiteY88" fmla="*/ 2004770 h 5877499"/>
              <a:gd name="connsiteX89" fmla="*/ 4562408 w 9147471"/>
              <a:gd name="connsiteY89" fmla="*/ 2129413 h 5877499"/>
              <a:gd name="connsiteX90" fmla="*/ 4351089 w 9147471"/>
              <a:gd name="connsiteY90" fmla="*/ 2216225 h 5877499"/>
              <a:gd name="connsiteX91" fmla="*/ 4230189 w 9147471"/>
              <a:gd name="connsiteY91" fmla="*/ 2274464 h 5877499"/>
              <a:gd name="connsiteX92" fmla="*/ 4136164 w 9147471"/>
              <a:gd name="connsiteY92" fmla="*/ 2262763 h 5877499"/>
              <a:gd name="connsiteX93" fmla="*/ 3967435 w 9147471"/>
              <a:gd name="connsiteY93" fmla="*/ 2350596 h 5877499"/>
              <a:gd name="connsiteX94" fmla="*/ 3973423 w 9147471"/>
              <a:gd name="connsiteY94" fmla="*/ 2546470 h 5877499"/>
              <a:gd name="connsiteX95" fmla="*/ 3836875 w 9147471"/>
              <a:gd name="connsiteY95" fmla="*/ 2630835 h 5877499"/>
              <a:gd name="connsiteX96" fmla="*/ 3782174 w 9147471"/>
              <a:gd name="connsiteY96" fmla="*/ 2580896 h 5877499"/>
              <a:gd name="connsiteX97" fmla="*/ 3613513 w 9147471"/>
              <a:gd name="connsiteY97" fmla="*/ 2688938 h 5877499"/>
              <a:gd name="connsiteX98" fmla="*/ 3440839 w 9147471"/>
              <a:gd name="connsiteY98" fmla="*/ 2703294 h 5877499"/>
              <a:gd name="connsiteX99" fmla="*/ 3189651 w 9147471"/>
              <a:gd name="connsiteY99" fmla="*/ 2795822 h 5877499"/>
              <a:gd name="connsiteX100" fmla="*/ 3028067 w 9147471"/>
              <a:gd name="connsiteY100" fmla="*/ 2837323 h 5877499"/>
              <a:gd name="connsiteX101" fmla="*/ 2922339 w 9147471"/>
              <a:gd name="connsiteY101" fmla="*/ 2741189 h 5877499"/>
              <a:gd name="connsiteX102" fmla="*/ 2909344 w 9147471"/>
              <a:gd name="connsiteY102" fmla="*/ 2841065 h 5877499"/>
              <a:gd name="connsiteX103" fmla="*/ 2873626 w 9147471"/>
              <a:gd name="connsiteY103" fmla="*/ 3083477 h 5877499"/>
              <a:gd name="connsiteX104" fmla="*/ 2772865 w 9147471"/>
              <a:gd name="connsiteY104" fmla="*/ 3210362 h 5877499"/>
              <a:gd name="connsiteX105" fmla="*/ 3004390 w 9147471"/>
              <a:gd name="connsiteY105" fmla="*/ 3351741 h 5877499"/>
              <a:gd name="connsiteX106" fmla="*/ 3170601 w 9147471"/>
              <a:gd name="connsiteY106" fmla="*/ 3546392 h 5877499"/>
              <a:gd name="connsiteX107" fmla="*/ 3200333 w 9147471"/>
              <a:gd name="connsiteY107" fmla="*/ 3636744 h 5877499"/>
              <a:gd name="connsiteX108" fmla="*/ 3371306 w 9147471"/>
              <a:gd name="connsiteY108" fmla="*/ 3842143 h 5877499"/>
              <a:gd name="connsiteX109" fmla="*/ 3525611 w 9147471"/>
              <a:gd name="connsiteY109" fmla="*/ 4076117 h 5877499"/>
              <a:gd name="connsiteX110" fmla="*/ 3583851 w 9147471"/>
              <a:gd name="connsiteY110" fmla="*/ 4249405 h 5877499"/>
              <a:gd name="connsiteX111" fmla="*/ 3605282 w 9147471"/>
              <a:gd name="connsiteY111" fmla="*/ 4383639 h 5877499"/>
              <a:gd name="connsiteX112" fmla="*/ 3925934 w 9147471"/>
              <a:gd name="connsiteY112" fmla="*/ 4338599 h 5877499"/>
              <a:gd name="connsiteX113" fmla="*/ 4586492 w 9147471"/>
              <a:gd name="connsiteY113" fmla="*/ 4279067 h 5877499"/>
              <a:gd name="connsiteX114" fmla="*/ 4726374 w 9147471"/>
              <a:gd name="connsiteY114" fmla="*/ 4223346 h 5877499"/>
              <a:gd name="connsiteX115" fmla="*/ 5109891 w 9147471"/>
              <a:gd name="connsiteY115" fmla="*/ 4205453 h 5877499"/>
              <a:gd name="connsiteX116" fmla="*/ 5417480 w 9147471"/>
              <a:gd name="connsiteY116" fmla="*/ 4161638 h 5877499"/>
              <a:gd name="connsiteX117" fmla="*/ 5885362 w 9147471"/>
              <a:gd name="connsiteY117" fmla="*/ 4128369 h 5877499"/>
              <a:gd name="connsiteX118" fmla="*/ 6248876 w 9147471"/>
              <a:gd name="connsiteY118" fmla="*/ 4088091 h 5877499"/>
              <a:gd name="connsiteX119" fmla="*/ 6474348 w 9147471"/>
              <a:gd name="connsiteY119" fmla="*/ 4074825 h 5877499"/>
              <a:gd name="connsiteX120" fmla="*/ 6612120 w 9147471"/>
              <a:gd name="connsiteY120" fmla="*/ 4087888 h 5877499"/>
              <a:gd name="connsiteX121" fmla="*/ 6903108 w 9147471"/>
              <a:gd name="connsiteY121" fmla="*/ 4034548 h 5877499"/>
              <a:gd name="connsiteX122" fmla="*/ 7265263 w 9147471"/>
              <a:gd name="connsiteY122" fmla="*/ 4012028 h 5877499"/>
              <a:gd name="connsiteX123" fmla="*/ 7565708 w 9147471"/>
              <a:gd name="connsiteY123" fmla="*/ 3996448 h 5877499"/>
              <a:gd name="connsiteX124" fmla="*/ 8022364 w 9147471"/>
              <a:gd name="connsiteY124" fmla="*/ 3951068 h 5877499"/>
              <a:gd name="connsiteX125" fmla="*/ 8022908 w 9147471"/>
              <a:gd name="connsiteY125" fmla="*/ 3905008 h 5877499"/>
              <a:gd name="connsiteX126" fmla="*/ 8083392 w 9147471"/>
              <a:gd name="connsiteY126" fmla="*/ 3864730 h 5877499"/>
              <a:gd name="connsiteX127" fmla="*/ 8203476 w 9147471"/>
              <a:gd name="connsiteY127" fmla="*/ 3946509 h 5877499"/>
              <a:gd name="connsiteX128" fmla="*/ 8482354 w 9147471"/>
              <a:gd name="connsiteY128" fmla="*/ 3892013 h 5877499"/>
              <a:gd name="connsiteX129" fmla="*/ 8649925 w 9147471"/>
              <a:gd name="connsiteY129" fmla="*/ 3931133 h 5877499"/>
              <a:gd name="connsiteX130" fmla="*/ 8845868 w 9147471"/>
              <a:gd name="connsiteY130" fmla="*/ 3865819 h 5877499"/>
              <a:gd name="connsiteX131" fmla="*/ 8959828 w 9147471"/>
              <a:gd name="connsiteY131" fmla="*/ 3890584 h 5877499"/>
              <a:gd name="connsiteX132" fmla="*/ 9096308 w 9147471"/>
              <a:gd name="connsiteY132" fmla="*/ 3817718 h 5877499"/>
              <a:gd name="connsiteX133" fmla="*/ 9142709 w 9147471"/>
              <a:gd name="connsiteY133" fmla="*/ 3839965 h 5877499"/>
              <a:gd name="connsiteX134" fmla="*/ 9147471 w 9147471"/>
              <a:gd name="connsiteY134" fmla="*/ 5873893 h 5877499"/>
              <a:gd name="connsiteX135" fmla="*/ 0 w 9147471"/>
              <a:gd name="connsiteY135" fmla="*/ 5877499 h 5877499"/>
              <a:gd name="connsiteX0" fmla="*/ 0 w 9147929"/>
              <a:gd name="connsiteY0" fmla="*/ 5877499 h 5877499"/>
              <a:gd name="connsiteX1" fmla="*/ 2314 w 9147929"/>
              <a:gd name="connsiteY1" fmla="*/ 4846826 h 5877499"/>
              <a:gd name="connsiteX2" fmla="*/ 125799 w 9147929"/>
              <a:gd name="connsiteY2" fmla="*/ 4874040 h 5877499"/>
              <a:gd name="connsiteX3" fmla="*/ 260033 w 9147929"/>
              <a:gd name="connsiteY3" fmla="*/ 4774368 h 5877499"/>
              <a:gd name="connsiteX4" fmla="*/ 446451 w 9147929"/>
              <a:gd name="connsiteY4" fmla="*/ 4793282 h 5877499"/>
              <a:gd name="connsiteX5" fmla="*/ 711178 w 9147929"/>
              <a:gd name="connsiteY5" fmla="*/ 4731574 h 5877499"/>
              <a:gd name="connsiteX6" fmla="*/ 720703 w 9147929"/>
              <a:gd name="connsiteY6" fmla="*/ 4655713 h 5877499"/>
              <a:gd name="connsiteX7" fmla="*/ 971347 w 9147929"/>
              <a:gd name="connsiteY7" fmla="*/ 4623533 h 5877499"/>
              <a:gd name="connsiteX8" fmla="*/ 1100070 w 9147929"/>
              <a:gd name="connsiteY8" fmla="*/ 4670205 h 5877499"/>
              <a:gd name="connsiteX9" fmla="*/ 1295469 w 9147929"/>
              <a:gd name="connsiteY9" fmla="*/ 4691160 h 5877499"/>
              <a:gd name="connsiteX10" fmla="*/ 1334725 w 9147929"/>
              <a:gd name="connsiteY10" fmla="*/ 4505899 h 5877499"/>
              <a:gd name="connsiteX11" fmla="*/ 1258729 w 9147929"/>
              <a:gd name="connsiteY11" fmla="*/ 4010871 h 5877499"/>
              <a:gd name="connsiteX12" fmla="*/ 1443922 w 9147929"/>
              <a:gd name="connsiteY12" fmla="*/ 3902627 h 5877499"/>
              <a:gd name="connsiteX13" fmla="*/ 1501073 w 9147929"/>
              <a:gd name="connsiteY13" fmla="*/ 3866909 h 5877499"/>
              <a:gd name="connsiteX14" fmla="*/ 1689804 w 9147929"/>
              <a:gd name="connsiteY14" fmla="*/ 3927527 h 5877499"/>
              <a:gd name="connsiteX15" fmla="*/ 1819208 w 9147929"/>
              <a:gd name="connsiteY15" fmla="*/ 3970118 h 5877499"/>
              <a:gd name="connsiteX16" fmla="*/ 1922622 w 9147929"/>
              <a:gd name="connsiteY16" fmla="*/ 4002435 h 5877499"/>
              <a:gd name="connsiteX17" fmla="*/ 1663678 w 9147929"/>
              <a:gd name="connsiteY17" fmla="*/ 3785129 h 5877499"/>
              <a:gd name="connsiteX18" fmla="*/ 1552508 w 9147929"/>
              <a:gd name="connsiteY18" fmla="*/ 3648649 h 5877499"/>
              <a:gd name="connsiteX19" fmla="*/ 1504543 w 9147929"/>
              <a:gd name="connsiteY19" fmla="*/ 3643750 h 5877499"/>
              <a:gd name="connsiteX20" fmla="*/ 1471546 w 9147929"/>
              <a:gd name="connsiteY20" fmla="*/ 3596262 h 5877499"/>
              <a:gd name="connsiteX21" fmla="*/ 1495358 w 9147929"/>
              <a:gd name="connsiteY21" fmla="*/ 3558162 h 5877499"/>
              <a:gd name="connsiteX22" fmla="*/ 1413103 w 9147929"/>
              <a:gd name="connsiteY22" fmla="*/ 3349360 h 5877499"/>
              <a:gd name="connsiteX23" fmla="*/ 1395345 w 9147929"/>
              <a:gd name="connsiteY23" fmla="*/ 3077149 h 5877499"/>
              <a:gd name="connsiteX24" fmla="*/ 1440385 w 9147929"/>
              <a:gd name="connsiteY24" fmla="*/ 2774458 h 5877499"/>
              <a:gd name="connsiteX25" fmla="*/ 1556794 w 9147929"/>
              <a:gd name="connsiteY25" fmla="*/ 2246025 h 5877499"/>
              <a:gd name="connsiteX26" fmla="*/ 1759948 w 9147929"/>
              <a:gd name="connsiteY26" fmla="*/ 1434971 h 5877499"/>
              <a:gd name="connsiteX27" fmla="*/ 1943985 w 9147929"/>
              <a:gd name="connsiteY27" fmla="*/ 975390 h 5877499"/>
              <a:gd name="connsiteX28" fmla="*/ 2110129 w 9147929"/>
              <a:gd name="connsiteY28" fmla="*/ 693926 h 5877499"/>
              <a:gd name="connsiteX29" fmla="*/ 2497320 w 9147929"/>
              <a:gd name="connsiteY29" fmla="*/ 361503 h 5877499"/>
              <a:gd name="connsiteX30" fmla="*/ 2666933 w 9147929"/>
              <a:gd name="connsiteY30" fmla="*/ 252987 h 5877499"/>
              <a:gd name="connsiteX31" fmla="*/ 2755039 w 9147929"/>
              <a:gd name="connsiteY31" fmla="*/ 157737 h 5877499"/>
              <a:gd name="connsiteX32" fmla="*/ 2819333 w 9147929"/>
              <a:gd name="connsiteY32" fmla="*/ 167262 h 5877499"/>
              <a:gd name="connsiteX33" fmla="*/ 2873761 w 9147929"/>
              <a:gd name="connsiteY33" fmla="*/ 112153 h 5877499"/>
              <a:gd name="connsiteX34" fmla="*/ 2971120 w 9147929"/>
              <a:gd name="connsiteY34" fmla="*/ 391167 h 5877499"/>
              <a:gd name="connsiteX35" fmla="*/ 3087530 w 9147929"/>
              <a:gd name="connsiteY35" fmla="*/ 290201 h 5877499"/>
              <a:gd name="connsiteX36" fmla="*/ 3158695 w 9147929"/>
              <a:gd name="connsiteY36" fmla="*/ 165629 h 5877499"/>
              <a:gd name="connsiteX37" fmla="*/ 3252720 w 9147929"/>
              <a:gd name="connsiteY37" fmla="*/ 114874 h 5877499"/>
              <a:gd name="connsiteX38" fmla="*/ 3358311 w 9147929"/>
              <a:gd name="connsiteY38" fmla="*/ 15881 h 5877499"/>
              <a:gd name="connsiteX39" fmla="*/ 3686040 w 9147929"/>
              <a:gd name="connsiteY39" fmla="*/ 51465 h 5877499"/>
              <a:gd name="connsiteX40" fmla="*/ 3809933 w 9147929"/>
              <a:gd name="connsiteY40" fmla="*/ 162500 h 5877499"/>
              <a:gd name="connsiteX41" fmla="*/ 3868920 w 9147929"/>
              <a:gd name="connsiteY41" fmla="*/ 325785 h 5877499"/>
              <a:gd name="connsiteX42" fmla="*/ 3913959 w 9147929"/>
              <a:gd name="connsiteY42" fmla="*/ 716514 h 5877499"/>
              <a:gd name="connsiteX43" fmla="*/ 3875995 w 9147929"/>
              <a:gd name="connsiteY43" fmla="*/ 900482 h 5877499"/>
              <a:gd name="connsiteX44" fmla="*/ 3725228 w 9147929"/>
              <a:gd name="connsiteY44" fmla="*/ 978928 h 5877499"/>
              <a:gd name="connsiteX45" fmla="*/ 3611268 w 9147929"/>
              <a:gd name="connsiteY45" fmla="*/ 1083295 h 5877499"/>
              <a:gd name="connsiteX46" fmla="*/ 3595620 w 9147929"/>
              <a:gd name="connsiteY46" fmla="*/ 1138813 h 5877499"/>
              <a:gd name="connsiteX47" fmla="*/ 3561262 w 9147929"/>
              <a:gd name="connsiteY47" fmla="*/ 1145207 h 5877499"/>
              <a:gd name="connsiteX48" fmla="*/ 3505473 w 9147929"/>
              <a:gd name="connsiteY48" fmla="*/ 1310194 h 5877499"/>
              <a:gd name="connsiteX49" fmla="*/ 3428389 w 9147929"/>
              <a:gd name="connsiteY49" fmla="*/ 1233109 h 5877499"/>
              <a:gd name="connsiteX50" fmla="*/ 3374912 w 9147929"/>
              <a:gd name="connsiteY50" fmla="*/ 1262636 h 5877499"/>
              <a:gd name="connsiteX51" fmla="*/ 3319395 w 9147929"/>
              <a:gd name="connsiteY51" fmla="*/ 1217394 h 5877499"/>
              <a:gd name="connsiteX52" fmla="*/ 3314428 w 9147929"/>
              <a:gd name="connsiteY52" fmla="*/ 1287674 h 5877499"/>
              <a:gd name="connsiteX53" fmla="*/ 3156313 w 9147929"/>
              <a:gd name="connsiteY53" fmla="*/ 1364894 h 5877499"/>
              <a:gd name="connsiteX54" fmla="*/ 3245372 w 9147929"/>
              <a:gd name="connsiteY54" fmla="*/ 1648808 h 5877499"/>
              <a:gd name="connsiteX55" fmla="*/ 3191965 w 9147929"/>
              <a:gd name="connsiteY55" fmla="*/ 1653365 h 5877499"/>
              <a:gd name="connsiteX56" fmla="*/ 3165839 w 9147929"/>
              <a:gd name="connsiteY56" fmla="*/ 1814815 h 5877499"/>
              <a:gd name="connsiteX57" fmla="*/ 3140802 w 9147929"/>
              <a:gd name="connsiteY57" fmla="*/ 1948438 h 5877499"/>
              <a:gd name="connsiteX58" fmla="*/ 3150463 w 9147929"/>
              <a:gd name="connsiteY58" fmla="*/ 2023956 h 5877499"/>
              <a:gd name="connsiteX59" fmla="*/ 3181283 w 9147929"/>
              <a:gd name="connsiteY59" fmla="*/ 2124650 h 5877499"/>
              <a:gd name="connsiteX60" fmla="*/ 3206252 w 9147929"/>
              <a:gd name="connsiteY60" fmla="*/ 2117777 h 5877499"/>
              <a:gd name="connsiteX61" fmla="*/ 3215777 w 9147929"/>
              <a:gd name="connsiteY61" fmla="*/ 2184452 h 5877499"/>
              <a:gd name="connsiteX62" fmla="*/ 3262245 w 9147929"/>
              <a:gd name="connsiteY62" fmla="*/ 2103219 h 5877499"/>
              <a:gd name="connsiteX63" fmla="*/ 3441452 w 9147929"/>
              <a:gd name="connsiteY63" fmla="*/ 2145060 h 5877499"/>
              <a:gd name="connsiteX64" fmla="*/ 3563712 w 9147929"/>
              <a:gd name="connsiteY64" fmla="*/ 2092944 h 5877499"/>
              <a:gd name="connsiteX65" fmla="*/ 3760879 w 9147929"/>
              <a:gd name="connsiteY65" fmla="*/ 2071514 h 5877499"/>
              <a:gd name="connsiteX66" fmla="*/ 3960224 w 9147929"/>
              <a:gd name="connsiteY66" fmla="*/ 1905165 h 5877499"/>
              <a:gd name="connsiteX67" fmla="*/ 4045540 w 9147929"/>
              <a:gd name="connsiteY67" fmla="*/ 1705888 h 5877499"/>
              <a:gd name="connsiteX68" fmla="*/ 4188552 w 9147929"/>
              <a:gd name="connsiteY68" fmla="*/ 1524575 h 5877499"/>
              <a:gd name="connsiteX69" fmla="*/ 4219168 w 9147929"/>
              <a:gd name="connsiteY69" fmla="*/ 1567980 h 5877499"/>
              <a:gd name="connsiteX70" fmla="*/ 4276114 w 9147929"/>
              <a:gd name="connsiteY70" fmla="*/ 1469397 h 5877499"/>
              <a:gd name="connsiteX71" fmla="*/ 4319520 w 9147929"/>
              <a:gd name="connsiteY71" fmla="*/ 1529338 h 5877499"/>
              <a:gd name="connsiteX72" fmla="*/ 4266657 w 9147929"/>
              <a:gd name="connsiteY72" fmla="*/ 1671259 h 5877499"/>
              <a:gd name="connsiteX73" fmla="*/ 4215631 w 9147929"/>
              <a:gd name="connsiteY73" fmla="*/ 1769775 h 5877499"/>
              <a:gd name="connsiteX74" fmla="*/ 4307614 w 9147929"/>
              <a:gd name="connsiteY74" fmla="*/ 1779369 h 5877499"/>
              <a:gd name="connsiteX75" fmla="*/ 4547168 w 9147929"/>
              <a:gd name="connsiteY75" fmla="*/ 1627240 h 5877499"/>
              <a:gd name="connsiteX76" fmla="*/ 4583771 w 9147929"/>
              <a:gd name="connsiteY76" fmla="*/ 1669149 h 5877499"/>
              <a:gd name="connsiteX77" fmla="*/ 4645412 w 9147929"/>
              <a:gd name="connsiteY77" fmla="*/ 1620164 h 5877499"/>
              <a:gd name="connsiteX78" fmla="*/ 4686233 w 9147929"/>
              <a:gd name="connsiteY78" fmla="*/ 1662688 h 5877499"/>
              <a:gd name="connsiteX79" fmla="*/ 4612277 w 9147929"/>
              <a:gd name="connsiteY79" fmla="*/ 1778143 h 5877499"/>
              <a:gd name="connsiteX80" fmla="*/ 4744131 w 9147929"/>
              <a:gd name="connsiteY80" fmla="*/ 1723510 h 5877499"/>
              <a:gd name="connsiteX81" fmla="*/ 4771958 w 9147929"/>
              <a:gd name="connsiteY81" fmla="*/ 1767463 h 5877499"/>
              <a:gd name="connsiteX82" fmla="*/ 4690995 w 9147929"/>
              <a:gd name="connsiteY82" fmla="*/ 1836519 h 5877499"/>
              <a:gd name="connsiteX83" fmla="*/ 4767195 w 9147929"/>
              <a:gd name="connsiteY83" fmla="*/ 1824613 h 5877499"/>
              <a:gd name="connsiteX84" fmla="*/ 4773795 w 9147929"/>
              <a:gd name="connsiteY84" fmla="*/ 1879108 h 5877499"/>
              <a:gd name="connsiteX85" fmla="*/ 4534989 w 9147929"/>
              <a:gd name="connsiteY85" fmla="*/ 2041918 h 5877499"/>
              <a:gd name="connsiteX86" fmla="*/ 4579077 w 9147929"/>
              <a:gd name="connsiteY86" fmla="*/ 2046069 h 5877499"/>
              <a:gd name="connsiteX87" fmla="*/ 4669155 w 9147929"/>
              <a:gd name="connsiteY87" fmla="*/ 1969256 h 5877499"/>
              <a:gd name="connsiteX88" fmla="*/ 4708412 w 9147929"/>
              <a:gd name="connsiteY88" fmla="*/ 2004770 h 5877499"/>
              <a:gd name="connsiteX89" fmla="*/ 4562408 w 9147929"/>
              <a:gd name="connsiteY89" fmla="*/ 2129413 h 5877499"/>
              <a:gd name="connsiteX90" fmla="*/ 4351089 w 9147929"/>
              <a:gd name="connsiteY90" fmla="*/ 2216225 h 5877499"/>
              <a:gd name="connsiteX91" fmla="*/ 4230189 w 9147929"/>
              <a:gd name="connsiteY91" fmla="*/ 2274464 h 5877499"/>
              <a:gd name="connsiteX92" fmla="*/ 4136164 w 9147929"/>
              <a:gd name="connsiteY92" fmla="*/ 2262763 h 5877499"/>
              <a:gd name="connsiteX93" fmla="*/ 3967435 w 9147929"/>
              <a:gd name="connsiteY93" fmla="*/ 2350596 h 5877499"/>
              <a:gd name="connsiteX94" fmla="*/ 3973423 w 9147929"/>
              <a:gd name="connsiteY94" fmla="*/ 2546470 h 5877499"/>
              <a:gd name="connsiteX95" fmla="*/ 3836875 w 9147929"/>
              <a:gd name="connsiteY95" fmla="*/ 2630835 h 5877499"/>
              <a:gd name="connsiteX96" fmla="*/ 3782174 w 9147929"/>
              <a:gd name="connsiteY96" fmla="*/ 2580896 h 5877499"/>
              <a:gd name="connsiteX97" fmla="*/ 3613513 w 9147929"/>
              <a:gd name="connsiteY97" fmla="*/ 2688938 h 5877499"/>
              <a:gd name="connsiteX98" fmla="*/ 3440839 w 9147929"/>
              <a:gd name="connsiteY98" fmla="*/ 2703294 h 5877499"/>
              <a:gd name="connsiteX99" fmla="*/ 3189651 w 9147929"/>
              <a:gd name="connsiteY99" fmla="*/ 2795822 h 5877499"/>
              <a:gd name="connsiteX100" fmla="*/ 3028067 w 9147929"/>
              <a:gd name="connsiteY100" fmla="*/ 2837323 h 5877499"/>
              <a:gd name="connsiteX101" fmla="*/ 2922339 w 9147929"/>
              <a:gd name="connsiteY101" fmla="*/ 2741189 h 5877499"/>
              <a:gd name="connsiteX102" fmla="*/ 2909344 w 9147929"/>
              <a:gd name="connsiteY102" fmla="*/ 2841065 h 5877499"/>
              <a:gd name="connsiteX103" fmla="*/ 2873626 w 9147929"/>
              <a:gd name="connsiteY103" fmla="*/ 3083477 h 5877499"/>
              <a:gd name="connsiteX104" fmla="*/ 2772865 w 9147929"/>
              <a:gd name="connsiteY104" fmla="*/ 3210362 h 5877499"/>
              <a:gd name="connsiteX105" fmla="*/ 3004390 w 9147929"/>
              <a:gd name="connsiteY105" fmla="*/ 3351741 h 5877499"/>
              <a:gd name="connsiteX106" fmla="*/ 3170601 w 9147929"/>
              <a:gd name="connsiteY106" fmla="*/ 3546392 h 5877499"/>
              <a:gd name="connsiteX107" fmla="*/ 3200333 w 9147929"/>
              <a:gd name="connsiteY107" fmla="*/ 3636744 h 5877499"/>
              <a:gd name="connsiteX108" fmla="*/ 3371306 w 9147929"/>
              <a:gd name="connsiteY108" fmla="*/ 3842143 h 5877499"/>
              <a:gd name="connsiteX109" fmla="*/ 3525611 w 9147929"/>
              <a:gd name="connsiteY109" fmla="*/ 4076117 h 5877499"/>
              <a:gd name="connsiteX110" fmla="*/ 3583851 w 9147929"/>
              <a:gd name="connsiteY110" fmla="*/ 4249405 h 5877499"/>
              <a:gd name="connsiteX111" fmla="*/ 3605282 w 9147929"/>
              <a:gd name="connsiteY111" fmla="*/ 4383639 h 5877499"/>
              <a:gd name="connsiteX112" fmla="*/ 3925934 w 9147929"/>
              <a:gd name="connsiteY112" fmla="*/ 4338599 h 5877499"/>
              <a:gd name="connsiteX113" fmla="*/ 4586492 w 9147929"/>
              <a:gd name="connsiteY113" fmla="*/ 4279067 h 5877499"/>
              <a:gd name="connsiteX114" fmla="*/ 4726374 w 9147929"/>
              <a:gd name="connsiteY114" fmla="*/ 4223346 h 5877499"/>
              <a:gd name="connsiteX115" fmla="*/ 5109891 w 9147929"/>
              <a:gd name="connsiteY115" fmla="*/ 4205453 h 5877499"/>
              <a:gd name="connsiteX116" fmla="*/ 5417480 w 9147929"/>
              <a:gd name="connsiteY116" fmla="*/ 4161638 h 5877499"/>
              <a:gd name="connsiteX117" fmla="*/ 5885362 w 9147929"/>
              <a:gd name="connsiteY117" fmla="*/ 4128369 h 5877499"/>
              <a:gd name="connsiteX118" fmla="*/ 6248876 w 9147929"/>
              <a:gd name="connsiteY118" fmla="*/ 4088091 h 5877499"/>
              <a:gd name="connsiteX119" fmla="*/ 6474348 w 9147929"/>
              <a:gd name="connsiteY119" fmla="*/ 4074825 h 5877499"/>
              <a:gd name="connsiteX120" fmla="*/ 6612120 w 9147929"/>
              <a:gd name="connsiteY120" fmla="*/ 4087888 h 5877499"/>
              <a:gd name="connsiteX121" fmla="*/ 6903108 w 9147929"/>
              <a:gd name="connsiteY121" fmla="*/ 4034548 h 5877499"/>
              <a:gd name="connsiteX122" fmla="*/ 7265263 w 9147929"/>
              <a:gd name="connsiteY122" fmla="*/ 4012028 h 5877499"/>
              <a:gd name="connsiteX123" fmla="*/ 7565708 w 9147929"/>
              <a:gd name="connsiteY123" fmla="*/ 3996448 h 5877499"/>
              <a:gd name="connsiteX124" fmla="*/ 8022364 w 9147929"/>
              <a:gd name="connsiteY124" fmla="*/ 3951068 h 5877499"/>
              <a:gd name="connsiteX125" fmla="*/ 8022908 w 9147929"/>
              <a:gd name="connsiteY125" fmla="*/ 3905008 h 5877499"/>
              <a:gd name="connsiteX126" fmla="*/ 8083392 w 9147929"/>
              <a:gd name="connsiteY126" fmla="*/ 3864730 h 5877499"/>
              <a:gd name="connsiteX127" fmla="*/ 8203476 w 9147929"/>
              <a:gd name="connsiteY127" fmla="*/ 3946509 h 5877499"/>
              <a:gd name="connsiteX128" fmla="*/ 8482354 w 9147929"/>
              <a:gd name="connsiteY128" fmla="*/ 3892013 h 5877499"/>
              <a:gd name="connsiteX129" fmla="*/ 8649925 w 9147929"/>
              <a:gd name="connsiteY129" fmla="*/ 3931133 h 5877499"/>
              <a:gd name="connsiteX130" fmla="*/ 8845868 w 9147929"/>
              <a:gd name="connsiteY130" fmla="*/ 3865819 h 5877499"/>
              <a:gd name="connsiteX131" fmla="*/ 8959828 w 9147929"/>
              <a:gd name="connsiteY131" fmla="*/ 3890584 h 5877499"/>
              <a:gd name="connsiteX132" fmla="*/ 9096308 w 9147929"/>
              <a:gd name="connsiteY132" fmla="*/ 3817718 h 5877499"/>
              <a:gd name="connsiteX133" fmla="*/ 9147471 w 9147929"/>
              <a:gd name="connsiteY133" fmla="*/ 3839965 h 5877499"/>
              <a:gd name="connsiteX134" fmla="*/ 9147471 w 9147929"/>
              <a:gd name="connsiteY134" fmla="*/ 5873893 h 5877499"/>
              <a:gd name="connsiteX135" fmla="*/ 0 w 9147929"/>
              <a:gd name="connsiteY135" fmla="*/ 5877499 h 5877499"/>
              <a:gd name="connsiteX0" fmla="*/ 0 w 9147929"/>
              <a:gd name="connsiteY0" fmla="*/ 5877499 h 5877499"/>
              <a:gd name="connsiteX1" fmla="*/ 2314 w 9147929"/>
              <a:gd name="connsiteY1" fmla="*/ 4846826 h 5877499"/>
              <a:gd name="connsiteX2" fmla="*/ 125799 w 9147929"/>
              <a:gd name="connsiteY2" fmla="*/ 4874040 h 5877499"/>
              <a:gd name="connsiteX3" fmla="*/ 260033 w 9147929"/>
              <a:gd name="connsiteY3" fmla="*/ 4774368 h 5877499"/>
              <a:gd name="connsiteX4" fmla="*/ 446451 w 9147929"/>
              <a:gd name="connsiteY4" fmla="*/ 4793282 h 5877499"/>
              <a:gd name="connsiteX5" fmla="*/ 711178 w 9147929"/>
              <a:gd name="connsiteY5" fmla="*/ 4731574 h 5877499"/>
              <a:gd name="connsiteX6" fmla="*/ 720703 w 9147929"/>
              <a:gd name="connsiteY6" fmla="*/ 4655713 h 5877499"/>
              <a:gd name="connsiteX7" fmla="*/ 971347 w 9147929"/>
              <a:gd name="connsiteY7" fmla="*/ 4623533 h 5877499"/>
              <a:gd name="connsiteX8" fmla="*/ 1100070 w 9147929"/>
              <a:gd name="connsiteY8" fmla="*/ 4670205 h 5877499"/>
              <a:gd name="connsiteX9" fmla="*/ 1295469 w 9147929"/>
              <a:gd name="connsiteY9" fmla="*/ 4691160 h 5877499"/>
              <a:gd name="connsiteX10" fmla="*/ 1334725 w 9147929"/>
              <a:gd name="connsiteY10" fmla="*/ 4505899 h 5877499"/>
              <a:gd name="connsiteX11" fmla="*/ 1258729 w 9147929"/>
              <a:gd name="connsiteY11" fmla="*/ 4010871 h 5877499"/>
              <a:gd name="connsiteX12" fmla="*/ 1443922 w 9147929"/>
              <a:gd name="connsiteY12" fmla="*/ 3902627 h 5877499"/>
              <a:gd name="connsiteX13" fmla="*/ 1501073 w 9147929"/>
              <a:gd name="connsiteY13" fmla="*/ 3866909 h 5877499"/>
              <a:gd name="connsiteX14" fmla="*/ 1689804 w 9147929"/>
              <a:gd name="connsiteY14" fmla="*/ 3927527 h 5877499"/>
              <a:gd name="connsiteX15" fmla="*/ 1819208 w 9147929"/>
              <a:gd name="connsiteY15" fmla="*/ 3970118 h 5877499"/>
              <a:gd name="connsiteX16" fmla="*/ 1922622 w 9147929"/>
              <a:gd name="connsiteY16" fmla="*/ 4002435 h 5877499"/>
              <a:gd name="connsiteX17" fmla="*/ 1663678 w 9147929"/>
              <a:gd name="connsiteY17" fmla="*/ 3785129 h 5877499"/>
              <a:gd name="connsiteX18" fmla="*/ 1552508 w 9147929"/>
              <a:gd name="connsiteY18" fmla="*/ 3648649 h 5877499"/>
              <a:gd name="connsiteX19" fmla="*/ 1504543 w 9147929"/>
              <a:gd name="connsiteY19" fmla="*/ 3643750 h 5877499"/>
              <a:gd name="connsiteX20" fmla="*/ 1471546 w 9147929"/>
              <a:gd name="connsiteY20" fmla="*/ 3596262 h 5877499"/>
              <a:gd name="connsiteX21" fmla="*/ 1495358 w 9147929"/>
              <a:gd name="connsiteY21" fmla="*/ 3558162 h 5877499"/>
              <a:gd name="connsiteX22" fmla="*/ 1413103 w 9147929"/>
              <a:gd name="connsiteY22" fmla="*/ 3349360 h 5877499"/>
              <a:gd name="connsiteX23" fmla="*/ 1395345 w 9147929"/>
              <a:gd name="connsiteY23" fmla="*/ 3077149 h 5877499"/>
              <a:gd name="connsiteX24" fmla="*/ 1440385 w 9147929"/>
              <a:gd name="connsiteY24" fmla="*/ 2774458 h 5877499"/>
              <a:gd name="connsiteX25" fmla="*/ 1556794 w 9147929"/>
              <a:gd name="connsiteY25" fmla="*/ 2246025 h 5877499"/>
              <a:gd name="connsiteX26" fmla="*/ 1759948 w 9147929"/>
              <a:gd name="connsiteY26" fmla="*/ 1434971 h 5877499"/>
              <a:gd name="connsiteX27" fmla="*/ 1943985 w 9147929"/>
              <a:gd name="connsiteY27" fmla="*/ 975390 h 5877499"/>
              <a:gd name="connsiteX28" fmla="*/ 2110129 w 9147929"/>
              <a:gd name="connsiteY28" fmla="*/ 693926 h 5877499"/>
              <a:gd name="connsiteX29" fmla="*/ 2497320 w 9147929"/>
              <a:gd name="connsiteY29" fmla="*/ 361503 h 5877499"/>
              <a:gd name="connsiteX30" fmla="*/ 2666933 w 9147929"/>
              <a:gd name="connsiteY30" fmla="*/ 252987 h 5877499"/>
              <a:gd name="connsiteX31" fmla="*/ 2755039 w 9147929"/>
              <a:gd name="connsiteY31" fmla="*/ 157737 h 5877499"/>
              <a:gd name="connsiteX32" fmla="*/ 2819333 w 9147929"/>
              <a:gd name="connsiteY32" fmla="*/ 167262 h 5877499"/>
              <a:gd name="connsiteX33" fmla="*/ 2873761 w 9147929"/>
              <a:gd name="connsiteY33" fmla="*/ 112153 h 5877499"/>
              <a:gd name="connsiteX34" fmla="*/ 2971120 w 9147929"/>
              <a:gd name="connsiteY34" fmla="*/ 391167 h 5877499"/>
              <a:gd name="connsiteX35" fmla="*/ 3087530 w 9147929"/>
              <a:gd name="connsiteY35" fmla="*/ 290201 h 5877499"/>
              <a:gd name="connsiteX36" fmla="*/ 3158695 w 9147929"/>
              <a:gd name="connsiteY36" fmla="*/ 165629 h 5877499"/>
              <a:gd name="connsiteX37" fmla="*/ 3252720 w 9147929"/>
              <a:gd name="connsiteY37" fmla="*/ 114874 h 5877499"/>
              <a:gd name="connsiteX38" fmla="*/ 3358311 w 9147929"/>
              <a:gd name="connsiteY38" fmla="*/ 15881 h 5877499"/>
              <a:gd name="connsiteX39" fmla="*/ 3686040 w 9147929"/>
              <a:gd name="connsiteY39" fmla="*/ 51465 h 5877499"/>
              <a:gd name="connsiteX40" fmla="*/ 3809933 w 9147929"/>
              <a:gd name="connsiteY40" fmla="*/ 162500 h 5877499"/>
              <a:gd name="connsiteX41" fmla="*/ 3868920 w 9147929"/>
              <a:gd name="connsiteY41" fmla="*/ 325785 h 5877499"/>
              <a:gd name="connsiteX42" fmla="*/ 3913959 w 9147929"/>
              <a:gd name="connsiteY42" fmla="*/ 716514 h 5877499"/>
              <a:gd name="connsiteX43" fmla="*/ 3875995 w 9147929"/>
              <a:gd name="connsiteY43" fmla="*/ 900482 h 5877499"/>
              <a:gd name="connsiteX44" fmla="*/ 3725228 w 9147929"/>
              <a:gd name="connsiteY44" fmla="*/ 978928 h 5877499"/>
              <a:gd name="connsiteX45" fmla="*/ 3611268 w 9147929"/>
              <a:gd name="connsiteY45" fmla="*/ 1083295 h 5877499"/>
              <a:gd name="connsiteX46" fmla="*/ 3595620 w 9147929"/>
              <a:gd name="connsiteY46" fmla="*/ 1138813 h 5877499"/>
              <a:gd name="connsiteX47" fmla="*/ 3561262 w 9147929"/>
              <a:gd name="connsiteY47" fmla="*/ 1145207 h 5877499"/>
              <a:gd name="connsiteX48" fmla="*/ 3505473 w 9147929"/>
              <a:gd name="connsiteY48" fmla="*/ 1310194 h 5877499"/>
              <a:gd name="connsiteX49" fmla="*/ 3428389 w 9147929"/>
              <a:gd name="connsiteY49" fmla="*/ 1233109 h 5877499"/>
              <a:gd name="connsiteX50" fmla="*/ 3374912 w 9147929"/>
              <a:gd name="connsiteY50" fmla="*/ 1262636 h 5877499"/>
              <a:gd name="connsiteX51" fmla="*/ 3319395 w 9147929"/>
              <a:gd name="connsiteY51" fmla="*/ 1217394 h 5877499"/>
              <a:gd name="connsiteX52" fmla="*/ 3314428 w 9147929"/>
              <a:gd name="connsiteY52" fmla="*/ 1287674 h 5877499"/>
              <a:gd name="connsiteX53" fmla="*/ 3156313 w 9147929"/>
              <a:gd name="connsiteY53" fmla="*/ 1364894 h 5877499"/>
              <a:gd name="connsiteX54" fmla="*/ 3245372 w 9147929"/>
              <a:gd name="connsiteY54" fmla="*/ 1648808 h 5877499"/>
              <a:gd name="connsiteX55" fmla="*/ 3191965 w 9147929"/>
              <a:gd name="connsiteY55" fmla="*/ 1653365 h 5877499"/>
              <a:gd name="connsiteX56" fmla="*/ 3165839 w 9147929"/>
              <a:gd name="connsiteY56" fmla="*/ 1814815 h 5877499"/>
              <a:gd name="connsiteX57" fmla="*/ 3140802 w 9147929"/>
              <a:gd name="connsiteY57" fmla="*/ 1948438 h 5877499"/>
              <a:gd name="connsiteX58" fmla="*/ 3150463 w 9147929"/>
              <a:gd name="connsiteY58" fmla="*/ 2023956 h 5877499"/>
              <a:gd name="connsiteX59" fmla="*/ 3181283 w 9147929"/>
              <a:gd name="connsiteY59" fmla="*/ 2124650 h 5877499"/>
              <a:gd name="connsiteX60" fmla="*/ 3206252 w 9147929"/>
              <a:gd name="connsiteY60" fmla="*/ 2117777 h 5877499"/>
              <a:gd name="connsiteX61" fmla="*/ 3215777 w 9147929"/>
              <a:gd name="connsiteY61" fmla="*/ 2184452 h 5877499"/>
              <a:gd name="connsiteX62" fmla="*/ 3262245 w 9147929"/>
              <a:gd name="connsiteY62" fmla="*/ 2103219 h 5877499"/>
              <a:gd name="connsiteX63" fmla="*/ 3441452 w 9147929"/>
              <a:gd name="connsiteY63" fmla="*/ 2145060 h 5877499"/>
              <a:gd name="connsiteX64" fmla="*/ 3563712 w 9147929"/>
              <a:gd name="connsiteY64" fmla="*/ 2092944 h 5877499"/>
              <a:gd name="connsiteX65" fmla="*/ 3760879 w 9147929"/>
              <a:gd name="connsiteY65" fmla="*/ 2071514 h 5877499"/>
              <a:gd name="connsiteX66" fmla="*/ 3960224 w 9147929"/>
              <a:gd name="connsiteY66" fmla="*/ 1905165 h 5877499"/>
              <a:gd name="connsiteX67" fmla="*/ 4045540 w 9147929"/>
              <a:gd name="connsiteY67" fmla="*/ 1705888 h 5877499"/>
              <a:gd name="connsiteX68" fmla="*/ 4188552 w 9147929"/>
              <a:gd name="connsiteY68" fmla="*/ 1524575 h 5877499"/>
              <a:gd name="connsiteX69" fmla="*/ 4219168 w 9147929"/>
              <a:gd name="connsiteY69" fmla="*/ 1567980 h 5877499"/>
              <a:gd name="connsiteX70" fmla="*/ 4276114 w 9147929"/>
              <a:gd name="connsiteY70" fmla="*/ 1469397 h 5877499"/>
              <a:gd name="connsiteX71" fmla="*/ 4319520 w 9147929"/>
              <a:gd name="connsiteY71" fmla="*/ 1529338 h 5877499"/>
              <a:gd name="connsiteX72" fmla="*/ 4266657 w 9147929"/>
              <a:gd name="connsiteY72" fmla="*/ 1671259 h 5877499"/>
              <a:gd name="connsiteX73" fmla="*/ 4215631 w 9147929"/>
              <a:gd name="connsiteY73" fmla="*/ 1769775 h 5877499"/>
              <a:gd name="connsiteX74" fmla="*/ 4307614 w 9147929"/>
              <a:gd name="connsiteY74" fmla="*/ 1779369 h 5877499"/>
              <a:gd name="connsiteX75" fmla="*/ 4547168 w 9147929"/>
              <a:gd name="connsiteY75" fmla="*/ 1627240 h 5877499"/>
              <a:gd name="connsiteX76" fmla="*/ 4583771 w 9147929"/>
              <a:gd name="connsiteY76" fmla="*/ 1669149 h 5877499"/>
              <a:gd name="connsiteX77" fmla="*/ 4645412 w 9147929"/>
              <a:gd name="connsiteY77" fmla="*/ 1620164 h 5877499"/>
              <a:gd name="connsiteX78" fmla="*/ 4686233 w 9147929"/>
              <a:gd name="connsiteY78" fmla="*/ 1662688 h 5877499"/>
              <a:gd name="connsiteX79" fmla="*/ 4612277 w 9147929"/>
              <a:gd name="connsiteY79" fmla="*/ 1778143 h 5877499"/>
              <a:gd name="connsiteX80" fmla="*/ 4744131 w 9147929"/>
              <a:gd name="connsiteY80" fmla="*/ 1723510 h 5877499"/>
              <a:gd name="connsiteX81" fmla="*/ 4771958 w 9147929"/>
              <a:gd name="connsiteY81" fmla="*/ 1767463 h 5877499"/>
              <a:gd name="connsiteX82" fmla="*/ 4690995 w 9147929"/>
              <a:gd name="connsiteY82" fmla="*/ 1836519 h 5877499"/>
              <a:gd name="connsiteX83" fmla="*/ 4767195 w 9147929"/>
              <a:gd name="connsiteY83" fmla="*/ 1824613 h 5877499"/>
              <a:gd name="connsiteX84" fmla="*/ 4773795 w 9147929"/>
              <a:gd name="connsiteY84" fmla="*/ 1879108 h 5877499"/>
              <a:gd name="connsiteX85" fmla="*/ 4534989 w 9147929"/>
              <a:gd name="connsiteY85" fmla="*/ 2041918 h 5877499"/>
              <a:gd name="connsiteX86" fmla="*/ 4579077 w 9147929"/>
              <a:gd name="connsiteY86" fmla="*/ 2046069 h 5877499"/>
              <a:gd name="connsiteX87" fmla="*/ 4669155 w 9147929"/>
              <a:gd name="connsiteY87" fmla="*/ 1969256 h 5877499"/>
              <a:gd name="connsiteX88" fmla="*/ 4708412 w 9147929"/>
              <a:gd name="connsiteY88" fmla="*/ 2004770 h 5877499"/>
              <a:gd name="connsiteX89" fmla="*/ 4562408 w 9147929"/>
              <a:gd name="connsiteY89" fmla="*/ 2129413 h 5877499"/>
              <a:gd name="connsiteX90" fmla="*/ 4351089 w 9147929"/>
              <a:gd name="connsiteY90" fmla="*/ 2216225 h 5877499"/>
              <a:gd name="connsiteX91" fmla="*/ 4230189 w 9147929"/>
              <a:gd name="connsiteY91" fmla="*/ 2274464 h 5877499"/>
              <a:gd name="connsiteX92" fmla="*/ 4136164 w 9147929"/>
              <a:gd name="connsiteY92" fmla="*/ 2262763 h 5877499"/>
              <a:gd name="connsiteX93" fmla="*/ 3967435 w 9147929"/>
              <a:gd name="connsiteY93" fmla="*/ 2350596 h 5877499"/>
              <a:gd name="connsiteX94" fmla="*/ 3973423 w 9147929"/>
              <a:gd name="connsiteY94" fmla="*/ 2546470 h 5877499"/>
              <a:gd name="connsiteX95" fmla="*/ 3836875 w 9147929"/>
              <a:gd name="connsiteY95" fmla="*/ 2630835 h 5877499"/>
              <a:gd name="connsiteX96" fmla="*/ 3782174 w 9147929"/>
              <a:gd name="connsiteY96" fmla="*/ 2580896 h 5877499"/>
              <a:gd name="connsiteX97" fmla="*/ 3613513 w 9147929"/>
              <a:gd name="connsiteY97" fmla="*/ 2688938 h 5877499"/>
              <a:gd name="connsiteX98" fmla="*/ 3440839 w 9147929"/>
              <a:gd name="connsiteY98" fmla="*/ 2703294 h 5877499"/>
              <a:gd name="connsiteX99" fmla="*/ 3189651 w 9147929"/>
              <a:gd name="connsiteY99" fmla="*/ 2795822 h 5877499"/>
              <a:gd name="connsiteX100" fmla="*/ 3028067 w 9147929"/>
              <a:gd name="connsiteY100" fmla="*/ 2837323 h 5877499"/>
              <a:gd name="connsiteX101" fmla="*/ 2922339 w 9147929"/>
              <a:gd name="connsiteY101" fmla="*/ 2741189 h 5877499"/>
              <a:gd name="connsiteX102" fmla="*/ 2909344 w 9147929"/>
              <a:gd name="connsiteY102" fmla="*/ 2841065 h 5877499"/>
              <a:gd name="connsiteX103" fmla="*/ 2873626 w 9147929"/>
              <a:gd name="connsiteY103" fmla="*/ 3083477 h 5877499"/>
              <a:gd name="connsiteX104" fmla="*/ 2772865 w 9147929"/>
              <a:gd name="connsiteY104" fmla="*/ 3210362 h 5877499"/>
              <a:gd name="connsiteX105" fmla="*/ 3004390 w 9147929"/>
              <a:gd name="connsiteY105" fmla="*/ 3351741 h 5877499"/>
              <a:gd name="connsiteX106" fmla="*/ 3170601 w 9147929"/>
              <a:gd name="connsiteY106" fmla="*/ 3546392 h 5877499"/>
              <a:gd name="connsiteX107" fmla="*/ 3200333 w 9147929"/>
              <a:gd name="connsiteY107" fmla="*/ 3636744 h 5877499"/>
              <a:gd name="connsiteX108" fmla="*/ 3371306 w 9147929"/>
              <a:gd name="connsiteY108" fmla="*/ 3842143 h 5877499"/>
              <a:gd name="connsiteX109" fmla="*/ 3525611 w 9147929"/>
              <a:gd name="connsiteY109" fmla="*/ 4076117 h 5877499"/>
              <a:gd name="connsiteX110" fmla="*/ 3583851 w 9147929"/>
              <a:gd name="connsiteY110" fmla="*/ 4249405 h 5877499"/>
              <a:gd name="connsiteX111" fmla="*/ 3605282 w 9147929"/>
              <a:gd name="connsiteY111" fmla="*/ 4383639 h 5877499"/>
              <a:gd name="connsiteX112" fmla="*/ 3925934 w 9147929"/>
              <a:gd name="connsiteY112" fmla="*/ 4338599 h 5877499"/>
              <a:gd name="connsiteX113" fmla="*/ 4586492 w 9147929"/>
              <a:gd name="connsiteY113" fmla="*/ 4279067 h 5877499"/>
              <a:gd name="connsiteX114" fmla="*/ 4726374 w 9147929"/>
              <a:gd name="connsiteY114" fmla="*/ 4223346 h 5877499"/>
              <a:gd name="connsiteX115" fmla="*/ 5109891 w 9147929"/>
              <a:gd name="connsiteY115" fmla="*/ 4205453 h 5877499"/>
              <a:gd name="connsiteX116" fmla="*/ 5417480 w 9147929"/>
              <a:gd name="connsiteY116" fmla="*/ 4161638 h 5877499"/>
              <a:gd name="connsiteX117" fmla="*/ 5885362 w 9147929"/>
              <a:gd name="connsiteY117" fmla="*/ 4128369 h 5877499"/>
              <a:gd name="connsiteX118" fmla="*/ 6248876 w 9147929"/>
              <a:gd name="connsiteY118" fmla="*/ 4088091 h 5877499"/>
              <a:gd name="connsiteX119" fmla="*/ 6474348 w 9147929"/>
              <a:gd name="connsiteY119" fmla="*/ 4074825 h 5877499"/>
              <a:gd name="connsiteX120" fmla="*/ 6612120 w 9147929"/>
              <a:gd name="connsiteY120" fmla="*/ 4087888 h 5877499"/>
              <a:gd name="connsiteX121" fmla="*/ 6903108 w 9147929"/>
              <a:gd name="connsiteY121" fmla="*/ 4034548 h 5877499"/>
              <a:gd name="connsiteX122" fmla="*/ 7265263 w 9147929"/>
              <a:gd name="connsiteY122" fmla="*/ 4012028 h 5877499"/>
              <a:gd name="connsiteX123" fmla="*/ 7565708 w 9147929"/>
              <a:gd name="connsiteY123" fmla="*/ 3996448 h 5877499"/>
              <a:gd name="connsiteX124" fmla="*/ 8022364 w 9147929"/>
              <a:gd name="connsiteY124" fmla="*/ 3951068 h 5877499"/>
              <a:gd name="connsiteX125" fmla="*/ 8022908 w 9147929"/>
              <a:gd name="connsiteY125" fmla="*/ 3905008 h 5877499"/>
              <a:gd name="connsiteX126" fmla="*/ 8083392 w 9147929"/>
              <a:gd name="connsiteY126" fmla="*/ 3864730 h 5877499"/>
              <a:gd name="connsiteX127" fmla="*/ 8203476 w 9147929"/>
              <a:gd name="connsiteY127" fmla="*/ 3946509 h 5877499"/>
              <a:gd name="connsiteX128" fmla="*/ 8482354 w 9147929"/>
              <a:gd name="connsiteY128" fmla="*/ 3892013 h 5877499"/>
              <a:gd name="connsiteX129" fmla="*/ 8649925 w 9147929"/>
              <a:gd name="connsiteY129" fmla="*/ 3931133 h 5877499"/>
              <a:gd name="connsiteX130" fmla="*/ 8845868 w 9147929"/>
              <a:gd name="connsiteY130" fmla="*/ 3865819 h 5877499"/>
              <a:gd name="connsiteX131" fmla="*/ 8959828 w 9147929"/>
              <a:gd name="connsiteY131" fmla="*/ 3890584 h 5877499"/>
              <a:gd name="connsiteX132" fmla="*/ 9096308 w 9147929"/>
              <a:gd name="connsiteY132" fmla="*/ 3832005 h 5877499"/>
              <a:gd name="connsiteX133" fmla="*/ 9147471 w 9147929"/>
              <a:gd name="connsiteY133" fmla="*/ 3839965 h 5877499"/>
              <a:gd name="connsiteX134" fmla="*/ 9147471 w 9147929"/>
              <a:gd name="connsiteY134" fmla="*/ 5873893 h 5877499"/>
              <a:gd name="connsiteX135" fmla="*/ 0 w 9147929"/>
              <a:gd name="connsiteY135" fmla="*/ 5877499 h 58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147929" h="5877499">
                <a:moveTo>
                  <a:pt x="0" y="5877499"/>
                </a:moveTo>
                <a:cubicBezTo>
                  <a:pt x="771" y="5520448"/>
                  <a:pt x="1543" y="5203877"/>
                  <a:pt x="2314" y="4846826"/>
                </a:cubicBezTo>
                <a:lnTo>
                  <a:pt x="125799" y="4874040"/>
                </a:lnTo>
                <a:lnTo>
                  <a:pt x="260033" y="4774368"/>
                </a:lnTo>
                <a:lnTo>
                  <a:pt x="446451" y="4793282"/>
                </a:lnTo>
                <a:lnTo>
                  <a:pt x="711178" y="4731574"/>
                </a:lnTo>
                <a:lnTo>
                  <a:pt x="720703" y="4655713"/>
                </a:lnTo>
                <a:lnTo>
                  <a:pt x="971347" y="4623533"/>
                </a:lnTo>
                <a:cubicBezTo>
                  <a:pt x="1029336" y="4633534"/>
                  <a:pt x="1042081" y="4660204"/>
                  <a:pt x="1100070" y="4670205"/>
                </a:cubicBezTo>
                <a:lnTo>
                  <a:pt x="1295469" y="4691160"/>
                </a:lnTo>
                <a:lnTo>
                  <a:pt x="1334725" y="4505899"/>
                </a:lnTo>
                <a:cubicBezTo>
                  <a:pt x="1309393" y="4340890"/>
                  <a:pt x="1274536" y="4183024"/>
                  <a:pt x="1258729" y="4010871"/>
                </a:cubicBezTo>
                <a:cubicBezTo>
                  <a:pt x="1284741" y="3918433"/>
                  <a:pt x="1403531" y="3926621"/>
                  <a:pt x="1443922" y="3902627"/>
                </a:cubicBezTo>
                <a:cubicBezTo>
                  <a:pt x="1484313" y="3878633"/>
                  <a:pt x="1460093" y="3862759"/>
                  <a:pt x="1501073" y="3866909"/>
                </a:cubicBezTo>
                <a:cubicBezTo>
                  <a:pt x="1542053" y="3871059"/>
                  <a:pt x="1646307" y="3891276"/>
                  <a:pt x="1689804" y="3927527"/>
                </a:cubicBezTo>
                <a:cubicBezTo>
                  <a:pt x="1732625" y="3963214"/>
                  <a:pt x="1781993" y="3956443"/>
                  <a:pt x="1819208" y="3970118"/>
                </a:cubicBezTo>
                <a:cubicBezTo>
                  <a:pt x="1856423" y="3983793"/>
                  <a:pt x="1947353" y="4042395"/>
                  <a:pt x="1922622" y="4002435"/>
                </a:cubicBezTo>
                <a:cubicBezTo>
                  <a:pt x="1836307" y="3930000"/>
                  <a:pt x="1728562" y="3859945"/>
                  <a:pt x="1663678" y="3785129"/>
                </a:cubicBezTo>
                <a:cubicBezTo>
                  <a:pt x="1626621" y="3752336"/>
                  <a:pt x="1589565" y="3681442"/>
                  <a:pt x="1552508" y="3648649"/>
                </a:cubicBezTo>
                <a:lnTo>
                  <a:pt x="1504543" y="3643750"/>
                </a:lnTo>
                <a:cubicBezTo>
                  <a:pt x="1495925" y="3613633"/>
                  <a:pt x="1480164" y="3626379"/>
                  <a:pt x="1471546" y="3596262"/>
                </a:cubicBezTo>
                <a:cubicBezTo>
                  <a:pt x="1460433" y="3548637"/>
                  <a:pt x="1506471" y="3605787"/>
                  <a:pt x="1495358" y="3558162"/>
                </a:cubicBezTo>
                <a:cubicBezTo>
                  <a:pt x="1467940" y="3488561"/>
                  <a:pt x="1471478" y="3426105"/>
                  <a:pt x="1413103" y="3349360"/>
                </a:cubicBezTo>
                <a:cubicBezTo>
                  <a:pt x="1419884" y="3249098"/>
                  <a:pt x="1388564" y="3177411"/>
                  <a:pt x="1395345" y="3077149"/>
                </a:cubicBezTo>
                <a:lnTo>
                  <a:pt x="1440385" y="2774458"/>
                </a:lnTo>
                <a:lnTo>
                  <a:pt x="1556794" y="2246025"/>
                </a:lnTo>
                <a:lnTo>
                  <a:pt x="1759948" y="1434971"/>
                </a:lnTo>
                <a:cubicBezTo>
                  <a:pt x="1821294" y="1281777"/>
                  <a:pt x="1858826" y="1135727"/>
                  <a:pt x="1943985" y="975390"/>
                </a:cubicBezTo>
                <a:lnTo>
                  <a:pt x="2110129" y="693926"/>
                </a:lnTo>
                <a:lnTo>
                  <a:pt x="2497320" y="361503"/>
                </a:lnTo>
                <a:cubicBezTo>
                  <a:pt x="2588533" y="283648"/>
                  <a:pt x="2623980" y="286948"/>
                  <a:pt x="2666933" y="252987"/>
                </a:cubicBezTo>
                <a:cubicBezTo>
                  <a:pt x="2709886" y="219026"/>
                  <a:pt x="2728052" y="167659"/>
                  <a:pt x="2755039" y="157737"/>
                </a:cubicBezTo>
                <a:cubicBezTo>
                  <a:pt x="2782026" y="147815"/>
                  <a:pt x="2795180" y="187559"/>
                  <a:pt x="2819333" y="167262"/>
                </a:cubicBezTo>
                <a:cubicBezTo>
                  <a:pt x="2843486" y="146965"/>
                  <a:pt x="2845288" y="72851"/>
                  <a:pt x="2873761" y="112153"/>
                </a:cubicBezTo>
                <a:lnTo>
                  <a:pt x="2971120" y="391167"/>
                </a:lnTo>
                <a:lnTo>
                  <a:pt x="3087530" y="290201"/>
                </a:lnTo>
                <a:lnTo>
                  <a:pt x="3158695" y="165629"/>
                </a:lnTo>
                <a:cubicBezTo>
                  <a:pt x="3192418" y="136804"/>
                  <a:pt x="3218997" y="143699"/>
                  <a:pt x="3252720" y="114874"/>
                </a:cubicBezTo>
                <a:cubicBezTo>
                  <a:pt x="3287917" y="81876"/>
                  <a:pt x="3299301" y="48879"/>
                  <a:pt x="3358311" y="15881"/>
                </a:cubicBezTo>
                <a:cubicBezTo>
                  <a:pt x="3481842" y="-22264"/>
                  <a:pt x="3595847" y="15791"/>
                  <a:pt x="3686040" y="51465"/>
                </a:cubicBezTo>
                <a:cubicBezTo>
                  <a:pt x="3714638" y="92445"/>
                  <a:pt x="3781335" y="121520"/>
                  <a:pt x="3809933" y="162500"/>
                </a:cubicBezTo>
                <a:lnTo>
                  <a:pt x="3868920" y="325785"/>
                </a:lnTo>
                <a:lnTo>
                  <a:pt x="3913959" y="716514"/>
                </a:lnTo>
                <a:lnTo>
                  <a:pt x="3875995" y="900482"/>
                </a:lnTo>
                <a:lnTo>
                  <a:pt x="3725228" y="978928"/>
                </a:lnTo>
                <a:cubicBezTo>
                  <a:pt x="3681685" y="1031179"/>
                  <a:pt x="3632869" y="1056648"/>
                  <a:pt x="3611268" y="1083295"/>
                </a:cubicBezTo>
                <a:cubicBezTo>
                  <a:pt x="3589667" y="1109943"/>
                  <a:pt x="3604351" y="1125319"/>
                  <a:pt x="3595620" y="1138813"/>
                </a:cubicBezTo>
                <a:cubicBezTo>
                  <a:pt x="3586889" y="1152307"/>
                  <a:pt x="3576286" y="1116644"/>
                  <a:pt x="3561262" y="1145207"/>
                </a:cubicBezTo>
                <a:cubicBezTo>
                  <a:pt x="3546238" y="1173770"/>
                  <a:pt x="3539151" y="1260755"/>
                  <a:pt x="3505473" y="1310194"/>
                </a:cubicBezTo>
                <a:cubicBezTo>
                  <a:pt x="3479778" y="1284499"/>
                  <a:pt x="3435034" y="1273092"/>
                  <a:pt x="3428389" y="1233109"/>
                </a:cubicBezTo>
                <a:lnTo>
                  <a:pt x="3374912" y="1262636"/>
                </a:lnTo>
                <a:cubicBezTo>
                  <a:pt x="3365931" y="1264224"/>
                  <a:pt x="3328376" y="1215806"/>
                  <a:pt x="3319395" y="1217394"/>
                </a:cubicBezTo>
                <a:lnTo>
                  <a:pt x="3314428" y="1287674"/>
                </a:lnTo>
                <a:lnTo>
                  <a:pt x="3156313" y="1364894"/>
                </a:lnTo>
                <a:cubicBezTo>
                  <a:pt x="3171711" y="1461913"/>
                  <a:pt x="3215686" y="1554170"/>
                  <a:pt x="3245372" y="1648808"/>
                </a:cubicBezTo>
                <a:lnTo>
                  <a:pt x="3191965" y="1653365"/>
                </a:lnTo>
                <a:cubicBezTo>
                  <a:pt x="3191194" y="1724644"/>
                  <a:pt x="3166610" y="1743536"/>
                  <a:pt x="3165839" y="1814815"/>
                </a:cubicBezTo>
                <a:cubicBezTo>
                  <a:pt x="3163843" y="1860150"/>
                  <a:pt x="3142798" y="1903103"/>
                  <a:pt x="3140802" y="1948438"/>
                </a:cubicBezTo>
                <a:lnTo>
                  <a:pt x="3150463" y="2023956"/>
                </a:lnTo>
                <a:cubicBezTo>
                  <a:pt x="3159149" y="2035296"/>
                  <a:pt x="3172597" y="2113310"/>
                  <a:pt x="3181283" y="2124650"/>
                </a:cubicBezTo>
                <a:cubicBezTo>
                  <a:pt x="3192781" y="2121565"/>
                  <a:pt x="3200503" y="2107810"/>
                  <a:pt x="3206252" y="2117777"/>
                </a:cubicBezTo>
                <a:cubicBezTo>
                  <a:pt x="3212001" y="2127744"/>
                  <a:pt x="3206445" y="2186878"/>
                  <a:pt x="3215777" y="2184452"/>
                </a:cubicBezTo>
                <a:cubicBezTo>
                  <a:pt x="3225109" y="2182026"/>
                  <a:pt x="3227411" y="2108197"/>
                  <a:pt x="3262245" y="2103219"/>
                </a:cubicBezTo>
                <a:cubicBezTo>
                  <a:pt x="3297079" y="2098241"/>
                  <a:pt x="3395573" y="2166219"/>
                  <a:pt x="3441452" y="2145060"/>
                </a:cubicBezTo>
                <a:cubicBezTo>
                  <a:pt x="3482205" y="2127688"/>
                  <a:pt x="3506290" y="2062691"/>
                  <a:pt x="3563712" y="2092944"/>
                </a:cubicBezTo>
                <a:lnTo>
                  <a:pt x="3760879" y="2071514"/>
                </a:lnTo>
                <a:cubicBezTo>
                  <a:pt x="3827327" y="2016064"/>
                  <a:pt x="3946164" y="2005859"/>
                  <a:pt x="3960224" y="1905165"/>
                </a:cubicBezTo>
                <a:lnTo>
                  <a:pt x="4045540" y="1705888"/>
                </a:lnTo>
                <a:cubicBezTo>
                  <a:pt x="4086067" y="1676407"/>
                  <a:pt x="4148025" y="1554056"/>
                  <a:pt x="4188552" y="1524575"/>
                </a:cubicBezTo>
                <a:lnTo>
                  <a:pt x="4219168" y="1567980"/>
                </a:lnTo>
                <a:lnTo>
                  <a:pt x="4276114" y="1469397"/>
                </a:lnTo>
                <a:cubicBezTo>
                  <a:pt x="4279470" y="1507633"/>
                  <a:pt x="4316164" y="1491102"/>
                  <a:pt x="4319520" y="1529338"/>
                </a:cubicBezTo>
                <a:lnTo>
                  <a:pt x="4266657" y="1671259"/>
                </a:lnTo>
                <a:lnTo>
                  <a:pt x="4215631" y="1769775"/>
                </a:lnTo>
                <a:cubicBezTo>
                  <a:pt x="4251055" y="1791229"/>
                  <a:pt x="4262665" y="1796015"/>
                  <a:pt x="4307614" y="1779369"/>
                </a:cubicBezTo>
                <a:lnTo>
                  <a:pt x="4547168" y="1627240"/>
                </a:lnTo>
                <a:lnTo>
                  <a:pt x="4583771" y="1669149"/>
                </a:lnTo>
                <a:lnTo>
                  <a:pt x="4645412" y="1620164"/>
                </a:lnTo>
                <a:cubicBezTo>
                  <a:pt x="4640763" y="1647832"/>
                  <a:pt x="4690882" y="1635020"/>
                  <a:pt x="4686233" y="1662688"/>
                </a:cubicBezTo>
                <a:lnTo>
                  <a:pt x="4612277" y="1778143"/>
                </a:lnTo>
                <a:lnTo>
                  <a:pt x="4744131" y="1723510"/>
                </a:lnTo>
                <a:cubicBezTo>
                  <a:pt x="4748644" y="1749273"/>
                  <a:pt x="4767445" y="1741700"/>
                  <a:pt x="4771958" y="1767463"/>
                </a:cubicBezTo>
                <a:cubicBezTo>
                  <a:pt x="4772752" y="1785719"/>
                  <a:pt x="4690201" y="1818263"/>
                  <a:pt x="4690995" y="1836519"/>
                </a:cubicBezTo>
                <a:cubicBezTo>
                  <a:pt x="4709251" y="1841281"/>
                  <a:pt x="4748939" y="1819851"/>
                  <a:pt x="4767195" y="1824613"/>
                </a:cubicBezTo>
                <a:lnTo>
                  <a:pt x="4773795" y="1879108"/>
                </a:lnTo>
                <a:lnTo>
                  <a:pt x="4534989" y="2041918"/>
                </a:lnTo>
                <a:cubicBezTo>
                  <a:pt x="4552860" y="2034570"/>
                  <a:pt x="4561206" y="2053417"/>
                  <a:pt x="4579077" y="2046069"/>
                </a:cubicBezTo>
                <a:lnTo>
                  <a:pt x="4669155" y="1969256"/>
                </a:lnTo>
                <a:lnTo>
                  <a:pt x="4708412" y="2004770"/>
                </a:lnTo>
                <a:cubicBezTo>
                  <a:pt x="4653394" y="2043143"/>
                  <a:pt x="4617426" y="2091040"/>
                  <a:pt x="4562408" y="2129413"/>
                </a:cubicBezTo>
                <a:cubicBezTo>
                  <a:pt x="4491968" y="2158350"/>
                  <a:pt x="4438198" y="2149188"/>
                  <a:pt x="4351089" y="2216225"/>
                </a:cubicBezTo>
                <a:cubicBezTo>
                  <a:pt x="4277452" y="2243575"/>
                  <a:pt x="4266010" y="2266708"/>
                  <a:pt x="4230189" y="2274464"/>
                </a:cubicBezTo>
                <a:cubicBezTo>
                  <a:pt x="4194368" y="2282220"/>
                  <a:pt x="4176781" y="2254440"/>
                  <a:pt x="4136164" y="2262763"/>
                </a:cubicBezTo>
                <a:cubicBezTo>
                  <a:pt x="4095547" y="2271086"/>
                  <a:pt x="3991780" y="2309662"/>
                  <a:pt x="3967435" y="2350596"/>
                </a:cubicBezTo>
                <a:lnTo>
                  <a:pt x="3973423" y="2546470"/>
                </a:lnTo>
                <a:lnTo>
                  <a:pt x="3836875" y="2630835"/>
                </a:lnTo>
                <a:lnTo>
                  <a:pt x="3782174" y="2580896"/>
                </a:lnTo>
                <a:lnTo>
                  <a:pt x="3613513" y="2688938"/>
                </a:lnTo>
                <a:cubicBezTo>
                  <a:pt x="3551986" y="2706423"/>
                  <a:pt x="3502366" y="2685809"/>
                  <a:pt x="3440839" y="2703294"/>
                </a:cubicBezTo>
                <a:lnTo>
                  <a:pt x="3189651" y="2795822"/>
                </a:lnTo>
                <a:lnTo>
                  <a:pt x="3028067" y="2837323"/>
                </a:lnTo>
                <a:lnTo>
                  <a:pt x="2922339" y="2741189"/>
                </a:lnTo>
                <a:lnTo>
                  <a:pt x="2909344" y="2841065"/>
                </a:lnTo>
                <a:lnTo>
                  <a:pt x="2873626" y="3083477"/>
                </a:lnTo>
                <a:lnTo>
                  <a:pt x="2772865" y="3210362"/>
                </a:lnTo>
                <a:lnTo>
                  <a:pt x="3004390" y="3351741"/>
                </a:lnTo>
                <a:lnTo>
                  <a:pt x="3170601" y="3546392"/>
                </a:lnTo>
                <a:cubicBezTo>
                  <a:pt x="3208293" y="3592384"/>
                  <a:pt x="3162641" y="3590752"/>
                  <a:pt x="3200333" y="3636744"/>
                </a:cubicBezTo>
                <a:lnTo>
                  <a:pt x="3371306" y="3842143"/>
                </a:lnTo>
                <a:lnTo>
                  <a:pt x="3525611" y="4076117"/>
                </a:lnTo>
                <a:lnTo>
                  <a:pt x="3583851" y="4249405"/>
                </a:lnTo>
                <a:lnTo>
                  <a:pt x="3605282" y="4383639"/>
                </a:lnTo>
                <a:lnTo>
                  <a:pt x="3925934" y="4338599"/>
                </a:lnTo>
                <a:lnTo>
                  <a:pt x="4586492" y="4279067"/>
                </a:lnTo>
                <a:lnTo>
                  <a:pt x="4726374" y="4223346"/>
                </a:lnTo>
                <a:cubicBezTo>
                  <a:pt x="4863738" y="4279294"/>
                  <a:pt x="4982052" y="4211417"/>
                  <a:pt x="5109891" y="4205453"/>
                </a:cubicBezTo>
                <a:lnTo>
                  <a:pt x="5417480" y="4161638"/>
                </a:lnTo>
                <a:lnTo>
                  <a:pt x="5885362" y="4128369"/>
                </a:lnTo>
                <a:lnTo>
                  <a:pt x="6248876" y="4088091"/>
                </a:lnTo>
                <a:cubicBezTo>
                  <a:pt x="6312127" y="4114626"/>
                  <a:pt x="6399191" y="4105441"/>
                  <a:pt x="6474348" y="4074825"/>
                </a:cubicBezTo>
                <a:cubicBezTo>
                  <a:pt x="6520272" y="4079179"/>
                  <a:pt x="6540660" y="4094601"/>
                  <a:pt x="6612120" y="4087888"/>
                </a:cubicBezTo>
                <a:cubicBezTo>
                  <a:pt x="6683580" y="4081175"/>
                  <a:pt x="6811668" y="4065028"/>
                  <a:pt x="6903108" y="4034548"/>
                </a:cubicBezTo>
                <a:lnTo>
                  <a:pt x="7265263" y="4012028"/>
                </a:lnTo>
                <a:lnTo>
                  <a:pt x="7565708" y="3996448"/>
                </a:lnTo>
                <a:cubicBezTo>
                  <a:pt x="7693320" y="3969415"/>
                  <a:pt x="7894752" y="3978101"/>
                  <a:pt x="8022364" y="3951068"/>
                </a:cubicBezTo>
                <a:cubicBezTo>
                  <a:pt x="8022545" y="3935715"/>
                  <a:pt x="8022727" y="3920361"/>
                  <a:pt x="8022908" y="3905008"/>
                </a:cubicBezTo>
                <a:lnTo>
                  <a:pt x="8083392" y="3864730"/>
                </a:lnTo>
                <a:cubicBezTo>
                  <a:pt x="8104370" y="3941997"/>
                  <a:pt x="8163448" y="3919249"/>
                  <a:pt x="8203476" y="3946509"/>
                </a:cubicBezTo>
                <a:cubicBezTo>
                  <a:pt x="8308341" y="3914056"/>
                  <a:pt x="8389395" y="3910178"/>
                  <a:pt x="8482354" y="3892013"/>
                </a:cubicBezTo>
                <a:lnTo>
                  <a:pt x="8649925" y="3931133"/>
                </a:lnTo>
                <a:lnTo>
                  <a:pt x="8845868" y="3865819"/>
                </a:lnTo>
                <a:lnTo>
                  <a:pt x="8959828" y="3890584"/>
                </a:lnTo>
                <a:cubicBezTo>
                  <a:pt x="8999765" y="3878995"/>
                  <a:pt x="9061133" y="3865025"/>
                  <a:pt x="9096308" y="3832005"/>
                </a:cubicBezTo>
                <a:lnTo>
                  <a:pt x="9147471" y="3839965"/>
                </a:lnTo>
                <a:cubicBezTo>
                  <a:pt x="9149058" y="4517941"/>
                  <a:pt x="9145884" y="5195917"/>
                  <a:pt x="9147471" y="5873893"/>
                </a:cubicBezTo>
                <a:lnTo>
                  <a:pt x="0" y="5877499"/>
                </a:lnTo>
                <a:close/>
              </a:path>
            </a:pathLst>
          </a:custGeom>
          <a:blipFill>
            <a:blip r:embed="rId2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0C70051F-B753-408E-9252-D51E3C73332A}"/>
              </a:ext>
            </a:extLst>
          </p:cNvPr>
          <p:cNvSpPr txBox="1">
            <a:spLocks/>
          </p:cNvSpPr>
          <p:nvPr/>
        </p:nvSpPr>
        <p:spPr>
          <a:xfrm>
            <a:off x="3162299" y="1778000"/>
            <a:ext cx="2023431" cy="744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confess</a:t>
            </a:r>
          </a:p>
        </p:txBody>
      </p:sp>
      <p:sp>
        <p:nvSpPr>
          <p:cNvPr id="23" name="Rectangle 2">
            <a:extLst>
              <a:ext uri="{FF2B5EF4-FFF2-40B4-BE49-F238E27FC236}">
                <a16:creationId xmlns:a16="http://schemas.microsoft.com/office/drawing/2014/main" id="{02D099C0-2E0A-424F-BDE7-DE1EB0431DD3}"/>
              </a:ext>
            </a:extLst>
          </p:cNvPr>
          <p:cNvSpPr>
            <a:spLocks noGrp="1" noChangeArrowheads="1"/>
          </p:cNvSpPr>
          <p:nvPr>
            <p:ph type="title"/>
          </p:nvPr>
        </p:nvSpPr>
        <p:spPr>
          <a:xfrm>
            <a:off x="457200" y="1740607"/>
            <a:ext cx="8229600" cy="339980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confess our sins,                                    He is faithful and just to forgive   us our sins and to cleanse us     from all unrighteousness.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4" name="Rectangle 2">
            <a:extLst>
              <a:ext uri="{FF2B5EF4-FFF2-40B4-BE49-F238E27FC236}">
                <a16:creationId xmlns:a16="http://schemas.microsoft.com/office/drawing/2014/main" id="{8BF12A27-18CE-4ED3-AE89-0D593BA4E4F9}"/>
              </a:ext>
            </a:extLst>
          </p:cNvPr>
          <p:cNvSpPr txBox="1">
            <a:spLocks noChangeArrowheads="1"/>
          </p:cNvSpPr>
          <p:nvPr/>
        </p:nvSpPr>
        <p:spPr bwMode="auto">
          <a:xfrm>
            <a:off x="3169578" y="1746703"/>
            <a:ext cx="20064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confess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0183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Scale>
                                      <p:cBhvr>
                                        <p:cTn id="7"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
                                        </p:tgtEl>
                                        <p:attrNameLst>
                                          <p:attrName>ppt_x</p:attrName>
                                          <p:attrName>ppt_y</p:attrName>
                                        </p:attrNameLst>
                                      </p:cBhvr>
                                    </p:animMotion>
                                    <p:animEffect transition="in" filter="fade">
                                      <p:cBhvr>
                                        <p:cTn id="9" dur="1000"/>
                                        <p:tgtEl>
                                          <p:spTgt spid="23"/>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par>
                                <p:cTn id="54" presetID="18" presetClass="emph" presetSubtype="0" fill="hold" grpId="1" nodeType="withEffect">
                                  <p:stCondLst>
                                    <p:cond delay="0"/>
                                  </p:stCondLst>
                                  <p:childTnLst>
                                    <p:set>
                                      <p:cBhvr override="childStyle">
                                        <p:cTn id="55" dur="500" fill="hold"/>
                                        <p:tgtEl>
                                          <p:spTgt spid="22"/>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5A05A2-5E87-461F-9B31-50FD5683A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5639" cy="1950482"/>
          </a:xfrm>
          <a:prstGeom prst="rect">
            <a:avLst/>
          </a:prstGeom>
        </p:spPr>
      </p:pic>
      <p:pic>
        <p:nvPicPr>
          <p:cNvPr id="5" name="Picture 2">
            <a:extLst>
              <a:ext uri="{FF2B5EF4-FFF2-40B4-BE49-F238E27FC236}">
                <a16:creationId xmlns:a16="http://schemas.microsoft.com/office/drawing/2014/main" id="{9D49D2B4-3C41-4CEE-BE9F-AE2C2E533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957" y="-1"/>
            <a:ext cx="1499970" cy="1959429"/>
          </a:xfrm>
          <a:prstGeom prst="rect">
            <a:avLst/>
          </a:prstGeom>
        </p:spPr>
      </p:pic>
      <p:pic>
        <p:nvPicPr>
          <p:cNvPr id="6" name="Picture 2">
            <a:extLst>
              <a:ext uri="{FF2B5EF4-FFF2-40B4-BE49-F238E27FC236}">
                <a16:creationId xmlns:a16="http://schemas.microsoft.com/office/drawing/2014/main" id="{4D9797F6-9C75-48BF-84B5-6381AE634A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1380" y="3444"/>
            <a:ext cx="1944183" cy="1954078"/>
          </a:xfrm>
          <a:prstGeom prst="rect">
            <a:avLst/>
          </a:prstGeom>
        </p:spPr>
      </p:pic>
      <p:pic>
        <p:nvPicPr>
          <p:cNvPr id="7" name="Picture 2">
            <a:extLst>
              <a:ext uri="{FF2B5EF4-FFF2-40B4-BE49-F238E27FC236}">
                <a16:creationId xmlns:a16="http://schemas.microsoft.com/office/drawing/2014/main" id="{58DBE23C-CFAD-4354-BE10-5A2963E64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297" y="0"/>
            <a:ext cx="1894703" cy="1958206"/>
          </a:xfrm>
          <a:prstGeom prst="rect">
            <a:avLst/>
          </a:prstGeom>
        </p:spPr>
      </p:pic>
      <p:pic>
        <p:nvPicPr>
          <p:cNvPr id="8" name="Picture 2">
            <a:extLst>
              <a:ext uri="{FF2B5EF4-FFF2-40B4-BE49-F238E27FC236}">
                <a16:creationId xmlns:a16="http://schemas.microsoft.com/office/drawing/2014/main" id="{15DB9388-0469-46C0-A446-BD2204317F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3616085"/>
            <a:ext cx="1898073" cy="1629380"/>
          </a:xfrm>
          <a:prstGeom prst="rect">
            <a:avLst/>
          </a:prstGeom>
        </p:spPr>
      </p:pic>
      <p:pic>
        <p:nvPicPr>
          <p:cNvPr id="9" name="Picture 2">
            <a:extLst>
              <a:ext uri="{FF2B5EF4-FFF2-40B4-BE49-F238E27FC236}">
                <a16:creationId xmlns:a16="http://schemas.microsoft.com/office/drawing/2014/main" id="{C25D1FC1-E81B-4A54-B9AD-8111AB73FA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41131"/>
            <a:ext cx="1841157" cy="1616870"/>
          </a:xfrm>
          <a:prstGeom prst="rect">
            <a:avLst/>
          </a:prstGeom>
        </p:spPr>
      </p:pic>
      <p:pic>
        <p:nvPicPr>
          <p:cNvPr id="10" name="Picture 2">
            <a:extLst>
              <a:ext uri="{FF2B5EF4-FFF2-40B4-BE49-F238E27FC236}">
                <a16:creationId xmlns:a16="http://schemas.microsoft.com/office/drawing/2014/main" id="{91D77739-1D5B-4D82-A0E0-4E5B55C6C5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7983" y="3617119"/>
            <a:ext cx="1772635" cy="1630967"/>
          </a:xfrm>
          <a:prstGeom prst="rect">
            <a:avLst/>
          </a:prstGeom>
        </p:spPr>
      </p:pic>
      <p:pic>
        <p:nvPicPr>
          <p:cNvPr id="11" name="Picture 2">
            <a:extLst>
              <a:ext uri="{FF2B5EF4-FFF2-40B4-BE49-F238E27FC236}">
                <a16:creationId xmlns:a16="http://schemas.microsoft.com/office/drawing/2014/main" id="{67FAE1DA-14B0-4D33-A638-0A0038AD529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686" b="14686"/>
          <a:stretch/>
        </p:blipFill>
        <p:spPr>
          <a:xfrm>
            <a:off x="1835944" y="1954485"/>
            <a:ext cx="1849365" cy="1667017"/>
          </a:xfrm>
          <a:prstGeom prst="rect">
            <a:avLst/>
          </a:prstGeom>
        </p:spPr>
      </p:pic>
      <p:pic>
        <p:nvPicPr>
          <p:cNvPr id="12" name="Picture 2">
            <a:extLst>
              <a:ext uri="{FF2B5EF4-FFF2-40B4-BE49-F238E27FC236}">
                <a16:creationId xmlns:a16="http://schemas.microsoft.com/office/drawing/2014/main" id="{CDD498B2-2BCD-4459-BA9F-959B791FC5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3536" y="1957046"/>
            <a:ext cx="1852607" cy="1661366"/>
          </a:xfrm>
          <a:prstGeom prst="rect">
            <a:avLst/>
          </a:prstGeom>
        </p:spPr>
      </p:pic>
      <p:pic>
        <p:nvPicPr>
          <p:cNvPr id="13" name="Picture 2">
            <a:extLst>
              <a:ext uri="{FF2B5EF4-FFF2-40B4-BE49-F238E27FC236}">
                <a16:creationId xmlns:a16="http://schemas.microsoft.com/office/drawing/2014/main" id="{F4B48B58-17F9-4008-8BBD-09A4EB6638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5772" y="0"/>
            <a:ext cx="1912960" cy="1950618"/>
          </a:xfrm>
          <a:prstGeom prst="rect">
            <a:avLst/>
          </a:prstGeom>
        </p:spPr>
      </p:pic>
      <p:pic>
        <p:nvPicPr>
          <p:cNvPr id="14" name="Picture 2">
            <a:extLst>
              <a:ext uri="{FF2B5EF4-FFF2-40B4-BE49-F238E27FC236}">
                <a16:creationId xmlns:a16="http://schemas.microsoft.com/office/drawing/2014/main" id="{48AE680A-0FE0-458E-A27F-B4631EFD04D3}"/>
              </a:ext>
            </a:extLst>
          </p:cNvPr>
          <p:cNvPicPr>
            <a:picLocks noChangeAspect="1"/>
          </p:cNvPicPr>
          <p:nvPr/>
        </p:nvPicPr>
        <p:blipFill rotWithShape="1">
          <a:blip r:embed="rId13">
            <a:extLst>
              <a:ext uri="{28A0092B-C50C-407E-A947-70E740481C1C}">
                <a14:useLocalDpi xmlns:a14="http://schemas.microsoft.com/office/drawing/2010/main" val="0"/>
              </a:ext>
            </a:extLst>
          </a:blip>
          <a:srcRect b="8470"/>
          <a:stretch/>
        </p:blipFill>
        <p:spPr>
          <a:xfrm>
            <a:off x="7241997" y="1954325"/>
            <a:ext cx="1902003" cy="1672076"/>
          </a:xfrm>
          <a:prstGeom prst="rect">
            <a:avLst/>
          </a:prstGeom>
        </p:spPr>
      </p:pic>
      <p:pic>
        <p:nvPicPr>
          <p:cNvPr id="15" name="Picture 2">
            <a:extLst>
              <a:ext uri="{FF2B5EF4-FFF2-40B4-BE49-F238E27FC236}">
                <a16:creationId xmlns:a16="http://schemas.microsoft.com/office/drawing/2014/main" id="{932050D5-F4BE-4706-8FDC-AB469C6AF3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70618" y="3624549"/>
            <a:ext cx="1764889" cy="1616421"/>
          </a:xfrm>
          <a:prstGeom prst="rect">
            <a:avLst/>
          </a:prstGeom>
        </p:spPr>
      </p:pic>
      <p:pic>
        <p:nvPicPr>
          <p:cNvPr id="16" name="Picture 2">
            <a:extLst>
              <a:ext uri="{FF2B5EF4-FFF2-40B4-BE49-F238E27FC236}">
                <a16:creationId xmlns:a16="http://schemas.microsoft.com/office/drawing/2014/main" id="{9BE4ED60-8776-45DB-8180-43C513FA4E1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81845" y="1959429"/>
            <a:ext cx="1707573" cy="1661366"/>
          </a:xfrm>
          <a:prstGeom prst="rect">
            <a:avLst/>
          </a:prstGeom>
        </p:spPr>
      </p:pic>
      <p:pic>
        <p:nvPicPr>
          <p:cNvPr id="17" name="Picture 4">
            <a:extLst>
              <a:ext uri="{FF2B5EF4-FFF2-40B4-BE49-F238E27FC236}">
                <a16:creationId xmlns:a16="http://schemas.microsoft.com/office/drawing/2014/main" id="{7ABF421A-70F5-45CF-BAF2-DFF46329B9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28800" y="5244029"/>
            <a:ext cx="1814872" cy="1613971"/>
          </a:xfrm>
          <a:prstGeom prst="rect">
            <a:avLst/>
          </a:prstGeom>
        </p:spPr>
      </p:pic>
      <p:pic>
        <p:nvPicPr>
          <p:cNvPr id="18" name="Picture 2">
            <a:extLst>
              <a:ext uri="{FF2B5EF4-FFF2-40B4-BE49-F238E27FC236}">
                <a16:creationId xmlns:a16="http://schemas.microsoft.com/office/drawing/2014/main" id="{9ADD11A2-FB3D-4A5B-A749-FDF10F6302F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29892" y="5244029"/>
            <a:ext cx="1898072" cy="1613971"/>
          </a:xfrm>
          <a:prstGeom prst="rect">
            <a:avLst/>
          </a:prstGeom>
        </p:spPr>
      </p:pic>
      <p:pic>
        <p:nvPicPr>
          <p:cNvPr id="19" name="Picture 2">
            <a:extLst>
              <a:ext uri="{FF2B5EF4-FFF2-40B4-BE49-F238E27FC236}">
                <a16:creationId xmlns:a16="http://schemas.microsoft.com/office/drawing/2014/main" id="{F2ABD77C-5E77-4DE5-B173-2B710B8600C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81932" y="5244029"/>
            <a:ext cx="1805560" cy="1613971"/>
          </a:xfrm>
          <a:prstGeom prst="rect">
            <a:avLst/>
          </a:prstGeom>
        </p:spPr>
      </p:pic>
      <p:pic>
        <p:nvPicPr>
          <p:cNvPr id="20" name="Picture 2">
            <a:extLst>
              <a:ext uri="{FF2B5EF4-FFF2-40B4-BE49-F238E27FC236}">
                <a16:creationId xmlns:a16="http://schemas.microsoft.com/office/drawing/2014/main" id="{48E63B9F-C582-4A0D-9143-060CF1F8C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624949"/>
            <a:ext cx="1833563" cy="1618563"/>
          </a:xfrm>
          <a:prstGeom prst="rect">
            <a:avLst/>
          </a:prstGeom>
        </p:spPr>
      </p:pic>
      <p:pic>
        <p:nvPicPr>
          <p:cNvPr id="21" name="Picture 2">
            <a:extLst>
              <a:ext uri="{FF2B5EF4-FFF2-40B4-BE49-F238E27FC236}">
                <a16:creationId xmlns:a16="http://schemas.microsoft.com/office/drawing/2014/main" id="{4A70C874-98F0-43F8-86DD-B3470DD39F1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1954508"/>
            <a:ext cx="1839467" cy="1666364"/>
          </a:xfrm>
          <a:prstGeom prst="rect">
            <a:avLst/>
          </a:prstGeom>
        </p:spPr>
      </p:pic>
      <p:pic>
        <p:nvPicPr>
          <p:cNvPr id="22" name="Picture 2">
            <a:extLst>
              <a:ext uri="{FF2B5EF4-FFF2-40B4-BE49-F238E27FC236}">
                <a16:creationId xmlns:a16="http://schemas.microsoft.com/office/drawing/2014/main" id="{038519E2-B431-4938-92FC-DF24EBD5544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73636" y="5240033"/>
            <a:ext cx="1870364" cy="1617968"/>
          </a:xfrm>
          <a:prstGeom prst="rect">
            <a:avLst/>
          </a:prstGeom>
        </p:spPr>
      </p:pic>
      <p:pic>
        <p:nvPicPr>
          <p:cNvPr id="23" name="Picture 2">
            <a:extLst>
              <a:ext uri="{FF2B5EF4-FFF2-40B4-BE49-F238E27FC236}">
                <a16:creationId xmlns:a16="http://schemas.microsoft.com/office/drawing/2014/main" id="{9E5915B8-F2AA-495F-86F9-0F1835CF608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21894" y="3617119"/>
            <a:ext cx="1889197" cy="1628775"/>
          </a:xfrm>
          <a:prstGeom prst="rect">
            <a:avLst/>
          </a:prstGeom>
        </p:spPr>
      </p:pic>
    </p:spTree>
    <p:extLst>
      <p:ext uri="{BB962C8B-B14F-4D97-AF65-F5344CB8AC3E}">
        <p14:creationId xmlns:p14="http://schemas.microsoft.com/office/powerpoint/2010/main" val="376188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E0C71-62E8-4203-BD5F-D17E0F4EE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Earth is defiled for the breaking of God’s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Rejecting God’s law plunges people into calamity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reverses truth asserting lies as true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clear on what He calls evil abominations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truth, the people destroy themselves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Rulers are a terror to those practicing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By not enforcing laws rapidly only increases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Fair hands of justice cannot change driven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Hearts grow cold from abounding lawless lies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proclaims murderers shall be executed by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Apostle Paul condoned the death penalty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Hateful hearts are murderous with no inheritance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exact justice where man cannot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53278">
            <a:off x="749973" y="1585062"/>
            <a:ext cx="8377439" cy="376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Villains have little conscience for God’s Word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88889E-6 3.7037E-6 L -0.0592 0.54745 " pathEditMode="relative" rAng="0" ptsTypes="AA">
                                      <p:cBhvr>
                                        <p:cTn id="189" dur="1750" fill="hold"/>
                                        <p:tgtEl>
                                          <p:spTgt spid="4">
                                            <p:txEl>
                                              <p:pRg st="0" end="0"/>
                                            </p:txEl>
                                          </p:spTgt>
                                        </p:tgtEl>
                                        <p:attrNameLst>
                                          <p:attrName>ppt_x</p:attrName>
                                          <p:attrName>ppt_y</p:attrName>
                                        </p:attrNameLst>
                                      </p:cBhvr>
                                      <p:rCtr x="-2969" y="27361"/>
                                    </p:animMotion>
                                  </p:childTnLst>
                                </p:cTn>
                              </p:par>
                              <p:par>
                                <p:cTn id="190" presetID="0" presetClass="path" presetSubtype="0" accel="50000" decel="50000" fill="hold" nodeType="withEffect">
                                  <p:stCondLst>
                                    <p:cond delay="0"/>
                                  </p:stCondLst>
                                  <p:childTnLst>
                                    <p:animMotion origin="layout" path="M 1.11111E-6 -2.96296E-6 L -0.08247 0.4838 " pathEditMode="relative" rAng="0" ptsTypes="AA">
                                      <p:cBhvr>
                                        <p:cTn id="191" dur="1750" fill="hold"/>
                                        <p:tgtEl>
                                          <p:spTgt spid="4">
                                            <p:txEl>
                                              <p:pRg st="1" end="1"/>
                                            </p:txEl>
                                          </p:spTgt>
                                        </p:tgtEl>
                                        <p:attrNameLst>
                                          <p:attrName>ppt_x</p:attrName>
                                          <p:attrName>ppt_y</p:attrName>
                                        </p:attrNameLst>
                                      </p:cBhvr>
                                      <p:rCtr x="-4132" y="24190"/>
                                    </p:animMotion>
                                  </p:childTnLst>
                                </p:cTn>
                              </p:par>
                              <p:par>
                                <p:cTn id="192" presetID="0" presetClass="path" presetSubtype="0" accel="50000" decel="50000" fill="hold" nodeType="withEffect">
                                  <p:stCondLst>
                                    <p:cond delay="0"/>
                                  </p:stCondLst>
                                  <p:childTnLst>
                                    <p:animMotion origin="layout" path="M 4.16667E-6 0.00023 L 0.00277 0.41135 " pathEditMode="relative" rAng="0" ptsTypes="AA">
                                      <p:cBhvr>
                                        <p:cTn id="193" dur="1750" fill="hold"/>
                                        <p:tgtEl>
                                          <p:spTgt spid="4">
                                            <p:txEl>
                                              <p:pRg st="2" end="2"/>
                                            </p:txEl>
                                          </p:spTgt>
                                        </p:tgtEl>
                                        <p:attrNameLst>
                                          <p:attrName>ppt_x</p:attrName>
                                          <p:attrName>ppt_y</p:attrName>
                                        </p:attrNameLst>
                                      </p:cBhvr>
                                      <p:rCtr x="139" y="20556"/>
                                    </p:animMotion>
                                  </p:childTnLst>
                                </p:cTn>
                              </p:par>
                              <p:par>
                                <p:cTn id="194" presetID="0" presetClass="path" presetSubtype="0" accel="50000" decel="50000" fill="hold" nodeType="withEffect">
                                  <p:stCondLst>
                                    <p:cond delay="0"/>
                                  </p:stCondLst>
                                  <p:childTnLst>
                                    <p:animMotion origin="layout" path="M 3.33333E-6 0.00023 L -0.06268 0.33403 " pathEditMode="relative" rAng="0" ptsTypes="AA">
                                      <p:cBhvr>
                                        <p:cTn id="195" dur="1750" fill="hold"/>
                                        <p:tgtEl>
                                          <p:spTgt spid="4">
                                            <p:txEl>
                                              <p:pRg st="3" end="3"/>
                                            </p:txEl>
                                          </p:spTgt>
                                        </p:tgtEl>
                                        <p:attrNameLst>
                                          <p:attrName>ppt_x</p:attrName>
                                          <p:attrName>ppt_y</p:attrName>
                                        </p:attrNameLst>
                                      </p:cBhvr>
                                      <p:rCtr x="-3142" y="16690"/>
                                    </p:animMotion>
                                  </p:childTnLst>
                                </p:cTn>
                              </p:par>
                              <p:par>
                                <p:cTn id="196" presetID="0" presetClass="path" presetSubtype="0" accel="50000" decel="50000" fill="hold" nodeType="withEffect">
                                  <p:stCondLst>
                                    <p:cond delay="0"/>
                                  </p:stCondLst>
                                  <p:childTnLst>
                                    <p:animMotion origin="layout" path="M 2.77778E-7 0.00069 L -0.05573 0.26181 " pathEditMode="relative" rAng="0" ptsTypes="AA">
                                      <p:cBhvr>
                                        <p:cTn id="197" dur="1750" fill="hold"/>
                                        <p:tgtEl>
                                          <p:spTgt spid="4">
                                            <p:txEl>
                                              <p:pRg st="4" end="4"/>
                                            </p:txEl>
                                          </p:spTgt>
                                        </p:tgtEl>
                                        <p:attrNameLst>
                                          <p:attrName>ppt_x</p:attrName>
                                          <p:attrName>ppt_y</p:attrName>
                                        </p:attrNameLst>
                                      </p:cBhvr>
                                      <p:rCtr x="-2795" y="13056"/>
                                    </p:animMotion>
                                  </p:childTnLst>
                                </p:cTn>
                              </p:par>
                              <p:par>
                                <p:cTn id="198" presetID="0" presetClass="path" presetSubtype="0" accel="50000" decel="50000" fill="hold" nodeType="withEffect">
                                  <p:stCondLst>
                                    <p:cond delay="0"/>
                                  </p:stCondLst>
                                  <p:childTnLst>
                                    <p:animMotion origin="layout" path="M 4.44444E-6 0.00046 L -0.01789 0.19144 " pathEditMode="relative" rAng="0" ptsTypes="AA">
                                      <p:cBhvr>
                                        <p:cTn id="199" dur="1750" fill="hold"/>
                                        <p:tgtEl>
                                          <p:spTgt spid="4">
                                            <p:txEl>
                                              <p:pRg st="5" end="5"/>
                                            </p:txEl>
                                          </p:spTgt>
                                        </p:tgtEl>
                                        <p:attrNameLst>
                                          <p:attrName>ppt_x</p:attrName>
                                          <p:attrName>ppt_y</p:attrName>
                                        </p:attrNameLst>
                                      </p:cBhvr>
                                      <p:rCtr x="-903" y="9537"/>
                                    </p:animMotion>
                                  </p:childTnLst>
                                </p:cTn>
                              </p:par>
                              <p:par>
                                <p:cTn id="200" presetID="0" presetClass="path" presetSubtype="0" accel="50000" decel="50000" fill="hold" nodeType="withEffect">
                                  <p:stCondLst>
                                    <p:cond delay="0"/>
                                  </p:stCondLst>
                                  <p:childTnLst>
                                    <p:animMotion origin="layout" path="M -2.77778E-7 0.00046 L -0.06371 0.11412 " pathEditMode="relative" rAng="0" ptsTypes="AA">
                                      <p:cBhvr>
                                        <p:cTn id="201" dur="1750" fill="hold"/>
                                        <p:tgtEl>
                                          <p:spTgt spid="4">
                                            <p:txEl>
                                              <p:pRg st="6" end="6"/>
                                            </p:txEl>
                                          </p:spTgt>
                                        </p:tgtEl>
                                        <p:attrNameLst>
                                          <p:attrName>ppt_x</p:attrName>
                                          <p:attrName>ppt_y</p:attrName>
                                        </p:attrNameLst>
                                      </p:cBhvr>
                                      <p:rCtr x="-3194" y="5671"/>
                                    </p:animMotion>
                                  </p:childTnLst>
                                </p:cTn>
                              </p:par>
                              <p:par>
                                <p:cTn id="202" presetID="0" presetClass="path" presetSubtype="0" accel="50000" decel="50000" fill="hold" nodeType="withEffect">
                                  <p:stCondLst>
                                    <p:cond delay="0"/>
                                  </p:stCondLst>
                                  <p:childTnLst>
                                    <p:animMotion origin="layout" path="M 3.05556E-6 0.00023 L -0.05608 0.04167 " pathEditMode="relative" rAng="0" ptsTypes="AA">
                                      <p:cBhvr>
                                        <p:cTn id="203" dur="1750" fill="hold"/>
                                        <p:tgtEl>
                                          <p:spTgt spid="4">
                                            <p:txEl>
                                              <p:pRg st="7" end="7"/>
                                            </p:txEl>
                                          </p:spTgt>
                                        </p:tgtEl>
                                        <p:attrNameLst>
                                          <p:attrName>ppt_x</p:attrName>
                                          <p:attrName>ppt_y</p:attrName>
                                        </p:attrNameLst>
                                      </p:cBhvr>
                                      <p:rCtr x="-2812" y="2060"/>
                                    </p:animMotion>
                                  </p:childTnLst>
                                </p:cTn>
                              </p:par>
                              <p:par>
                                <p:cTn id="204" presetID="0" presetClass="path" presetSubtype="0" accel="50000" decel="50000" fill="hold" nodeType="withEffect">
                                  <p:stCondLst>
                                    <p:cond delay="0"/>
                                  </p:stCondLst>
                                  <p:childTnLst>
                                    <p:animMotion origin="layout" path="M 3.05556E-6 0.00069 L -0.05139 -0.02963 " pathEditMode="relative" rAng="0" ptsTypes="AA">
                                      <p:cBhvr>
                                        <p:cTn id="205" dur="1750" fill="hold"/>
                                        <p:tgtEl>
                                          <p:spTgt spid="4">
                                            <p:txEl>
                                              <p:pRg st="8" end="8"/>
                                            </p:txEl>
                                          </p:spTgt>
                                        </p:tgtEl>
                                        <p:attrNameLst>
                                          <p:attrName>ppt_x</p:attrName>
                                          <p:attrName>ppt_y</p:attrName>
                                        </p:attrNameLst>
                                      </p:cBhvr>
                                      <p:rCtr x="-2569" y="-1528"/>
                                    </p:animMotion>
                                  </p:childTnLst>
                                </p:cTn>
                              </p:par>
                              <p:par>
                                <p:cTn id="206" presetID="0" presetClass="path" presetSubtype="0" accel="50000" decel="50000" fill="hold" nodeType="withEffect">
                                  <p:stCondLst>
                                    <p:cond delay="0"/>
                                  </p:stCondLst>
                                  <p:childTnLst>
                                    <p:animMotion origin="layout" path="M -1.38889E-6 0.00023 L -0.09982 -0.10579 " pathEditMode="relative" rAng="0" ptsTypes="AA">
                                      <p:cBhvr>
                                        <p:cTn id="207" dur="1750" fill="hold"/>
                                        <p:tgtEl>
                                          <p:spTgt spid="4">
                                            <p:txEl>
                                              <p:pRg st="9" end="9"/>
                                            </p:txEl>
                                          </p:spTgt>
                                        </p:tgtEl>
                                        <p:attrNameLst>
                                          <p:attrName>ppt_x</p:attrName>
                                          <p:attrName>ppt_y</p:attrName>
                                        </p:attrNameLst>
                                      </p:cBhvr>
                                      <p:rCtr x="-5000" y="-5301"/>
                                    </p:animMotion>
                                  </p:childTnLst>
                                </p:cTn>
                              </p:par>
                              <p:par>
                                <p:cTn id="208" presetID="0" presetClass="path" presetSubtype="0" accel="50000" decel="50000" fill="hold" nodeType="withEffect">
                                  <p:stCondLst>
                                    <p:cond delay="0"/>
                                  </p:stCondLst>
                                  <p:childTnLst>
                                    <p:animMotion origin="layout" path="M 1.66667E-6 0.00023 L -0.05278 -0.17917 " pathEditMode="relative" rAng="0" ptsTypes="AA">
                                      <p:cBhvr>
                                        <p:cTn id="209" dur="1750" fill="hold"/>
                                        <p:tgtEl>
                                          <p:spTgt spid="4">
                                            <p:txEl>
                                              <p:pRg st="10" end="10"/>
                                            </p:txEl>
                                          </p:spTgt>
                                        </p:tgtEl>
                                        <p:attrNameLst>
                                          <p:attrName>ppt_x</p:attrName>
                                          <p:attrName>ppt_y</p:attrName>
                                        </p:attrNameLst>
                                      </p:cBhvr>
                                      <p:rCtr x="-2639" y="-8981"/>
                                    </p:animMotion>
                                  </p:childTnLst>
                                </p:cTn>
                              </p:par>
                              <p:par>
                                <p:cTn id="210" presetID="0" presetClass="path" presetSubtype="0" accel="50000" decel="50000" fill="hold" nodeType="withEffect">
                                  <p:stCondLst>
                                    <p:cond delay="0"/>
                                  </p:stCondLst>
                                  <p:childTnLst>
                                    <p:animMotion origin="layout" path="M 3.05556E-6 0.00069 L -0.08889 -0.25255 " pathEditMode="relative" rAng="0" ptsTypes="AA">
                                      <p:cBhvr>
                                        <p:cTn id="211" dur="1750" fill="hold"/>
                                        <p:tgtEl>
                                          <p:spTgt spid="4">
                                            <p:txEl>
                                              <p:pRg st="11" end="11"/>
                                            </p:txEl>
                                          </p:spTgt>
                                        </p:tgtEl>
                                        <p:attrNameLst>
                                          <p:attrName>ppt_x</p:attrName>
                                          <p:attrName>ppt_y</p:attrName>
                                        </p:attrNameLst>
                                      </p:cBhvr>
                                      <p:rCtr x="-4444" y="-12662"/>
                                    </p:animMotion>
                                  </p:childTnLst>
                                </p:cTn>
                              </p:par>
                              <p:par>
                                <p:cTn id="212" presetID="0" presetClass="path" presetSubtype="0" accel="50000" decel="50000" fill="hold" nodeType="withEffect">
                                  <p:stCondLst>
                                    <p:cond delay="0"/>
                                  </p:stCondLst>
                                  <p:childTnLst>
                                    <p:animMotion origin="layout" path="M -3.05556E-6 0.00046 L -0.01007 -0.32292 " pathEditMode="relative" rAng="0" ptsTypes="AA">
                                      <p:cBhvr>
                                        <p:cTn id="213" dur="1750" fill="hold"/>
                                        <p:tgtEl>
                                          <p:spTgt spid="4">
                                            <p:txEl>
                                              <p:pRg st="12" end="12"/>
                                            </p:txEl>
                                          </p:spTgt>
                                        </p:tgtEl>
                                        <p:attrNameLst>
                                          <p:attrName>ppt_x</p:attrName>
                                          <p:attrName>ppt_y</p:attrName>
                                        </p:attrNameLst>
                                      </p:cBhvr>
                                      <p:rCtr x="-503" y="-1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8EB5E-9855-4D28-BAD3-AB4B5C91A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215" y="0"/>
            <a:ext cx="6858000" cy="6858000"/>
          </a:xfrm>
          <a:prstGeom prst="rect">
            <a:avLst/>
          </a:prstGeom>
        </p:spPr>
      </p:pic>
      <p:sp>
        <p:nvSpPr>
          <p:cNvPr id="10" name="Title 1">
            <a:extLst>
              <a:ext uri="{FF2B5EF4-FFF2-40B4-BE49-F238E27FC236}">
                <a16:creationId xmlns:a16="http://schemas.microsoft.com/office/drawing/2014/main" id="{7CEBD9FF-7BA3-4DD0-BCEF-1E6346F20737}"/>
              </a:ext>
            </a:extLst>
          </p:cNvPr>
          <p:cNvSpPr txBox="1">
            <a:spLocks/>
          </p:cNvSpPr>
          <p:nvPr/>
        </p:nvSpPr>
        <p:spPr>
          <a:xfrm>
            <a:off x="2388823" y="2682446"/>
            <a:ext cx="33941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transgressed</a:t>
            </a:r>
          </a:p>
        </p:txBody>
      </p:sp>
      <p:sp>
        <p:nvSpPr>
          <p:cNvPr id="11" name="Title 1">
            <a:extLst>
              <a:ext uri="{FF2B5EF4-FFF2-40B4-BE49-F238E27FC236}">
                <a16:creationId xmlns:a16="http://schemas.microsoft.com/office/drawing/2014/main" id="{F190F373-54B1-4218-95E8-A03DF4C9442B}"/>
              </a:ext>
            </a:extLst>
          </p:cNvPr>
          <p:cNvSpPr txBox="1">
            <a:spLocks/>
          </p:cNvSpPr>
          <p:nvPr/>
        </p:nvSpPr>
        <p:spPr>
          <a:xfrm>
            <a:off x="789138" y="3347779"/>
            <a:ext cx="22696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Changed</a:t>
            </a:r>
          </a:p>
        </p:txBody>
      </p:sp>
      <p:sp>
        <p:nvSpPr>
          <p:cNvPr id="12" name="Title 1">
            <a:extLst>
              <a:ext uri="{FF2B5EF4-FFF2-40B4-BE49-F238E27FC236}">
                <a16:creationId xmlns:a16="http://schemas.microsoft.com/office/drawing/2014/main" id="{2CF5E411-177B-4EEB-B510-BB56E57F4C5D}"/>
              </a:ext>
            </a:extLst>
          </p:cNvPr>
          <p:cNvSpPr txBox="1">
            <a:spLocks/>
          </p:cNvSpPr>
          <p:nvPr/>
        </p:nvSpPr>
        <p:spPr>
          <a:xfrm>
            <a:off x="6398419" y="3402419"/>
            <a:ext cx="1990480" cy="8031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Broken</a:t>
            </a:r>
          </a:p>
        </p:txBody>
      </p:sp>
      <p:sp>
        <p:nvSpPr>
          <p:cNvPr id="3074" name="Rectangle 2"/>
          <p:cNvSpPr>
            <a:spLocks noGrp="1" noChangeArrowheads="1"/>
          </p:cNvSpPr>
          <p:nvPr>
            <p:ph type="title"/>
          </p:nvPr>
        </p:nvSpPr>
        <p:spPr>
          <a:xfrm>
            <a:off x="825909" y="1383557"/>
            <a:ext cx="7492181" cy="409088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earth is also defiled under its inhabitants, Because they have transgressed the laws, Changed the ordinance, Broken the everlasting covenant.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24:5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81071516-6508-4D31-BC34-136B72F6F00A}"/>
              </a:ext>
            </a:extLst>
          </p:cNvPr>
          <p:cNvSpPr txBox="1">
            <a:spLocks noChangeArrowheads="1"/>
          </p:cNvSpPr>
          <p:nvPr/>
        </p:nvSpPr>
        <p:spPr bwMode="auto">
          <a:xfrm>
            <a:off x="3506703" y="4009720"/>
            <a:ext cx="1760621"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EA1BBEE-11FA-4C9F-911D-8F0B4E9C6184}"/>
              </a:ext>
            </a:extLst>
          </p:cNvPr>
          <p:cNvSpPr txBox="1">
            <a:spLocks noChangeArrowheads="1"/>
          </p:cNvSpPr>
          <p:nvPr/>
        </p:nvSpPr>
        <p:spPr bwMode="auto">
          <a:xfrm>
            <a:off x="3856079" y="3365499"/>
            <a:ext cx="1025912"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D8275F2-0808-4DBF-9A37-FC955985C221}"/>
              </a:ext>
            </a:extLst>
          </p:cNvPr>
          <p:cNvSpPr txBox="1">
            <a:spLocks noChangeArrowheads="1"/>
          </p:cNvSpPr>
          <p:nvPr/>
        </p:nvSpPr>
        <p:spPr bwMode="auto">
          <a:xfrm>
            <a:off x="7232129" y="2696929"/>
            <a:ext cx="61494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FBB0D7D-7E14-4D3D-8B37-AB09323CE7F3}"/>
              </a:ext>
            </a:extLst>
          </p:cNvPr>
          <p:cNvSpPr txBox="1">
            <a:spLocks noChangeArrowheads="1"/>
          </p:cNvSpPr>
          <p:nvPr/>
        </p:nvSpPr>
        <p:spPr bwMode="auto">
          <a:xfrm>
            <a:off x="2690203" y="4045225"/>
            <a:ext cx="68769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D02BFD5-0FF7-41EA-9BD7-13A3066E2854}"/>
              </a:ext>
            </a:extLst>
          </p:cNvPr>
          <p:cNvSpPr txBox="1">
            <a:spLocks noChangeArrowheads="1"/>
          </p:cNvSpPr>
          <p:nvPr/>
        </p:nvSpPr>
        <p:spPr bwMode="auto">
          <a:xfrm>
            <a:off x="2186999" y="274538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transgressed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2D5F682-3C83-40B6-A463-6F8A51B0A98E}"/>
              </a:ext>
            </a:extLst>
          </p:cNvPr>
          <p:cNvSpPr txBox="1">
            <a:spLocks noChangeArrowheads="1"/>
          </p:cNvSpPr>
          <p:nvPr/>
        </p:nvSpPr>
        <p:spPr bwMode="auto">
          <a:xfrm>
            <a:off x="630770" y="3418171"/>
            <a:ext cx="25913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Changed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EC2E074-1728-44E7-B286-B43BBB5FFE0C}"/>
              </a:ext>
            </a:extLst>
          </p:cNvPr>
          <p:cNvSpPr txBox="1">
            <a:spLocks noChangeArrowheads="1"/>
          </p:cNvSpPr>
          <p:nvPr/>
        </p:nvSpPr>
        <p:spPr bwMode="auto">
          <a:xfrm>
            <a:off x="6414466" y="3416409"/>
            <a:ext cx="19721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Broken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474243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0"/>
                                  </p:stCondLst>
                                  <p:childTnLst>
                                    <p:set>
                                      <p:cBhvr override="childStyle">
                                        <p:cTn id="28" dur="500" fill="hold"/>
                                        <p:tgtEl>
                                          <p:spTgt spid="11"/>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18" presetClass="emph" presetSubtype="0" fill="hold" grpId="1" nodeType="withEffect">
                                  <p:stCondLst>
                                    <p:cond delay="0"/>
                                  </p:stCondLst>
                                  <p:childTnLst>
                                    <p:set>
                                      <p:cBhvr override="childStyle">
                                        <p:cTn id="37" dur="500" fill="hold"/>
                                        <p:tgtEl>
                                          <p:spTgt spid="12"/>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50"/>
                                        <p:tgtEl>
                                          <p:spTgt spid="6"/>
                                        </p:tgtEl>
                                      </p:cBhvr>
                                    </p:animEffect>
                                  </p:childTnLst>
                                </p:cTn>
                              </p:par>
                              <p:par>
                                <p:cTn id="52" presetID="42" presetClass="path" presetSubtype="0" accel="50000" decel="50000" fill="hold" grpId="2" nodeType="withEffect">
                                  <p:stCondLst>
                                    <p:cond delay="0"/>
                                  </p:stCondLst>
                                  <p:childTnLst>
                                    <p:animMotion origin="layout" path="M -8.33333E-7 -3.33333E-6 L 0.09219 -0.00532 " pathEditMode="relative" rAng="0" ptsTypes="AA">
                                      <p:cBhvr>
                                        <p:cTn id="53" dur="1750" fill="hold"/>
                                        <p:tgtEl>
                                          <p:spTgt spid="7"/>
                                        </p:tgtEl>
                                        <p:attrNameLst>
                                          <p:attrName>ppt_x</p:attrName>
                                          <p:attrName>ppt_y</p:attrName>
                                        </p:attrNameLst>
                                      </p:cBhvr>
                                      <p:rCtr x="4601" y="-278"/>
                                    </p:animMotion>
                                  </p:childTnLst>
                                </p:cTn>
                              </p:par>
                              <p:par>
                                <p:cTn id="54" presetID="42" presetClass="path" presetSubtype="0" accel="50000" decel="50000" fill="hold" grpId="2" nodeType="withEffect">
                                  <p:stCondLst>
                                    <p:cond delay="0"/>
                                  </p:stCondLst>
                                  <p:childTnLst>
                                    <p:animMotion origin="layout" path="M 2.22222E-6 7.40741E-7 L 0.01232 0.09329 " pathEditMode="relative" rAng="0" ptsTypes="AA">
                                      <p:cBhvr>
                                        <p:cTn id="55" dur="1750" fill="hold"/>
                                        <p:tgtEl>
                                          <p:spTgt spid="5"/>
                                        </p:tgtEl>
                                        <p:attrNameLst>
                                          <p:attrName>ppt_x</p:attrName>
                                          <p:attrName>ppt_y</p:attrName>
                                        </p:attrNameLst>
                                      </p:cBhvr>
                                      <p:rCtr x="608" y="4653"/>
                                    </p:animMotion>
                                  </p:childTnLst>
                                </p:cTn>
                              </p:par>
                              <p:par>
                                <p:cTn id="56" presetID="42" presetClass="path" presetSubtype="0" accel="50000" decel="50000" fill="hold" grpId="2" nodeType="withEffect">
                                  <p:stCondLst>
                                    <p:cond delay="0"/>
                                  </p:stCondLst>
                                  <p:childTnLst>
                                    <p:animMotion origin="layout" path="M 8.33333E-7 4.44444E-6 L -0.27813 0.1912 " pathEditMode="relative" rAng="0" ptsTypes="AA">
                                      <p:cBhvr>
                                        <p:cTn id="57" dur="1750" fill="hold"/>
                                        <p:tgtEl>
                                          <p:spTgt spid="6"/>
                                        </p:tgtEl>
                                        <p:attrNameLst>
                                          <p:attrName>ppt_x</p:attrName>
                                          <p:attrName>ppt_y</p:attrName>
                                        </p:attrNameLst>
                                      </p:cBhvr>
                                      <p:rCtr x="-13906" y="9560"/>
                                    </p:animMotion>
                                  </p:childTnLst>
                                </p:cTn>
                              </p:par>
                              <p:par>
                                <p:cTn id="58" presetID="10" presetClass="exit" presetSubtype="0" fill="hold" grpId="1" nodeType="withEffect">
                                  <p:stCondLst>
                                    <p:cond delay="0"/>
                                  </p:stCondLst>
                                  <p:childTnLst>
                                    <p:animEffect transition="out" filter="fade">
                                      <p:cBhvr>
                                        <p:cTn id="59" dur="1000"/>
                                        <p:tgtEl>
                                          <p:spTgt spid="3074"/>
                                        </p:tgtEl>
                                      </p:cBhvr>
                                    </p:animEffect>
                                    <p:set>
                                      <p:cBhvr>
                                        <p:cTn id="60" dur="1" fill="hold">
                                          <p:stCondLst>
                                            <p:cond delay="99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10"/>
                                        </p:tgtEl>
                                      </p:cBhvr>
                                    </p:animEffect>
                                    <p:set>
                                      <p:cBhvr>
                                        <p:cTn id="63" dur="1" fill="hold">
                                          <p:stCondLst>
                                            <p:cond delay="249"/>
                                          </p:stCondLst>
                                        </p:cTn>
                                        <p:tgtEl>
                                          <p:spTgt spid="10"/>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50"/>
                                        <p:tgtEl>
                                          <p:spTgt spid="11"/>
                                        </p:tgtEl>
                                      </p:cBhvr>
                                    </p:animEffect>
                                    <p:set>
                                      <p:cBhvr>
                                        <p:cTn id="66" dur="1" fill="hold">
                                          <p:stCondLst>
                                            <p:cond delay="249"/>
                                          </p:stCondLst>
                                        </p:cTn>
                                        <p:tgtEl>
                                          <p:spTgt spid="11"/>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par>
                          <p:cTn id="79" fill="hold">
                            <p:stCondLst>
                              <p:cond delay="1750"/>
                            </p:stCondLst>
                            <p:childTnLst>
                              <p:par>
                                <p:cTn id="80" presetID="10" presetClass="entr" presetSubtype="0" fill="hold" grpId="0"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250"/>
                                        <p:tgtEl>
                                          <p:spTgt spid="9"/>
                                        </p:tgtEl>
                                      </p:cBhvr>
                                    </p:animEffect>
                                  </p:childTnLst>
                                </p:cTn>
                              </p:par>
                              <p:par>
                                <p:cTn id="83" presetID="10" presetClass="exit" presetSubtype="0" fill="hold" grpId="1"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12" grpId="0"/>
      <p:bldP spid="12" grpId="1"/>
      <p:bldP spid="12" grpId="2"/>
      <p:bldP spid="3074" grpId="0"/>
      <p:bldP spid="3074" grpId="1"/>
      <p:bldP spid="3074" grpId="2"/>
      <p:bldP spid="9" grpId="0"/>
      <p:bldP spid="5" grpId="0"/>
      <p:bldP spid="5" grpId="1"/>
      <p:bldP spid="5" grpId="2"/>
      <p:bldP spid="6" grpId="0"/>
      <p:bldP spid="6" grpId="1"/>
      <p:bldP spid="6" grpId="2"/>
      <p:bldP spid="7" grpId="0"/>
      <p:bldP spid="7" grpId="1"/>
      <p:bldP spid="7" grpId="2"/>
      <p:bldP spid="13" grpId="0"/>
      <p:bldP spid="13" grpId="1"/>
      <p:bldP spid="14" grpId="0"/>
      <p:bldP spid="14" grpId="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548A6-9CCA-43E3-9CF2-5D46ED920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0613E0E9-D946-40D9-BBC2-B78FD5FEFFD5}"/>
              </a:ext>
            </a:extLst>
          </p:cNvPr>
          <p:cNvSpPr txBox="1">
            <a:spLocks/>
          </p:cNvSpPr>
          <p:nvPr/>
        </p:nvSpPr>
        <p:spPr>
          <a:xfrm>
            <a:off x="2970430" y="3398696"/>
            <a:ext cx="2207146" cy="7591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Because</a:t>
            </a:r>
          </a:p>
        </p:txBody>
      </p:sp>
      <p:sp>
        <p:nvSpPr>
          <p:cNvPr id="6" name="Title 1">
            <a:extLst>
              <a:ext uri="{FF2B5EF4-FFF2-40B4-BE49-F238E27FC236}">
                <a16:creationId xmlns:a16="http://schemas.microsoft.com/office/drawing/2014/main" id="{A310C24A-ED54-42A4-B553-B832B7C430E6}"/>
              </a:ext>
            </a:extLst>
          </p:cNvPr>
          <p:cNvSpPr txBox="1">
            <a:spLocks/>
          </p:cNvSpPr>
          <p:nvPr/>
        </p:nvSpPr>
        <p:spPr>
          <a:xfrm>
            <a:off x="2577595" y="3992802"/>
            <a:ext cx="27280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My words</a:t>
            </a:r>
          </a:p>
        </p:txBody>
      </p:sp>
      <p:sp>
        <p:nvSpPr>
          <p:cNvPr id="7" name="Title 1">
            <a:extLst>
              <a:ext uri="{FF2B5EF4-FFF2-40B4-BE49-F238E27FC236}">
                <a16:creationId xmlns:a16="http://schemas.microsoft.com/office/drawing/2014/main" id="{F3642016-8274-4A6F-A4D4-ED77A8E406EE}"/>
              </a:ext>
            </a:extLst>
          </p:cNvPr>
          <p:cNvSpPr txBox="1">
            <a:spLocks/>
          </p:cNvSpPr>
          <p:nvPr/>
        </p:nvSpPr>
        <p:spPr>
          <a:xfrm>
            <a:off x="2096609" y="4661443"/>
            <a:ext cx="23324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00B0F0"/>
                  </a:solidFill>
                  <a:prstDash val="solid"/>
                </a:ln>
                <a:solidFill>
                  <a:srgbClr val="0000FF"/>
                </a:solidFill>
                <a:effectLst>
                  <a:outerShdw blurRad="63500" dir="3600000" algn="tl" rotWithShape="0">
                    <a:srgbClr val="000000">
                      <a:alpha val="70000"/>
                    </a:srgbClr>
                  </a:outerShdw>
                </a:effectLst>
                <a:latin typeface="Calibri" panose="020F0502020204030204" pitchFamily="34" charset="0"/>
              </a:rPr>
              <a:t>rejected</a:t>
            </a:r>
          </a:p>
        </p:txBody>
      </p:sp>
      <p:sp>
        <p:nvSpPr>
          <p:cNvPr id="3074" name="Rectangle 2"/>
          <p:cNvSpPr>
            <a:spLocks noGrp="1" noChangeArrowheads="1"/>
          </p:cNvSpPr>
          <p:nvPr>
            <p:ph type="title"/>
          </p:nvPr>
        </p:nvSpPr>
        <p:spPr>
          <a:xfrm>
            <a:off x="457200" y="1376183"/>
            <a:ext cx="8229600" cy="41056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Hear, O earth! Behold,                       I will certainly bring calamity       on this people - The fruit of their thoughts, Because they have not heeded My words, Nor My law, but rejected it. </a:t>
            </a:r>
            <a:r>
              <a:rPr lang="en-US" altLang="en-US" sz="3200" b="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Jeremiah 6:19</a:t>
            </a:r>
          </a:p>
        </p:txBody>
      </p:sp>
      <p:sp>
        <p:nvSpPr>
          <p:cNvPr id="4" name="Rectangle 2">
            <a:extLst>
              <a:ext uri="{FF2B5EF4-FFF2-40B4-BE49-F238E27FC236}">
                <a16:creationId xmlns:a16="http://schemas.microsoft.com/office/drawing/2014/main" id="{17DB58F8-C392-48E1-8D1B-ADEEEED929A3}"/>
              </a:ext>
            </a:extLst>
          </p:cNvPr>
          <p:cNvSpPr txBox="1">
            <a:spLocks noChangeArrowheads="1"/>
          </p:cNvSpPr>
          <p:nvPr/>
        </p:nvSpPr>
        <p:spPr bwMode="auto">
          <a:xfrm>
            <a:off x="3506703" y="4009720"/>
            <a:ext cx="1760621"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07C189E-C00B-41AE-B293-F8A5F3BF4E81}"/>
              </a:ext>
            </a:extLst>
          </p:cNvPr>
          <p:cNvSpPr txBox="1">
            <a:spLocks noChangeArrowheads="1"/>
          </p:cNvSpPr>
          <p:nvPr/>
        </p:nvSpPr>
        <p:spPr bwMode="auto">
          <a:xfrm>
            <a:off x="457200" y="1376183"/>
            <a:ext cx="8229600" cy="410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Hear, O earth! Behold,                       I will certainly bring calamity       on this people - The fruit of their thoughts, Because they have not heeded My words, Nor My law, but rejected it.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Jeremiah 6:19</a:t>
            </a:r>
          </a:p>
        </p:txBody>
      </p:sp>
      <p:sp>
        <p:nvSpPr>
          <p:cNvPr id="8" name="Rectangle 7">
            <a:extLst>
              <a:ext uri="{FF2B5EF4-FFF2-40B4-BE49-F238E27FC236}">
                <a16:creationId xmlns:a16="http://schemas.microsoft.com/office/drawing/2014/main" id="{3B42B97E-80D9-41DF-8666-EE30A647B26B}"/>
              </a:ext>
            </a:extLst>
          </p:cNvPr>
          <p:cNvSpPr>
            <a:spLocks noChangeArrowheads="1"/>
          </p:cNvSpPr>
          <p:nvPr/>
        </p:nvSpPr>
        <p:spPr bwMode="auto">
          <a:xfrm>
            <a:off x="805569" y="4075974"/>
            <a:ext cx="137874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heed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BEC49C86-DF3D-4B0B-9097-0A497A7676E4}"/>
              </a:ext>
            </a:extLst>
          </p:cNvPr>
          <p:cNvSpPr txBox="1">
            <a:spLocks noChangeArrowheads="1"/>
          </p:cNvSpPr>
          <p:nvPr/>
        </p:nvSpPr>
        <p:spPr bwMode="auto">
          <a:xfrm>
            <a:off x="2930886" y="3381070"/>
            <a:ext cx="22926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Because</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32F33A6-28E1-4FA3-8C0F-DA4A849922A5}"/>
              </a:ext>
            </a:extLst>
          </p:cNvPr>
          <p:cNvSpPr txBox="1">
            <a:spLocks noChangeArrowheads="1"/>
          </p:cNvSpPr>
          <p:nvPr/>
        </p:nvSpPr>
        <p:spPr bwMode="auto">
          <a:xfrm>
            <a:off x="2574563" y="4056048"/>
            <a:ext cx="27397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My words</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F5AAAF4-28D9-4952-91AE-C9D4FA2380E4}"/>
              </a:ext>
            </a:extLst>
          </p:cNvPr>
          <p:cNvSpPr txBox="1">
            <a:spLocks noChangeArrowheads="1"/>
          </p:cNvSpPr>
          <p:nvPr/>
        </p:nvSpPr>
        <p:spPr bwMode="auto">
          <a:xfrm>
            <a:off x="2122991" y="4732971"/>
            <a:ext cx="22511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rejected</a:t>
            </a:r>
            <a:endParaRPr lang="en-US" altLang="en-US" b="1" i="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0448830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2" nodeType="withEffect">
                                  <p:stCondLst>
                                    <p:cond delay="0"/>
                                  </p:stCondLst>
                                  <p:childTnLst>
                                    <p:animClr clrSpc="rgb" dir="cw">
                                      <p:cBhvr override="childStyle">
                                        <p:cTn id="6" dur="1500" fill="hold"/>
                                        <p:tgtEl>
                                          <p:spTgt spid="4"/>
                                        </p:tgtEl>
                                        <p:attrNameLst>
                                          <p:attrName>style.color</p:attrName>
                                        </p:attrNameLst>
                                      </p:cBhvr>
                                      <p:to>
                                        <a:srgbClr val="FF9900"/>
                                      </p:to>
                                    </p:animClr>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strips(downRight)">
                                      <p:cBhvr>
                                        <p:cTn id="11" dur="500"/>
                                        <p:tgtEl>
                                          <p:spTgt spid="3074"/>
                                        </p:tgtEl>
                                      </p:cBhvr>
                                    </p:animEffect>
                                  </p:childTnLst>
                                </p:cTn>
                              </p:par>
                            </p:childTnLst>
                          </p:cTn>
                        </p:par>
                        <p:par>
                          <p:cTn id="12" fill="hold">
                            <p:stCondLst>
                              <p:cond delay="500"/>
                            </p:stCondLst>
                            <p:childTnLst>
                              <p:par>
                                <p:cTn id="13" presetID="10" presetClass="exit" presetSubtype="0" fill="hold" grpId="1"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40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8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8" presetClass="emph" presetSubtype="0" fill="hold" grpId="1" nodeType="withEffect">
                                  <p:stCondLst>
                                    <p:cond delay="800"/>
                                  </p:stCondLst>
                                  <p:childTnLst>
                                    <p:set>
                                      <p:cBhvr override="childStyle">
                                        <p:cTn id="38" dur="500" fill="hold"/>
                                        <p:tgtEl>
                                          <p:spTgt spid="7"/>
                                        </p:tgtEl>
                                        <p:attrNameLst>
                                          <p:attrName>style.textDecorationUnderline</p:attrName>
                                        </p:attrNameLst>
                                      </p:cBhvr>
                                      <p:to>
                                        <p:strVal val="true"/>
                                      </p:to>
                                    </p:set>
                                  </p:childTnLst>
                                </p:cTn>
                              </p:par>
                              <p:par>
                                <p:cTn id="39" presetID="22" presetClass="entr" presetSubtype="8" fill="hold" grpId="0" nodeType="withEffect">
                                  <p:stCondLst>
                                    <p:cond delay="80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iterate type="lt">
                                    <p:tmPct val="10000"/>
                                  </p:iterate>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650"/>
                            </p:stCondLst>
                            <p:childTnLst>
                              <p:par>
                                <p:cTn id="53" presetID="26" presetClass="emph" presetSubtype="0" fill="hold" grpId="1" nodeType="afterEffect">
                                  <p:stCondLst>
                                    <p:cond delay="0"/>
                                  </p:stCondLst>
                                  <p:iterate type="lt">
                                    <p:tmPct val="0"/>
                                  </p:iterate>
                                  <p:childTnLst>
                                    <p:animEffect transition="out" filter="fade">
                                      <p:cBhvr>
                                        <p:cTn id="54" dur="500" tmFilter="0, 0; .2, .5; .8, .5; 1, 0"/>
                                        <p:tgtEl>
                                          <p:spTgt spid="8"/>
                                        </p:tgtEl>
                                      </p:cBhvr>
                                    </p:animEffect>
                                    <p:animScale>
                                      <p:cBhvr>
                                        <p:cTn id="5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3074" grpId="0"/>
      <p:bldP spid="4" grpId="1"/>
      <p:bldP spid="4" grpId="2"/>
      <p:bldP spid="9" grpId="0"/>
      <p:bldP spid="8" grpId="0"/>
      <p:bldP spid="8" grpId="1"/>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13877A-AAB1-41B2-9FA3-A72AAE428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49028"/>
            <a:ext cx="8229600" cy="35599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those who call evil good, and good evil; Who put darkness for light, and light for darkness; Who put bitter for sweet, and sweet for bitter!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5:20 </a:t>
            </a:r>
          </a:p>
        </p:txBody>
      </p:sp>
      <p:sp>
        <p:nvSpPr>
          <p:cNvPr id="4" name="Rectangle 2">
            <a:extLst>
              <a:ext uri="{FF2B5EF4-FFF2-40B4-BE49-F238E27FC236}">
                <a16:creationId xmlns:a16="http://schemas.microsoft.com/office/drawing/2014/main" id="{5A9233DB-0863-43A0-AE0A-8AA074281BE0}"/>
              </a:ext>
            </a:extLst>
          </p:cNvPr>
          <p:cNvSpPr txBox="1">
            <a:spLocks noChangeArrowheads="1"/>
          </p:cNvSpPr>
          <p:nvPr/>
        </p:nvSpPr>
        <p:spPr bwMode="auto">
          <a:xfrm>
            <a:off x="3710234" y="3198099"/>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F09BC6B-FEB0-46E2-A0A0-A1FFE41339B9}"/>
              </a:ext>
            </a:extLst>
          </p:cNvPr>
          <p:cNvSpPr txBox="1">
            <a:spLocks noChangeArrowheads="1"/>
          </p:cNvSpPr>
          <p:nvPr/>
        </p:nvSpPr>
        <p:spPr bwMode="auto">
          <a:xfrm>
            <a:off x="3818964" y="1654814"/>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BC469E5-047B-4FE2-813D-20C98D682760}"/>
              </a:ext>
            </a:extLst>
          </p:cNvPr>
          <p:cNvSpPr txBox="1">
            <a:spLocks noChangeArrowheads="1"/>
          </p:cNvSpPr>
          <p:nvPr/>
        </p:nvSpPr>
        <p:spPr bwMode="auto">
          <a:xfrm>
            <a:off x="3841042" y="5005994"/>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who</a:t>
            </a:r>
            <a:endParaRPr lang="en-US" altLang="en-US" sz="43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00266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1.94444E-6 -2.22222E-6 L -0.3408 -0.2243 " pathEditMode="relative" rAng="0" ptsTypes="AA">
                                      <p:cBhvr>
                                        <p:cTn id="10" dur="1250" fill="hold"/>
                                        <p:tgtEl>
                                          <p:spTgt spid="4"/>
                                        </p:tgtEl>
                                        <p:attrNameLst>
                                          <p:attrName>ppt_x</p:attrName>
                                          <p:attrName>ppt_y</p:attrName>
                                        </p:attrNameLst>
                                      </p:cBhvr>
                                      <p:rCtr x="-17049" y="-11227"/>
                                    </p:animMotion>
                                  </p:childTnLst>
                                </p:cTn>
                              </p:par>
                              <p:par>
                                <p:cTn id="11" presetID="35" presetClass="entr" presetSubtype="0" fill="hold" grpId="0" nodeType="withEffect">
                                  <p:stCondLst>
                                    <p:cond delay="40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250"/>
                                        <p:tgtEl>
                                          <p:spTgt spid="3074"/>
                                        </p:tgtEl>
                                      </p:cBhvr>
                                    </p:animEffect>
                                    <p:anim calcmode="lin" valueType="num">
                                      <p:cBhvr>
                                        <p:cTn id="14" dur="1250" fill="hold"/>
                                        <p:tgtEl>
                                          <p:spTgt spid="3074"/>
                                        </p:tgtEl>
                                        <p:attrNameLst>
                                          <p:attrName>style.rotation</p:attrName>
                                        </p:attrNameLst>
                                      </p:cBhvr>
                                      <p:tavLst>
                                        <p:tav tm="0">
                                          <p:val>
                                            <p:fltVal val="720"/>
                                          </p:val>
                                        </p:tav>
                                        <p:tav tm="100000">
                                          <p:val>
                                            <p:fltVal val="0"/>
                                          </p:val>
                                        </p:tav>
                                      </p:tavLst>
                                    </p:anim>
                                    <p:anim calcmode="lin" valueType="num">
                                      <p:cBhvr>
                                        <p:cTn id="15" dur="1250" fill="hold"/>
                                        <p:tgtEl>
                                          <p:spTgt spid="3074"/>
                                        </p:tgtEl>
                                        <p:attrNameLst>
                                          <p:attrName>ppt_h</p:attrName>
                                        </p:attrNameLst>
                                      </p:cBhvr>
                                      <p:tavLst>
                                        <p:tav tm="0">
                                          <p:val>
                                            <p:fltVal val="0"/>
                                          </p:val>
                                        </p:tav>
                                        <p:tav tm="100000">
                                          <p:val>
                                            <p:strVal val="#ppt_h"/>
                                          </p:val>
                                        </p:tav>
                                      </p:tavLst>
                                    </p:anim>
                                    <p:anim calcmode="lin" valueType="num">
                                      <p:cBhvr>
                                        <p:cTn id="16" dur="1250" fill="hold"/>
                                        <p:tgtEl>
                                          <p:spTgt spid="3074"/>
                                        </p:tgtEl>
                                        <p:attrNameLst>
                                          <p:attrName>ppt_w</p:attrName>
                                        </p:attrNameLst>
                                      </p:cBhvr>
                                      <p:tavLst>
                                        <p:tav tm="0">
                                          <p:val>
                                            <p:fltVal val="0"/>
                                          </p:val>
                                        </p:tav>
                                        <p:tav tm="100000">
                                          <p:val>
                                            <p:strVal val="#ppt_w"/>
                                          </p:val>
                                        </p:tav>
                                      </p:tavLst>
                                    </p:anim>
                                  </p:childTnLst>
                                </p:cTn>
                              </p:par>
                            </p:childTnLst>
                          </p:cTn>
                        </p:par>
                        <p:par>
                          <p:cTn id="17" fill="hold">
                            <p:stCondLst>
                              <p:cond delay="1650"/>
                            </p:stCondLst>
                            <p:childTnLst>
                              <p:par>
                                <p:cTn id="18" presetID="10" presetClass="exit" presetSubtype="0" fill="hold" grpId="1"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42" presetClass="path" presetSubtype="0" accel="50000" decel="50000" fill="hold" grpId="2" nodeType="withEffect">
                                  <p:stCondLst>
                                    <p:cond delay="0"/>
                                  </p:stCondLst>
                                  <p:childTnLst>
                                    <p:animMotion origin="layout" path="M -1.11111E-6 -2.22222E-6 L 0.00243 0.48843 " pathEditMode="relative" rAng="0" ptsTypes="AA">
                                      <p:cBhvr>
                                        <p:cTn id="27" dur="1750" fill="hold"/>
                                        <p:tgtEl>
                                          <p:spTgt spid="5"/>
                                        </p:tgtEl>
                                        <p:attrNameLst>
                                          <p:attrName>ppt_x</p:attrName>
                                          <p:attrName>ppt_y</p:attrName>
                                        </p:attrNameLst>
                                      </p:cBhvr>
                                      <p:rCtr x="122" y="24421"/>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C24C3A2-2FE6-4833-A9E8-32E2CAD6797B}"/>
              </a:ext>
            </a:extLst>
          </p:cNvPr>
          <p:cNvSpPr txBox="1">
            <a:spLocks noChangeArrowheads="1"/>
          </p:cNvSpPr>
          <p:nvPr/>
        </p:nvSpPr>
        <p:spPr bwMode="auto">
          <a:xfrm>
            <a:off x="5185742" y="1560716"/>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 </a:t>
            </a:r>
            <a:endParaRPr lang="en-US" altLang="en-US" sz="43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FF5F4A44-E384-482A-B986-3AFB4D592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6" name="Title 1">
            <a:extLst>
              <a:ext uri="{FF2B5EF4-FFF2-40B4-BE49-F238E27FC236}">
                <a16:creationId xmlns:a16="http://schemas.microsoft.com/office/drawing/2014/main" id="{29CC0807-58D5-4F0F-B4F5-1B035374FD7A}"/>
              </a:ext>
            </a:extLst>
          </p:cNvPr>
          <p:cNvSpPr txBox="1">
            <a:spLocks/>
          </p:cNvSpPr>
          <p:nvPr/>
        </p:nvSpPr>
        <p:spPr>
          <a:xfrm>
            <a:off x="2718147" y="2294782"/>
            <a:ext cx="57579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shed innocent blood</a:t>
            </a:r>
          </a:p>
        </p:txBody>
      </p:sp>
      <p:sp>
        <p:nvSpPr>
          <p:cNvPr id="14" name="Title 1">
            <a:extLst>
              <a:ext uri="{FF2B5EF4-FFF2-40B4-BE49-F238E27FC236}">
                <a16:creationId xmlns:a16="http://schemas.microsoft.com/office/drawing/2014/main" id="{4CAB93E8-7DF0-48A3-9947-1D606AB4351F}"/>
              </a:ext>
            </a:extLst>
          </p:cNvPr>
          <p:cNvSpPr txBox="1">
            <a:spLocks/>
          </p:cNvSpPr>
          <p:nvPr/>
        </p:nvSpPr>
        <p:spPr>
          <a:xfrm>
            <a:off x="4114006" y="2292694"/>
            <a:ext cx="42096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innocent blood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These six things the LORD hates, Yes, seven are an abomination to Him: A proud look, A lying tongue, Hands that shed innocent blood, A heart that devises wicked plans, Feet that are swift in running to evil, A false witness who speaks lies, And one who sows discord among brethren.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6:16-19 </a:t>
            </a:r>
          </a:p>
        </p:txBody>
      </p:sp>
      <p:sp>
        <p:nvSpPr>
          <p:cNvPr id="4" name="Rectangle 2">
            <a:extLst>
              <a:ext uri="{FF2B5EF4-FFF2-40B4-BE49-F238E27FC236}">
                <a16:creationId xmlns:a16="http://schemas.microsoft.com/office/drawing/2014/main" id="{E74B0825-B2C0-4B75-8A81-852B3651FC24}"/>
              </a:ext>
            </a:extLst>
          </p:cNvPr>
          <p:cNvSpPr txBox="1">
            <a:spLocks noChangeArrowheads="1"/>
          </p:cNvSpPr>
          <p:nvPr/>
        </p:nvSpPr>
        <p:spPr bwMode="auto">
          <a:xfrm>
            <a:off x="3841042" y="5005994"/>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who</a:t>
            </a:r>
            <a:endParaRPr lang="en-US" altLang="en-US" sz="4380" b="1" i="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4BF0E08-0FB0-42BD-9AB6-66B0F7AE3619}"/>
              </a:ext>
            </a:extLst>
          </p:cNvPr>
          <p:cNvSpPr txBox="1">
            <a:spLocks noChangeArrowheads="1"/>
          </p:cNvSpPr>
          <p:nvPr/>
        </p:nvSpPr>
        <p:spPr bwMode="auto">
          <a:xfrm>
            <a:off x="5398738" y="305440"/>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38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189FF894-072E-48AC-AFE2-300708D78A66}"/>
              </a:ext>
            </a:extLst>
          </p:cNvPr>
          <p:cNvSpPr txBox="1"/>
          <p:nvPr/>
        </p:nvSpPr>
        <p:spPr>
          <a:xfrm>
            <a:off x="1286933" y="1817511"/>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①</a:t>
            </a:r>
            <a:endParaRPr lang="en-US" sz="2800" b="1" dirty="0">
              <a:solidFill>
                <a:srgbClr val="FF0000"/>
              </a:solidFill>
              <a:effectLst>
                <a:glow rad="76200">
                  <a:srgbClr val="FFC000"/>
                </a:glow>
              </a:effectLst>
            </a:endParaRPr>
          </a:p>
        </p:txBody>
      </p:sp>
      <p:sp>
        <p:nvSpPr>
          <p:cNvPr id="8" name="TextBox 7">
            <a:extLst>
              <a:ext uri="{FF2B5EF4-FFF2-40B4-BE49-F238E27FC236}">
                <a16:creationId xmlns:a16="http://schemas.microsoft.com/office/drawing/2014/main" id="{32823777-B060-4B3D-8714-61317B45AAAC}"/>
              </a:ext>
            </a:extLst>
          </p:cNvPr>
          <p:cNvSpPr txBox="1"/>
          <p:nvPr/>
        </p:nvSpPr>
        <p:spPr>
          <a:xfrm>
            <a:off x="4927600" y="1845733"/>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②</a:t>
            </a:r>
            <a:endParaRPr lang="en-US" sz="2800" b="1" dirty="0">
              <a:solidFill>
                <a:srgbClr val="FF0000"/>
              </a:solidFill>
              <a:effectLst>
                <a:glow rad="76200">
                  <a:srgbClr val="FFC000"/>
                </a:glow>
              </a:effectLst>
            </a:endParaRPr>
          </a:p>
        </p:txBody>
      </p:sp>
      <p:sp>
        <p:nvSpPr>
          <p:cNvPr id="9" name="TextBox 8">
            <a:extLst>
              <a:ext uri="{FF2B5EF4-FFF2-40B4-BE49-F238E27FC236}">
                <a16:creationId xmlns:a16="http://schemas.microsoft.com/office/drawing/2014/main" id="{B6B5AD56-A79F-415F-A061-E106DB97E348}"/>
              </a:ext>
            </a:extLst>
          </p:cNvPr>
          <p:cNvSpPr txBox="1"/>
          <p:nvPr/>
        </p:nvSpPr>
        <p:spPr>
          <a:xfrm>
            <a:off x="0" y="2518833"/>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③</a:t>
            </a:r>
            <a:endParaRPr lang="en-US" sz="2800" b="1" dirty="0">
              <a:solidFill>
                <a:srgbClr val="FF0000"/>
              </a:solidFill>
              <a:effectLst>
                <a:glow rad="76200">
                  <a:srgbClr val="FFC000"/>
                </a:glow>
              </a:effectLst>
            </a:endParaRPr>
          </a:p>
        </p:txBody>
      </p:sp>
      <p:sp>
        <p:nvSpPr>
          <p:cNvPr id="10" name="TextBox 9">
            <a:extLst>
              <a:ext uri="{FF2B5EF4-FFF2-40B4-BE49-F238E27FC236}">
                <a16:creationId xmlns:a16="http://schemas.microsoft.com/office/drawing/2014/main" id="{C3A5A390-D45D-472A-BE49-A31B2248A59F}"/>
              </a:ext>
            </a:extLst>
          </p:cNvPr>
          <p:cNvSpPr txBox="1"/>
          <p:nvPr/>
        </p:nvSpPr>
        <p:spPr>
          <a:xfrm>
            <a:off x="215900" y="3191933"/>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④</a:t>
            </a:r>
            <a:endParaRPr lang="en-US" sz="2800" b="1" dirty="0">
              <a:solidFill>
                <a:srgbClr val="FF0000"/>
              </a:solidFill>
              <a:effectLst>
                <a:glow rad="76200">
                  <a:srgbClr val="FFC000"/>
                </a:glow>
              </a:effectLst>
            </a:endParaRPr>
          </a:p>
        </p:txBody>
      </p:sp>
      <p:sp>
        <p:nvSpPr>
          <p:cNvPr id="11" name="TextBox 10">
            <a:extLst>
              <a:ext uri="{FF2B5EF4-FFF2-40B4-BE49-F238E27FC236}">
                <a16:creationId xmlns:a16="http://schemas.microsoft.com/office/drawing/2014/main" id="{D50D1197-A787-42BD-8489-742E3B828D6C}"/>
              </a:ext>
            </a:extLst>
          </p:cNvPr>
          <p:cNvSpPr txBox="1"/>
          <p:nvPr/>
        </p:nvSpPr>
        <p:spPr>
          <a:xfrm>
            <a:off x="203200" y="3826933"/>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⑤</a:t>
            </a:r>
            <a:endParaRPr lang="en-US" sz="2800" b="1" dirty="0">
              <a:solidFill>
                <a:srgbClr val="FF0000"/>
              </a:solidFill>
              <a:effectLst>
                <a:glow rad="76200">
                  <a:srgbClr val="FFC000"/>
                </a:glow>
              </a:effectLst>
            </a:endParaRPr>
          </a:p>
        </p:txBody>
      </p:sp>
      <p:sp>
        <p:nvSpPr>
          <p:cNvPr id="12" name="TextBox 11">
            <a:extLst>
              <a:ext uri="{FF2B5EF4-FFF2-40B4-BE49-F238E27FC236}">
                <a16:creationId xmlns:a16="http://schemas.microsoft.com/office/drawing/2014/main" id="{C5340EDA-028E-4D80-8C40-DD8DAF98345A}"/>
              </a:ext>
            </a:extLst>
          </p:cNvPr>
          <p:cNvSpPr txBox="1"/>
          <p:nvPr/>
        </p:nvSpPr>
        <p:spPr>
          <a:xfrm>
            <a:off x="1790700" y="4525433"/>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⑥</a:t>
            </a:r>
            <a:endParaRPr lang="en-US" sz="2800" b="1" dirty="0">
              <a:solidFill>
                <a:srgbClr val="FF0000"/>
              </a:solidFill>
              <a:effectLst>
                <a:glow rad="76200">
                  <a:srgbClr val="FFC000"/>
                </a:glow>
              </a:effectLst>
            </a:endParaRPr>
          </a:p>
        </p:txBody>
      </p:sp>
      <p:sp>
        <p:nvSpPr>
          <p:cNvPr id="13" name="TextBox 12">
            <a:extLst>
              <a:ext uri="{FF2B5EF4-FFF2-40B4-BE49-F238E27FC236}">
                <a16:creationId xmlns:a16="http://schemas.microsoft.com/office/drawing/2014/main" id="{028B2F37-78F6-4B1E-9BF3-ECFB0EE46754}"/>
              </a:ext>
            </a:extLst>
          </p:cNvPr>
          <p:cNvSpPr txBox="1"/>
          <p:nvPr/>
        </p:nvSpPr>
        <p:spPr>
          <a:xfrm>
            <a:off x="2501900" y="5198533"/>
            <a:ext cx="598311" cy="523220"/>
          </a:xfrm>
          <a:prstGeom prst="rect">
            <a:avLst/>
          </a:prstGeom>
          <a:noFill/>
        </p:spPr>
        <p:txBody>
          <a:bodyPr wrap="square" rtlCol="0">
            <a:spAutoFit/>
          </a:bodyPr>
          <a:lstStyle/>
          <a:p>
            <a:r>
              <a:rPr lang="en-US" sz="2800" b="1" dirty="0">
                <a:solidFill>
                  <a:srgbClr val="FF0000"/>
                </a:solidFill>
                <a:effectLst>
                  <a:glow rad="76200">
                    <a:srgbClr val="FFC000"/>
                  </a:glow>
                </a:effectLst>
                <a:latin typeface="Calibri" panose="020F0502020204030204" pitchFamily="34" charset="0"/>
                <a:cs typeface="Calibri" panose="020F0502020204030204" pitchFamily="34" charset="0"/>
              </a:rPr>
              <a:t>⑦</a:t>
            </a:r>
            <a:endParaRPr lang="en-US" sz="2800" b="1" dirty="0">
              <a:solidFill>
                <a:srgbClr val="FF0000"/>
              </a:solidFill>
              <a:effectLst>
                <a:glow rad="76200">
                  <a:srgbClr val="FFC000"/>
                </a:glow>
              </a:effectLst>
            </a:endParaRPr>
          </a:p>
        </p:txBody>
      </p:sp>
      <p:sp>
        <p:nvSpPr>
          <p:cNvPr id="17" name="Rectangle 2">
            <a:extLst>
              <a:ext uri="{FF2B5EF4-FFF2-40B4-BE49-F238E27FC236}">
                <a16:creationId xmlns:a16="http://schemas.microsoft.com/office/drawing/2014/main" id="{775F4F87-1E45-4023-9FCF-73F0A93CB6E2}"/>
              </a:ext>
            </a:extLst>
          </p:cNvPr>
          <p:cNvSpPr txBox="1">
            <a:spLocks noChangeArrowheads="1"/>
          </p:cNvSpPr>
          <p:nvPr/>
        </p:nvSpPr>
        <p:spPr bwMode="auto">
          <a:xfrm>
            <a:off x="1630470" y="1749804"/>
            <a:ext cx="3542779" cy="7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28575" cmpd="sng">
                  <a:solidFill>
                    <a:schemeClr val="bg1"/>
                  </a:solidFill>
                  <a:prstDash val="solid"/>
                  <a:miter lim="800000"/>
                </a:ln>
                <a:solidFill>
                  <a:srgbClr val="0066FF"/>
                </a:solidFill>
                <a:effectLst>
                  <a:glow rad="101600">
                    <a:schemeClr val="tx1"/>
                  </a:glow>
                  <a:outerShdw blurRad="50800" algn="tl" rotWithShape="0">
                    <a:srgbClr val="000000"/>
                  </a:outerShdw>
                </a:effectLst>
                <a:latin typeface="Goudy Stout" panose="0202090407030B020401" pitchFamily="18" charset="0"/>
              </a:rPr>
              <a:t>P</a:t>
            </a:r>
            <a:r>
              <a:rPr lang="en-US" altLang="en-US" b="1" dirty="0">
                <a:ln w="28575" cmpd="sng">
                  <a:solidFill>
                    <a:schemeClr val="bg1"/>
                  </a:solidFill>
                  <a:prstDash val="solid"/>
                  <a:miter lim="800000"/>
                </a:ln>
                <a:solidFill>
                  <a:srgbClr val="7030A0"/>
                </a:solidFill>
                <a:effectLst>
                  <a:glow rad="101600">
                    <a:schemeClr val="tx1"/>
                  </a:glow>
                  <a:outerShdw blurRad="50800" algn="tl" rotWithShape="0">
                    <a:srgbClr val="000000"/>
                  </a:outerShdw>
                </a:effectLst>
                <a:latin typeface="Goudy Stout" panose="0202090407030B020401" pitchFamily="18" charset="0"/>
              </a:rPr>
              <a:t>r</a:t>
            </a:r>
            <a:r>
              <a:rPr lang="en-US" altLang="en-US" b="1" dirty="0">
                <a:ln w="28575"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Goudy Stout" panose="0202090407030B020401" pitchFamily="18" charset="0"/>
              </a:rPr>
              <a:t>i</a:t>
            </a:r>
            <a:r>
              <a:rPr lang="en-US" altLang="en-US" b="1" dirty="0">
                <a:ln w="28575" cmpd="sng">
                  <a:solidFill>
                    <a:schemeClr val="bg1"/>
                  </a:solidFill>
                  <a:prstDash val="solid"/>
                  <a:miter lim="800000"/>
                </a:ln>
                <a:solidFill>
                  <a:srgbClr val="FF9900"/>
                </a:solidFill>
                <a:effectLst>
                  <a:glow rad="101600">
                    <a:schemeClr val="tx1"/>
                  </a:glow>
                  <a:outerShdw blurRad="50800" algn="tl" rotWithShape="0">
                    <a:srgbClr val="000000"/>
                  </a:outerShdw>
                </a:effectLst>
                <a:latin typeface="Goudy Stout" panose="0202090407030B020401" pitchFamily="18" charset="0"/>
              </a:rPr>
              <a:t>d</a:t>
            </a:r>
            <a:r>
              <a:rPr lang="en-US" altLang="en-US" b="1" dirty="0">
                <a:ln w="28575" cmpd="sng">
                  <a:solidFill>
                    <a:schemeClr val="bg1"/>
                  </a:solidFill>
                  <a:prstDash val="solid"/>
                  <a:miter lim="800000"/>
                </a:ln>
                <a:solidFill>
                  <a:srgbClr val="FFFF00"/>
                </a:solidFill>
                <a:effectLst>
                  <a:glow rad="101600">
                    <a:schemeClr val="tx1"/>
                  </a:glow>
                  <a:outerShdw blurRad="50800" algn="tl" rotWithShape="0">
                    <a:srgbClr val="000000"/>
                  </a:outerShdw>
                </a:effectLst>
                <a:latin typeface="Goudy Stout" panose="0202090407030B020401" pitchFamily="18" charset="0"/>
              </a:rPr>
              <a:t>e</a:t>
            </a:r>
            <a:endParaRPr lang="en-US" altLang="en-US" sz="4000" b="1" i="1" kern="0" dirty="0">
              <a:ln w="28575" cmpd="sng">
                <a:solidFill>
                  <a:schemeClr val="bg1"/>
                </a:solidFill>
                <a:prstDash val="solid"/>
                <a:miter lim="800000"/>
              </a:ln>
              <a:solidFill>
                <a:srgbClr val="FFFF00"/>
              </a:solidFill>
              <a:effectLst>
                <a:glow rad="101600">
                  <a:schemeClr val="tx1"/>
                </a:glow>
                <a:outerShdw blurRad="50800" algn="tl" rotWithShape="0">
                  <a:srgbClr val="000000"/>
                </a:outerShdw>
              </a:effectLst>
              <a:latin typeface="Goudy Stout" panose="0202090407030B020401" pitchFamily="18" charset="0"/>
            </a:endParaRPr>
          </a:p>
        </p:txBody>
      </p:sp>
      <p:sp>
        <p:nvSpPr>
          <p:cNvPr id="18" name="Rectangle 2">
            <a:extLst>
              <a:ext uri="{FF2B5EF4-FFF2-40B4-BE49-F238E27FC236}">
                <a16:creationId xmlns:a16="http://schemas.microsoft.com/office/drawing/2014/main" id="{0C5F997E-F37A-4CFB-A684-054AC60EE8F4}"/>
              </a:ext>
            </a:extLst>
          </p:cNvPr>
          <p:cNvSpPr txBox="1">
            <a:spLocks noChangeArrowheads="1"/>
          </p:cNvSpPr>
          <p:nvPr/>
        </p:nvSpPr>
        <p:spPr bwMode="auto">
          <a:xfrm>
            <a:off x="4315145" y="2364640"/>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innocent blood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8B0D0E2-E971-4D7F-8E13-EFA2DD651BAC}"/>
              </a:ext>
            </a:extLst>
          </p:cNvPr>
          <p:cNvSpPr txBox="1">
            <a:spLocks noChangeArrowheads="1"/>
          </p:cNvSpPr>
          <p:nvPr/>
        </p:nvSpPr>
        <p:spPr bwMode="auto">
          <a:xfrm>
            <a:off x="3043824" y="2386543"/>
            <a:ext cx="5160724" cy="7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8100" cmpd="sng">
                  <a:solidFill>
                    <a:srgbClr val="FF0000"/>
                  </a:solidFill>
                  <a:prstDash val="solid"/>
                  <a:miter lim="800000"/>
                </a:ln>
                <a:solidFill>
                  <a:srgbClr val="FFC000"/>
                </a:solidFill>
                <a:effectLst>
                  <a:glow rad="101600">
                    <a:schemeClr val="tx1"/>
                  </a:glow>
                  <a:outerShdw blurRad="50800" algn="tl" rotWithShape="0">
                    <a:srgbClr val="000000"/>
                  </a:outerShdw>
                </a:effectLst>
                <a:latin typeface="Goudy Stout" panose="0202090407030B020401" pitchFamily="18" charset="0"/>
              </a:rPr>
              <a:t>Murder</a:t>
            </a:r>
            <a:endParaRPr lang="en-US" altLang="en-US" sz="4000" b="1" i="1" kern="0" dirty="0">
              <a:ln w="38100" cmpd="sng">
                <a:solidFill>
                  <a:srgbClr val="FF0000"/>
                </a:solidFill>
                <a:prstDash val="solid"/>
                <a:miter lim="800000"/>
              </a:ln>
              <a:solidFill>
                <a:srgbClr val="FFC000"/>
              </a:solidFill>
              <a:effectLst>
                <a:glow rad="101600">
                  <a:schemeClr val="tx1"/>
                </a:glow>
                <a:outerShdw blurRad="50800" algn="tl" rotWithShape="0">
                  <a:srgbClr val="000000"/>
                </a:outerShdw>
              </a:effectLst>
              <a:latin typeface="Goudy Stout" panose="0202090407030B020401" pitchFamily="18" charset="0"/>
            </a:endParaRPr>
          </a:p>
        </p:txBody>
      </p:sp>
    </p:spTree>
    <p:extLst>
      <p:ext uri="{BB962C8B-B14F-4D97-AF65-F5344CB8AC3E}">
        <p14:creationId xmlns:p14="http://schemas.microsoft.com/office/powerpoint/2010/main" val="2403486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stCondLst>
                                            <p:cond delay="0"/>
                                          </p:stCondLst>
                                        </p:cTn>
                                        <p:tgtEl>
                                          <p:spTgt spid="2"/>
                                        </p:tgtEl>
                                      </p:cBhvr>
                                    </p:animEffect>
                                    <p:anim to="" calcmode="lin" valueType="num">
                                      <p:cBhvr>
                                        <p:cTn id="19"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21" presetID="0" presetClass="entr" presetSubtype="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stCondLst>
                                            <p:cond delay="0"/>
                                          </p:stCondLst>
                                        </p:cTn>
                                        <p:tgtEl>
                                          <p:spTgt spid="8"/>
                                        </p:tgtEl>
                                      </p:cBhvr>
                                    </p:animEffect>
                                    <p:anim to="" calcmode="lin" valueType="num">
                                      <p:cBhvr>
                                        <p:cTn id="2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stCondLst>
                                            <p:cond delay="0"/>
                                          </p:stCondLst>
                                        </p:cTn>
                                        <p:tgtEl>
                                          <p:spTgt spid="9"/>
                                        </p:tgtEl>
                                      </p:cBhvr>
                                    </p:animEffect>
                                    <p:anim to="" calcmode="lin" valueType="num">
                                      <p:cBhvr>
                                        <p:cTn id="2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1" presetID="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stCondLst>
                                            <p:cond delay="0"/>
                                          </p:stCondLst>
                                        </p:cTn>
                                        <p:tgtEl>
                                          <p:spTgt spid="10"/>
                                        </p:tgtEl>
                                      </p:cBhvr>
                                    </p:animEffect>
                                    <p:anim to="" calcmode="lin" valueType="num">
                                      <p:cBhvr>
                                        <p:cTn id="3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6" presetID="0" presetClass="entr" presetSubtype="0" fill="hold" grpId="0" nodeType="with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stCondLst>
                                            <p:cond delay="0"/>
                                          </p:stCondLst>
                                        </p:cTn>
                                        <p:tgtEl>
                                          <p:spTgt spid="11"/>
                                        </p:tgtEl>
                                      </p:cBhvr>
                                    </p:animEffect>
                                    <p:anim to="" calcmode="lin" valueType="num">
                                      <p:cBhvr>
                                        <p:cTn id="3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1" presetID="0" presetClass="entr" presetSubtype="0" fill="hold" grpId="0" nodeType="withEffect">
                                  <p:stCondLst>
                                    <p:cond delay="125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stCondLst>
                                            <p:cond delay="0"/>
                                          </p:stCondLst>
                                        </p:cTn>
                                        <p:tgtEl>
                                          <p:spTgt spid="12"/>
                                        </p:tgtEl>
                                      </p:cBhvr>
                                    </p:animEffect>
                                    <p:anim to="" calcmode="lin" valueType="num">
                                      <p:cBhvr>
                                        <p:cTn id="4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150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stCondLst>
                                            <p:cond delay="0"/>
                                          </p:stCondLst>
                                        </p:cTn>
                                        <p:tgtEl>
                                          <p:spTgt spid="13"/>
                                        </p:tgtEl>
                                      </p:cBhvr>
                                    </p:animEffect>
                                    <p:anim to="" calcmode="lin" valueType="num">
                                      <p:cBhvr>
                                        <p:cTn id="4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18" presetClass="emph" presetSubtype="0" fill="hold" grpId="1" nodeType="withEffect">
                                  <p:stCondLst>
                                    <p:cond delay="0"/>
                                  </p:stCondLst>
                                  <p:childTnLst>
                                    <p:set>
                                      <p:cBhvr override="childStyle">
                                        <p:cTn id="57" dur="500" fill="hold"/>
                                        <p:tgtEl>
                                          <p:spTgt spid="14"/>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10" presetClass="exit" presetSubtype="0" fill="hold" grpId="1" nodeType="with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9" presetClass="entr" presetSubtype="0" accel="10000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87"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88"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
                                          </p:val>
                                        </p:tav>
                                        <p:tav tm="100000">
                                          <p:val>
                                            <p:strVal val="#ppt_y"/>
                                          </p:val>
                                        </p:tav>
                                      </p:tavLst>
                                    </p:anim>
                                  </p:childTnLst>
                                </p:cTn>
                              </p:par>
                              <p:par>
                                <p:cTn id="90" presetID="22" presetClass="entr" presetSubtype="2" fill="hold" grpId="0" nodeType="withEffect">
                                  <p:stCondLst>
                                    <p:cond delay="500"/>
                                  </p:stCondLst>
                                  <p:childTnLst>
                                    <p:set>
                                      <p:cBhvr>
                                        <p:cTn id="91" dur="1" fill="hold">
                                          <p:stCondLst>
                                            <p:cond delay="0"/>
                                          </p:stCondLst>
                                        </p:cTn>
                                        <p:tgtEl>
                                          <p:spTgt spid="16"/>
                                        </p:tgtEl>
                                        <p:attrNameLst>
                                          <p:attrName>style.visibility</p:attrName>
                                        </p:attrNameLst>
                                      </p:cBhvr>
                                      <p:to>
                                        <p:strVal val="visible"/>
                                      </p:to>
                                    </p:set>
                                    <p:animEffect transition="in" filter="wipe(right)">
                                      <p:cBhvr>
                                        <p:cTn id="92" dur="500"/>
                                        <p:tgtEl>
                                          <p:spTgt spid="16"/>
                                        </p:tgtEl>
                                      </p:cBhvr>
                                    </p:animEffect>
                                  </p:childTnLst>
                                </p:cTn>
                              </p:par>
                              <p:par>
                                <p:cTn id="93" presetID="22" presetClass="exit" presetSubtype="2" fill="hold" grpId="2" nodeType="withEffect">
                                  <p:stCondLst>
                                    <p:cond delay="500"/>
                                  </p:stCondLst>
                                  <p:childTnLst>
                                    <p:animEffect transition="out" filter="wipe(right)">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39" presetClass="entr" presetSubtype="0" accel="10000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 calcmode="lin" valueType="num">
                                      <p:cBhvr>
                                        <p:cTn id="100"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01"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02"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03" dur="1000" fill="hold"/>
                                        <p:tgtEl>
                                          <p:spTgt spid="17"/>
                                        </p:tgtEl>
                                        <p:attrNameLst>
                                          <p:attrName>ppt_y</p:attrName>
                                        </p:attrNameLst>
                                      </p:cBhvr>
                                      <p:tavLst>
                                        <p:tav tm="0">
                                          <p:val>
                                            <p:strVal val="#ppt_y"/>
                                          </p:val>
                                        </p:tav>
                                        <p:tav tm="100000">
                                          <p:val>
                                            <p:strVal val="#ppt_y"/>
                                          </p:val>
                                        </p:tav>
                                      </p:tavLst>
                                    </p:anim>
                                  </p:childTnLst>
                                </p:cTn>
                              </p:par>
                              <p:par>
                                <p:cTn id="104" presetID="10" presetClass="exit" presetSubtype="0" fill="hold" grpId="1" nodeType="withEffect">
                                  <p:stCondLst>
                                    <p:cond delay="500"/>
                                  </p:stCondLst>
                                  <p:childTnLst>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16" presetClass="exit" presetSubtype="21" fill="hold" grpId="2" nodeType="withEffect">
                                  <p:stCondLst>
                                    <p:cond delay="500"/>
                                  </p:stCondLst>
                                  <p:childTnLst>
                                    <p:animEffect transition="out" filter="barn(inVertical)">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0" presetClass="exit" presetSubtype="0" fill="hold" grpId="1" nodeType="withEffect">
                                  <p:stCondLst>
                                    <p:cond delay="500"/>
                                  </p:stCondLst>
                                  <p:childTnLst>
                                    <p:animEffect transition="out" filter="fad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250"/>
                                        <p:tgtEl>
                                          <p:spTgt spid="5"/>
                                        </p:tgtEl>
                                      </p:cBhvr>
                                    </p:animEffect>
                                  </p:childTnLst>
                                </p:cTn>
                              </p:par>
                              <p:par>
                                <p:cTn id="118" presetID="42" presetClass="path" presetSubtype="0" accel="50000" decel="50000" fill="hold" grpId="2" nodeType="withEffect">
                                  <p:stCondLst>
                                    <p:cond delay="0"/>
                                  </p:stCondLst>
                                  <p:childTnLst>
                                    <p:animMotion origin="layout" path="M -4.16667E-6 -2.96296E-6 L -0.02326 0.18357 " pathEditMode="relative" rAng="0" ptsTypes="AA">
                                      <p:cBhvr>
                                        <p:cTn id="119" dur="1750" fill="hold"/>
                                        <p:tgtEl>
                                          <p:spTgt spid="5"/>
                                        </p:tgtEl>
                                        <p:attrNameLst>
                                          <p:attrName>ppt_x</p:attrName>
                                          <p:attrName>ppt_y</p:attrName>
                                        </p:attrNameLst>
                                      </p:cBhvr>
                                      <p:rCtr x="-1163" y="9167"/>
                                    </p:animMotion>
                                  </p:childTnLst>
                                </p:cTn>
                              </p:par>
                              <p:par>
                                <p:cTn id="120" presetID="10" presetClass="exit" presetSubtype="0" fill="hold" grpId="1" nodeType="withEffect">
                                  <p:stCondLst>
                                    <p:cond delay="0"/>
                                  </p:stCondLst>
                                  <p:childTnLst>
                                    <p:animEffect transition="out" filter="fade">
                                      <p:cBhvr>
                                        <p:cTn id="121" dur="1250"/>
                                        <p:tgtEl>
                                          <p:spTgt spid="3074"/>
                                        </p:tgtEl>
                                      </p:cBhvr>
                                    </p:animEffect>
                                    <p:set>
                                      <p:cBhvr>
                                        <p:cTn id="122" dur="1" fill="hold">
                                          <p:stCondLst>
                                            <p:cond delay="1249"/>
                                          </p:stCondLst>
                                        </p:cTn>
                                        <p:tgtEl>
                                          <p:spTgt spid="307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2"/>
      <p:bldP spid="14" grpId="0"/>
      <p:bldP spid="14" grpId="1"/>
      <p:bldP spid="14" grpId="2"/>
      <p:bldP spid="3074" grpId="0"/>
      <p:bldP spid="3074" grpId="1"/>
      <p:bldP spid="4" grpId="1"/>
      <p:bldP spid="5" grpId="0"/>
      <p:bldP spid="5" grpId="2"/>
      <p:bldP spid="2" grpId="0"/>
      <p:bldP spid="2" grpId="1"/>
      <p:bldP spid="8" grpId="0"/>
      <p:bldP spid="8" grpId="1"/>
      <p:bldP spid="9" grpId="0"/>
      <p:bldP spid="9" grpId="1"/>
      <p:bldP spid="10" grpId="0"/>
      <p:bldP spid="10" grpId="1"/>
      <p:bldP spid="11" grpId="0"/>
      <p:bldP spid="11" grpId="1"/>
      <p:bldP spid="12" grpId="0"/>
      <p:bldP spid="12" grpId="1"/>
      <p:bldP spid="13" grpId="0"/>
      <p:bldP spid="13" grpId="1"/>
      <p:bldP spid="17" grpId="0"/>
      <p:bldP spid="17" grpId="1"/>
      <p:bldP spid="18" grpId="0"/>
      <p:bldP spid="18"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D439B-CE17-4479-BDFC-3735D7228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0"/>
            <a:ext cx="9274629" cy="6858000"/>
          </a:xfrm>
          <a:prstGeom prst="rect">
            <a:avLst/>
          </a:prstGeom>
        </p:spPr>
      </p:pic>
      <p:sp>
        <p:nvSpPr>
          <p:cNvPr id="5" name="Title 1">
            <a:extLst>
              <a:ext uri="{FF2B5EF4-FFF2-40B4-BE49-F238E27FC236}">
                <a16:creationId xmlns:a16="http://schemas.microsoft.com/office/drawing/2014/main" id="{BA415449-FFAC-4172-80C4-5C8969998877}"/>
              </a:ext>
            </a:extLst>
          </p:cNvPr>
          <p:cNvSpPr txBox="1">
            <a:spLocks/>
          </p:cNvSpPr>
          <p:nvPr/>
        </p:nvSpPr>
        <p:spPr>
          <a:xfrm>
            <a:off x="1692953" y="2883353"/>
            <a:ext cx="48871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Pride and arrogance</a:t>
            </a:r>
          </a:p>
        </p:txBody>
      </p:sp>
      <p:sp>
        <p:nvSpPr>
          <p:cNvPr id="3074" name="Rectangle 2"/>
          <p:cNvSpPr>
            <a:spLocks noGrp="1" noChangeArrowheads="1"/>
          </p:cNvSpPr>
          <p:nvPr>
            <p:ph type="title"/>
          </p:nvPr>
        </p:nvSpPr>
        <p:spPr>
          <a:xfrm>
            <a:off x="1094873" y="1629266"/>
            <a:ext cx="6110599" cy="40034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the LORD                          is to hate evil;                           Pride and arrogance           and the evil way And the perverse mouth I hate.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8:13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2108EAC5-DE08-45A0-B520-D9516D1EDFF8}"/>
              </a:ext>
            </a:extLst>
          </p:cNvPr>
          <p:cNvSpPr txBox="1">
            <a:spLocks noChangeArrowheads="1"/>
          </p:cNvSpPr>
          <p:nvPr/>
        </p:nvSpPr>
        <p:spPr bwMode="auto">
          <a:xfrm>
            <a:off x="529389" y="2057400"/>
            <a:ext cx="6864577" cy="308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LORD hates: </a:t>
            </a:r>
          </a:p>
          <a:p>
            <a:pPr algn="l"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 Pride and arrogance           	   ● the evil way </a:t>
            </a:r>
          </a:p>
          <a:p>
            <a:pPr algn="l"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 the perverse mouth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4D12771-5577-4E3D-8277-B03865E1852D}"/>
              </a:ext>
            </a:extLst>
          </p:cNvPr>
          <p:cNvSpPr txBox="1">
            <a:spLocks noChangeArrowheads="1"/>
          </p:cNvSpPr>
          <p:nvPr/>
        </p:nvSpPr>
        <p:spPr bwMode="auto">
          <a:xfrm>
            <a:off x="5185742" y="1560716"/>
            <a:ext cx="14793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a:t>
            </a:r>
            <a:endParaRPr lang="en-US" altLang="en-US" sz="43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DF14449-B4D0-40F1-8C9D-76ED8DB196F7}"/>
              </a:ext>
            </a:extLst>
          </p:cNvPr>
          <p:cNvSpPr txBox="1">
            <a:spLocks noChangeArrowheads="1"/>
          </p:cNvSpPr>
          <p:nvPr/>
        </p:nvSpPr>
        <p:spPr bwMode="auto">
          <a:xfrm>
            <a:off x="4266449" y="1558764"/>
            <a:ext cx="242191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E68488E-D695-4830-A8DD-50FB45C610D1}"/>
              </a:ext>
            </a:extLst>
          </p:cNvPr>
          <p:cNvSpPr txBox="1">
            <a:spLocks noChangeArrowheads="1"/>
          </p:cNvSpPr>
          <p:nvPr/>
        </p:nvSpPr>
        <p:spPr bwMode="auto">
          <a:xfrm>
            <a:off x="3472363" y="2230150"/>
            <a:ext cx="136313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hate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2176308-02E6-46DE-B8B3-9795B8EF05D1}"/>
              </a:ext>
            </a:extLst>
          </p:cNvPr>
          <p:cNvSpPr txBox="1">
            <a:spLocks noChangeArrowheads="1"/>
          </p:cNvSpPr>
          <p:nvPr/>
        </p:nvSpPr>
        <p:spPr bwMode="auto">
          <a:xfrm>
            <a:off x="2543677" y="2227768"/>
            <a:ext cx="448736"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12F77A0-835A-49F2-ADB5-0461A917AEA4}"/>
              </a:ext>
            </a:extLst>
          </p:cNvPr>
          <p:cNvSpPr txBox="1">
            <a:spLocks noChangeArrowheads="1"/>
          </p:cNvSpPr>
          <p:nvPr/>
        </p:nvSpPr>
        <p:spPr bwMode="auto">
          <a:xfrm>
            <a:off x="1660062" y="2897026"/>
            <a:ext cx="4980050"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Pride and arrogance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8CBE7E6-15FD-4517-8D51-5FDB4294044D}"/>
              </a:ext>
            </a:extLst>
          </p:cNvPr>
          <p:cNvSpPr txBox="1">
            <a:spLocks noChangeArrowheads="1"/>
          </p:cNvSpPr>
          <p:nvPr/>
        </p:nvSpPr>
        <p:spPr bwMode="auto">
          <a:xfrm>
            <a:off x="2093198" y="3566031"/>
            <a:ext cx="314768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evil way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673696F-584D-4476-A8F9-FAEC30F22D10}"/>
              </a:ext>
            </a:extLst>
          </p:cNvPr>
          <p:cNvSpPr txBox="1">
            <a:spLocks noChangeArrowheads="1"/>
          </p:cNvSpPr>
          <p:nvPr/>
        </p:nvSpPr>
        <p:spPr bwMode="auto">
          <a:xfrm>
            <a:off x="6051883" y="3568288"/>
            <a:ext cx="1203159"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2A296E3-58DA-42B7-8945-1F384A25F779}"/>
              </a:ext>
            </a:extLst>
          </p:cNvPr>
          <p:cNvSpPr txBox="1">
            <a:spLocks noChangeArrowheads="1"/>
          </p:cNvSpPr>
          <p:nvPr/>
        </p:nvSpPr>
        <p:spPr bwMode="auto">
          <a:xfrm>
            <a:off x="1337888" y="4237294"/>
            <a:ext cx="402211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perverse mouth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06EEBAA-B6C2-4C23-B862-8605DAE727FD}"/>
              </a:ext>
            </a:extLst>
          </p:cNvPr>
          <p:cNvSpPr txBox="1">
            <a:spLocks noChangeArrowheads="1"/>
          </p:cNvSpPr>
          <p:nvPr/>
        </p:nvSpPr>
        <p:spPr bwMode="auto">
          <a:xfrm>
            <a:off x="2908077" y="5731651"/>
            <a:ext cx="292723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headstrong</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93810E3-9FA8-4E9C-B67F-1852307A64CC}"/>
              </a:ext>
            </a:extLst>
          </p:cNvPr>
          <p:cNvSpPr txBox="1">
            <a:spLocks noChangeArrowheads="1"/>
          </p:cNvSpPr>
          <p:nvPr/>
        </p:nvSpPr>
        <p:spPr bwMode="auto">
          <a:xfrm>
            <a:off x="1744579" y="4969652"/>
            <a:ext cx="25827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obstinate</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3900D60-7092-4221-92D4-3E163FB9833E}"/>
              </a:ext>
            </a:extLst>
          </p:cNvPr>
          <p:cNvSpPr txBox="1">
            <a:spLocks noChangeArrowheads="1"/>
          </p:cNvSpPr>
          <p:nvPr/>
        </p:nvSpPr>
        <p:spPr bwMode="auto">
          <a:xfrm>
            <a:off x="4744899" y="4969651"/>
            <a:ext cx="247404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stubborn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9767124-7100-4142-B06B-20BA8E043C5D}"/>
              </a:ext>
            </a:extLst>
          </p:cNvPr>
          <p:cNvSpPr txBox="1">
            <a:spLocks noChangeArrowheads="1"/>
          </p:cNvSpPr>
          <p:nvPr/>
        </p:nvSpPr>
        <p:spPr bwMode="auto">
          <a:xfrm>
            <a:off x="529389" y="2057400"/>
            <a:ext cx="6864577" cy="308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317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rPr>
              <a:t>the LORD hates: </a:t>
            </a:r>
          </a:p>
          <a:p>
            <a:pPr algn="l" eaLnBrk="1" hangingPunct="1"/>
            <a:r>
              <a:rPr lang="en-US" altLang="en-US" b="1" kern="0" dirty="0">
                <a:ln w="317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rPr>
              <a:t>	   ● Pride and arrogance           	   ● the evil way </a:t>
            </a:r>
          </a:p>
          <a:p>
            <a:pPr algn="l" eaLnBrk="1" hangingPunct="1"/>
            <a:r>
              <a:rPr lang="en-US" altLang="en-US" b="1" kern="0" dirty="0">
                <a:ln w="317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rPr>
              <a:t>	   ● the </a:t>
            </a:r>
            <a:r>
              <a:rPr lang="en-US"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perverse </a:t>
            </a:r>
            <a:r>
              <a:rPr lang="en-US" altLang="en-US" b="1" kern="0" dirty="0">
                <a:ln w="317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rPr>
              <a:t>mouth</a:t>
            </a:r>
            <a:endParaRPr lang="en-US" altLang="en-US" sz="4000" b="1" i="1" kern="0" dirty="0">
              <a:ln w="3175" cmpd="sng">
                <a:solidFill>
                  <a:srgbClr val="FFFFFF"/>
                </a:solidFill>
                <a:prstDash val="solid"/>
                <a:miter lim="800000"/>
              </a:ln>
              <a:solidFill>
                <a:schemeClr val="tx1"/>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80C6F7F-A026-45B2-A5FA-FEECA855FD61}"/>
              </a:ext>
            </a:extLst>
          </p:cNvPr>
          <p:cNvSpPr txBox="1">
            <a:spLocks noChangeArrowheads="1"/>
          </p:cNvSpPr>
          <p:nvPr/>
        </p:nvSpPr>
        <p:spPr bwMode="auto">
          <a:xfrm>
            <a:off x="1646989" y="2944956"/>
            <a:ext cx="50137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Pride and arrogance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89373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childTnLst>
                                </p:cTn>
                              </p:par>
                              <p:par>
                                <p:cTn id="48" presetID="42" presetClass="path" presetSubtype="0" accel="50000" decel="50000" fill="hold" grpId="1" nodeType="withEffect">
                                  <p:stCondLst>
                                    <p:cond delay="0"/>
                                  </p:stCondLst>
                                  <p:childTnLst>
                                    <p:animMotion origin="layout" path="M 1.66667E-6 -3.33333E-6 L -0.41198 0.0882 " pathEditMode="relative" rAng="0" ptsTypes="AA">
                                      <p:cBhvr>
                                        <p:cTn id="49" dur="1750" fill="hold"/>
                                        <p:tgtEl>
                                          <p:spTgt spid="7"/>
                                        </p:tgtEl>
                                        <p:attrNameLst>
                                          <p:attrName>ppt_x</p:attrName>
                                          <p:attrName>ppt_y</p:attrName>
                                        </p:attrNameLst>
                                      </p:cBhvr>
                                      <p:rCtr x="-20608" y="4398"/>
                                    </p:animMotion>
                                  </p:childTnLst>
                                </p:cTn>
                              </p:par>
                              <p:par>
                                <p:cTn id="50" presetID="42" presetClass="path" presetSubtype="0" accel="50000" decel="50000" fill="hold" grpId="1" nodeType="withEffect">
                                  <p:stCondLst>
                                    <p:cond delay="0"/>
                                  </p:stCondLst>
                                  <p:childTnLst>
                                    <p:animMotion origin="layout" path="M 3.33333E-6 5.55112E-17 L -0.07622 -0.00949 " pathEditMode="relative" rAng="0" ptsTypes="AA">
                                      <p:cBhvr>
                                        <p:cTn id="51" dur="1750" fill="hold"/>
                                        <p:tgtEl>
                                          <p:spTgt spid="8"/>
                                        </p:tgtEl>
                                        <p:attrNameLst>
                                          <p:attrName>ppt_x</p:attrName>
                                          <p:attrName>ppt_y</p:attrName>
                                        </p:attrNameLst>
                                      </p:cBhvr>
                                      <p:rCtr x="-3819" y="-486"/>
                                    </p:animMotion>
                                  </p:childTnLst>
                                </p:cTn>
                              </p:par>
                              <p:par>
                                <p:cTn id="52" presetID="42" presetClass="path" presetSubtype="0" accel="50000" decel="50000" fill="hold" grpId="1" nodeType="withEffect">
                                  <p:stCondLst>
                                    <p:cond delay="0"/>
                                  </p:stCondLst>
                                  <p:childTnLst>
                                    <p:animMotion origin="layout" path="M -4.16667E-6 2.96296E-6 L 0.14532 -0.00903 " pathEditMode="relative" rAng="0" ptsTypes="AA">
                                      <p:cBhvr>
                                        <p:cTn id="53" dur="1750" fill="hold"/>
                                        <p:tgtEl>
                                          <p:spTgt spid="9"/>
                                        </p:tgtEl>
                                        <p:attrNameLst>
                                          <p:attrName>ppt_x</p:attrName>
                                          <p:attrName>ppt_y</p:attrName>
                                        </p:attrNameLst>
                                      </p:cBhvr>
                                      <p:rCtr x="7257" y="-463"/>
                                    </p:animMotion>
                                  </p:childTnLst>
                                </p:cTn>
                              </p:par>
                              <p:par>
                                <p:cTn id="54" presetID="42" presetClass="path" presetSubtype="0" accel="50000" decel="50000" fill="hold" grpId="1" nodeType="withEffect">
                                  <p:stCondLst>
                                    <p:cond delay="0"/>
                                  </p:stCondLst>
                                  <p:childTnLst>
                                    <p:animMotion origin="layout" path="M 5.55556E-7 -2.22222E-6 L 0.06233 -0.00949 " pathEditMode="relative" rAng="0" ptsTypes="AA">
                                      <p:cBhvr>
                                        <p:cTn id="55" dur="1750" fill="hold"/>
                                        <p:tgtEl>
                                          <p:spTgt spid="10"/>
                                        </p:tgtEl>
                                        <p:attrNameLst>
                                          <p:attrName>ppt_x</p:attrName>
                                          <p:attrName>ppt_y</p:attrName>
                                        </p:attrNameLst>
                                      </p:cBhvr>
                                      <p:rCtr x="3108" y="-486"/>
                                    </p:animMotion>
                                  </p:childTnLst>
                                </p:cTn>
                              </p:par>
                              <p:par>
                                <p:cTn id="56" presetID="42" presetClass="path" presetSubtype="0" accel="50000" decel="50000" fill="hold" grpId="1" nodeType="withEffect">
                                  <p:stCondLst>
                                    <p:cond delay="0"/>
                                  </p:stCondLst>
                                  <p:childTnLst>
                                    <p:animMotion origin="layout" path="M -1.66667E-6 4.07407E-6 L 0.0125 -0.00857 " pathEditMode="relative" rAng="0" ptsTypes="AA">
                                      <p:cBhvr>
                                        <p:cTn id="57" dur="1750" fill="hold"/>
                                        <p:tgtEl>
                                          <p:spTgt spid="11"/>
                                        </p:tgtEl>
                                        <p:attrNameLst>
                                          <p:attrName>ppt_x</p:attrName>
                                          <p:attrName>ppt_y</p:attrName>
                                        </p:attrNameLst>
                                      </p:cBhvr>
                                      <p:rCtr x="625" y="-440"/>
                                    </p:animMotion>
                                  </p:childTnLst>
                                </p:cTn>
                              </p:par>
                              <p:par>
                                <p:cTn id="58" presetID="42" presetClass="path" presetSubtype="0" accel="50000" decel="50000" fill="hold" grpId="1" nodeType="withEffect">
                                  <p:stCondLst>
                                    <p:cond delay="0"/>
                                  </p:stCondLst>
                                  <p:childTnLst>
                                    <p:animMotion origin="layout" path="M -4.16667E-6 2.59259E-6 L -0.42465 0.08865 " pathEditMode="relative" rAng="0" ptsTypes="AA">
                                      <p:cBhvr>
                                        <p:cTn id="59" dur="1750" fill="hold"/>
                                        <p:tgtEl>
                                          <p:spTgt spid="12"/>
                                        </p:tgtEl>
                                        <p:attrNameLst>
                                          <p:attrName>ppt_x</p:attrName>
                                          <p:attrName>ppt_y</p:attrName>
                                        </p:attrNameLst>
                                      </p:cBhvr>
                                      <p:rCtr x="-21233" y="4421"/>
                                    </p:animMotion>
                                  </p:childTnLst>
                                </p:cTn>
                              </p:par>
                              <p:par>
                                <p:cTn id="60" presetID="42" presetClass="path" presetSubtype="0" accel="50000" decel="50000" fill="hold" grpId="1" nodeType="withEffect">
                                  <p:stCondLst>
                                    <p:cond delay="0"/>
                                  </p:stCondLst>
                                  <p:childTnLst>
                                    <p:animMotion origin="layout" path="M 4.16667E-6 -2.59259E-6 L 0.19513 -0.00972 " pathEditMode="relative" rAng="0" ptsTypes="AA">
                                      <p:cBhvr>
                                        <p:cTn id="61" dur="1750" fill="hold"/>
                                        <p:tgtEl>
                                          <p:spTgt spid="13"/>
                                        </p:tgtEl>
                                        <p:attrNameLst>
                                          <p:attrName>ppt_x</p:attrName>
                                          <p:attrName>ppt_y</p:attrName>
                                        </p:attrNameLst>
                                      </p:cBhvr>
                                      <p:rCtr x="9757" y="-486"/>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5"/>
                                        </p:tgtEl>
                                      </p:cBhvr>
                                    </p:animEffect>
                                    <p:set>
                                      <p:cBhvr>
                                        <p:cTn id="67" dur="1" fill="hold">
                                          <p:stCondLst>
                                            <p:cond delay="24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childTnLst>
                          </p:cTn>
                        </p:par>
                        <p:par>
                          <p:cTn id="71" fill="hold">
                            <p:stCondLst>
                              <p:cond delay="175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250"/>
                                        <p:tgtEl>
                                          <p:spTgt spid="6"/>
                                        </p:tgtEl>
                                      </p:cBhvr>
                                    </p:animEffect>
                                  </p:childTnLst>
                                </p:cTn>
                              </p:par>
                              <p:par>
                                <p:cTn id="75" presetID="10" presetClass="exit" presetSubtype="0" fill="hold" grpId="2"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25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1000" fill="hold"/>
                                        <p:tgtEl>
                                          <p:spTgt spid="14"/>
                                        </p:tgtEl>
                                        <p:attrNameLst>
                                          <p:attrName>ppt_w</p:attrName>
                                        </p:attrNameLst>
                                      </p:cBhvr>
                                      <p:tavLst>
                                        <p:tav tm="0">
                                          <p:val>
                                            <p:fltVal val="0"/>
                                          </p:val>
                                        </p:tav>
                                        <p:tav tm="100000">
                                          <p:val>
                                            <p:strVal val="#ppt_w"/>
                                          </p:val>
                                        </p:tav>
                                      </p:tavLst>
                                    </p:anim>
                                    <p:anim calcmode="lin" valueType="num">
                                      <p:cBhvr>
                                        <p:cTn id="106" dur="1000" fill="hold"/>
                                        <p:tgtEl>
                                          <p:spTgt spid="14"/>
                                        </p:tgtEl>
                                        <p:attrNameLst>
                                          <p:attrName>ppt_h</p:attrName>
                                        </p:attrNameLst>
                                      </p:cBhvr>
                                      <p:tavLst>
                                        <p:tav tm="0">
                                          <p:val>
                                            <p:fltVal val="0"/>
                                          </p:val>
                                        </p:tav>
                                        <p:tav tm="100000">
                                          <p:val>
                                            <p:strVal val="#ppt_h"/>
                                          </p:val>
                                        </p:tav>
                                      </p:tavLst>
                                    </p:anim>
                                  </p:childTnLst>
                                </p:cTn>
                              </p:par>
                              <p:par>
                                <p:cTn id="107" presetID="42" presetClass="path" presetSubtype="0" accel="50000" decel="50000" fill="hold" grpId="2" nodeType="withEffect">
                                  <p:stCondLst>
                                    <p:cond delay="0"/>
                                  </p:stCondLst>
                                  <p:childTnLst>
                                    <p:animMotion origin="layout" path="M 5E-6 -4.44444E-6 L -0.00711 -0.21898 " pathEditMode="relative" rAng="0" ptsTypes="AA">
                                      <p:cBhvr>
                                        <p:cTn id="108" dur="1000" spd="-100000" fill="hold"/>
                                        <p:tgtEl>
                                          <p:spTgt spid="14"/>
                                        </p:tgtEl>
                                        <p:attrNameLst>
                                          <p:attrName>ppt_x</p:attrName>
                                          <p:attrName>ppt_y</p:attrName>
                                        </p:attrNameLst>
                                      </p:cBhvr>
                                      <p:rCtr x="-365" y="-10949"/>
                                    </p:animMotion>
                                  </p:childTnLst>
                                </p:cTn>
                              </p:par>
                              <p:par>
                                <p:cTn id="109" presetID="23" presetClass="entr" presetSubtype="16" fill="hold" grpId="0" nodeType="withEffect">
                                  <p:stCondLst>
                                    <p:cond delay="500"/>
                                  </p:stCondLst>
                                  <p:childTnLst>
                                    <p:set>
                                      <p:cBhvr>
                                        <p:cTn id="110" dur="1" fill="hold">
                                          <p:stCondLst>
                                            <p:cond delay="0"/>
                                          </p:stCondLst>
                                        </p:cTn>
                                        <p:tgtEl>
                                          <p:spTgt spid="15"/>
                                        </p:tgtEl>
                                        <p:attrNameLst>
                                          <p:attrName>style.visibility</p:attrName>
                                        </p:attrNameLst>
                                      </p:cBhvr>
                                      <p:to>
                                        <p:strVal val="visible"/>
                                      </p:to>
                                    </p:set>
                                    <p:anim calcmode="lin" valueType="num">
                                      <p:cBhvr>
                                        <p:cTn id="111" dur="1000" fill="hold"/>
                                        <p:tgtEl>
                                          <p:spTgt spid="15"/>
                                        </p:tgtEl>
                                        <p:attrNameLst>
                                          <p:attrName>ppt_w</p:attrName>
                                        </p:attrNameLst>
                                      </p:cBhvr>
                                      <p:tavLst>
                                        <p:tav tm="0">
                                          <p:val>
                                            <p:fltVal val="0"/>
                                          </p:val>
                                        </p:tav>
                                        <p:tav tm="100000">
                                          <p:val>
                                            <p:strVal val="#ppt_w"/>
                                          </p:val>
                                        </p:tav>
                                      </p:tavLst>
                                    </p:anim>
                                    <p:anim calcmode="lin" valueType="num">
                                      <p:cBhvr>
                                        <p:cTn id="112" dur="1000" fill="hold"/>
                                        <p:tgtEl>
                                          <p:spTgt spid="15"/>
                                        </p:tgtEl>
                                        <p:attrNameLst>
                                          <p:attrName>ppt_h</p:attrName>
                                        </p:attrNameLst>
                                      </p:cBhvr>
                                      <p:tavLst>
                                        <p:tav tm="0">
                                          <p:val>
                                            <p:fltVal val="0"/>
                                          </p:val>
                                        </p:tav>
                                        <p:tav tm="100000">
                                          <p:val>
                                            <p:strVal val="#ppt_h"/>
                                          </p:val>
                                        </p:tav>
                                      </p:tavLst>
                                    </p:anim>
                                  </p:childTnLst>
                                </p:cTn>
                              </p:par>
                              <p:par>
                                <p:cTn id="113" presetID="42" presetClass="path" presetSubtype="0" accel="50000" decel="50000" fill="hold" grpId="2" nodeType="withEffect">
                                  <p:stCondLst>
                                    <p:cond delay="500"/>
                                  </p:stCondLst>
                                  <p:childTnLst>
                                    <p:animMotion origin="layout" path="M -4.44444E-6 -3.33333E-6 L 0.13646 -0.10625 " pathEditMode="relative" rAng="0" ptsTypes="AA">
                                      <p:cBhvr>
                                        <p:cTn id="114" dur="1000" spd="-100000" fill="hold"/>
                                        <p:tgtEl>
                                          <p:spTgt spid="15"/>
                                        </p:tgtEl>
                                        <p:attrNameLst>
                                          <p:attrName>ppt_x</p:attrName>
                                          <p:attrName>ppt_y</p:attrName>
                                        </p:attrNameLst>
                                      </p:cBhvr>
                                      <p:rCtr x="6823" y="-5324"/>
                                    </p:animMotion>
                                  </p:childTnLst>
                                </p:cTn>
                              </p:par>
                              <p:par>
                                <p:cTn id="115" presetID="23" presetClass="entr" presetSubtype="16" fill="hold" grpId="0" nodeType="withEffect">
                                  <p:stCondLst>
                                    <p:cond delay="100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1000" fill="hold"/>
                                        <p:tgtEl>
                                          <p:spTgt spid="16"/>
                                        </p:tgtEl>
                                        <p:attrNameLst>
                                          <p:attrName>ppt_w</p:attrName>
                                        </p:attrNameLst>
                                      </p:cBhvr>
                                      <p:tavLst>
                                        <p:tav tm="0">
                                          <p:val>
                                            <p:fltVal val="0"/>
                                          </p:val>
                                        </p:tav>
                                        <p:tav tm="100000">
                                          <p:val>
                                            <p:strVal val="#ppt_w"/>
                                          </p:val>
                                        </p:tav>
                                      </p:tavLst>
                                    </p:anim>
                                    <p:anim calcmode="lin" valueType="num">
                                      <p:cBhvr>
                                        <p:cTn id="118" dur="1000" fill="hold"/>
                                        <p:tgtEl>
                                          <p:spTgt spid="16"/>
                                        </p:tgtEl>
                                        <p:attrNameLst>
                                          <p:attrName>ppt_h</p:attrName>
                                        </p:attrNameLst>
                                      </p:cBhvr>
                                      <p:tavLst>
                                        <p:tav tm="0">
                                          <p:val>
                                            <p:fltVal val="0"/>
                                          </p:val>
                                        </p:tav>
                                        <p:tav tm="100000">
                                          <p:val>
                                            <p:strVal val="#ppt_h"/>
                                          </p:val>
                                        </p:tav>
                                      </p:tavLst>
                                    </p:anim>
                                  </p:childTnLst>
                                </p:cTn>
                              </p:par>
                              <p:par>
                                <p:cTn id="119" presetID="42" presetClass="path" presetSubtype="0" accel="50000" decel="50000" fill="hold" grpId="2" nodeType="withEffect">
                                  <p:stCondLst>
                                    <p:cond delay="1000"/>
                                  </p:stCondLst>
                                  <p:childTnLst>
                                    <p:animMotion origin="layout" path="M 3.33333E-6 -3.33333E-6 L -0.18976 -0.10625 " pathEditMode="relative" rAng="0" ptsTypes="AA">
                                      <p:cBhvr>
                                        <p:cTn id="120" dur="1000" spd="-100000" fill="hold"/>
                                        <p:tgtEl>
                                          <p:spTgt spid="16"/>
                                        </p:tgtEl>
                                        <p:attrNameLst>
                                          <p:attrName>ppt_x</p:attrName>
                                          <p:attrName>ppt_y</p:attrName>
                                        </p:attrNameLst>
                                      </p:cBhvr>
                                      <p:rCtr x="-9497" y="-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4"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2"/>
      <p:bldP spid="15" grpId="0"/>
      <p:bldP spid="15" grpId="2"/>
      <p:bldP spid="16" grpId="0"/>
      <p:bldP spid="16" grpId="2"/>
      <p:bldP spid="17" grpId="0"/>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0BD4B-869B-4104-87C7-D44D9C6DD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654042" y="2471398"/>
            <a:ext cx="7787148" cy="27930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Where there is no revelation, the people cast off restraint; But happy is he who keeps the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29:18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12">
            <a:extLst>
              <a:ext uri="{FF2B5EF4-FFF2-40B4-BE49-F238E27FC236}">
                <a16:creationId xmlns:a16="http://schemas.microsoft.com/office/drawing/2014/main" id="{F49EBFBE-0FB6-485B-B8C1-4C3FA5614462}"/>
              </a:ext>
            </a:extLst>
          </p:cNvPr>
          <p:cNvSpPr>
            <a:spLocks noChangeArrowheads="1"/>
          </p:cNvSpPr>
          <p:nvPr/>
        </p:nvSpPr>
        <p:spPr bwMode="auto">
          <a:xfrm>
            <a:off x="5538391" y="2412304"/>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vision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5" name="Rectangle 12">
            <a:extLst>
              <a:ext uri="{FF2B5EF4-FFF2-40B4-BE49-F238E27FC236}">
                <a16:creationId xmlns:a16="http://schemas.microsoft.com/office/drawing/2014/main" id="{404B7A54-F943-4E82-B362-FC086A79C2A6}"/>
              </a:ext>
            </a:extLst>
          </p:cNvPr>
          <p:cNvSpPr>
            <a:spLocks noChangeArrowheads="1"/>
          </p:cNvSpPr>
          <p:nvPr/>
        </p:nvSpPr>
        <p:spPr bwMode="auto">
          <a:xfrm>
            <a:off x="3396442" y="3076183"/>
            <a:ext cx="176428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perish</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6" name="Title 1">
            <a:extLst>
              <a:ext uri="{FF2B5EF4-FFF2-40B4-BE49-F238E27FC236}">
                <a16:creationId xmlns:a16="http://schemas.microsoft.com/office/drawing/2014/main" id="{8F8F4542-9896-462F-AD3B-8722D05F9CC3}"/>
              </a:ext>
            </a:extLst>
          </p:cNvPr>
          <p:cNvSpPr txBox="1">
            <a:spLocks/>
          </p:cNvSpPr>
          <p:nvPr/>
        </p:nvSpPr>
        <p:spPr>
          <a:xfrm>
            <a:off x="5541434" y="2207374"/>
            <a:ext cx="207439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0000FF"/>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law</a:t>
            </a:r>
          </a:p>
        </p:txBody>
      </p:sp>
      <p:sp>
        <p:nvSpPr>
          <p:cNvPr id="7" name="Title 1">
            <a:extLst>
              <a:ext uri="{FF2B5EF4-FFF2-40B4-BE49-F238E27FC236}">
                <a16:creationId xmlns:a16="http://schemas.microsoft.com/office/drawing/2014/main" id="{581AEB5F-C680-48B4-BCE5-B3205F54381F}"/>
              </a:ext>
            </a:extLst>
          </p:cNvPr>
          <p:cNvSpPr txBox="1">
            <a:spLocks/>
          </p:cNvSpPr>
          <p:nvPr/>
        </p:nvSpPr>
        <p:spPr>
          <a:xfrm>
            <a:off x="3349379" y="3121773"/>
            <a:ext cx="510569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0000"/>
                  </a:solidFill>
                  <a:prstDash val="solid"/>
                  <a:miter lim="800000"/>
                </a:ln>
                <a:effectLst>
                  <a:glow rad="63500">
                    <a:srgbClr val="FFC000"/>
                  </a:glow>
                  <a:outerShdw blurRad="50800" algn="tl" rotWithShape="0">
                    <a:srgbClr val="000000"/>
                  </a:outerShdw>
                </a:effectLst>
                <a:latin typeface="Calibri" panose="020F0502020204030204" pitchFamily="34" charset="0"/>
              </a:rPr>
              <a:t>lawlessness</a:t>
            </a:r>
          </a:p>
        </p:txBody>
      </p:sp>
    </p:spTree>
    <p:extLst>
      <p:ext uri="{BB962C8B-B14F-4D97-AF65-F5344CB8AC3E}">
        <p14:creationId xmlns:p14="http://schemas.microsoft.com/office/powerpoint/2010/main" val="20935717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2" presetID="10" presetClass="exit" presetSubtype="0" fill="hold" grpId="1" nodeType="withEffect">
                                  <p:stCondLst>
                                    <p:cond delay="25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0" presetClass="entr" presetSubtype="0" fill="hold" grpId="0" nodeType="withEffect">
                                  <p:stCondLst>
                                    <p:cond delay="40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40" presetID="10" presetClass="exit" presetSubtype="0" fill="hold" grpId="1" nodeType="withEffect">
                                  <p:stCondLst>
                                    <p:cond delay="60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5" grpId="0"/>
      <p:bldP spid="5" grpId="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6E0A9-AE93-4279-812C-AD9BB36AB02F}"/>
              </a:ext>
            </a:extLst>
          </p:cNvPr>
          <p:cNvPicPr>
            <a:picLocks noChangeAspect="1"/>
          </p:cNvPicPr>
          <p:nvPr/>
        </p:nvPicPr>
        <p:blipFill rotWithShape="1">
          <a:blip r:embed="rId3">
            <a:extLst>
              <a:ext uri="{28A0092B-C50C-407E-A947-70E740481C1C}">
                <a14:useLocalDpi xmlns:a14="http://schemas.microsoft.com/office/drawing/2010/main" val="0"/>
              </a:ext>
            </a:extLst>
          </a:blip>
          <a:srcRect l="14686" b="14686"/>
          <a:stretch/>
        </p:blipFill>
        <p:spPr>
          <a:xfrm>
            <a:off x="0" y="1"/>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we know that the law is good if one uses it lawfully, knowing this: that the law is not made for a righteous person, but for the lawless and insubordinate, for the ungodly and for sinners, for the unholy and profane, for murderers of fathers and murderers of mothers, for manslayers, for fornicators, for sodomites, for kidnappers, for liars, for perjurers, and if there is any other thing that is contrary to sound doctrine,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1:8-10 </a:t>
            </a:r>
          </a:p>
        </p:txBody>
      </p:sp>
      <p:sp>
        <p:nvSpPr>
          <p:cNvPr id="4" name="Rectangle 2">
            <a:extLst>
              <a:ext uri="{FF2B5EF4-FFF2-40B4-BE49-F238E27FC236}">
                <a16:creationId xmlns:a16="http://schemas.microsoft.com/office/drawing/2014/main" id="{DAD7C2C6-2AA0-4B62-A606-80D9F4AD1D6B}"/>
              </a:ext>
            </a:extLst>
          </p:cNvPr>
          <p:cNvSpPr txBox="1">
            <a:spLocks noChangeArrowheads="1"/>
          </p:cNvSpPr>
          <p:nvPr/>
        </p:nvSpPr>
        <p:spPr bwMode="auto">
          <a:xfrm>
            <a:off x="562580" y="134194"/>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law is made for:</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the lawless and insubordinate</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the ungodly</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sinners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unholy and profane</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murderers of fathers and mothers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manslayers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fornicators	   ● liars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sodomites	   ● perjurers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kidnappers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contrary to sound doctrine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7C7B6F72-E05D-44D4-B78E-187B13F09E33}"/>
              </a:ext>
            </a:extLst>
          </p:cNvPr>
          <p:cNvSpPr txBox="1">
            <a:spLocks noChangeArrowheads="1"/>
          </p:cNvSpPr>
          <p:nvPr/>
        </p:nvSpPr>
        <p:spPr bwMode="auto">
          <a:xfrm>
            <a:off x="4872835" y="241055"/>
            <a:ext cx="13838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law is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1123AE0-CB00-46CF-9D35-EF1F61F72CF3}"/>
              </a:ext>
            </a:extLst>
          </p:cNvPr>
          <p:cNvSpPr txBox="1">
            <a:spLocks noChangeArrowheads="1"/>
          </p:cNvSpPr>
          <p:nvPr/>
        </p:nvSpPr>
        <p:spPr bwMode="auto">
          <a:xfrm>
            <a:off x="1867950" y="1341992"/>
            <a:ext cx="20315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made for</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5C5EF46-89FB-497A-AE15-E3BC228A9B8F}"/>
              </a:ext>
            </a:extLst>
          </p:cNvPr>
          <p:cNvSpPr txBox="1">
            <a:spLocks noChangeArrowheads="1"/>
          </p:cNvSpPr>
          <p:nvPr/>
        </p:nvSpPr>
        <p:spPr bwMode="auto">
          <a:xfrm>
            <a:off x="1079500" y="1885179"/>
            <a:ext cx="61336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lawless and insubordinate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AD4AA44-BED4-4C18-91E3-6CCA851C0391}"/>
              </a:ext>
            </a:extLst>
          </p:cNvPr>
          <p:cNvSpPr txBox="1">
            <a:spLocks noChangeArrowheads="1"/>
          </p:cNvSpPr>
          <p:nvPr/>
        </p:nvSpPr>
        <p:spPr bwMode="auto">
          <a:xfrm>
            <a:off x="7746999" y="1888091"/>
            <a:ext cx="9012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37632F8-C99F-47AD-82E1-5A9952C1EFEA}"/>
              </a:ext>
            </a:extLst>
          </p:cNvPr>
          <p:cNvSpPr txBox="1">
            <a:spLocks noChangeArrowheads="1"/>
          </p:cNvSpPr>
          <p:nvPr/>
        </p:nvSpPr>
        <p:spPr bwMode="auto">
          <a:xfrm>
            <a:off x="729724" y="2442927"/>
            <a:ext cx="18029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ungodly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E41458F-42B4-473B-9C18-405C32CEA5DE}"/>
              </a:ext>
            </a:extLst>
          </p:cNvPr>
          <p:cNvSpPr txBox="1">
            <a:spLocks noChangeArrowheads="1"/>
          </p:cNvSpPr>
          <p:nvPr/>
        </p:nvSpPr>
        <p:spPr bwMode="auto">
          <a:xfrm>
            <a:off x="3873499" y="2438155"/>
            <a:ext cx="15870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sinners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BCF691E-B9B9-405F-9BD5-A408EB95525B}"/>
              </a:ext>
            </a:extLst>
          </p:cNvPr>
          <p:cNvSpPr txBox="1">
            <a:spLocks noChangeArrowheads="1"/>
          </p:cNvSpPr>
          <p:nvPr/>
        </p:nvSpPr>
        <p:spPr bwMode="auto">
          <a:xfrm>
            <a:off x="6844247" y="2438155"/>
            <a:ext cx="1548957"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unholy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6EAF8C9-ED19-4810-8BFA-571BFA0786FC}"/>
              </a:ext>
            </a:extLst>
          </p:cNvPr>
          <p:cNvSpPr txBox="1">
            <a:spLocks noChangeArrowheads="1"/>
          </p:cNvSpPr>
          <p:nvPr/>
        </p:nvSpPr>
        <p:spPr bwMode="auto">
          <a:xfrm>
            <a:off x="415955" y="3039263"/>
            <a:ext cx="2669093" cy="75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and profane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F88D681-1335-408E-AEEC-FB1ACD2F0284}"/>
              </a:ext>
            </a:extLst>
          </p:cNvPr>
          <p:cNvSpPr txBox="1">
            <a:spLocks noChangeArrowheads="1"/>
          </p:cNvSpPr>
          <p:nvPr/>
        </p:nvSpPr>
        <p:spPr bwMode="auto">
          <a:xfrm>
            <a:off x="3606560" y="2986452"/>
            <a:ext cx="513748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murderers of fathers and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44BC4FA-6D8D-40CB-AACD-99F7FD05D02C}"/>
              </a:ext>
            </a:extLst>
          </p:cNvPr>
          <p:cNvSpPr txBox="1">
            <a:spLocks noChangeArrowheads="1"/>
          </p:cNvSpPr>
          <p:nvPr/>
        </p:nvSpPr>
        <p:spPr bwMode="auto">
          <a:xfrm>
            <a:off x="3047285" y="3536225"/>
            <a:ext cx="182969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mothers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DBA61CA-2272-4454-A276-4AD829BBD1F3}"/>
              </a:ext>
            </a:extLst>
          </p:cNvPr>
          <p:cNvSpPr txBox="1">
            <a:spLocks noChangeArrowheads="1"/>
          </p:cNvSpPr>
          <p:nvPr/>
        </p:nvSpPr>
        <p:spPr bwMode="auto">
          <a:xfrm>
            <a:off x="5495520" y="3536226"/>
            <a:ext cx="244330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manslayers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A5C8F66-65E7-43D8-9640-EC530D537D9C}"/>
              </a:ext>
            </a:extLst>
          </p:cNvPr>
          <p:cNvSpPr txBox="1">
            <a:spLocks noChangeArrowheads="1"/>
          </p:cNvSpPr>
          <p:nvPr/>
        </p:nvSpPr>
        <p:spPr bwMode="auto">
          <a:xfrm>
            <a:off x="414514" y="4086766"/>
            <a:ext cx="235908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fornicators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9AA4253-AD37-49D2-9946-3E8BBB36A6BC}"/>
              </a:ext>
            </a:extLst>
          </p:cNvPr>
          <p:cNvSpPr txBox="1">
            <a:spLocks noChangeArrowheads="1"/>
          </p:cNvSpPr>
          <p:nvPr/>
        </p:nvSpPr>
        <p:spPr bwMode="auto">
          <a:xfrm>
            <a:off x="3403943" y="4083855"/>
            <a:ext cx="2187830"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sodomites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A199862-67AD-476D-8FAE-54ECBAEA9F72}"/>
              </a:ext>
            </a:extLst>
          </p:cNvPr>
          <p:cNvSpPr txBox="1">
            <a:spLocks noChangeArrowheads="1"/>
          </p:cNvSpPr>
          <p:nvPr/>
        </p:nvSpPr>
        <p:spPr bwMode="auto">
          <a:xfrm>
            <a:off x="6222854" y="4087533"/>
            <a:ext cx="239517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kidnappers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43AA3C4D-D637-418F-A703-45ABAF7DCE79}"/>
              </a:ext>
            </a:extLst>
          </p:cNvPr>
          <p:cNvSpPr txBox="1">
            <a:spLocks noChangeArrowheads="1"/>
          </p:cNvSpPr>
          <p:nvPr/>
        </p:nvSpPr>
        <p:spPr bwMode="auto">
          <a:xfrm>
            <a:off x="1250136" y="4631100"/>
            <a:ext cx="1071704"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liars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55568781-9AB4-4A29-AB04-1593175EBBFE}"/>
              </a:ext>
            </a:extLst>
          </p:cNvPr>
          <p:cNvSpPr txBox="1">
            <a:spLocks noChangeArrowheads="1"/>
          </p:cNvSpPr>
          <p:nvPr/>
        </p:nvSpPr>
        <p:spPr bwMode="auto">
          <a:xfrm>
            <a:off x="2921143" y="4631482"/>
            <a:ext cx="2010168"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perjurers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421CA4C7-D7B1-4263-BE42-78BBFD8EBE03}"/>
              </a:ext>
            </a:extLst>
          </p:cNvPr>
          <p:cNvSpPr txBox="1">
            <a:spLocks noChangeArrowheads="1"/>
          </p:cNvSpPr>
          <p:nvPr/>
        </p:nvSpPr>
        <p:spPr bwMode="auto">
          <a:xfrm>
            <a:off x="4502722" y="5185319"/>
            <a:ext cx="3670525"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contrary to sound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1DCD35EA-8578-4D70-96B5-E6C66175B562}"/>
              </a:ext>
            </a:extLst>
          </p:cNvPr>
          <p:cNvSpPr txBox="1">
            <a:spLocks noChangeArrowheads="1"/>
          </p:cNvSpPr>
          <p:nvPr/>
        </p:nvSpPr>
        <p:spPr bwMode="auto">
          <a:xfrm>
            <a:off x="1467470" y="5729270"/>
            <a:ext cx="2058293" cy="85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doctrine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731789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5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250"/>
                                        <p:tgtEl>
                                          <p:spTgt spid="22"/>
                                        </p:tgtEl>
                                      </p:cBhvr>
                                    </p:animEffect>
                                  </p:childTnLst>
                                </p:cTn>
                              </p:par>
                              <p:par>
                                <p:cTn id="65" presetID="42" presetClass="path" presetSubtype="0" accel="50000" decel="50000" fill="hold" grpId="1" nodeType="withEffect">
                                  <p:stCondLst>
                                    <p:cond delay="0"/>
                                  </p:stCondLst>
                                  <p:childTnLst>
                                    <p:animMotion origin="layout" path="M 3.05556E-6 -3.7037E-6 L -0.47882 -0.02014 " pathEditMode="relative" rAng="0" ptsTypes="AA">
                                      <p:cBhvr>
                                        <p:cTn id="66" dur="1750" fill="hold"/>
                                        <p:tgtEl>
                                          <p:spTgt spid="5"/>
                                        </p:tgtEl>
                                        <p:attrNameLst>
                                          <p:attrName>ppt_x</p:attrName>
                                          <p:attrName>ppt_y</p:attrName>
                                        </p:attrNameLst>
                                      </p:cBhvr>
                                      <p:rCtr x="-23941" y="-1019"/>
                                    </p:animMotion>
                                  </p:childTnLst>
                                </p:cTn>
                              </p:par>
                              <p:par>
                                <p:cTn id="67" presetID="42" presetClass="path" presetSubtype="0" accel="50000" decel="50000" fill="hold" grpId="1" nodeType="withEffect">
                                  <p:stCondLst>
                                    <p:cond delay="0"/>
                                  </p:stCondLst>
                                  <p:childTnLst>
                                    <p:animMotion origin="layout" path="M 2.22222E-6 -3.7037E-7 L -0.02066 -0.18009 " pathEditMode="relative" rAng="0" ptsTypes="AA">
                                      <p:cBhvr>
                                        <p:cTn id="68" dur="1750" fill="hold"/>
                                        <p:tgtEl>
                                          <p:spTgt spid="6"/>
                                        </p:tgtEl>
                                        <p:attrNameLst>
                                          <p:attrName>ppt_x</p:attrName>
                                          <p:attrName>ppt_y</p:attrName>
                                        </p:attrNameLst>
                                      </p:cBhvr>
                                      <p:rCtr x="-1042" y="-9005"/>
                                    </p:animMotion>
                                  </p:childTnLst>
                                </p:cTn>
                              </p:par>
                              <p:par>
                                <p:cTn id="69" presetID="42" presetClass="path" presetSubtype="0" accel="50000" decel="50000" fill="hold" grpId="1" nodeType="withEffect">
                                  <p:stCondLst>
                                    <p:cond delay="0"/>
                                  </p:stCondLst>
                                  <p:childTnLst>
                                    <p:animMotion origin="layout" path="M -2.22222E-6 2.96296E-6 L 0.07066 -0.1794 " pathEditMode="relative" rAng="0" ptsTypes="AA">
                                      <p:cBhvr>
                                        <p:cTn id="70" dur="1750" fill="hold"/>
                                        <p:tgtEl>
                                          <p:spTgt spid="7"/>
                                        </p:tgtEl>
                                        <p:attrNameLst>
                                          <p:attrName>ppt_x</p:attrName>
                                          <p:attrName>ppt_y</p:attrName>
                                        </p:attrNameLst>
                                      </p:cBhvr>
                                      <p:rCtr x="3524" y="-8981"/>
                                    </p:animMotion>
                                  </p:childTnLst>
                                </p:cTn>
                              </p:par>
                              <p:par>
                                <p:cTn id="71" presetID="42" presetClass="path" presetSubtype="0" accel="50000" decel="50000" fill="hold" grpId="1" nodeType="withEffect">
                                  <p:stCondLst>
                                    <p:cond delay="0"/>
                                  </p:stCondLst>
                                  <p:childTnLst>
                                    <p:animMotion origin="layout" path="M 2.22222E-6 5.55112E-17 L -0.30382 -0.10023 " pathEditMode="relative" rAng="0" ptsTypes="AA">
                                      <p:cBhvr>
                                        <p:cTn id="72" dur="1750" fill="hold"/>
                                        <p:tgtEl>
                                          <p:spTgt spid="8"/>
                                        </p:tgtEl>
                                        <p:attrNameLst>
                                          <p:attrName>ppt_x</p:attrName>
                                          <p:attrName>ppt_y</p:attrName>
                                        </p:attrNameLst>
                                      </p:cBhvr>
                                      <p:rCtr x="-15191" y="-5023"/>
                                    </p:animMotion>
                                  </p:childTnLst>
                                </p:cTn>
                              </p:par>
                              <p:par>
                                <p:cTn id="73" presetID="42" presetClass="path" presetSubtype="0" accel="50000" decel="50000" fill="hold" grpId="1" nodeType="withEffect">
                                  <p:stCondLst>
                                    <p:cond delay="0"/>
                                  </p:stCondLst>
                                  <p:childTnLst>
                                    <p:animMotion origin="layout" path="M 1.38889E-6 1.48148E-6 L 0.54375 -0.18079 " pathEditMode="relative" rAng="0" ptsTypes="AA">
                                      <p:cBhvr>
                                        <p:cTn id="74" dur="1750" fill="hold"/>
                                        <p:tgtEl>
                                          <p:spTgt spid="9"/>
                                        </p:tgtEl>
                                        <p:attrNameLst>
                                          <p:attrName>ppt_x</p:attrName>
                                          <p:attrName>ppt_y</p:attrName>
                                        </p:attrNameLst>
                                      </p:cBhvr>
                                      <p:rCtr x="27187" y="-9051"/>
                                    </p:animMotion>
                                  </p:childTnLst>
                                </p:cTn>
                              </p:par>
                              <p:par>
                                <p:cTn id="75" presetID="42" presetClass="path" presetSubtype="0" accel="50000" decel="50000" fill="hold" grpId="1" nodeType="withEffect">
                                  <p:stCondLst>
                                    <p:cond delay="0"/>
                                  </p:stCondLst>
                                  <p:childTnLst>
                                    <p:animMotion origin="layout" path="M 3.33333E-6 -4.07407E-6 L 0.12239 -0.10115 " pathEditMode="relative" rAng="0" ptsTypes="AA">
                                      <p:cBhvr>
                                        <p:cTn id="76" dur="1750" fill="hold"/>
                                        <p:tgtEl>
                                          <p:spTgt spid="10"/>
                                        </p:tgtEl>
                                        <p:attrNameLst>
                                          <p:attrName>ppt_x</p:attrName>
                                          <p:attrName>ppt_y</p:attrName>
                                        </p:attrNameLst>
                                      </p:cBhvr>
                                      <p:rCtr x="6111" y="-5069"/>
                                    </p:animMotion>
                                  </p:childTnLst>
                                </p:cTn>
                              </p:par>
                              <p:par>
                                <p:cTn id="77" presetID="42" presetClass="path" presetSubtype="0" accel="50000" decel="50000" fill="hold" grpId="1" nodeType="withEffect">
                                  <p:stCondLst>
                                    <p:cond delay="0"/>
                                  </p:stCondLst>
                                  <p:childTnLst>
                                    <p:animMotion origin="layout" path="M 2.77778E-7 -4.07407E-6 L -0.54844 -0.0199 " pathEditMode="relative" rAng="0" ptsTypes="AA">
                                      <p:cBhvr>
                                        <p:cTn id="78" dur="1750" fill="hold"/>
                                        <p:tgtEl>
                                          <p:spTgt spid="11"/>
                                        </p:tgtEl>
                                        <p:attrNameLst>
                                          <p:attrName>ppt_x</p:attrName>
                                          <p:attrName>ppt_y</p:attrName>
                                        </p:attrNameLst>
                                      </p:cBhvr>
                                      <p:rCtr x="-27431" y="-995"/>
                                    </p:animMotion>
                                  </p:childTnLst>
                                </p:cTn>
                              </p:par>
                              <p:par>
                                <p:cTn id="79" presetID="42" presetClass="path" presetSubtype="0" accel="50000" decel="50000" fill="hold" grpId="1" nodeType="withEffect">
                                  <p:stCondLst>
                                    <p:cond delay="0"/>
                                  </p:stCondLst>
                                  <p:childTnLst>
                                    <p:animMotion origin="layout" path="M 5.55556E-7 3.33333E-6 L 0.30382 -0.10047 " pathEditMode="relative" rAng="0" ptsTypes="AA">
                                      <p:cBhvr>
                                        <p:cTn id="80" dur="1750" fill="hold"/>
                                        <p:tgtEl>
                                          <p:spTgt spid="12"/>
                                        </p:tgtEl>
                                        <p:attrNameLst>
                                          <p:attrName>ppt_x</p:attrName>
                                          <p:attrName>ppt_y</p:attrName>
                                        </p:attrNameLst>
                                      </p:cBhvr>
                                      <p:rCtr x="15191" y="-5023"/>
                                    </p:animMotion>
                                  </p:childTnLst>
                                </p:cTn>
                              </p:par>
                              <p:par>
                                <p:cTn id="81" presetID="42" presetClass="path" presetSubtype="0" accel="50000" decel="50000" fill="hold" grpId="1" nodeType="withEffect">
                                  <p:stCondLst>
                                    <p:cond delay="0"/>
                                  </p:stCondLst>
                                  <p:childTnLst>
                                    <p:animMotion origin="layout" path="M -3.33333E-6 2.22222E-6 L 0.39827 -0.1 " pathEditMode="relative" rAng="0" ptsTypes="AA">
                                      <p:cBhvr>
                                        <p:cTn id="82" dur="1750" fill="hold"/>
                                        <p:tgtEl>
                                          <p:spTgt spid="14"/>
                                        </p:tgtEl>
                                        <p:attrNameLst>
                                          <p:attrName>ppt_x</p:attrName>
                                          <p:attrName>ppt_y</p:attrName>
                                        </p:attrNameLst>
                                      </p:cBhvr>
                                      <p:rCtr x="19913" y="-5000"/>
                                    </p:animMotion>
                                  </p:childTnLst>
                                </p:cTn>
                              </p:par>
                              <p:par>
                                <p:cTn id="83" presetID="42" presetClass="path" presetSubtype="0" accel="50000" decel="50000" fill="hold" grpId="1" nodeType="withEffect">
                                  <p:stCondLst>
                                    <p:cond delay="0"/>
                                  </p:stCondLst>
                                  <p:childTnLst>
                                    <p:animMotion origin="layout" path="M 2.77778E-6 4.81481E-6 L -0.20226 -0.02061 " pathEditMode="relative" rAng="0" ptsTypes="AA">
                                      <p:cBhvr>
                                        <p:cTn id="84" dur="1750" fill="hold"/>
                                        <p:tgtEl>
                                          <p:spTgt spid="13"/>
                                        </p:tgtEl>
                                        <p:attrNameLst>
                                          <p:attrName>ppt_x</p:attrName>
                                          <p:attrName>ppt_y</p:attrName>
                                        </p:attrNameLst>
                                      </p:cBhvr>
                                      <p:rCtr x="-10122" y="-1042"/>
                                    </p:animMotion>
                                  </p:childTnLst>
                                </p:cTn>
                              </p:par>
                              <p:par>
                                <p:cTn id="85" presetID="42" presetClass="path" presetSubtype="0" accel="50000" decel="50000" fill="hold" grpId="1" nodeType="withEffect">
                                  <p:stCondLst>
                                    <p:cond delay="0"/>
                                  </p:stCondLst>
                                  <p:childTnLst>
                                    <p:animMotion origin="layout" path="M 1.38889E-6 2.22222E-6 L -0.40434 -0.01991 " pathEditMode="relative" rAng="0" ptsTypes="AA">
                                      <p:cBhvr>
                                        <p:cTn id="86" dur="1750" fill="hold"/>
                                        <p:tgtEl>
                                          <p:spTgt spid="15"/>
                                        </p:tgtEl>
                                        <p:attrNameLst>
                                          <p:attrName>ppt_x</p:attrName>
                                          <p:attrName>ppt_y</p:attrName>
                                        </p:attrNameLst>
                                      </p:cBhvr>
                                      <p:rCtr x="-20226" y="-995"/>
                                    </p:animMotion>
                                  </p:childTnLst>
                                </p:cTn>
                              </p:par>
                              <p:par>
                                <p:cTn id="87" presetID="42" presetClass="path" presetSubtype="0" accel="50000" decel="50000" fill="hold" grpId="1" nodeType="withEffect">
                                  <p:stCondLst>
                                    <p:cond delay="0"/>
                                  </p:stCondLst>
                                  <p:childTnLst>
                                    <p:animMotion origin="layout" path="M 4.44444E-6 -1.85185E-6 L 0.15156 -0.02037 " pathEditMode="relative" rAng="0" ptsTypes="AA">
                                      <p:cBhvr>
                                        <p:cTn id="88" dur="1750" fill="hold"/>
                                        <p:tgtEl>
                                          <p:spTgt spid="16"/>
                                        </p:tgtEl>
                                        <p:attrNameLst>
                                          <p:attrName>ppt_x</p:attrName>
                                          <p:attrName>ppt_y</p:attrName>
                                        </p:attrNameLst>
                                      </p:cBhvr>
                                      <p:rCtr x="7569" y="-1019"/>
                                    </p:animMotion>
                                  </p:childTnLst>
                                </p:cTn>
                              </p:par>
                              <p:par>
                                <p:cTn id="89" presetID="42" presetClass="path" presetSubtype="0" accel="50000" decel="50000" fill="hold" grpId="1" nodeType="withEffect">
                                  <p:stCondLst>
                                    <p:cond delay="0"/>
                                  </p:stCondLst>
                                  <p:childTnLst>
                                    <p:animMotion origin="layout" path="M -2.77778E-7 1.11111E-6 L -0.17153 0.05995 " pathEditMode="relative" rAng="0" ptsTypes="AA">
                                      <p:cBhvr>
                                        <p:cTn id="90" dur="1750" fill="hold"/>
                                        <p:tgtEl>
                                          <p:spTgt spid="17"/>
                                        </p:tgtEl>
                                        <p:attrNameLst>
                                          <p:attrName>ppt_x</p:attrName>
                                          <p:attrName>ppt_y</p:attrName>
                                        </p:attrNameLst>
                                      </p:cBhvr>
                                      <p:rCtr x="-8576" y="2986"/>
                                    </p:animMotion>
                                  </p:childTnLst>
                                </p:cTn>
                              </p:par>
                              <p:par>
                                <p:cTn id="91" presetID="42" presetClass="path" presetSubtype="0" accel="50000" decel="50000" fill="hold" grpId="1" nodeType="withEffect">
                                  <p:stCondLst>
                                    <p:cond delay="0"/>
                                  </p:stCondLst>
                                  <p:childTnLst>
                                    <p:animMotion origin="layout" path="M 1.66667E-6 -3.33333E-6 L -0.48316 0.13912 " pathEditMode="relative" rAng="0" ptsTypes="AA">
                                      <p:cBhvr>
                                        <p:cTn id="92" dur="1750" fill="hold"/>
                                        <p:tgtEl>
                                          <p:spTgt spid="18"/>
                                        </p:tgtEl>
                                        <p:attrNameLst>
                                          <p:attrName>ppt_x</p:attrName>
                                          <p:attrName>ppt_y</p:attrName>
                                        </p:attrNameLst>
                                      </p:cBhvr>
                                      <p:rCtr x="-24167" y="6944"/>
                                    </p:animMotion>
                                  </p:childTnLst>
                                </p:cTn>
                              </p:par>
                              <p:par>
                                <p:cTn id="93" presetID="42" presetClass="path" presetSubtype="0" accel="50000" decel="50000" fill="hold" grpId="1" nodeType="withEffect">
                                  <p:stCondLst>
                                    <p:cond delay="0"/>
                                  </p:stCondLst>
                                  <p:childTnLst>
                                    <p:animMotion origin="layout" path="M -2.5E-6 0 L 0.39445 -0.09977 " pathEditMode="relative" rAng="0" ptsTypes="AA">
                                      <p:cBhvr>
                                        <p:cTn id="94" dur="1750" fill="hold"/>
                                        <p:tgtEl>
                                          <p:spTgt spid="19"/>
                                        </p:tgtEl>
                                        <p:attrNameLst>
                                          <p:attrName>ppt_x</p:attrName>
                                          <p:attrName>ppt_y</p:attrName>
                                        </p:attrNameLst>
                                      </p:cBhvr>
                                      <p:rCtr x="19722" y="-5000"/>
                                    </p:animMotion>
                                  </p:childTnLst>
                                </p:cTn>
                              </p:par>
                              <p:par>
                                <p:cTn id="95" presetID="42" presetClass="path" presetSubtype="0" accel="50000" decel="50000" fill="hold" grpId="1" nodeType="withEffect">
                                  <p:stCondLst>
                                    <p:cond delay="0"/>
                                  </p:stCondLst>
                                  <p:childTnLst>
                                    <p:animMotion origin="layout" path="M -2.77778E-7 0 L 0.21181 -0.01991 " pathEditMode="relative" rAng="0" ptsTypes="AA">
                                      <p:cBhvr>
                                        <p:cTn id="96" dur="1750" fill="hold"/>
                                        <p:tgtEl>
                                          <p:spTgt spid="20"/>
                                        </p:tgtEl>
                                        <p:attrNameLst>
                                          <p:attrName>ppt_x</p:attrName>
                                          <p:attrName>ppt_y</p:attrName>
                                        </p:attrNameLst>
                                      </p:cBhvr>
                                      <p:rCtr x="10590" y="-995"/>
                                    </p:animMotion>
                                  </p:childTnLst>
                                </p:cTn>
                              </p:par>
                              <p:par>
                                <p:cTn id="97" presetID="42" presetClass="path" presetSubtype="0" accel="50000" decel="50000" fill="hold" grpId="1" nodeType="withEffect">
                                  <p:stCondLst>
                                    <p:cond delay="0"/>
                                  </p:stCondLst>
                                  <p:childTnLst>
                                    <p:animMotion origin="layout" path="M 4.44444E-6 2.96296E-6 L -0.29497 0.05926 " pathEditMode="relative" rAng="0" ptsTypes="AA">
                                      <p:cBhvr>
                                        <p:cTn id="98" dur="1750" fill="hold"/>
                                        <p:tgtEl>
                                          <p:spTgt spid="21"/>
                                        </p:tgtEl>
                                        <p:attrNameLst>
                                          <p:attrName>ppt_x</p:attrName>
                                          <p:attrName>ppt_y</p:attrName>
                                        </p:attrNameLst>
                                      </p:cBhvr>
                                      <p:rCtr x="-14757" y="2963"/>
                                    </p:animMotion>
                                  </p:childTnLst>
                                </p:cTn>
                              </p:par>
                              <p:par>
                                <p:cTn id="99" presetID="42" presetClass="path" presetSubtype="0" accel="50000" decel="50000" fill="hold" grpId="1" nodeType="withEffect">
                                  <p:stCondLst>
                                    <p:cond delay="0"/>
                                  </p:stCondLst>
                                  <p:childTnLst>
                                    <p:animMotion origin="layout" path="M 3.33333E-6 4.81481E-6 L 0.40798 -0.01991 " pathEditMode="relative" rAng="0" ptsTypes="AA">
                                      <p:cBhvr>
                                        <p:cTn id="100" dur="1750" fill="hold"/>
                                        <p:tgtEl>
                                          <p:spTgt spid="22"/>
                                        </p:tgtEl>
                                        <p:attrNameLst>
                                          <p:attrName>ppt_x</p:attrName>
                                          <p:attrName>ppt_y</p:attrName>
                                        </p:attrNameLst>
                                      </p:cBhvr>
                                      <p:rCtr x="20399" y="-995"/>
                                    </p:animMotion>
                                  </p:childTnLst>
                                </p:cTn>
                              </p:par>
                              <p:par>
                                <p:cTn id="101" presetID="10" presetClass="exit" presetSubtype="0" fill="hold" grpId="1" nodeType="withEffect">
                                  <p:stCondLst>
                                    <p:cond delay="0"/>
                                  </p:stCondLst>
                                  <p:childTnLst>
                                    <p:animEffect transition="out" filter="fade">
                                      <p:cBhvr>
                                        <p:cTn id="102" dur="1250"/>
                                        <p:tgtEl>
                                          <p:spTgt spid="3074"/>
                                        </p:tgtEl>
                                      </p:cBhvr>
                                    </p:animEffect>
                                    <p:set>
                                      <p:cBhvr>
                                        <p:cTn id="103" dur="1" fill="hold">
                                          <p:stCondLst>
                                            <p:cond delay="1249"/>
                                          </p:stCondLst>
                                        </p:cTn>
                                        <p:tgtEl>
                                          <p:spTgt spid="3074"/>
                                        </p:tgtEl>
                                        <p:attrNameLst>
                                          <p:attrName>style.visibility</p:attrName>
                                        </p:attrNameLst>
                                      </p:cBhvr>
                                      <p:to>
                                        <p:strVal val="hidden"/>
                                      </p:to>
                                    </p:set>
                                  </p:childTnLst>
                                </p:cTn>
                              </p:par>
                            </p:childTnLst>
                          </p:cTn>
                        </p:par>
                        <p:par>
                          <p:cTn id="104" fill="hold">
                            <p:stCondLst>
                              <p:cond delay="1750"/>
                            </p:stCondLst>
                            <p:childTnLst>
                              <p:par>
                                <p:cTn id="105" presetID="10" presetClass="entr" presetSubtype="0" fill="hold" grpId="0" nodeType="after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250"/>
                                        <p:tgtEl>
                                          <p:spTgt spid="4"/>
                                        </p:tgtEl>
                                      </p:cBhvr>
                                    </p:animEffect>
                                  </p:childTnLst>
                                </p:cTn>
                              </p:par>
                              <p:par>
                                <p:cTn id="108" presetID="10" presetClass="exit" presetSubtype="0" fill="hold" grpId="2" nodeType="withEffect">
                                  <p:stCondLst>
                                    <p:cond delay="0"/>
                                  </p:stCondLst>
                                  <p:childTnLst>
                                    <p:animEffect transition="out" filter="fade">
                                      <p:cBhvr>
                                        <p:cTn id="109" dur="500"/>
                                        <p:tgtEl>
                                          <p:spTgt spid="5"/>
                                        </p:tgtEl>
                                      </p:cBhvr>
                                    </p:animEffect>
                                    <p:set>
                                      <p:cBhvr>
                                        <p:cTn id="110" dur="1" fill="hold">
                                          <p:stCondLst>
                                            <p:cond delay="499"/>
                                          </p:stCondLst>
                                        </p:cTn>
                                        <p:tgtEl>
                                          <p:spTgt spid="5"/>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7"/>
                                        </p:tgtEl>
                                      </p:cBhvr>
                                    </p:animEffect>
                                    <p:set>
                                      <p:cBhvr>
                                        <p:cTn id="116" dur="1" fill="hold">
                                          <p:stCondLst>
                                            <p:cond delay="499"/>
                                          </p:stCondLst>
                                        </p:cTn>
                                        <p:tgtEl>
                                          <p:spTgt spid="7"/>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500"/>
                                        <p:tgtEl>
                                          <p:spTgt spid="18"/>
                                        </p:tgtEl>
                                      </p:cBhvr>
                                    </p:animEffect>
                                    <p:set>
                                      <p:cBhvr>
                                        <p:cTn id="149" dur="1" fill="hold">
                                          <p:stCondLst>
                                            <p:cond delay="499"/>
                                          </p:stCondLst>
                                        </p:cTn>
                                        <p:tgtEl>
                                          <p:spTgt spid="18"/>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19"/>
                                        </p:tgtEl>
                                      </p:cBhvr>
                                    </p:animEffect>
                                    <p:set>
                                      <p:cBhvr>
                                        <p:cTn id="152" dur="1" fill="hold">
                                          <p:stCondLst>
                                            <p:cond delay="499"/>
                                          </p:stCondLst>
                                        </p:cTn>
                                        <p:tgtEl>
                                          <p:spTgt spid="19"/>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20"/>
                                        </p:tgtEl>
                                      </p:cBhvr>
                                    </p:animEffect>
                                    <p:set>
                                      <p:cBhvr>
                                        <p:cTn id="155" dur="1" fill="hold">
                                          <p:stCondLst>
                                            <p:cond delay="499"/>
                                          </p:stCondLst>
                                        </p:cTn>
                                        <p:tgtEl>
                                          <p:spTgt spid="20"/>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21"/>
                                        </p:tgtEl>
                                      </p:cBhvr>
                                    </p:animEffect>
                                    <p:set>
                                      <p:cBhvr>
                                        <p:cTn id="158" dur="1" fill="hold">
                                          <p:stCondLst>
                                            <p:cond delay="499"/>
                                          </p:stCondLst>
                                        </p:cTn>
                                        <p:tgtEl>
                                          <p:spTgt spid="21"/>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22"/>
                                        </p:tgtEl>
                                      </p:cBhvr>
                                    </p:animEffect>
                                    <p:set>
                                      <p:cBhvr>
                                        <p:cTn id="16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4305</TotalTime>
  <Words>2101</Words>
  <Application>Microsoft Office PowerPoint</Application>
  <PresentationFormat>On-screen Show (4:3)</PresentationFormat>
  <Paragraphs>294</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Balloon</vt:lpstr>
      <vt:lpstr>Calibri</vt:lpstr>
      <vt:lpstr>Goudy Stout</vt:lpstr>
      <vt:lpstr>Snap ITC</vt:lpstr>
      <vt:lpstr>Default Design</vt:lpstr>
      <vt:lpstr>PowerPoint Presentation</vt:lpstr>
      <vt:lpstr>PowerPoint Presentation</vt:lpstr>
      <vt:lpstr>The earth is also defiled under its inhabitants, Because they have transgressed the laws, Changed the ordinance, Broken the everlasting covenant.             — Isaiah 24:5 </vt:lpstr>
      <vt:lpstr>Hear, O earth! Behold,                       I will certainly bring calamity       on this people - The fruit of their thoughts, Because they have not heeded My words, Nor My law, but rejected it. — Jeremiah 6:19</vt:lpstr>
      <vt:lpstr>Woe to those who call evil good, and good evil; Who put darkness for light, and light for darkness; Who put bitter for sweet, and sweet for bitter! — Isaiah 5:20 </vt:lpstr>
      <vt:lpstr>These six things the LORD hates, Yes, seven are an abomination to Him: A proud look, A lying tongue, Hands that shed innocent blood, A heart that devises wicked plans, Feet that are swift in running to evil, A false witness who speaks lies, And one who sows discord among brethren. — Proverbs 6:16-19 </vt:lpstr>
      <vt:lpstr>The fear of the LORD                          is to hate evil;                           Pride and arrogance           and the evil way And the perverse mouth I hate.                          — Proverbs 8:13 </vt:lpstr>
      <vt:lpstr>Where there is no revelation, the people cast off restraint; But happy is he who keeps the law. — Proverbs 29:18  </vt:lpstr>
      <vt:lpstr>But we know that the law is good if one uses it lawfully, knowing this: that the law is not made for a righteous person, but for the lawless and insubordinate, for the ungodly and for sinners, for the unholy and profane, for murderers of fathers and murderers of mothers, for manslayers, for fornicators, for sodomites, for kidnappers, for liars, for perjurers, and if there is any other thing that is contrary to sound doctrine, … — 1st Timothy 1:8-10 </vt:lpstr>
      <vt:lpstr>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 — Romans 13:3-4 </vt:lpstr>
      <vt:lpstr>Because the sentence against an evil work is not executed speedily, therefore the heart of the sons of men is fully set in them to do evil. — Ecclesiastes 8:11 </vt:lpstr>
      <vt:lpstr>Let grace be shown to the     wicked, Yet he will not learn righteousness; In the land of uprightness he will deal unjustly, And will not behold the majesty  of the LORD. — Isaiah 26:10 </vt:lpstr>
      <vt:lpstr>"Then many false prophets will rise up and deceive many. And because lawlessness will abound, the love of many will grow cold. But he who endures to the end shall be saved." — Matthew 24:11-13 </vt:lpstr>
      <vt:lpstr>"You shall not murder." — Exodus 20:13  </vt:lpstr>
      <vt:lpstr>"Whoever sheds man's blood, By man his blood shall be shed; For in the image of God He made man." — Genesis 9:6  </vt:lpstr>
      <vt:lpstr>"For if I am an offender,                        or have committed anything deserving of death, I do not object to dying; but if there is nothing in these things of which these men accuse me, no one can deliver me to them. I appeal to Caesar."                — Acts 25:11  </vt:lpstr>
      <vt:lpstr>"For out of the heart proceed evil thoughts, murders, adulteries, fornications, thefts, false witness, blasphemies." — Matthew 15:19 </vt:lpstr>
      <vt:lpstr>He said to Him, "Which ones?" Jesus said, "'You shall not murder,' 'You shall not commit adultery,' 'You shall not steal,' 'You shall not bear false witness,' — Matthew 19:18 </vt:lpstr>
      <vt:lpstr>Whoever hates his brother is a murderer, and you know that no murderer has eternal life abiding in him. By this we know love, because He laid down His life for us. And we also ought to lay down our lives for the brethren.                                      — 1st John 3:15-16  </vt:lpstr>
      <vt:lpstr>Beloved, do not avenge yourselves, but rather give            place to wrath; for it is written, "Vengeance is Mine, I will repay," says the Lord. — Romans 12:9 </vt:lpstr>
      <vt:lpstr>If we confess our sins,                                    He is faithful and just to forgive   us our sins and to cleanse us     from all unrighteousness.                      — 1st  John 1:9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339</cp:revision>
  <dcterms:created xsi:type="dcterms:W3CDTF">2014-04-12T23:55:49Z</dcterms:created>
  <dcterms:modified xsi:type="dcterms:W3CDTF">2020-07-06T02:30:59Z</dcterms:modified>
</cp:coreProperties>
</file>