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346" r:id="rId3"/>
    <p:sldId id="365" r:id="rId4"/>
    <p:sldId id="366" r:id="rId5"/>
    <p:sldId id="642" r:id="rId6"/>
    <p:sldId id="364" r:id="rId7"/>
    <p:sldId id="367" r:id="rId8"/>
    <p:sldId id="368" r:id="rId9"/>
    <p:sldId id="369" r:id="rId10"/>
    <p:sldId id="370" r:id="rId11"/>
    <p:sldId id="371" r:id="rId12"/>
    <p:sldId id="386" r:id="rId13"/>
    <p:sldId id="387" r:id="rId14"/>
    <p:sldId id="372" r:id="rId15"/>
    <p:sldId id="373" r:id="rId16"/>
    <p:sldId id="374" r:id="rId17"/>
    <p:sldId id="375" r:id="rId18"/>
    <p:sldId id="376" r:id="rId19"/>
    <p:sldId id="377" r:id="rId20"/>
    <p:sldId id="378" r:id="rId21"/>
    <p:sldId id="379" r:id="rId22"/>
    <p:sldId id="380" r:id="rId23"/>
    <p:sldId id="381" r:id="rId24"/>
    <p:sldId id="382" r:id="rId25"/>
    <p:sldId id="640" r:id="rId26"/>
    <p:sldId id="641" r:id="rId27"/>
    <p:sldId id="350" r:id="rId28"/>
    <p:sldId id="283" r:id="rId29"/>
    <p:sldId id="389" r:id="rId3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00FF00"/>
    <a:srgbClr val="996633"/>
    <a:srgbClr val="CC9900"/>
    <a:srgbClr val="FFFFCC"/>
    <a:srgbClr val="61A1FF"/>
    <a:srgbClr val="3788FF"/>
    <a:srgbClr val="010101"/>
    <a:srgbClr val="0066FF"/>
    <a:srgbClr val="A8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34" autoAdjust="0"/>
    <p:restoredTop sz="91176" autoAdjust="0"/>
  </p:normalViewPr>
  <p:slideViewPr>
    <p:cSldViewPr snapToGrid="0">
      <p:cViewPr>
        <p:scale>
          <a:sx n="82" d="100"/>
          <a:sy n="82" d="100"/>
        </p:scale>
        <p:origin x="-108" y="15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1/19/2021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darkness there is nothing revealed. </a:t>
            </a:r>
          </a:p>
        </p:txBody>
      </p:sp>
      <p:sp>
        <p:nvSpPr>
          <p:cNvPr id="4" name="Slide Number Placeholder 3"/>
          <p:cNvSpPr>
            <a:spLocks noGrp="1"/>
          </p:cNvSpPr>
          <p:nvPr>
            <p:ph type="sldNum" sz="quarter" idx="10"/>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190088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love that lifts a soul higher than life itself. Love is greater than we can know, where heaven generously sprinkles its’ gifts.</a:t>
            </a:r>
          </a:p>
        </p:txBody>
      </p:sp>
      <p:sp>
        <p:nvSpPr>
          <p:cNvPr id="4" name="Slide Number Placeholder 3"/>
          <p:cNvSpPr>
            <a:spLocks noGrp="1"/>
          </p:cNvSpPr>
          <p:nvPr>
            <p:ph type="sldNum" sz="quarter" idx="10"/>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1787298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Fighting words often condemn one in a merciless reprisal.</a:t>
            </a:r>
          </a:p>
        </p:txBody>
      </p:sp>
      <p:sp>
        <p:nvSpPr>
          <p:cNvPr id="4" name="Slide Number Placeholder 3"/>
          <p:cNvSpPr>
            <a:spLocks noGrp="1"/>
          </p:cNvSpPr>
          <p:nvPr>
            <p:ph type="sldNum" sz="quarter" idx="10"/>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3938407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punishment for actions, lawlessness can become the rule of disorder. Morality is a set of righteous principles handed down</a:t>
            </a:r>
            <a:r>
              <a:rPr lang="en-US" baseline="0" dirty="0"/>
              <a:t> by God Himself. All liars are immoral. It is an instruction to shun the </a:t>
            </a:r>
            <a:r>
              <a:rPr lang="en-US" baseline="0" dirty="0" err="1"/>
              <a:t>unrepentful</a:t>
            </a:r>
            <a:r>
              <a:rPr lang="en-US" baseline="0" dirty="0"/>
              <a: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1462490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true repenting soul should be welcomed over the haughty hearts of rejection. Grudges serve no one. It is punishment for sin that exposes a soul to repentance or not. Sin should not be treated as casual. Angels rejoice in the face of repentance.</a:t>
            </a:r>
          </a:p>
        </p:txBody>
      </p:sp>
      <p:sp>
        <p:nvSpPr>
          <p:cNvPr id="4" name="Slide Number Placeholder 3"/>
          <p:cNvSpPr>
            <a:spLocks noGrp="1"/>
          </p:cNvSpPr>
          <p:nvPr>
            <p:ph type="sldNum" sz="quarter" idx="10"/>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446624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mercy in heart, the arrogant see not God but their own anger buries them. The house of God is all about us in all of our travels. All cursing defiles His holiness.</a:t>
            </a:r>
          </a:p>
        </p:txBody>
      </p:sp>
      <p:sp>
        <p:nvSpPr>
          <p:cNvPr id="4" name="Slide Number Placeholder 3"/>
          <p:cNvSpPr>
            <a:spLocks noGrp="1"/>
          </p:cNvSpPr>
          <p:nvPr>
            <p:ph type="sldNum" sz="quarter" idx="10"/>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747135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His truth to shine upon a heart, His ways must be observed, otherwise the deception of excuses accept sin without recourse. There will be no notes from mommy excusing the guilty.</a:t>
            </a:r>
          </a:p>
        </p:txBody>
      </p:sp>
      <p:sp>
        <p:nvSpPr>
          <p:cNvPr id="4" name="Slide Number Placeholder 3"/>
          <p:cNvSpPr>
            <a:spLocks noGrp="1"/>
          </p:cNvSpPr>
          <p:nvPr>
            <p:ph type="sldNum" sz="quarter" idx="10"/>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1726037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True love makes no excuse and holds no guilt. In pursuit of Him, all are lifted higher.</a:t>
            </a:r>
          </a:p>
        </p:txBody>
      </p:sp>
      <p:sp>
        <p:nvSpPr>
          <p:cNvPr id="4" name="Slide Number Placeholder 3"/>
          <p:cNvSpPr>
            <a:spLocks noGrp="1"/>
          </p:cNvSpPr>
          <p:nvPr>
            <p:ph type="sldNum" sz="quarter" idx="10"/>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3433777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wisdom the heart refines that true character</a:t>
            </a:r>
            <a:r>
              <a:rPr lang="en-US" baseline="0" dirty="0"/>
              <a:t> of brilliant godliness, and this is what we all struggle to achieve.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9270637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Word is plain without exception. It is man that diverges from the holiness He calls for.</a:t>
            </a:r>
          </a:p>
        </p:txBody>
      </p:sp>
      <p:sp>
        <p:nvSpPr>
          <p:cNvPr id="4" name="Slide Number Placeholder 3"/>
          <p:cNvSpPr>
            <a:spLocks noGrp="1"/>
          </p:cNvSpPr>
          <p:nvPr>
            <p:ph type="sldNum" sz="quarter" idx="10"/>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15001656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Honor is a trait</a:t>
            </a:r>
            <a:r>
              <a:rPr lang="en-US" baseline="0" dirty="0"/>
              <a:t> best observed opening the wells of love and respect.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1142819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Many are called but few are chosen, shown by their willingness to pursue His truth over that of the impulsiveness of </a:t>
            </a:r>
            <a:r>
              <a:rPr lang="en-US" baseline="0" dirty="0"/>
              <a:t>flesh.</a:t>
            </a:r>
            <a:r>
              <a:rPr lang="en-US" dirty="0"/>
              <a:t> It is God that declares morality.</a:t>
            </a:r>
          </a:p>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experience of time, if endured, delivers the exceptional.</a:t>
            </a:r>
          </a:p>
        </p:txBody>
      </p:sp>
      <p:sp>
        <p:nvSpPr>
          <p:cNvPr id="4" name="Slide Number Placeholder 3"/>
          <p:cNvSpPr>
            <a:spLocks noGrp="1"/>
          </p:cNvSpPr>
          <p:nvPr>
            <p:ph type="sldNum" sz="quarter" idx="10"/>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3632562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open hearted examine the truth of His Words were His own sacrifice seals our salvation. We see God because we see Jesus.</a:t>
            </a:r>
          </a:p>
        </p:txBody>
      </p:sp>
      <p:sp>
        <p:nvSpPr>
          <p:cNvPr id="4" name="Slide Number Placeholder 3"/>
          <p:cNvSpPr>
            <a:spLocks noGrp="1"/>
          </p:cNvSpPr>
          <p:nvPr>
            <p:ph type="sldNum" sz="quarter" idx="10"/>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2340662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Attachment to God has no separation in encouraging one another</a:t>
            </a:r>
            <a:r>
              <a:rPr lang="en-US" baseline="0" dirty="0"/>
              <a:t> as we rise back to Him.</a:t>
            </a:r>
            <a:r>
              <a:rPr lang="en-US" dirty="0"/>
              <a:t> There is an urgency as all are limited in our time together.</a:t>
            </a:r>
          </a:p>
        </p:txBody>
      </p:sp>
      <p:sp>
        <p:nvSpPr>
          <p:cNvPr id="4" name="Slide Number Placeholder 3"/>
          <p:cNvSpPr>
            <a:spLocks noGrp="1"/>
          </p:cNvSpPr>
          <p:nvPr>
            <p:ph type="sldNum" sz="quarter" idx="10"/>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4330499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water is that of life, and where there is no repentance, the desert of darkness drowns the faithless. A guilty heart can be a sign of repentance otherwise a seared conscience ignores any kind of decency. A true heart is the highest of all appreciations life can deliver.</a:t>
            </a:r>
          </a:p>
        </p:txBody>
      </p:sp>
      <p:sp>
        <p:nvSpPr>
          <p:cNvPr id="4" name="Slide Number Placeholder 3"/>
          <p:cNvSpPr>
            <a:spLocks noGrp="1"/>
          </p:cNvSpPr>
          <p:nvPr>
            <p:ph type="sldNum" sz="quarter" idx="10"/>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12036100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not exalting His glorious act, offering salvation to all, dismissing His love denies the love for all. Woe to us if we dismiss love for each other, especially the brethren. Grumbling is an act of defiance in the dark.</a:t>
            </a:r>
          </a:p>
        </p:txBody>
      </p:sp>
      <p:sp>
        <p:nvSpPr>
          <p:cNvPr id="4" name="Slide Number Placeholder 3"/>
          <p:cNvSpPr>
            <a:spLocks noGrp="1"/>
          </p:cNvSpPr>
          <p:nvPr>
            <p:ph type="sldNum" sz="quarter" idx="10"/>
          </p:nvPr>
        </p:nvSpPr>
        <p:spPr/>
        <p:txBody>
          <a:bodyPr/>
          <a:lstStyle/>
          <a:p>
            <a:fld id="{9C51D9B6-958F-4022-8446-FFC7E7C9F731}" type="slidenum">
              <a:rPr lang="en-US" smtClean="0"/>
              <a:t>24</a:t>
            </a:fld>
            <a:endParaRPr lang="en-US"/>
          </a:p>
        </p:txBody>
      </p:sp>
    </p:spTree>
    <p:extLst>
      <p:ext uri="{BB962C8B-B14F-4D97-AF65-F5344CB8AC3E}">
        <p14:creationId xmlns:p14="http://schemas.microsoft.com/office/powerpoint/2010/main" val="1137056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will be the Lord that will shine</a:t>
            </a:r>
            <a:r>
              <a:rPr lang="en-US" baseline="0" dirty="0"/>
              <a:t> His truth on all of our actions. His is a realm where only the righteous dwell.</a:t>
            </a:r>
            <a:endParaRPr lang="en-US" dirty="0"/>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5425261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26</a:t>
            </a:fld>
            <a:endParaRPr lang="en-US"/>
          </a:p>
        </p:txBody>
      </p:sp>
    </p:spTree>
    <p:extLst>
      <p:ext uri="{BB962C8B-B14F-4D97-AF65-F5344CB8AC3E}">
        <p14:creationId xmlns:p14="http://schemas.microsoft.com/office/powerpoint/2010/main" val="39444946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is in God over contempt for others.</a:t>
            </a:r>
          </a:p>
        </p:txBody>
      </p:sp>
      <p:sp>
        <p:nvSpPr>
          <p:cNvPr id="4" name="Slide Number Placeholder 3"/>
          <p:cNvSpPr>
            <a:spLocks noGrp="1"/>
          </p:cNvSpPr>
          <p:nvPr>
            <p:ph type="sldNum" sz="quarter" idx="10"/>
          </p:nvPr>
        </p:nvSpPr>
        <p:spPr/>
        <p:txBody>
          <a:bodyPr/>
          <a:lstStyle/>
          <a:p>
            <a:fld id="{934C9568-E3D6-45BA-A626-EF0F78B9350D}" type="slidenum">
              <a:rPr lang="en-US" smtClean="0"/>
              <a:t>27</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holds the emptiness of all that cannot be found.</a:t>
            </a:r>
          </a:p>
        </p:txBody>
      </p:sp>
      <p:sp>
        <p:nvSpPr>
          <p:cNvPr id="4" name="Slide Number Placeholder 3"/>
          <p:cNvSpPr>
            <a:spLocks noGrp="1"/>
          </p:cNvSpPr>
          <p:nvPr>
            <p:ph type="sldNum" sz="quarter" idx="10"/>
          </p:nvPr>
        </p:nvSpPr>
        <p:spPr/>
        <p:txBody>
          <a:bodyPr/>
          <a:lstStyle/>
          <a:p>
            <a:fld id="{9C51D9B6-958F-4022-8446-FFC7E7C9F731}" type="slidenum">
              <a:rPr lang="en-US" smtClean="0"/>
              <a:t>28</a:t>
            </a:fld>
            <a:endParaRPr lang="en-US"/>
          </a:p>
        </p:txBody>
      </p:sp>
    </p:spTree>
    <p:extLst>
      <p:ext uri="{BB962C8B-B14F-4D97-AF65-F5344CB8AC3E}">
        <p14:creationId xmlns:p14="http://schemas.microsoft.com/office/powerpoint/2010/main" val="2394974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29</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thoughts of the bottom of one’s heart discloses true desire and or the ability to control it. It can be a challenge to allow His truth to enlighten ones heart if one does not wish to hear. </a:t>
            </a:r>
          </a:p>
        </p:txBody>
      </p:sp>
      <p:sp>
        <p:nvSpPr>
          <p:cNvPr id="4" name="Slide Number Placeholder 3"/>
          <p:cNvSpPr>
            <a:spLocks noGrp="1"/>
          </p:cNvSpPr>
          <p:nvPr>
            <p:ph type="sldNum" sz="quarter" idx="10"/>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2657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sand blows upon the dunes of life, our encounters in flesh expose a greater call to spirit over that which decays before us all. The Word reveals that our highest quality is to love life, and with those that would share in cherishing this, blessings come.</a:t>
            </a:r>
          </a:p>
        </p:txBody>
      </p:sp>
      <p:sp>
        <p:nvSpPr>
          <p:cNvPr id="4" name="Slide Number Placeholder 3"/>
          <p:cNvSpPr>
            <a:spLocks noGrp="1"/>
          </p:cNvSpPr>
          <p:nvPr>
            <p:ph type="sldNum" sz="quarter" idx="10"/>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2059622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30577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others we are nothing.</a:t>
            </a:r>
          </a:p>
        </p:txBody>
      </p:sp>
      <p:sp>
        <p:nvSpPr>
          <p:cNvPr id="4" name="Slide Number Placeholder 3"/>
          <p:cNvSpPr>
            <a:spLocks noGrp="1"/>
          </p:cNvSpPr>
          <p:nvPr>
            <p:ph type="sldNum" sz="quarter" idx="10"/>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1233468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were created to enjoy what God designed; love for, and of, one another. To the shame of our hearts we all fall short. To be in the circle of love more often than not reveals blessings over the curse where hate consumes the soul.</a:t>
            </a:r>
          </a:p>
        </p:txBody>
      </p:sp>
      <p:sp>
        <p:nvSpPr>
          <p:cNvPr id="4" name="Slide Number Placeholder 3"/>
          <p:cNvSpPr>
            <a:spLocks noGrp="1"/>
          </p:cNvSpPr>
          <p:nvPr>
            <p:ph type="sldNum" sz="quarter" idx="10"/>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1595284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caring for others is where life can fullest be seen. Only in compassion for others divulges the true height of love. Selfishness and or contempt is an empty box of no returns</a:t>
            </a:r>
            <a:r>
              <a:rPr lang="en-US" baseline="0" dirty="0"/>
              <a:t> leaving the heart alone and lonely.</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634777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Hate and despising others is what devours a soul in the darkness of heart.</a:t>
            </a:r>
          </a:p>
        </p:txBody>
      </p:sp>
      <p:sp>
        <p:nvSpPr>
          <p:cNvPr id="4" name="Slide Number Placeholder 3"/>
          <p:cNvSpPr>
            <a:spLocks noGrp="1"/>
          </p:cNvSpPr>
          <p:nvPr>
            <p:ph type="sldNum" sz="quarter" idx="10"/>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1596765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3.jpg"/><Relationship Id="rId18" Type="http://schemas.openxmlformats.org/officeDocument/2006/relationships/image" Target="../media/image19.png"/><Relationship Id="rId26" Type="http://schemas.openxmlformats.org/officeDocument/2006/relationships/image" Target="../media/image27.jpg"/><Relationship Id="rId3" Type="http://schemas.openxmlformats.org/officeDocument/2006/relationships/image" Target="../media/image1.jpg"/><Relationship Id="rId21" Type="http://schemas.openxmlformats.org/officeDocument/2006/relationships/image" Target="../media/image22.jpg"/><Relationship Id="rId7" Type="http://schemas.openxmlformats.org/officeDocument/2006/relationships/image" Target="../media/image5.jpg"/><Relationship Id="rId12" Type="http://schemas.openxmlformats.org/officeDocument/2006/relationships/image" Target="../media/image12.jpg"/><Relationship Id="rId17" Type="http://schemas.openxmlformats.org/officeDocument/2006/relationships/image" Target="../media/image18.jpg"/><Relationship Id="rId25" Type="http://schemas.openxmlformats.org/officeDocument/2006/relationships/image" Target="../media/image26.jpg"/><Relationship Id="rId2" Type="http://schemas.openxmlformats.org/officeDocument/2006/relationships/notesSlide" Target="../notesSlides/notesSlide25.xml"/><Relationship Id="rId16" Type="http://schemas.openxmlformats.org/officeDocument/2006/relationships/image" Target="../media/image16.jpg"/><Relationship Id="rId20"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4.jpg"/><Relationship Id="rId11" Type="http://schemas.openxmlformats.org/officeDocument/2006/relationships/image" Target="../media/image11.jpg"/><Relationship Id="rId24" Type="http://schemas.openxmlformats.org/officeDocument/2006/relationships/image" Target="../media/image25.jpeg"/><Relationship Id="rId5" Type="http://schemas.openxmlformats.org/officeDocument/2006/relationships/image" Target="../media/image3.jpg"/><Relationship Id="rId15" Type="http://schemas.openxmlformats.org/officeDocument/2006/relationships/image" Target="../media/image15.jpg"/><Relationship Id="rId23" Type="http://schemas.openxmlformats.org/officeDocument/2006/relationships/image" Target="../media/image24.jpg"/><Relationship Id="rId10" Type="http://schemas.openxmlformats.org/officeDocument/2006/relationships/image" Target="../media/image10.jpg"/><Relationship Id="rId19" Type="http://schemas.openxmlformats.org/officeDocument/2006/relationships/image" Target="../media/image20.gif"/><Relationship Id="rId4" Type="http://schemas.openxmlformats.org/officeDocument/2006/relationships/image" Target="../media/image2.jpeg"/><Relationship Id="rId9" Type="http://schemas.openxmlformats.org/officeDocument/2006/relationships/image" Target="../media/image7.jpeg"/><Relationship Id="rId14" Type="http://schemas.openxmlformats.org/officeDocument/2006/relationships/image" Target="../media/image14.jpg"/><Relationship Id="rId22" Type="http://schemas.openxmlformats.org/officeDocument/2006/relationships/image" Target="../media/image23.jpg"/></Relationships>
</file>

<file path=ppt/slides/_rels/slide26.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18" Type="http://schemas.openxmlformats.org/officeDocument/2006/relationships/image" Target="../media/image42.jpeg"/><Relationship Id="rId26" Type="http://schemas.openxmlformats.org/officeDocument/2006/relationships/image" Target="../media/image48.jpeg"/><Relationship Id="rId3" Type="http://schemas.openxmlformats.org/officeDocument/2006/relationships/image" Target="../media/image28.jpeg"/><Relationship Id="rId21" Type="http://schemas.openxmlformats.org/officeDocument/2006/relationships/image" Target="../media/image44.jpeg"/><Relationship Id="rId7" Type="http://schemas.openxmlformats.org/officeDocument/2006/relationships/image" Target="../media/image32.jpeg"/><Relationship Id="rId12" Type="http://schemas.openxmlformats.org/officeDocument/2006/relationships/image" Target="../media/image37.jpeg"/><Relationship Id="rId17" Type="http://schemas.openxmlformats.org/officeDocument/2006/relationships/image" Target="../media/image41.jpeg"/><Relationship Id="rId25" Type="http://schemas.openxmlformats.org/officeDocument/2006/relationships/image" Target="../media/image47.jpeg"/><Relationship Id="rId2" Type="http://schemas.openxmlformats.org/officeDocument/2006/relationships/notesSlide" Target="../notesSlides/notesSlide26.xml"/><Relationship Id="rId16" Type="http://schemas.openxmlformats.org/officeDocument/2006/relationships/image" Target="../media/image16.jpg"/><Relationship Id="rId20"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jpeg"/><Relationship Id="rId24" Type="http://schemas.openxmlformats.org/officeDocument/2006/relationships/image" Target="../media/image46.jpeg"/><Relationship Id="rId5" Type="http://schemas.openxmlformats.org/officeDocument/2006/relationships/image" Target="../media/image30.jpeg"/><Relationship Id="rId15" Type="http://schemas.openxmlformats.org/officeDocument/2006/relationships/image" Target="../media/image40.jpeg"/><Relationship Id="rId23" Type="http://schemas.openxmlformats.org/officeDocument/2006/relationships/image" Target="../media/image45.jpeg"/><Relationship Id="rId10" Type="http://schemas.openxmlformats.org/officeDocument/2006/relationships/image" Target="../media/image35.jpeg"/><Relationship Id="rId19" Type="http://schemas.openxmlformats.org/officeDocument/2006/relationships/image" Target="../media/image20.gif"/><Relationship Id="rId4" Type="http://schemas.openxmlformats.org/officeDocument/2006/relationships/image" Target="../media/image29.jpeg"/><Relationship Id="rId9" Type="http://schemas.openxmlformats.org/officeDocument/2006/relationships/image" Target="../media/image34.jpeg"/><Relationship Id="rId14" Type="http://schemas.openxmlformats.org/officeDocument/2006/relationships/image" Target="../media/image39.jpeg"/><Relationship Id="rId22" Type="http://schemas.openxmlformats.org/officeDocument/2006/relationships/image" Target="../media/image23.jpg"/></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258" t="3976" r="2360" b="3240"/>
          <a:stretch/>
        </p:blipFill>
        <p:spPr>
          <a:xfrm>
            <a:off x="0" y="0"/>
            <a:ext cx="9144000" cy="6858000"/>
          </a:xfrm>
          <a:prstGeom prst="rect">
            <a:avLst/>
          </a:prstGeom>
        </p:spPr>
      </p:pic>
      <p:sp>
        <p:nvSpPr>
          <p:cNvPr id="4" name="Title 1"/>
          <p:cNvSpPr txBox="1">
            <a:spLocks/>
          </p:cNvSpPr>
          <p:nvPr/>
        </p:nvSpPr>
        <p:spPr>
          <a:xfrm>
            <a:off x="471349" y="2721972"/>
            <a:ext cx="4212773" cy="7804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hates his brother</a:t>
            </a:r>
          </a:p>
        </p:txBody>
      </p:sp>
      <p:sp>
        <p:nvSpPr>
          <p:cNvPr id="5" name="Title 1"/>
          <p:cNvSpPr txBox="1">
            <a:spLocks/>
          </p:cNvSpPr>
          <p:nvPr/>
        </p:nvSpPr>
        <p:spPr>
          <a:xfrm>
            <a:off x="4652010" y="2721972"/>
            <a:ext cx="2939142" cy="7804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a murderer</a:t>
            </a:r>
          </a:p>
        </p:txBody>
      </p:sp>
      <p:sp>
        <p:nvSpPr>
          <p:cNvPr id="15" name="Title 1">
            <a:extLst>
              <a:ext uri="{FF2B5EF4-FFF2-40B4-BE49-F238E27FC236}">
                <a16:creationId xmlns:a16="http://schemas.microsoft.com/office/drawing/2014/main" id="{8D0AF706-C765-4C30-86B5-63AA13B8730D}"/>
              </a:ext>
            </a:extLst>
          </p:cNvPr>
          <p:cNvSpPr txBox="1">
            <a:spLocks/>
          </p:cNvSpPr>
          <p:nvPr/>
        </p:nvSpPr>
        <p:spPr>
          <a:xfrm>
            <a:off x="3992237" y="2186360"/>
            <a:ext cx="217842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 death</a:t>
            </a:r>
          </a:p>
        </p:txBody>
      </p:sp>
      <p:sp>
        <p:nvSpPr>
          <p:cNvPr id="13" name="Title 1">
            <a:extLst>
              <a:ext uri="{FF2B5EF4-FFF2-40B4-BE49-F238E27FC236}">
                <a16:creationId xmlns:a16="http://schemas.microsoft.com/office/drawing/2014/main" id="{FDD8BB4B-DEB6-488B-ADCF-70E53068BE5A}"/>
              </a:ext>
            </a:extLst>
          </p:cNvPr>
          <p:cNvSpPr txBox="1">
            <a:spLocks/>
          </p:cNvSpPr>
          <p:nvPr/>
        </p:nvSpPr>
        <p:spPr>
          <a:xfrm>
            <a:off x="3296909" y="1576480"/>
            <a:ext cx="461234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who does</a:t>
            </a:r>
            <a:r>
              <a:rPr kumimoji="0" lang="en-US" sz="4020" b="1" i="0" u="none" strike="noStrike" kern="1200" cap="none" spc="0" normalizeH="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not love</a:t>
            </a:r>
            <a:endParaRPr kumimoji="0" lang="en-US" sz="40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endParaRPr>
          </a:p>
        </p:txBody>
      </p:sp>
      <p:sp>
        <p:nvSpPr>
          <p:cNvPr id="3074" name="Rectangle 2"/>
          <p:cNvSpPr>
            <a:spLocks noGrp="1" noChangeArrowheads="1"/>
          </p:cNvSpPr>
          <p:nvPr>
            <p:ph type="title"/>
          </p:nvPr>
        </p:nvSpPr>
        <p:spPr>
          <a:xfrm>
            <a:off x="272143" y="274638"/>
            <a:ext cx="8588828"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We know that we have passed from death to life, because we love the brethren. He who does not love his brother abides in death. Whoever hates his brother is a murderer, and you know that no murderer has eternal life abiding in him. By this we know love, because He laid down His life for us. And we also ought to lay down our lives for the brethren.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3:14-16 </a:t>
            </a:r>
          </a:p>
        </p:txBody>
      </p:sp>
      <p:sp>
        <p:nvSpPr>
          <p:cNvPr id="6" name="Rectangle 2"/>
          <p:cNvSpPr txBox="1">
            <a:spLocks noChangeArrowheads="1"/>
          </p:cNvSpPr>
          <p:nvPr/>
        </p:nvSpPr>
        <p:spPr bwMode="auto">
          <a:xfrm>
            <a:off x="4089363" y="2611193"/>
            <a:ext cx="1136055" cy="966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6000" b="1"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a:t>
            </a:r>
          </a:p>
        </p:txBody>
      </p:sp>
      <p:sp>
        <p:nvSpPr>
          <p:cNvPr id="8" name="Rectangle 2"/>
          <p:cNvSpPr txBox="1">
            <a:spLocks noChangeArrowheads="1"/>
          </p:cNvSpPr>
          <p:nvPr/>
        </p:nvSpPr>
        <p:spPr bwMode="auto">
          <a:xfrm>
            <a:off x="4068574" y="3338211"/>
            <a:ext cx="192139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murder</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6690312" y="3338356"/>
            <a:ext cx="61729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1187CCE2-623A-4950-B886-0B71D38B99D7}"/>
              </a:ext>
            </a:extLst>
          </p:cNvPr>
          <p:cNvSpPr txBox="1">
            <a:spLocks noChangeArrowheads="1"/>
          </p:cNvSpPr>
          <p:nvPr/>
        </p:nvSpPr>
        <p:spPr bwMode="auto">
          <a:xfrm>
            <a:off x="485775" y="2725932"/>
            <a:ext cx="4184698" cy="764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hates his brother</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19A05892-F3D3-466B-A353-28F710B20528}"/>
              </a:ext>
            </a:extLst>
          </p:cNvPr>
          <p:cNvSpPr txBox="1">
            <a:spLocks noChangeArrowheads="1"/>
          </p:cNvSpPr>
          <p:nvPr/>
        </p:nvSpPr>
        <p:spPr bwMode="auto">
          <a:xfrm>
            <a:off x="4684541" y="2724150"/>
            <a:ext cx="2885454" cy="77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 murderer</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hidden="1"/>
          <p:cNvSpPr txBox="1">
            <a:spLocks noChangeArrowheads="1"/>
          </p:cNvSpPr>
          <p:nvPr/>
        </p:nvSpPr>
        <p:spPr bwMode="auto">
          <a:xfrm>
            <a:off x="4064619" y="2712382"/>
            <a:ext cx="222233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murders</a:t>
            </a:r>
            <a:endParaRPr lang="en-US" altLang="en-US" sz="4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CEF209A0-B05F-4719-AB27-F7CC29C67F07}"/>
              </a:ext>
            </a:extLst>
          </p:cNvPr>
          <p:cNvSpPr txBox="1">
            <a:spLocks noChangeArrowheads="1"/>
          </p:cNvSpPr>
          <p:nvPr/>
        </p:nvSpPr>
        <p:spPr bwMode="auto">
          <a:xfrm>
            <a:off x="3330105" y="1510266"/>
            <a:ext cx="4572001" cy="759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 does not love</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CC6C4713-7F2F-4D34-A270-6844361D8620}"/>
              </a:ext>
            </a:extLst>
          </p:cNvPr>
          <p:cNvSpPr txBox="1">
            <a:spLocks noChangeArrowheads="1"/>
          </p:cNvSpPr>
          <p:nvPr/>
        </p:nvSpPr>
        <p:spPr bwMode="auto">
          <a:xfrm>
            <a:off x="4047564" y="2122667"/>
            <a:ext cx="207939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death</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6"/>
          <p:cNvSpPr>
            <a:spLocks noChangeArrowheads="1"/>
          </p:cNvSpPr>
          <p:nvPr/>
        </p:nvSpPr>
        <p:spPr bwMode="auto">
          <a:xfrm>
            <a:off x="4013618" y="202255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273680030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Lef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600"/>
                                        <p:tgtEl>
                                          <p:spTgt spid="13"/>
                                        </p:tgtEl>
                                      </p:cBhvr>
                                    </p:animEffect>
                                  </p:childTnLst>
                                </p:cTn>
                              </p:par>
                              <p:par>
                                <p:cTn id="13" presetID="18" presetClass="emph" presetSubtype="0" fill="hold" grpId="1" nodeType="withEffect">
                                  <p:stCondLst>
                                    <p:cond delay="0"/>
                                  </p:stCondLst>
                                  <p:childTnLst>
                                    <p:set>
                                      <p:cBhvr override="childStyle">
                                        <p:cTn id="14" dur="600" fill="hold"/>
                                        <p:tgtEl>
                                          <p:spTgt spid="13"/>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600"/>
                                        <p:tgtEl>
                                          <p:spTgt spid="14"/>
                                        </p:tgtEl>
                                      </p:cBhvr>
                                    </p:animEffect>
                                  </p:childTnLst>
                                </p:cTn>
                              </p:par>
                              <p:par>
                                <p:cTn id="18" presetID="22" presetClass="entr" presetSubtype="8" fill="hold" grpId="0" nodeType="withEffect">
                                  <p:stCondLst>
                                    <p:cond delay="50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par>
                                <p:cTn id="21" presetID="18" presetClass="emph" presetSubtype="0" fill="hold" grpId="1" nodeType="withEffect">
                                  <p:stCondLst>
                                    <p:cond delay="500"/>
                                  </p:stCondLst>
                                  <p:childTnLst>
                                    <p:set>
                                      <p:cBhvr override="childStyle">
                                        <p:cTn id="22" dur="500" fill="hold"/>
                                        <p:tgtEl>
                                          <p:spTgt spid="15"/>
                                        </p:tgtEl>
                                        <p:attrNameLst>
                                          <p:attrName>style.textDecorationUnderline</p:attrName>
                                        </p:attrNameLst>
                                      </p:cBhvr>
                                      <p:to>
                                        <p:strVal val="true"/>
                                      </p:to>
                                    </p:set>
                                  </p:childTnLst>
                                </p:cTn>
                              </p:par>
                              <p:par>
                                <p:cTn id="23" presetID="22" presetClass="entr" presetSubtype="8" fill="hold" grpId="0" nodeType="withEffect">
                                  <p:stCondLst>
                                    <p:cond delay="50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par>
                                <p:cTn id="26" presetID="0" presetClass="entr" presetSubtype="0" fill="hold" grpId="0" nodeType="withEffect">
                                  <p:stCondLst>
                                    <p:cond delay="850"/>
                                  </p:stCondLst>
                                  <p:childTnLst>
                                    <p:set>
                                      <p:cBhvr>
                                        <p:cTn id="27" dur="1" fill="hold">
                                          <p:stCondLst>
                                            <p:cond delay="0"/>
                                          </p:stCondLst>
                                        </p:cTn>
                                        <p:tgtEl>
                                          <p:spTgt spid="7"/>
                                        </p:tgtEl>
                                        <p:attrNameLst>
                                          <p:attrName>style.visibility</p:attrName>
                                        </p:attrNameLst>
                                      </p:cBhvr>
                                      <p:to>
                                        <p:strVal val="visible"/>
                                      </p:to>
                                    </p:set>
                                    <p:animEffect transition="in" filter="dissolve">
                                      <p:cBhvr>
                                        <p:cTn id="28" dur="500">
                                          <p:stCondLst>
                                            <p:cond delay="0"/>
                                          </p:stCondLst>
                                        </p:cTn>
                                        <p:tgtEl>
                                          <p:spTgt spid="7"/>
                                        </p:tgtEl>
                                      </p:cBhvr>
                                    </p:animEffect>
                                    <p:anim to="" calcmode="lin" valueType="num">
                                      <p:cBhvr>
                                        <p:cTn id="29"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25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par>
                                <p:cTn id="36" presetID="18" presetClass="emph" presetSubtype="0" fill="hold" grpId="1" nodeType="withEffect">
                                  <p:stCondLst>
                                    <p:cond delay="250"/>
                                  </p:stCondLst>
                                  <p:childTnLst>
                                    <p:set>
                                      <p:cBhvr override="childStyle">
                                        <p:cTn id="37" dur="500" fill="hold"/>
                                        <p:tgtEl>
                                          <p:spTgt spid="4"/>
                                        </p:tgtEl>
                                        <p:attrNameLst>
                                          <p:attrName>style.textDecorationUnderline</p:attrName>
                                        </p:attrNameLst>
                                      </p:cBhvr>
                                      <p:to>
                                        <p:strVal val="true"/>
                                      </p:to>
                                    </p:set>
                                  </p:childTnLst>
                                </p:cTn>
                              </p:par>
                              <p:par>
                                <p:cTn id="38" presetID="22" presetClass="entr" presetSubtype="8" fill="hold" grpId="0" nodeType="withEffect">
                                  <p:stCondLst>
                                    <p:cond delay="25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par>
                                <p:cTn id="41" presetID="16" presetClass="exit" presetSubtype="21" fill="hold" grpId="2" nodeType="withEffect">
                                  <p:stCondLst>
                                    <p:cond delay="0"/>
                                  </p:stCondLst>
                                  <p:childTnLst>
                                    <p:animEffect transition="out" filter="barn(inVertical)">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par>
                                <p:cTn id="47" presetID="16" presetClass="exit" presetSubtype="21" fill="hold" grpId="2" nodeType="withEffect">
                                  <p:stCondLst>
                                    <p:cond delay="0"/>
                                  </p:stCondLst>
                                  <p:childTnLst>
                                    <p:animEffect transition="out" filter="barn(inVertical)">
                                      <p:cBhvr>
                                        <p:cTn id="48" dur="500"/>
                                        <p:tgtEl>
                                          <p:spTgt spid="15"/>
                                        </p:tgtEl>
                                      </p:cBhvr>
                                    </p:animEffect>
                                    <p:set>
                                      <p:cBhvr>
                                        <p:cTn id="49" dur="1" fill="hold">
                                          <p:stCondLst>
                                            <p:cond delay="499"/>
                                          </p:stCondLst>
                                        </p:cTn>
                                        <p:tgtEl>
                                          <p:spTgt spid="15"/>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500" fill="hold"/>
                                        <p:tgtEl>
                                          <p:spTgt spid="6"/>
                                        </p:tgtEl>
                                        <p:attrNameLst>
                                          <p:attrName>ppt_w</p:attrName>
                                        </p:attrNameLst>
                                      </p:cBhvr>
                                      <p:tavLst>
                                        <p:tav tm="0">
                                          <p:val>
                                            <p:fltVal val="0"/>
                                          </p:val>
                                        </p:tav>
                                        <p:tav tm="100000">
                                          <p:val>
                                            <p:strVal val="#ppt_w"/>
                                          </p:val>
                                        </p:tav>
                                      </p:tavLst>
                                    </p:anim>
                                    <p:anim calcmode="lin" valueType="num">
                                      <p:cBhvr>
                                        <p:cTn id="58" dur="500" fill="hold"/>
                                        <p:tgtEl>
                                          <p:spTgt spid="6"/>
                                        </p:tgtEl>
                                        <p:attrNameLst>
                                          <p:attrName>ppt_h</p:attrName>
                                        </p:attrNameLst>
                                      </p:cBhvr>
                                      <p:tavLst>
                                        <p:tav tm="0">
                                          <p:val>
                                            <p:fltVal val="0"/>
                                          </p:val>
                                        </p:tav>
                                        <p:tav tm="100000">
                                          <p:val>
                                            <p:strVal val="#ppt_h"/>
                                          </p:val>
                                        </p:tav>
                                      </p:tavLst>
                                    </p:anim>
                                  </p:childTnLst>
                                </p:cTn>
                              </p:par>
                              <p:par>
                                <p:cTn id="59" presetID="53" presetClass="exit" presetSubtype="32" fill="hold" grpId="1" nodeType="withEffect">
                                  <p:stCondLst>
                                    <p:cond delay="0"/>
                                  </p:stCondLst>
                                  <p:childTnLst>
                                    <p:anim calcmode="lin" valueType="num">
                                      <p:cBhvr>
                                        <p:cTn id="60" dur="500"/>
                                        <p:tgtEl>
                                          <p:spTgt spid="7"/>
                                        </p:tgtEl>
                                        <p:attrNameLst>
                                          <p:attrName>ppt_w</p:attrName>
                                        </p:attrNameLst>
                                      </p:cBhvr>
                                      <p:tavLst>
                                        <p:tav tm="0">
                                          <p:val>
                                            <p:strVal val="ppt_w"/>
                                          </p:val>
                                        </p:tav>
                                        <p:tav tm="100000">
                                          <p:val>
                                            <p:fltVal val="0"/>
                                          </p:val>
                                        </p:tav>
                                      </p:tavLst>
                                    </p:anim>
                                    <p:anim calcmode="lin" valueType="num">
                                      <p:cBhvr>
                                        <p:cTn id="61" dur="500"/>
                                        <p:tgtEl>
                                          <p:spTgt spid="7"/>
                                        </p:tgtEl>
                                        <p:attrNameLst>
                                          <p:attrName>ppt_h</p:attrName>
                                        </p:attrNameLst>
                                      </p:cBhvr>
                                      <p:tavLst>
                                        <p:tav tm="0">
                                          <p:val>
                                            <p:strVal val="ppt_h"/>
                                          </p:val>
                                        </p:tav>
                                        <p:tav tm="100000">
                                          <p:val>
                                            <p:fltVal val="0"/>
                                          </p:val>
                                        </p:tav>
                                      </p:tavLst>
                                    </p:anim>
                                    <p:animEffect transition="out" filter="fade">
                                      <p:cBhvr>
                                        <p:cTn id="62" dur="500"/>
                                        <p:tgtEl>
                                          <p:spTgt spid="7"/>
                                        </p:tgtEl>
                                      </p:cBhvr>
                                    </p:animEffect>
                                    <p:set>
                                      <p:cBhvr>
                                        <p:cTn id="63" dur="1" fill="hold">
                                          <p:stCondLst>
                                            <p:cond delay="499"/>
                                          </p:stCondLst>
                                        </p:cTn>
                                        <p:tgtEl>
                                          <p:spTgt spid="7"/>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wipe(left)">
                                      <p:cBhvr>
                                        <p:cTn id="68" dur="500"/>
                                        <p:tgtEl>
                                          <p:spTgt spid="5"/>
                                        </p:tgtEl>
                                      </p:cBhvr>
                                    </p:animEffect>
                                  </p:childTnLst>
                                </p:cTn>
                              </p:par>
                              <p:par>
                                <p:cTn id="69" presetID="18" presetClass="emph" presetSubtype="0" fill="hold" grpId="1" nodeType="withEffect">
                                  <p:stCondLst>
                                    <p:cond delay="0"/>
                                  </p:stCondLst>
                                  <p:childTnLst>
                                    <p:set>
                                      <p:cBhvr override="childStyle">
                                        <p:cTn id="70" dur="500" fill="hold"/>
                                        <p:tgtEl>
                                          <p:spTgt spid="5"/>
                                        </p:tgtEl>
                                        <p:attrNameLst>
                                          <p:attrName>style.textDecorationUnderline</p:attrName>
                                        </p:attrNameLst>
                                      </p:cBhvr>
                                      <p:to>
                                        <p:strVal val="true"/>
                                      </p:to>
                                    </p:set>
                                  </p:childTnLst>
                                </p:cTn>
                              </p:par>
                              <p:par>
                                <p:cTn id="71" presetID="22" presetClass="entr" presetSubtype="8" fill="hold" grpId="0"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wipe(left)">
                                      <p:cBhvr>
                                        <p:cTn id="73" dur="500"/>
                                        <p:tgtEl>
                                          <p:spTgt spid="12"/>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1" nodeType="click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fade">
                                      <p:cBhvr>
                                        <p:cTn id="78" dur="250"/>
                                        <p:tgtEl>
                                          <p:spTgt spid="8"/>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250"/>
                                        <p:tgtEl>
                                          <p:spTgt spid="10"/>
                                        </p:tgtEl>
                                      </p:cBhvr>
                                    </p:animEffect>
                                  </p:childTnLst>
                                </p:cTn>
                              </p:par>
                              <p:par>
                                <p:cTn id="82" presetID="6" presetClass="emph" presetSubtype="0" fill="hold" grpId="4" nodeType="withEffect">
                                  <p:stCondLst>
                                    <p:cond delay="0"/>
                                  </p:stCondLst>
                                  <p:childTnLst>
                                    <p:animScale>
                                      <p:cBhvr>
                                        <p:cTn id="83" dur="2000" fill="hold"/>
                                        <p:tgtEl>
                                          <p:spTgt spid="8"/>
                                        </p:tgtEl>
                                      </p:cBhvr>
                                      <p:by x="105000" y="105000"/>
                                    </p:animScale>
                                  </p:childTnLst>
                                </p:cTn>
                              </p:par>
                              <p:par>
                                <p:cTn id="84" presetID="6" presetClass="emph" presetSubtype="0" fill="hold" grpId="3" nodeType="withEffect">
                                  <p:stCondLst>
                                    <p:cond delay="0"/>
                                  </p:stCondLst>
                                  <p:childTnLst>
                                    <p:animScale>
                                      <p:cBhvr>
                                        <p:cTn id="85" dur="2000" fill="hold"/>
                                        <p:tgtEl>
                                          <p:spTgt spid="10"/>
                                        </p:tgtEl>
                                      </p:cBhvr>
                                      <p:by x="105000" y="105000"/>
                                    </p:animScale>
                                  </p:childTnLst>
                                </p:cTn>
                              </p:par>
                              <p:par>
                                <p:cTn id="86" presetID="0" presetClass="path" presetSubtype="0" accel="50000" decel="50000" fill="hold" grpId="3" nodeType="withEffect">
                                  <p:stCondLst>
                                    <p:cond delay="0"/>
                                  </p:stCondLst>
                                  <p:childTnLst>
                                    <p:animMotion origin="layout" path="M 0 -1.11111E-6 L 0.00451 -0.0912 " pathEditMode="relative" rAng="0" ptsTypes="AA">
                                      <p:cBhvr>
                                        <p:cTn id="87" dur="2000" fill="hold"/>
                                        <p:tgtEl>
                                          <p:spTgt spid="8"/>
                                        </p:tgtEl>
                                        <p:attrNameLst>
                                          <p:attrName>ppt_x</p:attrName>
                                          <p:attrName>ppt_y</p:attrName>
                                        </p:attrNameLst>
                                      </p:cBhvr>
                                      <p:rCtr x="226" y="-4560"/>
                                    </p:animMotion>
                                  </p:childTnLst>
                                </p:cTn>
                              </p:par>
                              <p:par>
                                <p:cTn id="88" presetID="0" presetClass="path" presetSubtype="0" accel="50000" decel="50000" fill="hold" grpId="2" nodeType="withEffect">
                                  <p:stCondLst>
                                    <p:cond delay="0"/>
                                  </p:stCondLst>
                                  <p:childTnLst>
                                    <p:animMotion origin="layout" path="M 2.22222E-6 -1.11111E-6 L -0.10886 -0.09097 " pathEditMode="relative" rAng="0" ptsTypes="AA">
                                      <p:cBhvr>
                                        <p:cTn id="89" dur="2000" fill="hold"/>
                                        <p:tgtEl>
                                          <p:spTgt spid="10"/>
                                        </p:tgtEl>
                                        <p:attrNameLst>
                                          <p:attrName>ppt_x</p:attrName>
                                          <p:attrName>ppt_y</p:attrName>
                                        </p:attrNameLst>
                                      </p:cBhvr>
                                      <p:rCtr x="-5451" y="-4560"/>
                                    </p:animMotion>
                                  </p:childTnLst>
                                </p:cTn>
                              </p:par>
                              <p:par>
                                <p:cTn id="90" presetID="10" presetClass="exit" presetSubtype="0" fill="hold" grpId="1" nodeType="withEffect">
                                  <p:stCondLst>
                                    <p:cond delay="0"/>
                                  </p:stCondLst>
                                  <p:childTnLst>
                                    <p:animEffect transition="out" filter="fade">
                                      <p:cBhvr>
                                        <p:cTn id="91" dur="1250"/>
                                        <p:tgtEl>
                                          <p:spTgt spid="3074"/>
                                        </p:tgtEl>
                                      </p:cBhvr>
                                    </p:animEffect>
                                    <p:set>
                                      <p:cBhvr>
                                        <p:cTn id="92" dur="1" fill="hold">
                                          <p:stCondLst>
                                            <p:cond delay="1249"/>
                                          </p:stCondLst>
                                        </p:cTn>
                                        <p:tgtEl>
                                          <p:spTgt spid="3074"/>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6"/>
                                        </p:tgtEl>
                                      </p:cBhvr>
                                    </p:animEffect>
                                    <p:set>
                                      <p:cBhvr>
                                        <p:cTn id="95" dur="1" fill="hold">
                                          <p:stCondLst>
                                            <p:cond delay="499"/>
                                          </p:stCondLst>
                                        </p:cTn>
                                        <p:tgtEl>
                                          <p:spTgt spid="6"/>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5"/>
                                        </p:tgtEl>
                                      </p:cBhvr>
                                    </p:animEffect>
                                    <p:set>
                                      <p:cBhvr>
                                        <p:cTn id="98" dur="1" fill="hold">
                                          <p:stCondLst>
                                            <p:cond delay="499"/>
                                          </p:stCondLst>
                                        </p:cTn>
                                        <p:tgtEl>
                                          <p:spTgt spid="5"/>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500"/>
                                        <p:tgtEl>
                                          <p:spTgt spid="4"/>
                                        </p:tgtEl>
                                      </p:cBhvr>
                                    </p:animEffect>
                                    <p:set>
                                      <p:cBhvr>
                                        <p:cTn id="101" dur="1" fill="hold">
                                          <p:stCondLst>
                                            <p:cond delay="499"/>
                                          </p:stCondLst>
                                        </p:cTn>
                                        <p:tgtEl>
                                          <p:spTgt spid="4"/>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1"/>
                                        </p:tgtEl>
                                      </p:cBhvr>
                                    </p:animEffect>
                                    <p:set>
                                      <p:cBhvr>
                                        <p:cTn id="104" dur="1" fill="hold">
                                          <p:stCondLst>
                                            <p:cond delay="499"/>
                                          </p:stCondLst>
                                        </p:cTn>
                                        <p:tgtEl>
                                          <p:spTgt spid="11"/>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2"/>
                                        </p:tgtEl>
                                      </p:cBhvr>
                                    </p:animEffect>
                                    <p:set>
                                      <p:cBhvr>
                                        <p:cTn id="10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15" grpId="0"/>
      <p:bldP spid="15" grpId="1"/>
      <p:bldP spid="15" grpId="2"/>
      <p:bldP spid="13" grpId="0"/>
      <p:bldP spid="13" grpId="1"/>
      <p:bldP spid="13" grpId="2"/>
      <p:bldP spid="3074" grpId="0"/>
      <p:bldP spid="3074" grpId="1"/>
      <p:bldP spid="6" grpId="0"/>
      <p:bldP spid="6" grpId="1"/>
      <p:bldP spid="8" grpId="1"/>
      <p:bldP spid="8" grpId="3"/>
      <p:bldP spid="8" grpId="4"/>
      <p:bldP spid="10" grpId="0"/>
      <p:bldP spid="10" grpId="2"/>
      <p:bldP spid="10" grpId="3"/>
      <p:bldP spid="11" grpId="0"/>
      <p:bldP spid="11" grpId="1"/>
      <p:bldP spid="12" grpId="0"/>
      <p:bldP spid="12" grpId="1"/>
      <p:bldP spid="14" grpId="0"/>
      <p:bldP spid="14" grpId="1"/>
      <p:bldP spid="16" grpId="0"/>
      <p:bldP spid="16" grpId="1"/>
      <p:bldP spid="7" grpId="0"/>
      <p:bldP spid="7"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txBox="1">
            <a:spLocks/>
          </p:cNvSpPr>
          <p:nvPr/>
        </p:nvSpPr>
        <p:spPr>
          <a:xfrm>
            <a:off x="3296412" y="5216877"/>
            <a:ext cx="303450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from within</a:t>
            </a:r>
          </a:p>
        </p:txBody>
      </p:sp>
      <p:sp>
        <p:nvSpPr>
          <p:cNvPr id="5" name="Rectangle 2"/>
          <p:cNvSpPr txBox="1">
            <a:spLocks noChangeArrowheads="1"/>
          </p:cNvSpPr>
          <p:nvPr/>
        </p:nvSpPr>
        <p:spPr bwMode="auto">
          <a:xfrm>
            <a:off x="3881473" y="3349930"/>
            <a:ext cx="286466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wickedness</a:t>
            </a:r>
            <a:endParaRPr lang="en-US" altLang="en-US" sz="4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He said, "What comes out of a man, that defiles a man. For from within, out of the heart of men, proceed evil thoughts, adulteries, fornications, murders, thefts, covetousness, wickedness, deceit, lewdness, an evil eye, blasphemy, pride, foolishness. All these evil things come from within and defile a man."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Mark 7:20-23 </a:t>
            </a:r>
          </a:p>
        </p:txBody>
      </p:sp>
      <p:sp>
        <p:nvSpPr>
          <p:cNvPr id="4" name="Rectangle 2"/>
          <p:cNvSpPr txBox="1">
            <a:spLocks noChangeArrowheads="1"/>
          </p:cNvSpPr>
          <p:nvPr/>
        </p:nvSpPr>
        <p:spPr bwMode="auto">
          <a:xfrm>
            <a:off x="4064619" y="2712382"/>
            <a:ext cx="222233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murders</a:t>
            </a:r>
            <a:endParaRPr lang="en-US" altLang="en-US" sz="4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80676211-CA71-4529-BC46-266480F8FC84}"/>
              </a:ext>
            </a:extLst>
          </p:cNvPr>
          <p:cNvSpPr txBox="1">
            <a:spLocks noChangeArrowheads="1"/>
          </p:cNvSpPr>
          <p:nvPr/>
        </p:nvSpPr>
        <p:spPr bwMode="auto">
          <a:xfrm>
            <a:off x="3193366" y="5237238"/>
            <a:ext cx="3238882" cy="839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from within</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AA522561-EE2A-4A5C-B012-C5D7220309E5}"/>
              </a:ext>
            </a:extLst>
          </p:cNvPr>
          <p:cNvSpPr txBox="1">
            <a:spLocks noChangeArrowheads="1"/>
          </p:cNvSpPr>
          <p:nvPr/>
        </p:nvSpPr>
        <p:spPr bwMode="auto">
          <a:xfrm>
            <a:off x="2407444" y="2032954"/>
            <a:ext cx="3643312" cy="839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chemeClr val="bg1"/>
                  </a:solidFill>
                  <a:prstDash val="solid"/>
                  <a:miter lim="800000"/>
                </a:ln>
                <a:solidFill>
                  <a:schemeClr val="tx1"/>
                </a:solidFill>
                <a:effectLst>
                  <a:glow rad="76200">
                    <a:srgbClr val="C00000">
                      <a:alpha val="60000"/>
                    </a:srgbClr>
                  </a:glow>
                  <a:outerShdw blurRad="50800" algn="tl" rotWithShape="0">
                    <a:srgbClr val="000000"/>
                  </a:outerShdw>
                </a:effectLst>
                <a:uLnTx/>
                <a:uFillTx/>
                <a:latin typeface="Calibri" panose="020F0502020204030204" pitchFamily="34" charset="0"/>
                <a:ea typeface="+mj-ea"/>
                <a:cs typeface="+mj-cs"/>
              </a:rPr>
              <a:t>evil thoughts</a:t>
            </a:r>
            <a:endParaRPr kumimoji="0" lang="en-US" altLang="en-US" sz="4200" b="1" i="1" u="none" strike="noStrike" kern="0" cap="none" spc="0" normalizeH="0" baseline="0" noProof="0" dirty="0">
              <a:ln w="3175" cmpd="sng">
                <a:solidFill>
                  <a:schemeClr val="bg1"/>
                </a:solidFill>
                <a:prstDash val="solid"/>
                <a:miter lim="800000"/>
              </a:ln>
              <a:solidFill>
                <a:schemeClr val="tx1"/>
              </a:solidFill>
              <a:effectLst>
                <a:glow rad="76200">
                  <a:srgbClr val="C00000">
                    <a:alpha val="60000"/>
                  </a:srgbClr>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BC9D10B3-4D50-4032-B4BF-9BB27D762FEC}"/>
              </a:ext>
            </a:extLst>
          </p:cNvPr>
          <p:cNvSpPr txBox="1">
            <a:spLocks noChangeArrowheads="1"/>
          </p:cNvSpPr>
          <p:nvPr/>
        </p:nvSpPr>
        <p:spPr bwMode="auto">
          <a:xfrm>
            <a:off x="5743575" y="2033329"/>
            <a:ext cx="2590174" cy="839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chemeClr val="bg1"/>
                  </a:solidFill>
                  <a:prstDash val="solid"/>
                  <a:miter lim="800000"/>
                </a:ln>
                <a:solidFill>
                  <a:schemeClr val="tx1"/>
                </a:solidFill>
                <a:effectLst>
                  <a:glow rad="76200">
                    <a:srgbClr val="C00000">
                      <a:alpha val="60000"/>
                    </a:srgbClr>
                  </a:glow>
                  <a:outerShdw blurRad="50800" algn="tl" rotWithShape="0">
                    <a:srgbClr val="000000"/>
                  </a:outerShdw>
                </a:effectLst>
                <a:uLnTx/>
                <a:uFillTx/>
                <a:latin typeface="Calibri" panose="020F0502020204030204" pitchFamily="34" charset="0"/>
                <a:ea typeface="+mj-ea"/>
                <a:cs typeface="+mj-cs"/>
              </a:rPr>
              <a:t>adulteries</a:t>
            </a:r>
            <a:endParaRPr kumimoji="0" lang="en-US" altLang="en-US" sz="4200" b="1" i="1" u="none" strike="noStrike" kern="0" cap="none" spc="0" normalizeH="0" baseline="0" noProof="0" dirty="0">
              <a:ln w="3175" cmpd="sng">
                <a:solidFill>
                  <a:schemeClr val="bg1"/>
                </a:solidFill>
                <a:prstDash val="solid"/>
                <a:miter lim="800000"/>
              </a:ln>
              <a:solidFill>
                <a:schemeClr val="tx1"/>
              </a:solidFill>
              <a:effectLst>
                <a:glow rad="76200">
                  <a:srgbClr val="C00000">
                    <a:alpha val="60000"/>
                  </a:srgbClr>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3418E224-42CA-4795-83CF-40EAFEFE850D}"/>
              </a:ext>
            </a:extLst>
          </p:cNvPr>
          <p:cNvSpPr txBox="1">
            <a:spLocks noChangeArrowheads="1"/>
          </p:cNvSpPr>
          <p:nvPr/>
        </p:nvSpPr>
        <p:spPr bwMode="auto">
          <a:xfrm>
            <a:off x="851220" y="2678524"/>
            <a:ext cx="3616005" cy="831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chemeClr val="bg1"/>
                  </a:solidFill>
                  <a:prstDash val="solid"/>
                  <a:miter lim="800000"/>
                </a:ln>
                <a:solidFill>
                  <a:schemeClr val="tx1"/>
                </a:solidFill>
                <a:effectLst>
                  <a:glow rad="76200">
                    <a:srgbClr val="C00000">
                      <a:alpha val="60000"/>
                    </a:srgbClr>
                  </a:glow>
                  <a:outerShdw blurRad="50800" algn="tl" rotWithShape="0">
                    <a:srgbClr val="000000"/>
                  </a:outerShdw>
                </a:effectLst>
                <a:uLnTx/>
                <a:uFillTx/>
                <a:latin typeface="Calibri" panose="020F0502020204030204" pitchFamily="34" charset="0"/>
                <a:ea typeface="+mj-ea"/>
                <a:cs typeface="+mj-cs"/>
              </a:rPr>
              <a:t>fornications</a:t>
            </a:r>
            <a:endParaRPr kumimoji="0" lang="en-US" altLang="en-US" sz="4200" b="1" i="1" u="none" strike="noStrike" kern="0" cap="none" spc="0" normalizeH="0" baseline="0" noProof="0" dirty="0">
              <a:ln w="3175" cmpd="sng">
                <a:solidFill>
                  <a:schemeClr val="bg1"/>
                </a:solidFill>
                <a:prstDash val="solid"/>
                <a:miter lim="800000"/>
              </a:ln>
              <a:solidFill>
                <a:schemeClr val="tx1"/>
              </a:solidFill>
              <a:effectLst>
                <a:glow rad="76200">
                  <a:srgbClr val="C00000">
                    <a:alpha val="60000"/>
                  </a:srgbClr>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CA1D61C3-491F-4784-A6EB-7686C37D9D62}"/>
              </a:ext>
            </a:extLst>
          </p:cNvPr>
          <p:cNvSpPr txBox="1">
            <a:spLocks noChangeArrowheads="1"/>
          </p:cNvSpPr>
          <p:nvPr/>
        </p:nvSpPr>
        <p:spPr bwMode="auto">
          <a:xfrm>
            <a:off x="4076700" y="2676142"/>
            <a:ext cx="2203784" cy="839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chemeClr val="bg1"/>
                  </a:solidFill>
                  <a:prstDash val="solid"/>
                  <a:miter lim="800000"/>
                </a:ln>
                <a:solidFill>
                  <a:schemeClr val="tx1"/>
                </a:solidFill>
                <a:effectLst>
                  <a:glow rad="76200">
                    <a:srgbClr val="C00000">
                      <a:alpha val="60000"/>
                    </a:srgbClr>
                  </a:glow>
                  <a:outerShdw blurRad="50800" algn="tl" rotWithShape="0">
                    <a:srgbClr val="000000"/>
                  </a:outerShdw>
                </a:effectLst>
                <a:uLnTx/>
                <a:uFillTx/>
                <a:latin typeface="Calibri" panose="020F0502020204030204" pitchFamily="34" charset="0"/>
                <a:ea typeface="+mj-ea"/>
                <a:cs typeface="+mj-cs"/>
              </a:rPr>
              <a:t>murders</a:t>
            </a:r>
            <a:endParaRPr kumimoji="0" lang="en-US" altLang="en-US" sz="4200" b="1" i="1" u="none" strike="noStrike" kern="0" cap="none" spc="0" normalizeH="0" baseline="0" noProof="0" dirty="0">
              <a:ln w="3175" cmpd="sng">
                <a:solidFill>
                  <a:schemeClr val="bg1"/>
                </a:solidFill>
                <a:prstDash val="solid"/>
                <a:miter lim="800000"/>
              </a:ln>
              <a:solidFill>
                <a:schemeClr val="tx1"/>
              </a:solidFill>
              <a:effectLst>
                <a:glow rad="76200">
                  <a:srgbClr val="C00000">
                    <a:alpha val="60000"/>
                  </a:srgbClr>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1A1E73C6-C14D-4247-9D84-0635E91E4A42}"/>
              </a:ext>
            </a:extLst>
          </p:cNvPr>
          <p:cNvSpPr txBox="1">
            <a:spLocks noChangeArrowheads="1"/>
          </p:cNvSpPr>
          <p:nvPr/>
        </p:nvSpPr>
        <p:spPr bwMode="auto">
          <a:xfrm>
            <a:off x="6112043" y="2676142"/>
            <a:ext cx="1812757" cy="839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chemeClr val="bg1"/>
                  </a:solidFill>
                  <a:prstDash val="solid"/>
                  <a:miter lim="800000"/>
                </a:ln>
                <a:solidFill>
                  <a:schemeClr val="tx1"/>
                </a:solidFill>
                <a:effectLst>
                  <a:glow rad="76200">
                    <a:srgbClr val="C00000">
                      <a:alpha val="60000"/>
                    </a:srgbClr>
                  </a:glow>
                  <a:outerShdw blurRad="50800" algn="tl" rotWithShape="0">
                    <a:srgbClr val="000000"/>
                  </a:outerShdw>
                </a:effectLst>
                <a:uLnTx/>
                <a:uFillTx/>
                <a:latin typeface="Calibri" panose="020F0502020204030204" pitchFamily="34" charset="0"/>
                <a:ea typeface="+mj-ea"/>
                <a:cs typeface="+mj-cs"/>
              </a:rPr>
              <a:t>thefts</a:t>
            </a:r>
            <a:endParaRPr kumimoji="0" lang="en-US" altLang="en-US" sz="4200" b="1" i="1" u="none" strike="noStrike" kern="0" cap="none" spc="0" normalizeH="0" baseline="0" noProof="0" dirty="0">
              <a:ln w="3175" cmpd="sng">
                <a:solidFill>
                  <a:schemeClr val="bg1"/>
                </a:solidFill>
                <a:prstDash val="solid"/>
                <a:miter lim="800000"/>
              </a:ln>
              <a:solidFill>
                <a:schemeClr val="tx1"/>
              </a:solidFill>
              <a:effectLst>
                <a:glow rad="76200">
                  <a:srgbClr val="C00000">
                    <a:alpha val="60000"/>
                  </a:srgbClr>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555BA13A-C5A2-45EE-AC35-AE66969CD974}"/>
              </a:ext>
            </a:extLst>
          </p:cNvPr>
          <p:cNvSpPr txBox="1">
            <a:spLocks noChangeArrowheads="1"/>
          </p:cNvSpPr>
          <p:nvPr/>
        </p:nvSpPr>
        <p:spPr bwMode="auto">
          <a:xfrm>
            <a:off x="466208" y="3304165"/>
            <a:ext cx="3655736" cy="858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chemeClr val="bg1"/>
                  </a:solidFill>
                  <a:prstDash val="solid"/>
                  <a:miter lim="800000"/>
                </a:ln>
                <a:solidFill>
                  <a:schemeClr val="tx1"/>
                </a:solidFill>
                <a:effectLst>
                  <a:glow rad="76200">
                    <a:srgbClr val="C00000">
                      <a:alpha val="60000"/>
                    </a:srgbClr>
                  </a:glow>
                  <a:outerShdw blurRad="50800" algn="tl" rotWithShape="0">
                    <a:srgbClr val="000000"/>
                  </a:outerShdw>
                </a:effectLst>
                <a:uLnTx/>
                <a:uFillTx/>
                <a:latin typeface="Calibri" panose="020F0502020204030204" pitchFamily="34" charset="0"/>
                <a:ea typeface="+mj-ea"/>
                <a:cs typeface="+mj-cs"/>
              </a:rPr>
              <a:t>covetousness</a:t>
            </a:r>
            <a:endParaRPr kumimoji="0" lang="en-US" altLang="en-US" sz="4200" b="1" i="1" u="none" strike="noStrike" kern="0" cap="none" spc="0" normalizeH="0" baseline="0" noProof="0" dirty="0">
              <a:ln w="3175" cmpd="sng">
                <a:solidFill>
                  <a:schemeClr val="bg1"/>
                </a:solidFill>
                <a:prstDash val="solid"/>
                <a:miter lim="800000"/>
              </a:ln>
              <a:solidFill>
                <a:schemeClr val="tx1"/>
              </a:solidFill>
              <a:effectLst>
                <a:glow rad="76200">
                  <a:srgbClr val="C00000">
                    <a:alpha val="60000"/>
                  </a:srgbClr>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ED37545F-85A0-46EE-87A2-42DA5F56F5D0}"/>
              </a:ext>
            </a:extLst>
          </p:cNvPr>
          <p:cNvSpPr txBox="1">
            <a:spLocks noChangeArrowheads="1"/>
          </p:cNvSpPr>
          <p:nvPr/>
        </p:nvSpPr>
        <p:spPr bwMode="auto">
          <a:xfrm>
            <a:off x="3890963" y="3317081"/>
            <a:ext cx="2846722" cy="838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chemeClr val="bg1"/>
                  </a:solidFill>
                  <a:prstDash val="solid"/>
                  <a:miter lim="800000"/>
                </a:ln>
                <a:solidFill>
                  <a:schemeClr val="tx1"/>
                </a:solidFill>
                <a:effectLst>
                  <a:glow rad="76200">
                    <a:srgbClr val="C00000">
                      <a:alpha val="60000"/>
                    </a:srgbClr>
                  </a:glow>
                  <a:outerShdw blurRad="50800" algn="tl" rotWithShape="0">
                    <a:srgbClr val="000000"/>
                  </a:outerShdw>
                </a:effectLst>
                <a:uLnTx/>
                <a:uFillTx/>
                <a:latin typeface="Calibri" panose="020F0502020204030204" pitchFamily="34" charset="0"/>
                <a:ea typeface="+mj-ea"/>
                <a:cs typeface="+mj-cs"/>
              </a:rPr>
              <a:t>wickedness</a:t>
            </a:r>
            <a:endParaRPr kumimoji="0" lang="en-US" altLang="en-US" sz="4200" b="1" i="1" u="none" strike="noStrike" kern="0" cap="none" spc="0" normalizeH="0" baseline="0" noProof="0" dirty="0">
              <a:ln w="3175" cmpd="sng">
                <a:solidFill>
                  <a:schemeClr val="bg1"/>
                </a:solidFill>
                <a:prstDash val="solid"/>
                <a:miter lim="800000"/>
              </a:ln>
              <a:solidFill>
                <a:schemeClr val="tx1"/>
              </a:solidFill>
              <a:effectLst>
                <a:glow rad="76200">
                  <a:srgbClr val="C00000">
                    <a:alpha val="60000"/>
                  </a:srgbClr>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8C4B1DC9-6A2C-4BC4-878D-C25474C40F9B}"/>
              </a:ext>
            </a:extLst>
          </p:cNvPr>
          <p:cNvSpPr txBox="1">
            <a:spLocks noChangeArrowheads="1"/>
          </p:cNvSpPr>
          <p:nvPr/>
        </p:nvSpPr>
        <p:spPr bwMode="auto">
          <a:xfrm>
            <a:off x="6554189" y="3304165"/>
            <a:ext cx="1916044" cy="839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chemeClr val="bg1"/>
                  </a:solidFill>
                  <a:prstDash val="solid"/>
                  <a:miter lim="800000"/>
                </a:ln>
                <a:solidFill>
                  <a:schemeClr val="tx1"/>
                </a:solidFill>
                <a:effectLst>
                  <a:glow rad="76200">
                    <a:srgbClr val="C00000">
                      <a:alpha val="60000"/>
                    </a:srgbClr>
                  </a:glow>
                  <a:outerShdw blurRad="50800" algn="tl" rotWithShape="0">
                    <a:srgbClr val="000000"/>
                  </a:outerShdw>
                </a:effectLst>
                <a:uLnTx/>
                <a:uFillTx/>
                <a:latin typeface="Calibri" panose="020F0502020204030204" pitchFamily="34" charset="0"/>
                <a:ea typeface="+mj-ea"/>
                <a:cs typeface="+mj-cs"/>
              </a:rPr>
              <a:t>deceit</a:t>
            </a:r>
            <a:endParaRPr kumimoji="0" lang="en-US" altLang="en-US" sz="4200" b="1" i="1" u="none" strike="noStrike" kern="0" cap="none" spc="0" normalizeH="0" baseline="0" noProof="0" dirty="0">
              <a:ln w="3175" cmpd="sng">
                <a:solidFill>
                  <a:schemeClr val="bg1"/>
                </a:solidFill>
                <a:prstDash val="solid"/>
                <a:miter lim="800000"/>
              </a:ln>
              <a:solidFill>
                <a:schemeClr val="tx1"/>
              </a:solidFill>
              <a:effectLst>
                <a:glow rad="76200">
                  <a:srgbClr val="C00000">
                    <a:alpha val="60000"/>
                  </a:srgbClr>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A5FCAB5E-1368-4847-AB8E-0054FB143373}"/>
              </a:ext>
            </a:extLst>
          </p:cNvPr>
          <p:cNvSpPr txBox="1">
            <a:spLocks noChangeArrowheads="1"/>
          </p:cNvSpPr>
          <p:nvPr/>
        </p:nvSpPr>
        <p:spPr bwMode="auto">
          <a:xfrm>
            <a:off x="526366" y="3965903"/>
            <a:ext cx="2650222" cy="815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chemeClr val="bg1"/>
                  </a:solidFill>
                  <a:prstDash val="solid"/>
                  <a:miter lim="800000"/>
                </a:ln>
                <a:solidFill>
                  <a:schemeClr val="tx1"/>
                </a:solidFill>
                <a:effectLst>
                  <a:glow rad="76200">
                    <a:srgbClr val="C00000">
                      <a:alpha val="60000"/>
                    </a:srgbClr>
                  </a:glow>
                  <a:outerShdw blurRad="50800" algn="tl" rotWithShape="0">
                    <a:srgbClr val="000000"/>
                  </a:outerShdw>
                </a:effectLst>
                <a:uLnTx/>
                <a:uFillTx/>
                <a:latin typeface="Calibri" panose="020F0502020204030204" pitchFamily="34" charset="0"/>
                <a:ea typeface="+mj-ea"/>
                <a:cs typeface="+mj-cs"/>
              </a:rPr>
              <a:t>lewdness</a:t>
            </a:r>
            <a:endParaRPr kumimoji="0" lang="en-US" altLang="en-US" sz="4200" b="1" i="1" u="none" strike="noStrike" kern="0" cap="none" spc="0" normalizeH="0" baseline="0" noProof="0" dirty="0">
              <a:ln w="3175" cmpd="sng">
                <a:solidFill>
                  <a:schemeClr val="bg1"/>
                </a:solidFill>
                <a:prstDash val="solid"/>
                <a:miter lim="800000"/>
              </a:ln>
              <a:solidFill>
                <a:schemeClr val="tx1"/>
              </a:solidFill>
              <a:effectLst>
                <a:glow rad="76200">
                  <a:srgbClr val="C00000">
                    <a:alpha val="60000"/>
                  </a:srgbClr>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1CAE99E0-056D-48B7-A424-5E655CD4E985}"/>
              </a:ext>
            </a:extLst>
          </p:cNvPr>
          <p:cNvSpPr txBox="1">
            <a:spLocks noChangeArrowheads="1"/>
          </p:cNvSpPr>
          <p:nvPr/>
        </p:nvSpPr>
        <p:spPr bwMode="auto">
          <a:xfrm>
            <a:off x="2900363" y="3957639"/>
            <a:ext cx="2847098" cy="831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chemeClr val="bg1"/>
                  </a:solidFill>
                  <a:prstDash val="solid"/>
                  <a:miter lim="800000"/>
                </a:ln>
                <a:solidFill>
                  <a:schemeClr val="tx1"/>
                </a:solidFill>
                <a:effectLst>
                  <a:glow rad="76200">
                    <a:srgbClr val="C00000">
                      <a:alpha val="60000"/>
                    </a:srgbClr>
                  </a:glow>
                  <a:outerShdw blurRad="50800" algn="tl" rotWithShape="0">
                    <a:srgbClr val="000000"/>
                  </a:outerShdw>
                </a:effectLst>
                <a:uLnTx/>
                <a:uFillTx/>
                <a:latin typeface="Calibri" panose="020F0502020204030204" pitchFamily="34" charset="0"/>
                <a:ea typeface="+mj-ea"/>
                <a:cs typeface="+mj-cs"/>
              </a:rPr>
              <a:t>an evil eye</a:t>
            </a:r>
            <a:endParaRPr kumimoji="0" lang="en-US" altLang="en-US" sz="4200" b="1" i="1" u="none" strike="noStrike" kern="0" cap="none" spc="0" normalizeH="0" baseline="0" noProof="0" dirty="0">
              <a:ln w="3175" cmpd="sng">
                <a:solidFill>
                  <a:schemeClr val="bg1"/>
                </a:solidFill>
                <a:prstDash val="solid"/>
                <a:miter lim="800000"/>
              </a:ln>
              <a:solidFill>
                <a:schemeClr val="tx1"/>
              </a:solidFill>
              <a:effectLst>
                <a:glow rad="76200">
                  <a:srgbClr val="C00000">
                    <a:alpha val="60000"/>
                  </a:srgbClr>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B682D71F-6CDE-4B61-AC4F-39DDFB8B1F21}"/>
              </a:ext>
            </a:extLst>
          </p:cNvPr>
          <p:cNvSpPr txBox="1">
            <a:spLocks noChangeArrowheads="1"/>
          </p:cNvSpPr>
          <p:nvPr/>
        </p:nvSpPr>
        <p:spPr bwMode="auto">
          <a:xfrm>
            <a:off x="5423220" y="3953871"/>
            <a:ext cx="3167328" cy="839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chemeClr val="bg1"/>
                  </a:solidFill>
                  <a:prstDash val="solid"/>
                  <a:miter lim="800000"/>
                </a:ln>
                <a:solidFill>
                  <a:schemeClr val="tx1"/>
                </a:solidFill>
                <a:effectLst>
                  <a:glow rad="76200">
                    <a:srgbClr val="C00000">
                      <a:alpha val="60000"/>
                    </a:srgbClr>
                  </a:glow>
                  <a:outerShdw blurRad="50800" algn="tl" rotWithShape="0">
                    <a:srgbClr val="000000"/>
                  </a:outerShdw>
                </a:effectLst>
                <a:uLnTx/>
                <a:uFillTx/>
                <a:latin typeface="Calibri" panose="020F0502020204030204" pitchFamily="34" charset="0"/>
                <a:ea typeface="+mj-ea"/>
                <a:cs typeface="+mj-cs"/>
              </a:rPr>
              <a:t>blasphemy</a:t>
            </a:r>
            <a:endParaRPr kumimoji="0" lang="en-US" altLang="en-US" sz="4200" b="1" i="1" u="none" strike="noStrike" kern="0" cap="none" spc="0" normalizeH="0" baseline="0" noProof="0" dirty="0">
              <a:ln w="3175" cmpd="sng">
                <a:solidFill>
                  <a:schemeClr val="bg1"/>
                </a:solidFill>
                <a:prstDash val="solid"/>
                <a:miter lim="800000"/>
              </a:ln>
              <a:solidFill>
                <a:schemeClr val="tx1"/>
              </a:solidFill>
              <a:effectLst>
                <a:glow rad="76200">
                  <a:srgbClr val="C00000">
                    <a:alpha val="60000"/>
                  </a:srgbClr>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9A7C1661-BC8B-423C-954E-42B6CD715F47}"/>
              </a:ext>
            </a:extLst>
          </p:cNvPr>
          <p:cNvSpPr txBox="1">
            <a:spLocks noChangeArrowheads="1"/>
          </p:cNvSpPr>
          <p:nvPr/>
        </p:nvSpPr>
        <p:spPr bwMode="auto">
          <a:xfrm>
            <a:off x="852488" y="4591544"/>
            <a:ext cx="1601955" cy="842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chemeClr val="bg1"/>
                  </a:solidFill>
                  <a:prstDash val="solid"/>
                  <a:miter lim="800000"/>
                </a:ln>
                <a:solidFill>
                  <a:schemeClr val="tx1"/>
                </a:solidFill>
                <a:effectLst>
                  <a:glow rad="76200">
                    <a:srgbClr val="C00000">
                      <a:alpha val="60000"/>
                    </a:srgbClr>
                  </a:glow>
                  <a:outerShdw blurRad="50800" algn="tl" rotWithShape="0">
                    <a:srgbClr val="000000"/>
                  </a:outerShdw>
                </a:effectLst>
                <a:uLnTx/>
                <a:uFillTx/>
                <a:latin typeface="Calibri" panose="020F0502020204030204" pitchFamily="34" charset="0"/>
                <a:ea typeface="+mj-ea"/>
                <a:cs typeface="+mj-cs"/>
              </a:rPr>
              <a:t>pride</a:t>
            </a:r>
            <a:endParaRPr kumimoji="0" lang="en-US" altLang="en-US" sz="4200" b="1" i="1" u="none" strike="noStrike" kern="0" cap="none" spc="0" normalizeH="0" baseline="0" noProof="0" dirty="0">
              <a:ln w="3175" cmpd="sng">
                <a:solidFill>
                  <a:schemeClr val="bg1"/>
                </a:solidFill>
                <a:prstDash val="solid"/>
                <a:miter lim="800000"/>
              </a:ln>
              <a:solidFill>
                <a:schemeClr val="tx1"/>
              </a:solidFill>
              <a:effectLst>
                <a:glow rad="76200">
                  <a:srgbClr val="C00000">
                    <a:alpha val="60000"/>
                  </a:srgbClr>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2D062290-730D-4708-ADAA-F39BC430A1F4}"/>
              </a:ext>
            </a:extLst>
          </p:cNvPr>
          <p:cNvSpPr txBox="1">
            <a:spLocks noChangeArrowheads="1"/>
          </p:cNvSpPr>
          <p:nvPr/>
        </p:nvSpPr>
        <p:spPr bwMode="auto">
          <a:xfrm>
            <a:off x="2202656" y="4572000"/>
            <a:ext cx="3057525" cy="883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chemeClr val="bg1"/>
                  </a:solidFill>
                  <a:prstDash val="solid"/>
                  <a:miter lim="800000"/>
                </a:ln>
                <a:solidFill>
                  <a:schemeClr val="tx1"/>
                </a:solidFill>
                <a:effectLst>
                  <a:glow rad="76200">
                    <a:srgbClr val="C00000">
                      <a:alpha val="60000"/>
                    </a:srgbClr>
                  </a:glow>
                  <a:outerShdw blurRad="50800" algn="tl" rotWithShape="0">
                    <a:srgbClr val="000000"/>
                  </a:outerShdw>
                </a:effectLst>
                <a:uLnTx/>
                <a:uFillTx/>
                <a:latin typeface="Calibri" panose="020F0502020204030204" pitchFamily="34" charset="0"/>
                <a:ea typeface="+mj-ea"/>
                <a:cs typeface="+mj-cs"/>
              </a:rPr>
              <a:t>foolishness</a:t>
            </a:r>
            <a:endParaRPr kumimoji="0" lang="en-US" altLang="en-US" sz="4200" b="1" i="1" u="none" strike="noStrike" kern="0" cap="none" spc="0" normalizeH="0" baseline="0" noProof="0" dirty="0">
              <a:ln w="3175" cmpd="sng">
                <a:solidFill>
                  <a:schemeClr val="bg1"/>
                </a:solidFill>
                <a:prstDash val="solid"/>
                <a:miter lim="800000"/>
              </a:ln>
              <a:solidFill>
                <a:schemeClr val="tx1"/>
              </a:solidFill>
              <a:effectLst>
                <a:glow rad="76200">
                  <a:srgbClr val="C00000">
                    <a:alpha val="60000"/>
                  </a:srgbClr>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077498047"/>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par>
                          <p:cTn id="31" fill="hold">
                            <p:stCondLst>
                              <p:cond delay="500"/>
                            </p:stCondLst>
                            <p:childTnLst>
                              <p:par>
                                <p:cTn id="32" presetID="23" presetClass="entr" presetSubtype="16"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childTnLst>
                                </p:cTn>
                              </p:par>
                              <p:par>
                                <p:cTn id="36" presetID="53" presetClass="exit" presetSubtype="32" fill="hold" grpId="1" nodeType="withEffect">
                                  <p:stCondLst>
                                    <p:cond delay="500"/>
                                  </p:stCondLst>
                                  <p:childTnLst>
                                    <p:anim calcmode="lin" valueType="num">
                                      <p:cBhvr>
                                        <p:cTn id="37" dur="500"/>
                                        <p:tgtEl>
                                          <p:spTgt spid="8"/>
                                        </p:tgtEl>
                                        <p:attrNameLst>
                                          <p:attrName>ppt_w</p:attrName>
                                        </p:attrNameLst>
                                      </p:cBhvr>
                                      <p:tavLst>
                                        <p:tav tm="0">
                                          <p:val>
                                            <p:strVal val="ppt_w"/>
                                          </p:val>
                                        </p:tav>
                                        <p:tav tm="100000">
                                          <p:val>
                                            <p:fltVal val="0"/>
                                          </p:val>
                                        </p:tav>
                                      </p:tavLst>
                                    </p:anim>
                                    <p:anim calcmode="lin" valueType="num">
                                      <p:cBhvr>
                                        <p:cTn id="38" dur="500"/>
                                        <p:tgtEl>
                                          <p:spTgt spid="8"/>
                                        </p:tgtEl>
                                        <p:attrNameLst>
                                          <p:attrName>ppt_h</p:attrName>
                                        </p:attrNameLst>
                                      </p:cBhvr>
                                      <p:tavLst>
                                        <p:tav tm="0">
                                          <p:val>
                                            <p:strVal val="ppt_h"/>
                                          </p:val>
                                        </p:tav>
                                        <p:tav tm="100000">
                                          <p:val>
                                            <p:fltVal val="0"/>
                                          </p:val>
                                        </p:tav>
                                      </p:tavLst>
                                    </p:anim>
                                    <p:animEffect transition="out" filter="fad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childTnLst>
                          </p:cTn>
                        </p:par>
                        <p:par>
                          <p:cTn id="41" fill="hold">
                            <p:stCondLst>
                              <p:cond delay="1500"/>
                            </p:stCondLst>
                            <p:childTnLst>
                              <p:par>
                                <p:cTn id="42" presetID="23" presetClass="entr" presetSubtype="16"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childTnLst>
                                </p:cTn>
                              </p:par>
                              <p:par>
                                <p:cTn id="46" presetID="53" presetClass="exit" presetSubtype="32" fill="hold" grpId="1" nodeType="withEffect">
                                  <p:stCondLst>
                                    <p:cond delay="500"/>
                                  </p:stCondLst>
                                  <p:childTnLst>
                                    <p:anim calcmode="lin" valueType="num">
                                      <p:cBhvr>
                                        <p:cTn id="47" dur="500"/>
                                        <p:tgtEl>
                                          <p:spTgt spid="9"/>
                                        </p:tgtEl>
                                        <p:attrNameLst>
                                          <p:attrName>ppt_w</p:attrName>
                                        </p:attrNameLst>
                                      </p:cBhvr>
                                      <p:tavLst>
                                        <p:tav tm="0">
                                          <p:val>
                                            <p:strVal val="ppt_w"/>
                                          </p:val>
                                        </p:tav>
                                        <p:tav tm="100000">
                                          <p:val>
                                            <p:fltVal val="0"/>
                                          </p:val>
                                        </p:tav>
                                      </p:tavLst>
                                    </p:anim>
                                    <p:anim calcmode="lin" valueType="num">
                                      <p:cBhvr>
                                        <p:cTn id="48" dur="500"/>
                                        <p:tgtEl>
                                          <p:spTgt spid="9"/>
                                        </p:tgtEl>
                                        <p:attrNameLst>
                                          <p:attrName>ppt_h</p:attrName>
                                        </p:attrNameLst>
                                      </p:cBhvr>
                                      <p:tavLst>
                                        <p:tav tm="0">
                                          <p:val>
                                            <p:strVal val="ppt_h"/>
                                          </p:val>
                                        </p:tav>
                                        <p:tav tm="100000">
                                          <p:val>
                                            <p:fltVal val="0"/>
                                          </p:val>
                                        </p:tav>
                                      </p:tavLst>
                                    </p:anim>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par>
                          <p:cTn id="51" fill="hold">
                            <p:stCondLst>
                              <p:cond delay="2500"/>
                            </p:stCondLst>
                            <p:childTnLst>
                              <p:par>
                                <p:cTn id="52" presetID="23" presetClass="entr" presetSubtype="16" fill="hold" grpId="0"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childTnLst>
                                </p:cTn>
                              </p:par>
                              <p:par>
                                <p:cTn id="56" presetID="53" presetClass="exit" presetSubtype="32" fill="hold" grpId="1" nodeType="withEffect">
                                  <p:stCondLst>
                                    <p:cond delay="500"/>
                                  </p:stCondLst>
                                  <p:childTnLst>
                                    <p:anim calcmode="lin" valueType="num">
                                      <p:cBhvr>
                                        <p:cTn id="57" dur="500"/>
                                        <p:tgtEl>
                                          <p:spTgt spid="10"/>
                                        </p:tgtEl>
                                        <p:attrNameLst>
                                          <p:attrName>ppt_w</p:attrName>
                                        </p:attrNameLst>
                                      </p:cBhvr>
                                      <p:tavLst>
                                        <p:tav tm="0">
                                          <p:val>
                                            <p:strVal val="ppt_w"/>
                                          </p:val>
                                        </p:tav>
                                        <p:tav tm="100000">
                                          <p:val>
                                            <p:fltVal val="0"/>
                                          </p:val>
                                        </p:tav>
                                      </p:tavLst>
                                    </p:anim>
                                    <p:anim calcmode="lin" valueType="num">
                                      <p:cBhvr>
                                        <p:cTn id="58" dur="500"/>
                                        <p:tgtEl>
                                          <p:spTgt spid="10"/>
                                        </p:tgtEl>
                                        <p:attrNameLst>
                                          <p:attrName>ppt_h</p:attrName>
                                        </p:attrNameLst>
                                      </p:cBhvr>
                                      <p:tavLst>
                                        <p:tav tm="0">
                                          <p:val>
                                            <p:strVal val="ppt_h"/>
                                          </p:val>
                                        </p:tav>
                                        <p:tav tm="100000">
                                          <p:val>
                                            <p:fltVal val="0"/>
                                          </p:val>
                                        </p:tav>
                                      </p:tavLst>
                                    </p:anim>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childTnLst>
                          </p:cTn>
                        </p:par>
                        <p:par>
                          <p:cTn id="61" fill="hold">
                            <p:stCondLst>
                              <p:cond delay="3500"/>
                            </p:stCondLst>
                            <p:childTnLst>
                              <p:par>
                                <p:cTn id="62" presetID="23" presetClass="entr" presetSubtype="16"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500" fill="hold"/>
                                        <p:tgtEl>
                                          <p:spTgt spid="12"/>
                                        </p:tgtEl>
                                        <p:attrNameLst>
                                          <p:attrName>ppt_w</p:attrName>
                                        </p:attrNameLst>
                                      </p:cBhvr>
                                      <p:tavLst>
                                        <p:tav tm="0">
                                          <p:val>
                                            <p:fltVal val="0"/>
                                          </p:val>
                                        </p:tav>
                                        <p:tav tm="100000">
                                          <p:val>
                                            <p:strVal val="#ppt_w"/>
                                          </p:val>
                                        </p:tav>
                                      </p:tavLst>
                                    </p:anim>
                                    <p:anim calcmode="lin" valueType="num">
                                      <p:cBhvr>
                                        <p:cTn id="65" dur="500" fill="hold"/>
                                        <p:tgtEl>
                                          <p:spTgt spid="12"/>
                                        </p:tgtEl>
                                        <p:attrNameLst>
                                          <p:attrName>ppt_h</p:attrName>
                                        </p:attrNameLst>
                                      </p:cBhvr>
                                      <p:tavLst>
                                        <p:tav tm="0">
                                          <p:val>
                                            <p:fltVal val="0"/>
                                          </p:val>
                                        </p:tav>
                                        <p:tav tm="100000">
                                          <p:val>
                                            <p:strVal val="#ppt_h"/>
                                          </p:val>
                                        </p:tav>
                                      </p:tavLst>
                                    </p:anim>
                                  </p:childTnLst>
                                </p:cTn>
                              </p:par>
                              <p:par>
                                <p:cTn id="66" presetID="53" presetClass="exit" presetSubtype="32" fill="hold" grpId="1" nodeType="withEffect">
                                  <p:stCondLst>
                                    <p:cond delay="500"/>
                                  </p:stCondLst>
                                  <p:childTnLst>
                                    <p:anim calcmode="lin" valueType="num">
                                      <p:cBhvr>
                                        <p:cTn id="67" dur="500"/>
                                        <p:tgtEl>
                                          <p:spTgt spid="11"/>
                                        </p:tgtEl>
                                        <p:attrNameLst>
                                          <p:attrName>ppt_w</p:attrName>
                                        </p:attrNameLst>
                                      </p:cBhvr>
                                      <p:tavLst>
                                        <p:tav tm="0">
                                          <p:val>
                                            <p:strVal val="ppt_w"/>
                                          </p:val>
                                        </p:tav>
                                        <p:tav tm="100000">
                                          <p:val>
                                            <p:fltVal val="0"/>
                                          </p:val>
                                        </p:tav>
                                      </p:tavLst>
                                    </p:anim>
                                    <p:anim calcmode="lin" valueType="num">
                                      <p:cBhvr>
                                        <p:cTn id="68" dur="500"/>
                                        <p:tgtEl>
                                          <p:spTgt spid="11"/>
                                        </p:tgtEl>
                                        <p:attrNameLst>
                                          <p:attrName>ppt_h</p:attrName>
                                        </p:attrNameLst>
                                      </p:cBhvr>
                                      <p:tavLst>
                                        <p:tav tm="0">
                                          <p:val>
                                            <p:strVal val="ppt_h"/>
                                          </p:val>
                                        </p:tav>
                                        <p:tav tm="100000">
                                          <p:val>
                                            <p:fltVal val="0"/>
                                          </p:val>
                                        </p:tav>
                                      </p:tavLst>
                                    </p:anim>
                                    <p:animEffect transition="out" filter="fade">
                                      <p:cBhvr>
                                        <p:cTn id="69" dur="500"/>
                                        <p:tgtEl>
                                          <p:spTgt spid="11"/>
                                        </p:tgtEl>
                                      </p:cBhvr>
                                    </p:animEffect>
                                    <p:set>
                                      <p:cBhvr>
                                        <p:cTn id="70" dur="1" fill="hold">
                                          <p:stCondLst>
                                            <p:cond delay="499"/>
                                          </p:stCondLst>
                                        </p:cTn>
                                        <p:tgtEl>
                                          <p:spTgt spid="11"/>
                                        </p:tgtEl>
                                        <p:attrNameLst>
                                          <p:attrName>style.visibility</p:attrName>
                                        </p:attrNameLst>
                                      </p:cBhvr>
                                      <p:to>
                                        <p:strVal val="hidden"/>
                                      </p:to>
                                    </p:set>
                                  </p:childTnLst>
                                </p:cTn>
                              </p:par>
                            </p:childTnLst>
                          </p:cTn>
                        </p:par>
                        <p:par>
                          <p:cTn id="71" fill="hold">
                            <p:stCondLst>
                              <p:cond delay="4500"/>
                            </p:stCondLst>
                            <p:childTnLst>
                              <p:par>
                                <p:cTn id="72" presetID="23" presetClass="entr" presetSubtype="16" fill="hold" grpId="0" nodeType="after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p:cTn id="74" dur="500" fill="hold"/>
                                        <p:tgtEl>
                                          <p:spTgt spid="13"/>
                                        </p:tgtEl>
                                        <p:attrNameLst>
                                          <p:attrName>ppt_w</p:attrName>
                                        </p:attrNameLst>
                                      </p:cBhvr>
                                      <p:tavLst>
                                        <p:tav tm="0">
                                          <p:val>
                                            <p:fltVal val="0"/>
                                          </p:val>
                                        </p:tav>
                                        <p:tav tm="100000">
                                          <p:val>
                                            <p:strVal val="#ppt_w"/>
                                          </p:val>
                                        </p:tav>
                                      </p:tavLst>
                                    </p:anim>
                                    <p:anim calcmode="lin" valueType="num">
                                      <p:cBhvr>
                                        <p:cTn id="75" dur="500" fill="hold"/>
                                        <p:tgtEl>
                                          <p:spTgt spid="13"/>
                                        </p:tgtEl>
                                        <p:attrNameLst>
                                          <p:attrName>ppt_h</p:attrName>
                                        </p:attrNameLst>
                                      </p:cBhvr>
                                      <p:tavLst>
                                        <p:tav tm="0">
                                          <p:val>
                                            <p:fltVal val="0"/>
                                          </p:val>
                                        </p:tav>
                                        <p:tav tm="100000">
                                          <p:val>
                                            <p:strVal val="#ppt_h"/>
                                          </p:val>
                                        </p:tav>
                                      </p:tavLst>
                                    </p:anim>
                                  </p:childTnLst>
                                </p:cTn>
                              </p:par>
                              <p:par>
                                <p:cTn id="76" presetID="53" presetClass="exit" presetSubtype="32" fill="hold" grpId="1" nodeType="withEffect">
                                  <p:stCondLst>
                                    <p:cond delay="500"/>
                                  </p:stCondLst>
                                  <p:childTnLst>
                                    <p:anim calcmode="lin" valueType="num">
                                      <p:cBhvr>
                                        <p:cTn id="77" dur="500"/>
                                        <p:tgtEl>
                                          <p:spTgt spid="12"/>
                                        </p:tgtEl>
                                        <p:attrNameLst>
                                          <p:attrName>ppt_w</p:attrName>
                                        </p:attrNameLst>
                                      </p:cBhvr>
                                      <p:tavLst>
                                        <p:tav tm="0">
                                          <p:val>
                                            <p:strVal val="ppt_w"/>
                                          </p:val>
                                        </p:tav>
                                        <p:tav tm="100000">
                                          <p:val>
                                            <p:fltVal val="0"/>
                                          </p:val>
                                        </p:tav>
                                      </p:tavLst>
                                    </p:anim>
                                    <p:anim calcmode="lin" valueType="num">
                                      <p:cBhvr>
                                        <p:cTn id="78" dur="500"/>
                                        <p:tgtEl>
                                          <p:spTgt spid="12"/>
                                        </p:tgtEl>
                                        <p:attrNameLst>
                                          <p:attrName>ppt_h</p:attrName>
                                        </p:attrNameLst>
                                      </p:cBhvr>
                                      <p:tavLst>
                                        <p:tav tm="0">
                                          <p:val>
                                            <p:strVal val="ppt_h"/>
                                          </p:val>
                                        </p:tav>
                                        <p:tav tm="100000">
                                          <p:val>
                                            <p:fltVal val="0"/>
                                          </p:val>
                                        </p:tav>
                                      </p:tavLst>
                                    </p:anim>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childTnLst>
                          </p:cTn>
                        </p:par>
                        <p:par>
                          <p:cTn id="81" fill="hold">
                            <p:stCondLst>
                              <p:cond delay="5500"/>
                            </p:stCondLst>
                            <p:childTnLst>
                              <p:par>
                                <p:cTn id="82" presetID="23" presetClass="entr" presetSubtype="16" fill="hold" grpId="0" nodeType="afterEffect">
                                  <p:stCondLst>
                                    <p:cond delay="0"/>
                                  </p:stCondLst>
                                  <p:childTnLst>
                                    <p:set>
                                      <p:cBhvr>
                                        <p:cTn id="83" dur="1" fill="hold">
                                          <p:stCondLst>
                                            <p:cond delay="0"/>
                                          </p:stCondLst>
                                        </p:cTn>
                                        <p:tgtEl>
                                          <p:spTgt spid="14"/>
                                        </p:tgtEl>
                                        <p:attrNameLst>
                                          <p:attrName>style.visibility</p:attrName>
                                        </p:attrNameLst>
                                      </p:cBhvr>
                                      <p:to>
                                        <p:strVal val="visible"/>
                                      </p:to>
                                    </p:set>
                                    <p:anim calcmode="lin" valueType="num">
                                      <p:cBhvr>
                                        <p:cTn id="84" dur="500" fill="hold"/>
                                        <p:tgtEl>
                                          <p:spTgt spid="14"/>
                                        </p:tgtEl>
                                        <p:attrNameLst>
                                          <p:attrName>ppt_w</p:attrName>
                                        </p:attrNameLst>
                                      </p:cBhvr>
                                      <p:tavLst>
                                        <p:tav tm="0">
                                          <p:val>
                                            <p:fltVal val="0"/>
                                          </p:val>
                                        </p:tav>
                                        <p:tav tm="100000">
                                          <p:val>
                                            <p:strVal val="#ppt_w"/>
                                          </p:val>
                                        </p:tav>
                                      </p:tavLst>
                                    </p:anim>
                                    <p:anim calcmode="lin" valueType="num">
                                      <p:cBhvr>
                                        <p:cTn id="85" dur="500" fill="hold"/>
                                        <p:tgtEl>
                                          <p:spTgt spid="14"/>
                                        </p:tgtEl>
                                        <p:attrNameLst>
                                          <p:attrName>ppt_h</p:attrName>
                                        </p:attrNameLst>
                                      </p:cBhvr>
                                      <p:tavLst>
                                        <p:tav tm="0">
                                          <p:val>
                                            <p:fltVal val="0"/>
                                          </p:val>
                                        </p:tav>
                                        <p:tav tm="100000">
                                          <p:val>
                                            <p:strVal val="#ppt_h"/>
                                          </p:val>
                                        </p:tav>
                                      </p:tavLst>
                                    </p:anim>
                                  </p:childTnLst>
                                </p:cTn>
                              </p:par>
                              <p:par>
                                <p:cTn id="86" presetID="53" presetClass="exit" presetSubtype="32" fill="hold" grpId="1" nodeType="withEffect">
                                  <p:stCondLst>
                                    <p:cond delay="500"/>
                                  </p:stCondLst>
                                  <p:childTnLst>
                                    <p:anim calcmode="lin" valueType="num">
                                      <p:cBhvr>
                                        <p:cTn id="87" dur="500"/>
                                        <p:tgtEl>
                                          <p:spTgt spid="13"/>
                                        </p:tgtEl>
                                        <p:attrNameLst>
                                          <p:attrName>ppt_w</p:attrName>
                                        </p:attrNameLst>
                                      </p:cBhvr>
                                      <p:tavLst>
                                        <p:tav tm="0">
                                          <p:val>
                                            <p:strVal val="ppt_w"/>
                                          </p:val>
                                        </p:tav>
                                        <p:tav tm="100000">
                                          <p:val>
                                            <p:fltVal val="0"/>
                                          </p:val>
                                        </p:tav>
                                      </p:tavLst>
                                    </p:anim>
                                    <p:anim calcmode="lin" valueType="num">
                                      <p:cBhvr>
                                        <p:cTn id="88" dur="500"/>
                                        <p:tgtEl>
                                          <p:spTgt spid="13"/>
                                        </p:tgtEl>
                                        <p:attrNameLst>
                                          <p:attrName>ppt_h</p:attrName>
                                        </p:attrNameLst>
                                      </p:cBhvr>
                                      <p:tavLst>
                                        <p:tav tm="0">
                                          <p:val>
                                            <p:strVal val="ppt_h"/>
                                          </p:val>
                                        </p:tav>
                                        <p:tav tm="100000">
                                          <p:val>
                                            <p:fltVal val="0"/>
                                          </p:val>
                                        </p:tav>
                                      </p:tavLst>
                                    </p:anim>
                                    <p:animEffect transition="out" filter="fade">
                                      <p:cBhvr>
                                        <p:cTn id="89" dur="500"/>
                                        <p:tgtEl>
                                          <p:spTgt spid="13"/>
                                        </p:tgtEl>
                                      </p:cBhvr>
                                    </p:animEffect>
                                    <p:set>
                                      <p:cBhvr>
                                        <p:cTn id="90" dur="1" fill="hold">
                                          <p:stCondLst>
                                            <p:cond delay="499"/>
                                          </p:stCondLst>
                                        </p:cTn>
                                        <p:tgtEl>
                                          <p:spTgt spid="13"/>
                                        </p:tgtEl>
                                        <p:attrNameLst>
                                          <p:attrName>style.visibility</p:attrName>
                                        </p:attrNameLst>
                                      </p:cBhvr>
                                      <p:to>
                                        <p:strVal val="hidden"/>
                                      </p:to>
                                    </p:set>
                                  </p:childTnLst>
                                </p:cTn>
                              </p:par>
                            </p:childTnLst>
                          </p:cTn>
                        </p:par>
                        <p:par>
                          <p:cTn id="91" fill="hold">
                            <p:stCondLst>
                              <p:cond delay="6500"/>
                            </p:stCondLst>
                            <p:childTnLst>
                              <p:par>
                                <p:cTn id="92" presetID="23" presetClass="entr" presetSubtype="16" fill="hold" grpId="0" nodeType="afterEffect">
                                  <p:stCondLst>
                                    <p:cond delay="0"/>
                                  </p:stCondLst>
                                  <p:childTnLst>
                                    <p:set>
                                      <p:cBhvr>
                                        <p:cTn id="93" dur="1" fill="hold">
                                          <p:stCondLst>
                                            <p:cond delay="0"/>
                                          </p:stCondLst>
                                        </p:cTn>
                                        <p:tgtEl>
                                          <p:spTgt spid="15"/>
                                        </p:tgtEl>
                                        <p:attrNameLst>
                                          <p:attrName>style.visibility</p:attrName>
                                        </p:attrNameLst>
                                      </p:cBhvr>
                                      <p:to>
                                        <p:strVal val="visible"/>
                                      </p:to>
                                    </p:set>
                                    <p:anim calcmode="lin" valueType="num">
                                      <p:cBhvr>
                                        <p:cTn id="94" dur="500" fill="hold"/>
                                        <p:tgtEl>
                                          <p:spTgt spid="15"/>
                                        </p:tgtEl>
                                        <p:attrNameLst>
                                          <p:attrName>ppt_w</p:attrName>
                                        </p:attrNameLst>
                                      </p:cBhvr>
                                      <p:tavLst>
                                        <p:tav tm="0">
                                          <p:val>
                                            <p:fltVal val="0"/>
                                          </p:val>
                                        </p:tav>
                                        <p:tav tm="100000">
                                          <p:val>
                                            <p:strVal val="#ppt_w"/>
                                          </p:val>
                                        </p:tav>
                                      </p:tavLst>
                                    </p:anim>
                                    <p:anim calcmode="lin" valueType="num">
                                      <p:cBhvr>
                                        <p:cTn id="95" dur="500" fill="hold"/>
                                        <p:tgtEl>
                                          <p:spTgt spid="15"/>
                                        </p:tgtEl>
                                        <p:attrNameLst>
                                          <p:attrName>ppt_h</p:attrName>
                                        </p:attrNameLst>
                                      </p:cBhvr>
                                      <p:tavLst>
                                        <p:tav tm="0">
                                          <p:val>
                                            <p:fltVal val="0"/>
                                          </p:val>
                                        </p:tav>
                                        <p:tav tm="100000">
                                          <p:val>
                                            <p:strVal val="#ppt_h"/>
                                          </p:val>
                                        </p:tav>
                                      </p:tavLst>
                                    </p:anim>
                                  </p:childTnLst>
                                </p:cTn>
                              </p:par>
                              <p:par>
                                <p:cTn id="96" presetID="53" presetClass="exit" presetSubtype="32" fill="hold" grpId="1" nodeType="withEffect">
                                  <p:stCondLst>
                                    <p:cond delay="500"/>
                                  </p:stCondLst>
                                  <p:childTnLst>
                                    <p:anim calcmode="lin" valueType="num">
                                      <p:cBhvr>
                                        <p:cTn id="97" dur="500"/>
                                        <p:tgtEl>
                                          <p:spTgt spid="14"/>
                                        </p:tgtEl>
                                        <p:attrNameLst>
                                          <p:attrName>ppt_w</p:attrName>
                                        </p:attrNameLst>
                                      </p:cBhvr>
                                      <p:tavLst>
                                        <p:tav tm="0">
                                          <p:val>
                                            <p:strVal val="ppt_w"/>
                                          </p:val>
                                        </p:tav>
                                        <p:tav tm="100000">
                                          <p:val>
                                            <p:fltVal val="0"/>
                                          </p:val>
                                        </p:tav>
                                      </p:tavLst>
                                    </p:anim>
                                    <p:anim calcmode="lin" valueType="num">
                                      <p:cBhvr>
                                        <p:cTn id="98" dur="500"/>
                                        <p:tgtEl>
                                          <p:spTgt spid="14"/>
                                        </p:tgtEl>
                                        <p:attrNameLst>
                                          <p:attrName>ppt_h</p:attrName>
                                        </p:attrNameLst>
                                      </p:cBhvr>
                                      <p:tavLst>
                                        <p:tav tm="0">
                                          <p:val>
                                            <p:strVal val="ppt_h"/>
                                          </p:val>
                                        </p:tav>
                                        <p:tav tm="100000">
                                          <p:val>
                                            <p:fltVal val="0"/>
                                          </p:val>
                                        </p:tav>
                                      </p:tavLst>
                                    </p:anim>
                                    <p:animEffect transition="out" filter="fade">
                                      <p:cBhvr>
                                        <p:cTn id="99" dur="500"/>
                                        <p:tgtEl>
                                          <p:spTgt spid="14"/>
                                        </p:tgtEl>
                                      </p:cBhvr>
                                    </p:animEffect>
                                    <p:set>
                                      <p:cBhvr>
                                        <p:cTn id="100" dur="1" fill="hold">
                                          <p:stCondLst>
                                            <p:cond delay="499"/>
                                          </p:stCondLst>
                                        </p:cTn>
                                        <p:tgtEl>
                                          <p:spTgt spid="14"/>
                                        </p:tgtEl>
                                        <p:attrNameLst>
                                          <p:attrName>style.visibility</p:attrName>
                                        </p:attrNameLst>
                                      </p:cBhvr>
                                      <p:to>
                                        <p:strVal val="hidden"/>
                                      </p:to>
                                    </p:set>
                                  </p:childTnLst>
                                </p:cTn>
                              </p:par>
                            </p:childTnLst>
                          </p:cTn>
                        </p:par>
                        <p:par>
                          <p:cTn id="101" fill="hold">
                            <p:stCondLst>
                              <p:cond delay="7500"/>
                            </p:stCondLst>
                            <p:childTnLst>
                              <p:par>
                                <p:cTn id="102" presetID="23" presetClass="entr" presetSubtype="16" fill="hold" grpId="0" nodeType="afterEffect">
                                  <p:stCondLst>
                                    <p:cond delay="0"/>
                                  </p:stCondLst>
                                  <p:childTnLst>
                                    <p:set>
                                      <p:cBhvr>
                                        <p:cTn id="103" dur="1" fill="hold">
                                          <p:stCondLst>
                                            <p:cond delay="0"/>
                                          </p:stCondLst>
                                        </p:cTn>
                                        <p:tgtEl>
                                          <p:spTgt spid="16"/>
                                        </p:tgtEl>
                                        <p:attrNameLst>
                                          <p:attrName>style.visibility</p:attrName>
                                        </p:attrNameLst>
                                      </p:cBhvr>
                                      <p:to>
                                        <p:strVal val="visible"/>
                                      </p:to>
                                    </p:set>
                                    <p:anim calcmode="lin" valueType="num">
                                      <p:cBhvr>
                                        <p:cTn id="104" dur="500" fill="hold"/>
                                        <p:tgtEl>
                                          <p:spTgt spid="16"/>
                                        </p:tgtEl>
                                        <p:attrNameLst>
                                          <p:attrName>ppt_w</p:attrName>
                                        </p:attrNameLst>
                                      </p:cBhvr>
                                      <p:tavLst>
                                        <p:tav tm="0">
                                          <p:val>
                                            <p:fltVal val="0"/>
                                          </p:val>
                                        </p:tav>
                                        <p:tav tm="100000">
                                          <p:val>
                                            <p:strVal val="#ppt_w"/>
                                          </p:val>
                                        </p:tav>
                                      </p:tavLst>
                                    </p:anim>
                                    <p:anim calcmode="lin" valueType="num">
                                      <p:cBhvr>
                                        <p:cTn id="105" dur="500" fill="hold"/>
                                        <p:tgtEl>
                                          <p:spTgt spid="16"/>
                                        </p:tgtEl>
                                        <p:attrNameLst>
                                          <p:attrName>ppt_h</p:attrName>
                                        </p:attrNameLst>
                                      </p:cBhvr>
                                      <p:tavLst>
                                        <p:tav tm="0">
                                          <p:val>
                                            <p:fltVal val="0"/>
                                          </p:val>
                                        </p:tav>
                                        <p:tav tm="100000">
                                          <p:val>
                                            <p:strVal val="#ppt_h"/>
                                          </p:val>
                                        </p:tav>
                                      </p:tavLst>
                                    </p:anim>
                                  </p:childTnLst>
                                </p:cTn>
                              </p:par>
                              <p:par>
                                <p:cTn id="106" presetID="53" presetClass="exit" presetSubtype="32" fill="hold" grpId="1" nodeType="withEffect">
                                  <p:stCondLst>
                                    <p:cond delay="500"/>
                                  </p:stCondLst>
                                  <p:childTnLst>
                                    <p:anim calcmode="lin" valueType="num">
                                      <p:cBhvr>
                                        <p:cTn id="107" dur="500"/>
                                        <p:tgtEl>
                                          <p:spTgt spid="15"/>
                                        </p:tgtEl>
                                        <p:attrNameLst>
                                          <p:attrName>ppt_w</p:attrName>
                                        </p:attrNameLst>
                                      </p:cBhvr>
                                      <p:tavLst>
                                        <p:tav tm="0">
                                          <p:val>
                                            <p:strVal val="ppt_w"/>
                                          </p:val>
                                        </p:tav>
                                        <p:tav tm="100000">
                                          <p:val>
                                            <p:fltVal val="0"/>
                                          </p:val>
                                        </p:tav>
                                      </p:tavLst>
                                    </p:anim>
                                    <p:anim calcmode="lin" valueType="num">
                                      <p:cBhvr>
                                        <p:cTn id="108" dur="500"/>
                                        <p:tgtEl>
                                          <p:spTgt spid="15"/>
                                        </p:tgtEl>
                                        <p:attrNameLst>
                                          <p:attrName>ppt_h</p:attrName>
                                        </p:attrNameLst>
                                      </p:cBhvr>
                                      <p:tavLst>
                                        <p:tav tm="0">
                                          <p:val>
                                            <p:strVal val="ppt_h"/>
                                          </p:val>
                                        </p:tav>
                                        <p:tav tm="100000">
                                          <p:val>
                                            <p:fltVal val="0"/>
                                          </p:val>
                                        </p:tav>
                                      </p:tavLst>
                                    </p:anim>
                                    <p:animEffect transition="out" filter="fade">
                                      <p:cBhvr>
                                        <p:cTn id="109" dur="500"/>
                                        <p:tgtEl>
                                          <p:spTgt spid="15"/>
                                        </p:tgtEl>
                                      </p:cBhvr>
                                    </p:animEffect>
                                    <p:set>
                                      <p:cBhvr>
                                        <p:cTn id="110" dur="1" fill="hold">
                                          <p:stCondLst>
                                            <p:cond delay="499"/>
                                          </p:stCondLst>
                                        </p:cTn>
                                        <p:tgtEl>
                                          <p:spTgt spid="15"/>
                                        </p:tgtEl>
                                        <p:attrNameLst>
                                          <p:attrName>style.visibility</p:attrName>
                                        </p:attrNameLst>
                                      </p:cBhvr>
                                      <p:to>
                                        <p:strVal val="hidden"/>
                                      </p:to>
                                    </p:set>
                                  </p:childTnLst>
                                </p:cTn>
                              </p:par>
                            </p:childTnLst>
                          </p:cTn>
                        </p:par>
                        <p:par>
                          <p:cTn id="111" fill="hold">
                            <p:stCondLst>
                              <p:cond delay="8500"/>
                            </p:stCondLst>
                            <p:childTnLst>
                              <p:par>
                                <p:cTn id="112" presetID="23" presetClass="entr" presetSubtype="16" fill="hold" grpId="0" nodeType="afterEffect">
                                  <p:stCondLst>
                                    <p:cond delay="0"/>
                                  </p:stCondLst>
                                  <p:childTnLst>
                                    <p:set>
                                      <p:cBhvr>
                                        <p:cTn id="113" dur="1" fill="hold">
                                          <p:stCondLst>
                                            <p:cond delay="0"/>
                                          </p:stCondLst>
                                        </p:cTn>
                                        <p:tgtEl>
                                          <p:spTgt spid="17"/>
                                        </p:tgtEl>
                                        <p:attrNameLst>
                                          <p:attrName>style.visibility</p:attrName>
                                        </p:attrNameLst>
                                      </p:cBhvr>
                                      <p:to>
                                        <p:strVal val="visible"/>
                                      </p:to>
                                    </p:set>
                                    <p:anim calcmode="lin" valueType="num">
                                      <p:cBhvr>
                                        <p:cTn id="114" dur="500" fill="hold"/>
                                        <p:tgtEl>
                                          <p:spTgt spid="17"/>
                                        </p:tgtEl>
                                        <p:attrNameLst>
                                          <p:attrName>ppt_w</p:attrName>
                                        </p:attrNameLst>
                                      </p:cBhvr>
                                      <p:tavLst>
                                        <p:tav tm="0">
                                          <p:val>
                                            <p:fltVal val="0"/>
                                          </p:val>
                                        </p:tav>
                                        <p:tav tm="100000">
                                          <p:val>
                                            <p:strVal val="#ppt_w"/>
                                          </p:val>
                                        </p:tav>
                                      </p:tavLst>
                                    </p:anim>
                                    <p:anim calcmode="lin" valueType="num">
                                      <p:cBhvr>
                                        <p:cTn id="115" dur="500" fill="hold"/>
                                        <p:tgtEl>
                                          <p:spTgt spid="17"/>
                                        </p:tgtEl>
                                        <p:attrNameLst>
                                          <p:attrName>ppt_h</p:attrName>
                                        </p:attrNameLst>
                                      </p:cBhvr>
                                      <p:tavLst>
                                        <p:tav tm="0">
                                          <p:val>
                                            <p:fltVal val="0"/>
                                          </p:val>
                                        </p:tav>
                                        <p:tav tm="100000">
                                          <p:val>
                                            <p:strVal val="#ppt_h"/>
                                          </p:val>
                                        </p:tav>
                                      </p:tavLst>
                                    </p:anim>
                                  </p:childTnLst>
                                </p:cTn>
                              </p:par>
                              <p:par>
                                <p:cTn id="116" presetID="53" presetClass="exit" presetSubtype="32" fill="hold" grpId="1" nodeType="withEffect">
                                  <p:stCondLst>
                                    <p:cond delay="500"/>
                                  </p:stCondLst>
                                  <p:childTnLst>
                                    <p:anim calcmode="lin" valueType="num">
                                      <p:cBhvr>
                                        <p:cTn id="117" dur="500"/>
                                        <p:tgtEl>
                                          <p:spTgt spid="16"/>
                                        </p:tgtEl>
                                        <p:attrNameLst>
                                          <p:attrName>ppt_w</p:attrName>
                                        </p:attrNameLst>
                                      </p:cBhvr>
                                      <p:tavLst>
                                        <p:tav tm="0">
                                          <p:val>
                                            <p:strVal val="ppt_w"/>
                                          </p:val>
                                        </p:tav>
                                        <p:tav tm="100000">
                                          <p:val>
                                            <p:fltVal val="0"/>
                                          </p:val>
                                        </p:tav>
                                      </p:tavLst>
                                    </p:anim>
                                    <p:anim calcmode="lin" valueType="num">
                                      <p:cBhvr>
                                        <p:cTn id="118" dur="500"/>
                                        <p:tgtEl>
                                          <p:spTgt spid="16"/>
                                        </p:tgtEl>
                                        <p:attrNameLst>
                                          <p:attrName>ppt_h</p:attrName>
                                        </p:attrNameLst>
                                      </p:cBhvr>
                                      <p:tavLst>
                                        <p:tav tm="0">
                                          <p:val>
                                            <p:strVal val="ppt_h"/>
                                          </p:val>
                                        </p:tav>
                                        <p:tav tm="100000">
                                          <p:val>
                                            <p:fltVal val="0"/>
                                          </p:val>
                                        </p:tav>
                                      </p:tavLst>
                                    </p:anim>
                                    <p:animEffect transition="out" filter="fade">
                                      <p:cBhvr>
                                        <p:cTn id="119" dur="500"/>
                                        <p:tgtEl>
                                          <p:spTgt spid="16"/>
                                        </p:tgtEl>
                                      </p:cBhvr>
                                    </p:animEffect>
                                    <p:set>
                                      <p:cBhvr>
                                        <p:cTn id="120" dur="1" fill="hold">
                                          <p:stCondLst>
                                            <p:cond delay="499"/>
                                          </p:stCondLst>
                                        </p:cTn>
                                        <p:tgtEl>
                                          <p:spTgt spid="16"/>
                                        </p:tgtEl>
                                        <p:attrNameLst>
                                          <p:attrName>style.visibility</p:attrName>
                                        </p:attrNameLst>
                                      </p:cBhvr>
                                      <p:to>
                                        <p:strVal val="hidden"/>
                                      </p:to>
                                    </p:set>
                                  </p:childTnLst>
                                </p:cTn>
                              </p:par>
                            </p:childTnLst>
                          </p:cTn>
                        </p:par>
                        <p:par>
                          <p:cTn id="121" fill="hold">
                            <p:stCondLst>
                              <p:cond delay="9500"/>
                            </p:stCondLst>
                            <p:childTnLst>
                              <p:par>
                                <p:cTn id="122" presetID="23" presetClass="entr" presetSubtype="16" fill="hold" grpId="0" nodeType="afterEffect">
                                  <p:stCondLst>
                                    <p:cond delay="0"/>
                                  </p:stCondLst>
                                  <p:childTnLst>
                                    <p:set>
                                      <p:cBhvr>
                                        <p:cTn id="123" dur="1" fill="hold">
                                          <p:stCondLst>
                                            <p:cond delay="0"/>
                                          </p:stCondLst>
                                        </p:cTn>
                                        <p:tgtEl>
                                          <p:spTgt spid="18"/>
                                        </p:tgtEl>
                                        <p:attrNameLst>
                                          <p:attrName>style.visibility</p:attrName>
                                        </p:attrNameLst>
                                      </p:cBhvr>
                                      <p:to>
                                        <p:strVal val="visible"/>
                                      </p:to>
                                    </p:set>
                                    <p:anim calcmode="lin" valueType="num">
                                      <p:cBhvr>
                                        <p:cTn id="124" dur="500" fill="hold"/>
                                        <p:tgtEl>
                                          <p:spTgt spid="18"/>
                                        </p:tgtEl>
                                        <p:attrNameLst>
                                          <p:attrName>ppt_w</p:attrName>
                                        </p:attrNameLst>
                                      </p:cBhvr>
                                      <p:tavLst>
                                        <p:tav tm="0">
                                          <p:val>
                                            <p:fltVal val="0"/>
                                          </p:val>
                                        </p:tav>
                                        <p:tav tm="100000">
                                          <p:val>
                                            <p:strVal val="#ppt_w"/>
                                          </p:val>
                                        </p:tav>
                                      </p:tavLst>
                                    </p:anim>
                                    <p:anim calcmode="lin" valueType="num">
                                      <p:cBhvr>
                                        <p:cTn id="125" dur="500" fill="hold"/>
                                        <p:tgtEl>
                                          <p:spTgt spid="18"/>
                                        </p:tgtEl>
                                        <p:attrNameLst>
                                          <p:attrName>ppt_h</p:attrName>
                                        </p:attrNameLst>
                                      </p:cBhvr>
                                      <p:tavLst>
                                        <p:tav tm="0">
                                          <p:val>
                                            <p:fltVal val="0"/>
                                          </p:val>
                                        </p:tav>
                                        <p:tav tm="100000">
                                          <p:val>
                                            <p:strVal val="#ppt_h"/>
                                          </p:val>
                                        </p:tav>
                                      </p:tavLst>
                                    </p:anim>
                                  </p:childTnLst>
                                </p:cTn>
                              </p:par>
                              <p:par>
                                <p:cTn id="126" presetID="53" presetClass="exit" presetSubtype="32" fill="hold" grpId="1" nodeType="withEffect">
                                  <p:stCondLst>
                                    <p:cond delay="500"/>
                                  </p:stCondLst>
                                  <p:childTnLst>
                                    <p:anim calcmode="lin" valueType="num">
                                      <p:cBhvr>
                                        <p:cTn id="127" dur="500"/>
                                        <p:tgtEl>
                                          <p:spTgt spid="17"/>
                                        </p:tgtEl>
                                        <p:attrNameLst>
                                          <p:attrName>ppt_w</p:attrName>
                                        </p:attrNameLst>
                                      </p:cBhvr>
                                      <p:tavLst>
                                        <p:tav tm="0">
                                          <p:val>
                                            <p:strVal val="ppt_w"/>
                                          </p:val>
                                        </p:tav>
                                        <p:tav tm="100000">
                                          <p:val>
                                            <p:fltVal val="0"/>
                                          </p:val>
                                        </p:tav>
                                      </p:tavLst>
                                    </p:anim>
                                    <p:anim calcmode="lin" valueType="num">
                                      <p:cBhvr>
                                        <p:cTn id="128" dur="500"/>
                                        <p:tgtEl>
                                          <p:spTgt spid="17"/>
                                        </p:tgtEl>
                                        <p:attrNameLst>
                                          <p:attrName>ppt_h</p:attrName>
                                        </p:attrNameLst>
                                      </p:cBhvr>
                                      <p:tavLst>
                                        <p:tav tm="0">
                                          <p:val>
                                            <p:strVal val="ppt_h"/>
                                          </p:val>
                                        </p:tav>
                                        <p:tav tm="100000">
                                          <p:val>
                                            <p:fltVal val="0"/>
                                          </p:val>
                                        </p:tav>
                                      </p:tavLst>
                                    </p:anim>
                                    <p:animEffect transition="out" filter="fade">
                                      <p:cBhvr>
                                        <p:cTn id="129" dur="500"/>
                                        <p:tgtEl>
                                          <p:spTgt spid="17"/>
                                        </p:tgtEl>
                                      </p:cBhvr>
                                    </p:animEffect>
                                    <p:set>
                                      <p:cBhvr>
                                        <p:cTn id="130" dur="1" fill="hold">
                                          <p:stCondLst>
                                            <p:cond delay="499"/>
                                          </p:stCondLst>
                                        </p:cTn>
                                        <p:tgtEl>
                                          <p:spTgt spid="17"/>
                                        </p:tgtEl>
                                        <p:attrNameLst>
                                          <p:attrName>style.visibility</p:attrName>
                                        </p:attrNameLst>
                                      </p:cBhvr>
                                      <p:to>
                                        <p:strVal val="hidden"/>
                                      </p:to>
                                    </p:set>
                                  </p:childTnLst>
                                </p:cTn>
                              </p:par>
                            </p:childTnLst>
                          </p:cTn>
                        </p:par>
                        <p:par>
                          <p:cTn id="131" fill="hold">
                            <p:stCondLst>
                              <p:cond delay="10500"/>
                            </p:stCondLst>
                            <p:childTnLst>
                              <p:par>
                                <p:cTn id="132" presetID="23" presetClass="entr" presetSubtype="16" fill="hold" grpId="0" nodeType="afterEffect">
                                  <p:stCondLst>
                                    <p:cond delay="0"/>
                                  </p:stCondLst>
                                  <p:childTnLst>
                                    <p:set>
                                      <p:cBhvr>
                                        <p:cTn id="133" dur="1" fill="hold">
                                          <p:stCondLst>
                                            <p:cond delay="0"/>
                                          </p:stCondLst>
                                        </p:cTn>
                                        <p:tgtEl>
                                          <p:spTgt spid="19"/>
                                        </p:tgtEl>
                                        <p:attrNameLst>
                                          <p:attrName>style.visibility</p:attrName>
                                        </p:attrNameLst>
                                      </p:cBhvr>
                                      <p:to>
                                        <p:strVal val="visible"/>
                                      </p:to>
                                    </p:set>
                                    <p:anim calcmode="lin" valueType="num">
                                      <p:cBhvr>
                                        <p:cTn id="134" dur="500" fill="hold"/>
                                        <p:tgtEl>
                                          <p:spTgt spid="19"/>
                                        </p:tgtEl>
                                        <p:attrNameLst>
                                          <p:attrName>ppt_w</p:attrName>
                                        </p:attrNameLst>
                                      </p:cBhvr>
                                      <p:tavLst>
                                        <p:tav tm="0">
                                          <p:val>
                                            <p:fltVal val="0"/>
                                          </p:val>
                                        </p:tav>
                                        <p:tav tm="100000">
                                          <p:val>
                                            <p:strVal val="#ppt_w"/>
                                          </p:val>
                                        </p:tav>
                                      </p:tavLst>
                                    </p:anim>
                                    <p:anim calcmode="lin" valueType="num">
                                      <p:cBhvr>
                                        <p:cTn id="135" dur="500" fill="hold"/>
                                        <p:tgtEl>
                                          <p:spTgt spid="19"/>
                                        </p:tgtEl>
                                        <p:attrNameLst>
                                          <p:attrName>ppt_h</p:attrName>
                                        </p:attrNameLst>
                                      </p:cBhvr>
                                      <p:tavLst>
                                        <p:tav tm="0">
                                          <p:val>
                                            <p:fltVal val="0"/>
                                          </p:val>
                                        </p:tav>
                                        <p:tav tm="100000">
                                          <p:val>
                                            <p:strVal val="#ppt_h"/>
                                          </p:val>
                                        </p:tav>
                                      </p:tavLst>
                                    </p:anim>
                                  </p:childTnLst>
                                </p:cTn>
                              </p:par>
                              <p:par>
                                <p:cTn id="136" presetID="53" presetClass="exit" presetSubtype="32" fill="hold" grpId="1" nodeType="withEffect">
                                  <p:stCondLst>
                                    <p:cond delay="500"/>
                                  </p:stCondLst>
                                  <p:childTnLst>
                                    <p:anim calcmode="lin" valueType="num">
                                      <p:cBhvr>
                                        <p:cTn id="137" dur="500"/>
                                        <p:tgtEl>
                                          <p:spTgt spid="18"/>
                                        </p:tgtEl>
                                        <p:attrNameLst>
                                          <p:attrName>ppt_w</p:attrName>
                                        </p:attrNameLst>
                                      </p:cBhvr>
                                      <p:tavLst>
                                        <p:tav tm="0">
                                          <p:val>
                                            <p:strVal val="ppt_w"/>
                                          </p:val>
                                        </p:tav>
                                        <p:tav tm="100000">
                                          <p:val>
                                            <p:fltVal val="0"/>
                                          </p:val>
                                        </p:tav>
                                      </p:tavLst>
                                    </p:anim>
                                    <p:anim calcmode="lin" valueType="num">
                                      <p:cBhvr>
                                        <p:cTn id="138" dur="500"/>
                                        <p:tgtEl>
                                          <p:spTgt spid="18"/>
                                        </p:tgtEl>
                                        <p:attrNameLst>
                                          <p:attrName>ppt_h</p:attrName>
                                        </p:attrNameLst>
                                      </p:cBhvr>
                                      <p:tavLst>
                                        <p:tav tm="0">
                                          <p:val>
                                            <p:strVal val="ppt_h"/>
                                          </p:val>
                                        </p:tav>
                                        <p:tav tm="100000">
                                          <p:val>
                                            <p:fltVal val="0"/>
                                          </p:val>
                                        </p:tav>
                                      </p:tavLst>
                                    </p:anim>
                                    <p:animEffect transition="out" filter="fade">
                                      <p:cBhvr>
                                        <p:cTn id="139" dur="500"/>
                                        <p:tgtEl>
                                          <p:spTgt spid="18"/>
                                        </p:tgtEl>
                                      </p:cBhvr>
                                    </p:animEffect>
                                    <p:set>
                                      <p:cBhvr>
                                        <p:cTn id="140" dur="1" fill="hold">
                                          <p:stCondLst>
                                            <p:cond delay="499"/>
                                          </p:stCondLst>
                                        </p:cTn>
                                        <p:tgtEl>
                                          <p:spTgt spid="18"/>
                                        </p:tgtEl>
                                        <p:attrNameLst>
                                          <p:attrName>style.visibility</p:attrName>
                                        </p:attrNameLst>
                                      </p:cBhvr>
                                      <p:to>
                                        <p:strVal val="hidden"/>
                                      </p:to>
                                    </p:set>
                                  </p:childTnLst>
                                </p:cTn>
                              </p:par>
                            </p:childTnLst>
                          </p:cTn>
                        </p:par>
                        <p:par>
                          <p:cTn id="141" fill="hold">
                            <p:stCondLst>
                              <p:cond delay="11500"/>
                            </p:stCondLst>
                            <p:childTnLst>
                              <p:par>
                                <p:cTn id="142" presetID="23" presetClass="entr" presetSubtype="16" fill="hold" grpId="0" nodeType="afterEffect">
                                  <p:stCondLst>
                                    <p:cond delay="0"/>
                                  </p:stCondLst>
                                  <p:childTnLst>
                                    <p:set>
                                      <p:cBhvr>
                                        <p:cTn id="143" dur="1" fill="hold">
                                          <p:stCondLst>
                                            <p:cond delay="0"/>
                                          </p:stCondLst>
                                        </p:cTn>
                                        <p:tgtEl>
                                          <p:spTgt spid="20"/>
                                        </p:tgtEl>
                                        <p:attrNameLst>
                                          <p:attrName>style.visibility</p:attrName>
                                        </p:attrNameLst>
                                      </p:cBhvr>
                                      <p:to>
                                        <p:strVal val="visible"/>
                                      </p:to>
                                    </p:set>
                                    <p:anim calcmode="lin" valueType="num">
                                      <p:cBhvr>
                                        <p:cTn id="144" dur="500" fill="hold"/>
                                        <p:tgtEl>
                                          <p:spTgt spid="20"/>
                                        </p:tgtEl>
                                        <p:attrNameLst>
                                          <p:attrName>ppt_w</p:attrName>
                                        </p:attrNameLst>
                                      </p:cBhvr>
                                      <p:tavLst>
                                        <p:tav tm="0">
                                          <p:val>
                                            <p:fltVal val="0"/>
                                          </p:val>
                                        </p:tav>
                                        <p:tav tm="100000">
                                          <p:val>
                                            <p:strVal val="#ppt_w"/>
                                          </p:val>
                                        </p:tav>
                                      </p:tavLst>
                                    </p:anim>
                                    <p:anim calcmode="lin" valueType="num">
                                      <p:cBhvr>
                                        <p:cTn id="145" dur="500" fill="hold"/>
                                        <p:tgtEl>
                                          <p:spTgt spid="20"/>
                                        </p:tgtEl>
                                        <p:attrNameLst>
                                          <p:attrName>ppt_h</p:attrName>
                                        </p:attrNameLst>
                                      </p:cBhvr>
                                      <p:tavLst>
                                        <p:tav tm="0">
                                          <p:val>
                                            <p:fltVal val="0"/>
                                          </p:val>
                                        </p:tav>
                                        <p:tav tm="100000">
                                          <p:val>
                                            <p:strVal val="#ppt_h"/>
                                          </p:val>
                                        </p:tav>
                                      </p:tavLst>
                                    </p:anim>
                                  </p:childTnLst>
                                </p:cTn>
                              </p:par>
                              <p:par>
                                <p:cTn id="146" presetID="53" presetClass="exit" presetSubtype="32" fill="hold" grpId="1" nodeType="withEffect">
                                  <p:stCondLst>
                                    <p:cond delay="500"/>
                                  </p:stCondLst>
                                  <p:childTnLst>
                                    <p:anim calcmode="lin" valueType="num">
                                      <p:cBhvr>
                                        <p:cTn id="147" dur="500"/>
                                        <p:tgtEl>
                                          <p:spTgt spid="19"/>
                                        </p:tgtEl>
                                        <p:attrNameLst>
                                          <p:attrName>ppt_w</p:attrName>
                                        </p:attrNameLst>
                                      </p:cBhvr>
                                      <p:tavLst>
                                        <p:tav tm="0">
                                          <p:val>
                                            <p:strVal val="ppt_w"/>
                                          </p:val>
                                        </p:tav>
                                        <p:tav tm="100000">
                                          <p:val>
                                            <p:fltVal val="0"/>
                                          </p:val>
                                        </p:tav>
                                      </p:tavLst>
                                    </p:anim>
                                    <p:anim calcmode="lin" valueType="num">
                                      <p:cBhvr>
                                        <p:cTn id="148" dur="500"/>
                                        <p:tgtEl>
                                          <p:spTgt spid="19"/>
                                        </p:tgtEl>
                                        <p:attrNameLst>
                                          <p:attrName>ppt_h</p:attrName>
                                        </p:attrNameLst>
                                      </p:cBhvr>
                                      <p:tavLst>
                                        <p:tav tm="0">
                                          <p:val>
                                            <p:strVal val="ppt_h"/>
                                          </p:val>
                                        </p:tav>
                                        <p:tav tm="100000">
                                          <p:val>
                                            <p:fltVal val="0"/>
                                          </p:val>
                                        </p:tav>
                                      </p:tavLst>
                                    </p:anim>
                                    <p:animEffect transition="out" filter="fade">
                                      <p:cBhvr>
                                        <p:cTn id="149" dur="500"/>
                                        <p:tgtEl>
                                          <p:spTgt spid="19"/>
                                        </p:tgtEl>
                                      </p:cBhvr>
                                    </p:animEffect>
                                    <p:set>
                                      <p:cBhvr>
                                        <p:cTn id="150" dur="1" fill="hold">
                                          <p:stCondLst>
                                            <p:cond delay="499"/>
                                          </p:stCondLst>
                                        </p:cTn>
                                        <p:tgtEl>
                                          <p:spTgt spid="19"/>
                                        </p:tgtEl>
                                        <p:attrNameLst>
                                          <p:attrName>style.visibility</p:attrName>
                                        </p:attrNameLst>
                                      </p:cBhvr>
                                      <p:to>
                                        <p:strVal val="hidden"/>
                                      </p:to>
                                    </p:set>
                                  </p:childTnLst>
                                </p:cTn>
                              </p:par>
                            </p:childTnLst>
                          </p:cTn>
                        </p:par>
                        <p:par>
                          <p:cTn id="151" fill="hold">
                            <p:stCondLst>
                              <p:cond delay="12500"/>
                            </p:stCondLst>
                            <p:childTnLst>
                              <p:par>
                                <p:cTn id="152" presetID="53" presetClass="exit" presetSubtype="32" fill="hold" grpId="1" nodeType="afterEffect">
                                  <p:stCondLst>
                                    <p:cond delay="0"/>
                                  </p:stCondLst>
                                  <p:childTnLst>
                                    <p:anim calcmode="lin" valueType="num">
                                      <p:cBhvr>
                                        <p:cTn id="153" dur="500"/>
                                        <p:tgtEl>
                                          <p:spTgt spid="20"/>
                                        </p:tgtEl>
                                        <p:attrNameLst>
                                          <p:attrName>ppt_w</p:attrName>
                                        </p:attrNameLst>
                                      </p:cBhvr>
                                      <p:tavLst>
                                        <p:tav tm="0">
                                          <p:val>
                                            <p:strVal val="ppt_w"/>
                                          </p:val>
                                        </p:tav>
                                        <p:tav tm="100000">
                                          <p:val>
                                            <p:fltVal val="0"/>
                                          </p:val>
                                        </p:tav>
                                      </p:tavLst>
                                    </p:anim>
                                    <p:anim calcmode="lin" valueType="num">
                                      <p:cBhvr>
                                        <p:cTn id="154" dur="500"/>
                                        <p:tgtEl>
                                          <p:spTgt spid="20"/>
                                        </p:tgtEl>
                                        <p:attrNameLst>
                                          <p:attrName>ppt_h</p:attrName>
                                        </p:attrNameLst>
                                      </p:cBhvr>
                                      <p:tavLst>
                                        <p:tav tm="0">
                                          <p:val>
                                            <p:strVal val="ppt_h"/>
                                          </p:val>
                                        </p:tav>
                                        <p:tav tm="100000">
                                          <p:val>
                                            <p:fltVal val="0"/>
                                          </p:val>
                                        </p:tav>
                                      </p:tavLst>
                                    </p:anim>
                                    <p:animEffect transition="out" filter="fade">
                                      <p:cBhvr>
                                        <p:cTn id="155" dur="500"/>
                                        <p:tgtEl>
                                          <p:spTgt spid="20"/>
                                        </p:tgtEl>
                                      </p:cBhvr>
                                    </p:animEffect>
                                    <p:set>
                                      <p:cBhvr>
                                        <p:cTn id="156" dur="1" fill="hold">
                                          <p:stCondLst>
                                            <p:cond delay="499"/>
                                          </p:stCondLst>
                                        </p:cTn>
                                        <p:tgtEl>
                                          <p:spTgt spid="20"/>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grpId="0" nodeType="clickEffect">
                                  <p:stCondLst>
                                    <p:cond delay="0"/>
                                  </p:stCondLst>
                                  <p:childTnLst>
                                    <p:set>
                                      <p:cBhvr>
                                        <p:cTn id="160" dur="1" fill="hold">
                                          <p:stCondLst>
                                            <p:cond delay="0"/>
                                          </p:stCondLst>
                                        </p:cTn>
                                        <p:tgtEl>
                                          <p:spTgt spid="5"/>
                                        </p:tgtEl>
                                        <p:attrNameLst>
                                          <p:attrName>style.visibility</p:attrName>
                                        </p:attrNameLst>
                                      </p:cBhvr>
                                      <p:to>
                                        <p:strVal val="visible"/>
                                      </p:to>
                                    </p:set>
                                    <p:animEffect transition="in" filter="fade">
                                      <p:cBhvr>
                                        <p:cTn id="161" dur="250"/>
                                        <p:tgtEl>
                                          <p:spTgt spid="5"/>
                                        </p:tgtEl>
                                      </p:cBhvr>
                                    </p:animEffect>
                                  </p:childTnLst>
                                </p:cTn>
                              </p:par>
                              <p:par>
                                <p:cTn id="162" presetID="10" presetClass="exit" presetSubtype="0" fill="hold" grpId="1" nodeType="withEffect">
                                  <p:stCondLst>
                                    <p:cond delay="0"/>
                                  </p:stCondLst>
                                  <p:childTnLst>
                                    <p:animEffect transition="out" filter="fade">
                                      <p:cBhvr>
                                        <p:cTn id="163" dur="1000"/>
                                        <p:tgtEl>
                                          <p:spTgt spid="3074"/>
                                        </p:tgtEl>
                                      </p:cBhvr>
                                    </p:animEffect>
                                    <p:set>
                                      <p:cBhvr>
                                        <p:cTn id="164" dur="1" fill="hold">
                                          <p:stCondLst>
                                            <p:cond delay="999"/>
                                          </p:stCondLst>
                                        </p:cTn>
                                        <p:tgtEl>
                                          <p:spTgt spid="3074"/>
                                        </p:tgtEl>
                                        <p:attrNameLst>
                                          <p:attrName>style.visibility</p:attrName>
                                        </p:attrNameLst>
                                      </p:cBhvr>
                                      <p:to>
                                        <p:strVal val="hidden"/>
                                      </p:to>
                                    </p:set>
                                  </p:childTnLst>
                                </p:cTn>
                              </p:par>
                              <p:par>
                                <p:cTn id="165" presetID="10" presetClass="exit" presetSubtype="0" fill="hold" grpId="2" nodeType="withEffect">
                                  <p:stCondLst>
                                    <p:cond delay="0"/>
                                  </p:stCondLst>
                                  <p:childTnLst>
                                    <p:animEffect transition="out" filter="fade">
                                      <p:cBhvr>
                                        <p:cTn id="166" dur="500"/>
                                        <p:tgtEl>
                                          <p:spTgt spid="6"/>
                                        </p:tgtEl>
                                      </p:cBhvr>
                                    </p:animEffect>
                                    <p:set>
                                      <p:cBhvr>
                                        <p:cTn id="167" dur="1" fill="hold">
                                          <p:stCondLst>
                                            <p:cond delay="499"/>
                                          </p:stCondLst>
                                        </p:cTn>
                                        <p:tgtEl>
                                          <p:spTgt spid="6"/>
                                        </p:tgtEl>
                                        <p:attrNameLst>
                                          <p:attrName>style.visibility</p:attrName>
                                        </p:attrNameLst>
                                      </p:cBhvr>
                                      <p:to>
                                        <p:strVal val="hidden"/>
                                      </p:to>
                                    </p:set>
                                  </p:childTnLst>
                                </p:cTn>
                              </p:par>
                              <p:par>
                                <p:cTn id="168" presetID="10" presetClass="exit" presetSubtype="0" fill="hold" grpId="1" nodeType="withEffect">
                                  <p:stCondLst>
                                    <p:cond delay="0"/>
                                  </p:stCondLst>
                                  <p:childTnLst>
                                    <p:animEffect transition="out" filter="fade">
                                      <p:cBhvr>
                                        <p:cTn id="169" dur="500"/>
                                        <p:tgtEl>
                                          <p:spTgt spid="7"/>
                                        </p:tgtEl>
                                      </p:cBhvr>
                                    </p:animEffect>
                                    <p:set>
                                      <p:cBhvr>
                                        <p:cTn id="17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5" grpId="0"/>
      <p:bldP spid="3074" grpId="0"/>
      <p:bldP spid="3074" grpId="1"/>
      <p:bldP spid="4" grpId="2"/>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3934" r="11066"/>
          <a:stretch/>
        </p:blipFill>
        <p:spPr>
          <a:xfrm>
            <a:off x="0" y="0"/>
            <a:ext cx="9144000" cy="6858000"/>
          </a:xfrm>
          <a:prstGeom prst="rect">
            <a:avLst/>
          </a:prstGeom>
        </p:spPr>
      </p:pic>
      <p:sp>
        <p:nvSpPr>
          <p:cNvPr id="6" name="Title 1"/>
          <p:cNvSpPr txBox="1">
            <a:spLocks/>
          </p:cNvSpPr>
          <p:nvPr/>
        </p:nvSpPr>
        <p:spPr>
          <a:xfrm>
            <a:off x="3683288" y="4639278"/>
            <a:ext cx="1379315" cy="86744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deed</a:t>
            </a:r>
          </a:p>
        </p:txBody>
      </p:sp>
      <p:sp>
        <p:nvSpPr>
          <p:cNvPr id="5" name="Title 1"/>
          <p:cNvSpPr txBox="1">
            <a:spLocks/>
          </p:cNvSpPr>
          <p:nvPr/>
        </p:nvSpPr>
        <p:spPr>
          <a:xfrm>
            <a:off x="3522859" y="1437165"/>
            <a:ext cx="2812648" cy="86744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immorality</a:t>
            </a:r>
          </a:p>
        </p:txBody>
      </p:sp>
      <p:sp>
        <p:nvSpPr>
          <p:cNvPr id="3074" name="Rectangle 2"/>
          <p:cNvSpPr>
            <a:spLocks noGrp="1" noChangeArrowheads="1"/>
          </p:cNvSpPr>
          <p:nvPr>
            <p:ph type="title"/>
          </p:nvPr>
        </p:nvSpPr>
        <p:spPr>
          <a:xfrm>
            <a:off x="457200" y="296410"/>
            <a:ext cx="822960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635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It is actually reported that there is sexual immorality among you, and such sexual immorality as is not even named among the Gentiles -- that a man has his father's wife! And you are puffed up, and have not rather mourned, that he who has done this deed might be taken away from among you.                                    </a:t>
            </a:r>
            <a:r>
              <a:rPr lang="en-US" altLang="en-US" sz="3200" b="1" i="1" dirty="0">
                <a:ln w="635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635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635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Corinthians 5:1-2</a:t>
            </a:r>
            <a:r>
              <a:rPr lang="en-US" altLang="en-US" sz="4000" b="1" i="1" dirty="0">
                <a:ln w="635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635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3881473" y="3349930"/>
            <a:ext cx="286466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wickedness</a:t>
            </a:r>
            <a:endParaRPr lang="en-US" altLang="en-US" sz="4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6900706" y="4671228"/>
            <a:ext cx="17246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635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taken</a:t>
            </a:r>
          </a:p>
        </p:txBody>
      </p:sp>
      <p:sp>
        <p:nvSpPr>
          <p:cNvPr id="8" name="Rectangle 2"/>
          <p:cNvSpPr txBox="1">
            <a:spLocks noChangeArrowheads="1"/>
          </p:cNvSpPr>
          <p:nvPr/>
        </p:nvSpPr>
        <p:spPr bwMode="auto">
          <a:xfrm>
            <a:off x="1867502" y="5311936"/>
            <a:ext cx="267944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635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away from</a:t>
            </a:r>
          </a:p>
        </p:txBody>
      </p:sp>
      <p:sp>
        <p:nvSpPr>
          <p:cNvPr id="9" name="Rectangle 2"/>
          <p:cNvSpPr txBox="1">
            <a:spLocks noChangeArrowheads="1"/>
          </p:cNvSpPr>
          <p:nvPr/>
        </p:nvSpPr>
        <p:spPr bwMode="auto">
          <a:xfrm>
            <a:off x="4311667" y="5309886"/>
            <a:ext cx="286466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635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among you</a:t>
            </a:r>
          </a:p>
        </p:txBody>
      </p:sp>
      <p:sp>
        <p:nvSpPr>
          <p:cNvPr id="11" name="Rectangle 2">
            <a:extLst>
              <a:ext uri="{FF2B5EF4-FFF2-40B4-BE49-F238E27FC236}">
                <a16:creationId xmlns:a16="http://schemas.microsoft.com/office/drawing/2014/main" id="{C58A804B-9FBC-4F7B-8264-720FB205E0C4}"/>
              </a:ext>
            </a:extLst>
          </p:cNvPr>
          <p:cNvSpPr txBox="1">
            <a:spLocks noChangeArrowheads="1"/>
          </p:cNvSpPr>
          <p:nvPr/>
        </p:nvSpPr>
        <p:spPr bwMode="auto">
          <a:xfrm>
            <a:off x="3322710" y="1474299"/>
            <a:ext cx="3221666" cy="753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immorality</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55F6960E-AC2A-48B7-A3BC-9BCBE3DC0FD5}"/>
              </a:ext>
            </a:extLst>
          </p:cNvPr>
          <p:cNvSpPr txBox="1">
            <a:spLocks noChangeArrowheads="1"/>
          </p:cNvSpPr>
          <p:nvPr/>
        </p:nvSpPr>
        <p:spPr bwMode="auto">
          <a:xfrm>
            <a:off x="3559126" y="4653206"/>
            <a:ext cx="1632634" cy="797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deed</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48236B99-A754-4484-8941-562BF54EEC42}"/>
              </a:ext>
            </a:extLst>
          </p:cNvPr>
          <p:cNvSpPr txBox="1">
            <a:spLocks noChangeArrowheads="1"/>
          </p:cNvSpPr>
          <p:nvPr/>
        </p:nvSpPr>
        <p:spPr bwMode="auto">
          <a:xfrm>
            <a:off x="3322710" y="1474299"/>
            <a:ext cx="3221666" cy="753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corruption</a:t>
            </a:r>
            <a:endParaRPr kumimoji="0" lang="en-US" altLang="en-US" sz="4200" b="1" i="1"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DE0C638E-53D9-4BF3-9739-C683A08E051B}"/>
              </a:ext>
            </a:extLst>
          </p:cNvPr>
          <p:cNvSpPr txBox="1">
            <a:spLocks noChangeArrowheads="1"/>
          </p:cNvSpPr>
          <p:nvPr/>
        </p:nvSpPr>
        <p:spPr bwMode="auto">
          <a:xfrm>
            <a:off x="3322710" y="1474299"/>
            <a:ext cx="3221666" cy="753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dishonesty</a:t>
            </a:r>
            <a:endParaRPr kumimoji="0" lang="en-US" altLang="en-US" sz="4200" b="1" i="1"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A1FC419F-8C7B-4C25-A1BE-59ABF1931AE6}"/>
              </a:ext>
            </a:extLst>
          </p:cNvPr>
          <p:cNvSpPr txBox="1">
            <a:spLocks noChangeArrowheads="1"/>
          </p:cNvSpPr>
          <p:nvPr/>
        </p:nvSpPr>
        <p:spPr bwMode="auto">
          <a:xfrm>
            <a:off x="3322710" y="1474299"/>
            <a:ext cx="3221666" cy="753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wickedness</a:t>
            </a:r>
            <a:endParaRPr kumimoji="0" lang="en-US" altLang="en-US" sz="4200" b="1" i="1"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hidden="1"/>
          <p:cNvSpPr txBox="1">
            <a:spLocks noChangeArrowheads="1"/>
          </p:cNvSpPr>
          <p:nvPr/>
        </p:nvSpPr>
        <p:spPr bwMode="auto">
          <a:xfrm>
            <a:off x="4496004" y="2291786"/>
            <a:ext cx="2783616" cy="226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6350" cmpd="sng">
                  <a:noFill/>
                  <a:prstDash val="solid"/>
                  <a:miter lim="800000"/>
                </a:ln>
                <a:solidFill>
                  <a:srgbClr val="FF0000"/>
                </a:solidFill>
                <a:effectLst>
                  <a:outerShdw blurRad="50800" algn="tl" rotWithShape="0">
                    <a:srgbClr val="000000"/>
                  </a:outerShdw>
                </a:effectLst>
                <a:latin typeface="Calibri" panose="020F0502020204030204" pitchFamily="34" charset="0"/>
              </a:rPr>
              <a:t>taken</a:t>
            </a:r>
          </a:p>
          <a:p>
            <a:pPr eaLnBrk="1" hangingPunct="1"/>
            <a:r>
              <a:rPr lang="en-US" altLang="en-US" sz="4200" b="1" dirty="0">
                <a:ln w="6350" cmpd="sng">
                  <a:noFill/>
                  <a:prstDash val="solid"/>
                  <a:miter lim="800000"/>
                </a:ln>
                <a:solidFill>
                  <a:srgbClr val="FF0000"/>
                </a:solidFill>
                <a:effectLst>
                  <a:outerShdw blurRad="50800" algn="tl" rotWithShape="0">
                    <a:srgbClr val="000000"/>
                  </a:outerShdw>
                </a:effectLst>
                <a:latin typeface="Calibri" panose="020F0502020204030204" pitchFamily="34" charset="0"/>
              </a:rPr>
              <a:t>away from</a:t>
            </a:r>
          </a:p>
          <a:p>
            <a:pPr eaLnBrk="1" hangingPunct="1"/>
            <a:r>
              <a:rPr lang="en-US" altLang="en-US" sz="4200" b="1" dirty="0">
                <a:ln w="6350" cmpd="sng">
                  <a:noFill/>
                  <a:prstDash val="solid"/>
                  <a:miter lim="800000"/>
                </a:ln>
                <a:solidFill>
                  <a:srgbClr val="FF0000"/>
                </a:solidFill>
                <a:effectLst>
                  <a:outerShdw blurRad="50800" algn="tl" rotWithShape="0">
                    <a:srgbClr val="000000"/>
                  </a:outerShdw>
                </a:effectLst>
                <a:latin typeface="Calibri" panose="020F0502020204030204" pitchFamily="34" charset="0"/>
              </a:rPr>
              <a:t>among you</a:t>
            </a:r>
          </a:p>
        </p:txBody>
      </p:sp>
    </p:spTree>
    <p:extLst>
      <p:ext uri="{BB962C8B-B14F-4D97-AF65-F5344CB8AC3E}">
        <p14:creationId xmlns:p14="http://schemas.microsoft.com/office/powerpoint/2010/main" val="98127942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xit" presetSubtype="0" accel="100000" fill="hold" grpId="0" nodeType="clickEffect">
                                  <p:stCondLst>
                                    <p:cond delay="0"/>
                                  </p:stCondLst>
                                  <p:childTnLst>
                                    <p:anim calcmode="lin" valueType="num">
                                      <p:cBhvr>
                                        <p:cTn id="6" dur="1000"/>
                                        <p:tgtEl>
                                          <p:spTgt spid="4"/>
                                        </p:tgtEl>
                                        <p:attrNameLst>
                                          <p:attrName>ppt_w</p:attrName>
                                        </p:attrNameLst>
                                      </p:cBhvr>
                                      <p:tavLst>
                                        <p:tav tm="0">
                                          <p:val>
                                            <p:strVal val="ppt_w"/>
                                          </p:val>
                                        </p:tav>
                                        <p:tav tm="100000">
                                          <p:val>
                                            <p:strVal val="ppt_w+.3"/>
                                          </p:val>
                                        </p:tav>
                                      </p:tavLst>
                                    </p:anim>
                                    <p:anim calcmode="lin" valueType="num">
                                      <p:cBhvr>
                                        <p:cTn id="7" dur="1000"/>
                                        <p:tgtEl>
                                          <p:spTgt spid="4"/>
                                        </p:tgtEl>
                                        <p:attrNameLst>
                                          <p:attrName>ppt_h</p:attrName>
                                        </p:attrNameLst>
                                      </p:cBhvr>
                                      <p:tavLst>
                                        <p:tav tm="0">
                                          <p:val>
                                            <p:strVal val="ppt_h"/>
                                          </p:val>
                                        </p:tav>
                                        <p:tav tm="100000">
                                          <p:val>
                                            <p:strVal val="ppt_h"/>
                                          </p:val>
                                        </p:tav>
                                      </p:tavLst>
                                    </p:anim>
                                    <p:animEffect transition="out" filter="fade">
                                      <p:cBhvr>
                                        <p:cTn id="8" dur="1000"/>
                                        <p:tgtEl>
                                          <p:spTgt spid="4"/>
                                        </p:tgtEl>
                                      </p:cBhvr>
                                    </p:animEffect>
                                    <p:set>
                                      <p:cBhvr>
                                        <p:cTn id="9" dur="1" fill="hold">
                                          <p:stCondLst>
                                            <p:cond delay="999"/>
                                          </p:stCondLst>
                                        </p:cTn>
                                        <p:tgtEl>
                                          <p:spTgt spid="4"/>
                                        </p:tgtEl>
                                        <p:attrNameLst>
                                          <p:attrName>style.visibility</p:attrName>
                                        </p:attrNameLst>
                                      </p:cBhvr>
                                      <p:to>
                                        <p:strVal val="hidden"/>
                                      </p:to>
                                    </p:set>
                                  </p:childTnLst>
                                </p:cTn>
                              </p:par>
                              <p:par>
                                <p:cTn id="10" presetID="19" presetClass="entr" presetSubtype="10" fill="hold" grpId="0" nodeType="withEffect">
                                  <p:stCondLst>
                                    <p:cond delay="75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2000" fill="hold"/>
                                        <p:tgtEl>
                                          <p:spTgt spid="3074"/>
                                        </p:tgtEl>
                                        <p:attrNameLst>
                                          <p:attrName>ppt_w</p:attrName>
                                        </p:attrNameLst>
                                      </p:cBhvr>
                                      <p:tavLst>
                                        <p:tav tm="0" fmla="#ppt_w*sin(2.5*pi*$)">
                                          <p:val>
                                            <p:fltVal val="0"/>
                                          </p:val>
                                        </p:tav>
                                        <p:tav tm="100000">
                                          <p:val>
                                            <p:fltVal val="1"/>
                                          </p:val>
                                        </p:tav>
                                      </p:tavLst>
                                    </p:anim>
                                    <p:anim calcmode="lin" valueType="num">
                                      <p:cBhvr>
                                        <p:cTn id="13" dur="20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18" presetClass="emph" presetSubtype="0" fill="hold" grpId="1" nodeType="withEffect">
                                  <p:stCondLst>
                                    <p:cond delay="0"/>
                                  </p:stCondLst>
                                  <p:childTnLst>
                                    <p:set>
                                      <p:cBhvr override="childStyle">
                                        <p:cTn id="20" dur="500" fill="hold"/>
                                        <p:tgtEl>
                                          <p:spTgt spid="5"/>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grpId="0" nodeType="withEffect">
                                  <p:stCondLst>
                                    <p:cond delay="40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18" presetClass="emph" presetSubtype="0" fill="hold" grpId="1" nodeType="withEffect">
                                  <p:stCondLst>
                                    <p:cond delay="400"/>
                                  </p:stCondLst>
                                  <p:childTnLst>
                                    <p:set>
                                      <p:cBhvr override="childStyle">
                                        <p:cTn id="28" dur="500" fill="hold"/>
                                        <p:tgtEl>
                                          <p:spTgt spid="6"/>
                                        </p:tgtEl>
                                        <p:attrNameLst>
                                          <p:attrName>style.textDecorationUnderline</p:attrName>
                                        </p:attrNameLst>
                                      </p:cBhvr>
                                      <p:to>
                                        <p:strVal val="true"/>
                                      </p:to>
                                    </p:set>
                                  </p:childTnLst>
                                </p:cTn>
                              </p:par>
                              <p:par>
                                <p:cTn id="29" presetID="22" presetClass="entr" presetSubtype="8"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0" nodeType="clickEffect">
                                  <p:stCondLst>
                                    <p:cond delay="25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childTnLst>
                                </p:cTn>
                              </p:par>
                              <p:par>
                                <p:cTn id="44" presetID="53" presetClass="exit" presetSubtype="32" fill="hold" grpId="1" nodeType="withEffect">
                                  <p:stCondLst>
                                    <p:cond delay="0"/>
                                  </p:stCondLst>
                                  <p:childTnLst>
                                    <p:anim calcmode="lin" valueType="num">
                                      <p:cBhvr>
                                        <p:cTn id="45" dur="500"/>
                                        <p:tgtEl>
                                          <p:spTgt spid="13"/>
                                        </p:tgtEl>
                                        <p:attrNameLst>
                                          <p:attrName>ppt_w</p:attrName>
                                        </p:attrNameLst>
                                      </p:cBhvr>
                                      <p:tavLst>
                                        <p:tav tm="0">
                                          <p:val>
                                            <p:strVal val="ppt_w"/>
                                          </p:val>
                                        </p:tav>
                                        <p:tav tm="100000">
                                          <p:val>
                                            <p:fltVal val="0"/>
                                          </p:val>
                                        </p:tav>
                                      </p:tavLst>
                                    </p:anim>
                                    <p:anim calcmode="lin" valueType="num">
                                      <p:cBhvr>
                                        <p:cTn id="46" dur="500"/>
                                        <p:tgtEl>
                                          <p:spTgt spid="13"/>
                                        </p:tgtEl>
                                        <p:attrNameLst>
                                          <p:attrName>ppt_h</p:attrName>
                                        </p:attrNameLst>
                                      </p:cBhvr>
                                      <p:tavLst>
                                        <p:tav tm="0">
                                          <p:val>
                                            <p:strVal val="ppt_h"/>
                                          </p:val>
                                        </p:tav>
                                        <p:tav tm="100000">
                                          <p:val>
                                            <p:fltVal val="0"/>
                                          </p:val>
                                        </p:tav>
                                      </p:tavLst>
                                    </p:anim>
                                    <p:animEffect transition="out" filter="fade">
                                      <p:cBhvr>
                                        <p:cTn id="47" dur="500"/>
                                        <p:tgtEl>
                                          <p:spTgt spid="13"/>
                                        </p:tgtEl>
                                      </p:cBhvr>
                                    </p:animEffect>
                                    <p:set>
                                      <p:cBhvr>
                                        <p:cTn id="48" dur="1" fill="hold">
                                          <p:stCondLst>
                                            <p:cond delay="499"/>
                                          </p:stCondLst>
                                        </p:cTn>
                                        <p:tgtEl>
                                          <p:spTgt spid="1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grpId="0" nodeType="clickEffect">
                                  <p:stCondLst>
                                    <p:cond delay="250"/>
                                  </p:stCondLst>
                                  <p:childTnLst>
                                    <p:set>
                                      <p:cBhvr>
                                        <p:cTn id="52" dur="1" fill="hold">
                                          <p:stCondLst>
                                            <p:cond delay="0"/>
                                          </p:stCondLst>
                                        </p:cTn>
                                        <p:tgtEl>
                                          <p:spTgt spid="16"/>
                                        </p:tgtEl>
                                        <p:attrNameLst>
                                          <p:attrName>style.visibility</p:attrName>
                                        </p:attrNameLst>
                                      </p:cBhvr>
                                      <p:to>
                                        <p:strVal val="visible"/>
                                      </p:to>
                                    </p:set>
                                    <p:anim calcmode="lin" valueType="num">
                                      <p:cBhvr>
                                        <p:cTn id="53" dur="500" fill="hold"/>
                                        <p:tgtEl>
                                          <p:spTgt spid="16"/>
                                        </p:tgtEl>
                                        <p:attrNameLst>
                                          <p:attrName>ppt_w</p:attrName>
                                        </p:attrNameLst>
                                      </p:cBhvr>
                                      <p:tavLst>
                                        <p:tav tm="0">
                                          <p:val>
                                            <p:fltVal val="0"/>
                                          </p:val>
                                        </p:tav>
                                        <p:tav tm="100000">
                                          <p:val>
                                            <p:strVal val="#ppt_w"/>
                                          </p:val>
                                        </p:tav>
                                      </p:tavLst>
                                    </p:anim>
                                    <p:anim calcmode="lin" valueType="num">
                                      <p:cBhvr>
                                        <p:cTn id="54" dur="500" fill="hold"/>
                                        <p:tgtEl>
                                          <p:spTgt spid="16"/>
                                        </p:tgtEl>
                                        <p:attrNameLst>
                                          <p:attrName>ppt_h</p:attrName>
                                        </p:attrNameLst>
                                      </p:cBhvr>
                                      <p:tavLst>
                                        <p:tav tm="0">
                                          <p:val>
                                            <p:fltVal val="0"/>
                                          </p:val>
                                        </p:tav>
                                        <p:tav tm="100000">
                                          <p:val>
                                            <p:strVal val="#ppt_h"/>
                                          </p:val>
                                        </p:tav>
                                      </p:tavLst>
                                    </p:anim>
                                  </p:childTnLst>
                                </p:cTn>
                              </p:par>
                              <p:par>
                                <p:cTn id="55" presetID="53" presetClass="exit" presetSubtype="32" fill="hold" grpId="1" nodeType="withEffect">
                                  <p:stCondLst>
                                    <p:cond delay="0"/>
                                  </p:stCondLst>
                                  <p:childTnLst>
                                    <p:anim calcmode="lin" valueType="num">
                                      <p:cBhvr>
                                        <p:cTn id="56" dur="500"/>
                                        <p:tgtEl>
                                          <p:spTgt spid="15"/>
                                        </p:tgtEl>
                                        <p:attrNameLst>
                                          <p:attrName>ppt_w</p:attrName>
                                        </p:attrNameLst>
                                      </p:cBhvr>
                                      <p:tavLst>
                                        <p:tav tm="0">
                                          <p:val>
                                            <p:strVal val="ppt_w"/>
                                          </p:val>
                                        </p:tav>
                                        <p:tav tm="100000">
                                          <p:val>
                                            <p:fltVal val="0"/>
                                          </p:val>
                                        </p:tav>
                                      </p:tavLst>
                                    </p:anim>
                                    <p:anim calcmode="lin" valueType="num">
                                      <p:cBhvr>
                                        <p:cTn id="57" dur="500"/>
                                        <p:tgtEl>
                                          <p:spTgt spid="15"/>
                                        </p:tgtEl>
                                        <p:attrNameLst>
                                          <p:attrName>ppt_h</p:attrName>
                                        </p:attrNameLst>
                                      </p:cBhvr>
                                      <p:tavLst>
                                        <p:tav tm="0">
                                          <p:val>
                                            <p:strVal val="ppt_h"/>
                                          </p:val>
                                        </p:tav>
                                        <p:tav tm="100000">
                                          <p:val>
                                            <p:fltVal val="0"/>
                                          </p:val>
                                        </p:tav>
                                      </p:tavLst>
                                    </p:anim>
                                    <p:animEffect transition="out" filter="fade">
                                      <p:cBhvr>
                                        <p:cTn id="58" dur="500"/>
                                        <p:tgtEl>
                                          <p:spTgt spid="15"/>
                                        </p:tgtEl>
                                      </p:cBhvr>
                                    </p:animEffect>
                                    <p:set>
                                      <p:cBhvr>
                                        <p:cTn id="59" dur="1" fill="hold">
                                          <p:stCondLst>
                                            <p:cond delay="499"/>
                                          </p:stCondLst>
                                        </p:cTn>
                                        <p:tgtEl>
                                          <p:spTgt spid="15"/>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1" nodeType="click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250"/>
                                        <p:tgtEl>
                                          <p:spTgt spid="7"/>
                                        </p:tgtEl>
                                      </p:cBhvr>
                                    </p:animEffect>
                                  </p:childTnLst>
                                </p:cTn>
                              </p:par>
                              <p:par>
                                <p:cTn id="65" presetID="10" presetClass="entr" presetSubtype="0" fill="hold" grpId="1" nodeType="with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250"/>
                                        <p:tgtEl>
                                          <p:spTgt spid="8"/>
                                        </p:tgtEl>
                                      </p:cBhvr>
                                    </p:animEffect>
                                  </p:childTnLst>
                                </p:cTn>
                              </p:par>
                              <p:par>
                                <p:cTn id="68" presetID="10" presetClass="entr" presetSubtype="0" fill="hold" grpId="1" nodeType="with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250"/>
                                        <p:tgtEl>
                                          <p:spTgt spid="9"/>
                                        </p:tgtEl>
                                      </p:cBhvr>
                                    </p:animEffect>
                                  </p:childTnLst>
                                </p:cTn>
                              </p:par>
                              <p:par>
                                <p:cTn id="71" presetID="0" presetClass="path" presetSubtype="0" accel="50000" decel="50000" fill="hold" grpId="2" nodeType="withEffect">
                                  <p:stCondLst>
                                    <p:cond delay="0"/>
                                  </p:stCondLst>
                                  <p:childTnLst>
                                    <p:animMotion origin="layout" path="M 1.66667E-6 4.44444E-6 C 0.00104 -0.05602 0.00173 -0.11274 -0.00139 -0.15209 C -0.00469 -0.1919 -0.00868 -0.21343 -0.01945 -0.23797 C -0.03038 -0.2625 -0.04827 -0.28403 -0.06684 -0.29862 C -0.08542 -0.3132 -0.10851 -0.32014 -0.1316 -0.32547 C -0.15469 -0.33056 -0.18993 -0.3294 -0.20521 -0.33033 " pathEditMode="relative" rAng="0" ptsTypes="AAAAAA">
                                      <p:cBhvr>
                                        <p:cTn id="72" dur="2000" fill="hold"/>
                                        <p:tgtEl>
                                          <p:spTgt spid="7"/>
                                        </p:tgtEl>
                                        <p:attrNameLst>
                                          <p:attrName>ppt_x</p:attrName>
                                          <p:attrName>ppt_y</p:attrName>
                                        </p:attrNameLst>
                                      </p:cBhvr>
                                      <p:rCtr x="-10226" y="-16528"/>
                                    </p:animMotion>
                                  </p:childTnLst>
                                </p:cTn>
                              </p:par>
                              <p:par>
                                <p:cTn id="73" presetID="0" presetClass="path" presetSubtype="0" accel="50000" decel="50000" fill="hold" grpId="2" nodeType="withEffect">
                                  <p:stCondLst>
                                    <p:cond delay="0"/>
                                  </p:stCondLst>
                                  <p:childTnLst>
                                    <p:animMotion origin="layout" path="M 5E-6 -1.11111E-6 L 0.0158 -0.23634 " pathEditMode="relative" rAng="0" ptsTypes="AA">
                                      <p:cBhvr>
                                        <p:cTn id="74" dur="2000" fill="hold"/>
                                        <p:tgtEl>
                                          <p:spTgt spid="9"/>
                                        </p:tgtEl>
                                        <p:attrNameLst>
                                          <p:attrName>ppt_x</p:attrName>
                                          <p:attrName>ppt_y</p:attrName>
                                        </p:attrNameLst>
                                      </p:cBhvr>
                                      <p:rCtr x="781" y="-11829"/>
                                    </p:animMotion>
                                  </p:childTnLst>
                                </p:cTn>
                              </p:par>
                              <p:par>
                                <p:cTn id="75" presetID="0" presetClass="path" presetSubtype="0" accel="50000" decel="50000" fill="hold" grpId="2" nodeType="withEffect">
                                  <p:stCondLst>
                                    <p:cond delay="0"/>
                                  </p:stCondLst>
                                  <p:childTnLst>
                                    <p:animMotion origin="layout" path="M 1.11111E-6 -2.22222E-6 C -0.01198 -0.03588 -0.0257 -0.07338 -0.02865 -0.11088 C -0.03177 -0.14815 -0.03056 -0.19259 -0.0184 -0.2243 C -0.00625 -0.25602 0.01771 -0.28472 0.04427 -0.30139 C 0.07101 -0.31828 0.10035 -0.3206 0.14167 -0.32523 C 0.18281 -0.32963 0.26094 -0.32824 0.29253 -0.32893 " pathEditMode="relative" rAng="0" ptsTypes="AAAAAA">
                                      <p:cBhvr>
                                        <p:cTn id="76" dur="2000" fill="hold"/>
                                        <p:tgtEl>
                                          <p:spTgt spid="8"/>
                                        </p:tgtEl>
                                        <p:attrNameLst>
                                          <p:attrName>ppt_x</p:attrName>
                                          <p:attrName>ppt_y</p:attrName>
                                        </p:attrNameLst>
                                      </p:cBhvr>
                                      <p:rCtr x="13125" y="-16458"/>
                                    </p:animMotion>
                                  </p:childTnLst>
                                </p:cTn>
                              </p:par>
                              <p:par>
                                <p:cTn id="77" presetID="10" presetClass="exit" presetSubtype="0" fill="hold" grpId="1" nodeType="withEffect">
                                  <p:stCondLst>
                                    <p:cond delay="0"/>
                                  </p:stCondLst>
                                  <p:childTnLst>
                                    <p:animEffect transition="out" filter="fade">
                                      <p:cBhvr>
                                        <p:cTn id="78" dur="1250"/>
                                        <p:tgtEl>
                                          <p:spTgt spid="3074"/>
                                        </p:tgtEl>
                                      </p:cBhvr>
                                    </p:animEffect>
                                    <p:set>
                                      <p:cBhvr>
                                        <p:cTn id="79" dur="1" fill="hold">
                                          <p:stCondLst>
                                            <p:cond delay="1249"/>
                                          </p:stCondLst>
                                        </p:cTn>
                                        <p:tgtEl>
                                          <p:spTgt spid="3074"/>
                                        </p:tgtEl>
                                        <p:attrNameLst>
                                          <p:attrName>style.visibility</p:attrName>
                                        </p:attrNameLst>
                                      </p:cBhvr>
                                      <p:to>
                                        <p:strVal val="hidden"/>
                                      </p:to>
                                    </p:set>
                                  </p:childTnLst>
                                </p:cTn>
                              </p:par>
                              <p:par>
                                <p:cTn id="80" presetID="10" presetClass="exit" presetSubtype="0" fill="hold" grpId="2" nodeType="withEffect">
                                  <p:stCondLst>
                                    <p:cond delay="0"/>
                                  </p:stCondLst>
                                  <p:childTnLst>
                                    <p:animEffect transition="out" filter="fade">
                                      <p:cBhvr>
                                        <p:cTn id="81" dur="500"/>
                                        <p:tgtEl>
                                          <p:spTgt spid="5"/>
                                        </p:tgtEl>
                                      </p:cBhvr>
                                    </p:animEffect>
                                    <p:set>
                                      <p:cBhvr>
                                        <p:cTn id="82" dur="1" fill="hold">
                                          <p:stCondLst>
                                            <p:cond delay="499"/>
                                          </p:stCondLst>
                                        </p:cTn>
                                        <p:tgtEl>
                                          <p:spTgt spid="5"/>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500"/>
                                        <p:tgtEl>
                                          <p:spTgt spid="6"/>
                                        </p:tgtEl>
                                      </p:cBhvr>
                                    </p:animEffect>
                                    <p:set>
                                      <p:cBhvr>
                                        <p:cTn id="85" dur="1" fill="hold">
                                          <p:stCondLst>
                                            <p:cond delay="499"/>
                                          </p:stCondLst>
                                        </p:cTn>
                                        <p:tgtEl>
                                          <p:spTgt spid="6"/>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1"/>
                                        </p:tgtEl>
                                      </p:cBhvr>
                                    </p:animEffect>
                                    <p:set>
                                      <p:cBhvr>
                                        <p:cTn id="88" dur="1" fill="hold">
                                          <p:stCondLst>
                                            <p:cond delay="499"/>
                                          </p:stCondLst>
                                        </p:cTn>
                                        <p:tgtEl>
                                          <p:spTgt spid="11"/>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2"/>
                                        </p:tgtEl>
                                      </p:cBhvr>
                                    </p:animEffect>
                                    <p:set>
                                      <p:cBhvr>
                                        <p:cTn id="91" dur="1" fill="hold">
                                          <p:stCondLst>
                                            <p:cond delay="499"/>
                                          </p:stCondLst>
                                        </p:cTn>
                                        <p:tgtEl>
                                          <p:spTgt spid="12"/>
                                        </p:tgtEl>
                                        <p:attrNameLst>
                                          <p:attrName>style.visibility</p:attrName>
                                        </p:attrNameLst>
                                      </p:cBhvr>
                                      <p:to>
                                        <p:strVal val="hidden"/>
                                      </p:to>
                                    </p:set>
                                  </p:childTnLst>
                                </p:cTn>
                              </p:par>
                              <p:par>
                                <p:cTn id="92" presetID="53" presetClass="exit" presetSubtype="32" fill="hold" grpId="1" nodeType="withEffect">
                                  <p:stCondLst>
                                    <p:cond delay="0"/>
                                  </p:stCondLst>
                                  <p:childTnLst>
                                    <p:anim calcmode="lin" valueType="num">
                                      <p:cBhvr>
                                        <p:cTn id="93" dur="500"/>
                                        <p:tgtEl>
                                          <p:spTgt spid="16"/>
                                        </p:tgtEl>
                                        <p:attrNameLst>
                                          <p:attrName>ppt_w</p:attrName>
                                        </p:attrNameLst>
                                      </p:cBhvr>
                                      <p:tavLst>
                                        <p:tav tm="0">
                                          <p:val>
                                            <p:strVal val="ppt_w"/>
                                          </p:val>
                                        </p:tav>
                                        <p:tav tm="100000">
                                          <p:val>
                                            <p:fltVal val="0"/>
                                          </p:val>
                                        </p:tav>
                                      </p:tavLst>
                                    </p:anim>
                                    <p:anim calcmode="lin" valueType="num">
                                      <p:cBhvr>
                                        <p:cTn id="94" dur="500"/>
                                        <p:tgtEl>
                                          <p:spTgt spid="16"/>
                                        </p:tgtEl>
                                        <p:attrNameLst>
                                          <p:attrName>ppt_h</p:attrName>
                                        </p:attrNameLst>
                                      </p:cBhvr>
                                      <p:tavLst>
                                        <p:tav tm="0">
                                          <p:val>
                                            <p:strVal val="ppt_h"/>
                                          </p:val>
                                        </p:tav>
                                        <p:tav tm="100000">
                                          <p:val>
                                            <p:fltVal val="0"/>
                                          </p:val>
                                        </p:tav>
                                      </p:tavLst>
                                    </p:anim>
                                    <p:animEffect transition="out" filter="fade">
                                      <p:cBhvr>
                                        <p:cTn id="95" dur="500"/>
                                        <p:tgtEl>
                                          <p:spTgt spid="16"/>
                                        </p:tgtEl>
                                      </p:cBhvr>
                                    </p:animEffect>
                                    <p:set>
                                      <p:cBhvr>
                                        <p:cTn id="9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5" grpId="0"/>
      <p:bldP spid="5" grpId="1"/>
      <p:bldP spid="5" grpId="2"/>
      <p:bldP spid="3074" grpId="0"/>
      <p:bldP spid="3074" grpId="1"/>
      <p:bldP spid="4" grpId="0"/>
      <p:bldP spid="7" grpId="1"/>
      <p:bldP spid="7" grpId="2"/>
      <p:bldP spid="8" grpId="1"/>
      <p:bldP spid="8" grpId="2"/>
      <p:bldP spid="9" grpId="1"/>
      <p:bldP spid="9" grpId="2"/>
      <p:bldP spid="11" grpId="0"/>
      <p:bldP spid="11" grpId="1"/>
      <p:bldP spid="12" grpId="0"/>
      <p:bldP spid="12" grpId="1"/>
      <p:bldP spid="13" grpId="0"/>
      <p:bldP spid="13" grpId="1"/>
      <p:bldP spid="15" grpId="0"/>
      <p:bldP spid="15" grpId="1"/>
      <p:bldP spid="16" grpId="0"/>
      <p:bldP spid="1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txBox="1">
            <a:spLocks/>
          </p:cNvSpPr>
          <p:nvPr/>
        </p:nvSpPr>
        <p:spPr>
          <a:xfrm>
            <a:off x="5586026" y="0"/>
            <a:ext cx="1706025" cy="84743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grief</a:t>
            </a:r>
          </a:p>
        </p:txBody>
      </p:sp>
      <p:sp>
        <p:nvSpPr>
          <p:cNvPr id="10" name="Title 1"/>
          <p:cNvSpPr txBox="1">
            <a:spLocks/>
          </p:cNvSpPr>
          <p:nvPr/>
        </p:nvSpPr>
        <p:spPr>
          <a:xfrm>
            <a:off x="4829363" y="5441839"/>
            <a:ext cx="246471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our love</a:t>
            </a:r>
          </a:p>
        </p:txBody>
      </p:sp>
      <p:sp>
        <p:nvSpPr>
          <p:cNvPr id="9" name="Title 1"/>
          <p:cNvSpPr txBox="1">
            <a:spLocks/>
          </p:cNvSpPr>
          <p:nvPr/>
        </p:nvSpPr>
        <p:spPr>
          <a:xfrm>
            <a:off x="2895575" y="5434111"/>
            <a:ext cx="2163777" cy="9563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reaffirm</a:t>
            </a:r>
          </a:p>
        </p:txBody>
      </p:sp>
      <p:sp>
        <p:nvSpPr>
          <p:cNvPr id="7" name="Title 1"/>
          <p:cNvSpPr txBox="1">
            <a:spLocks/>
          </p:cNvSpPr>
          <p:nvPr/>
        </p:nvSpPr>
        <p:spPr>
          <a:xfrm>
            <a:off x="2206218" y="3597835"/>
            <a:ext cx="2076415" cy="9638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forgive</a:t>
            </a:r>
          </a:p>
        </p:txBody>
      </p:sp>
      <p:sp>
        <p:nvSpPr>
          <p:cNvPr id="8" name="Title 1"/>
          <p:cNvSpPr txBox="1">
            <a:spLocks/>
          </p:cNvSpPr>
          <p:nvPr/>
        </p:nvSpPr>
        <p:spPr>
          <a:xfrm>
            <a:off x="4601573" y="3586262"/>
            <a:ext cx="2499442" cy="983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comfort</a:t>
            </a:r>
          </a:p>
        </p:txBody>
      </p:sp>
      <p:sp>
        <p:nvSpPr>
          <p:cNvPr id="3074" name="Rectangle 2"/>
          <p:cNvSpPr>
            <a:spLocks noGrp="1" noChangeArrowheads="1"/>
          </p:cNvSpPr>
          <p:nvPr>
            <p:ph type="title"/>
          </p:nvPr>
        </p:nvSpPr>
        <p:spPr>
          <a:xfrm>
            <a:off x="359231" y="198438"/>
            <a:ext cx="8414657" cy="6507162"/>
          </a:xfrm>
        </p:spPr>
        <p:txBody>
          <a:bodyPr>
            <a:scene3d>
              <a:camera prst="orthographicFront"/>
              <a:lightRig rig="flat" dir="t"/>
            </a:scene3d>
            <a:sp3d extrusionH="57150" prstMaterial="plastic">
              <a:bevelT w="38100" h="38100"/>
            </a:sp3d>
          </a:bodyPr>
          <a:lstStyle/>
          <a:p>
            <a:pPr eaLnBrk="1" hangingPunct="1"/>
            <a:r>
              <a:rPr lang="en-US" altLang="en-US" sz="4000" b="1" dirty="0">
                <a:ln w="952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But if anyone has caused grief, he has not grieved me, but all of you to some extent -- not to be too severe. This punishment which was inflicted by the majority is sufficient for such a man, so that, on the contrary, you ought rather to forgive and comfort him, lest perhaps such a one be swallowed up with too much sorrow. Therefore I urge you to reaffirm your love to him. </a:t>
            </a:r>
            <a:r>
              <a:rPr lang="en-US" altLang="en-US" sz="3200" b="1" i="1" dirty="0">
                <a:ln w="952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2</a:t>
            </a:r>
            <a:r>
              <a:rPr lang="en-US" altLang="en-US" sz="3200" b="1" i="1" baseline="30000" dirty="0">
                <a:ln w="952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952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Corinthians 2:5-8</a:t>
            </a:r>
            <a:r>
              <a:rPr lang="en-US" altLang="en-US" sz="4000" b="1" i="1" dirty="0">
                <a:ln w="952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952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
        <p:nvSpPr>
          <p:cNvPr id="11" name="Rectangle 2"/>
          <p:cNvSpPr txBox="1">
            <a:spLocks noChangeArrowheads="1"/>
          </p:cNvSpPr>
          <p:nvPr/>
        </p:nvSpPr>
        <p:spPr bwMode="auto">
          <a:xfrm>
            <a:off x="359231" y="198438"/>
            <a:ext cx="8414657" cy="6507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952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But if anyone has caused grief, he has not grieved me, but all of you to some extent -- not to be too severe. This punishment which was inflicted by the majority is sufficient for such a man, so that, on the contrary, you ought rather to </a:t>
            </a:r>
            <a:r>
              <a:rPr lang="en-US" altLang="en-US" sz="4000" b="1" kern="0" dirty="0">
                <a:ln w="9525"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forgive </a:t>
            </a:r>
            <a:r>
              <a:rPr lang="en-US" altLang="en-US" sz="4000" b="1" kern="0" dirty="0">
                <a:ln w="952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and </a:t>
            </a:r>
            <a:r>
              <a:rPr lang="en-US" altLang="en-US" sz="4000" b="1" kern="0" dirty="0">
                <a:ln w="9525"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comfort </a:t>
            </a:r>
            <a:r>
              <a:rPr lang="en-US" altLang="en-US" sz="4000" b="1" kern="0" dirty="0">
                <a:ln w="952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him, lest perhaps such a one be swallowed up with too much sorrow. Therefore I urge you to </a:t>
            </a:r>
            <a:r>
              <a:rPr lang="en-US" altLang="en-US" sz="4000" b="1" kern="0" dirty="0">
                <a:ln w="9525"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reaffirm </a:t>
            </a:r>
            <a:r>
              <a:rPr lang="en-US" altLang="en-US" sz="4000" b="1" kern="0" dirty="0">
                <a:ln w="952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y</a:t>
            </a:r>
            <a:r>
              <a:rPr lang="en-US" altLang="en-US" sz="4000" b="1" kern="0" dirty="0">
                <a:ln w="9525"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our love </a:t>
            </a:r>
            <a:r>
              <a:rPr lang="en-US" altLang="en-US" sz="4000" b="1" kern="0" dirty="0">
                <a:ln w="952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to him. </a:t>
            </a:r>
            <a:r>
              <a:rPr lang="en-US" altLang="en-US" sz="3200" b="1" i="1" kern="0" dirty="0">
                <a:ln w="952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2</a:t>
            </a:r>
            <a:r>
              <a:rPr lang="en-US" altLang="en-US" sz="3200" b="1" i="1" kern="0" baseline="30000" dirty="0">
                <a:ln w="952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nd</a:t>
            </a:r>
            <a:r>
              <a:rPr lang="en-US" altLang="en-US" sz="3200" b="1" i="1" kern="0" dirty="0">
                <a:ln w="952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Corinthians 2:5-8</a:t>
            </a:r>
            <a:r>
              <a:rPr lang="en-US" altLang="en-US" sz="4000" b="1" i="1" kern="0" dirty="0">
                <a:ln w="952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a:t>
            </a:r>
            <a:r>
              <a:rPr lang="en-US" altLang="en-US" sz="3200" b="1" i="1" kern="0" dirty="0">
                <a:ln w="952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a:t>
            </a:r>
          </a:p>
        </p:txBody>
      </p:sp>
      <p:sp>
        <p:nvSpPr>
          <p:cNvPr id="12" name="Rectangle 2"/>
          <p:cNvSpPr txBox="1">
            <a:spLocks noChangeArrowheads="1"/>
          </p:cNvSpPr>
          <p:nvPr/>
        </p:nvSpPr>
        <p:spPr bwMode="auto">
          <a:xfrm>
            <a:off x="359231" y="198438"/>
            <a:ext cx="8414657" cy="6507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952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But if anyone has caused grief, he has not grieved me, but all of you to some extent -- not to be too severe. This </a:t>
            </a:r>
            <a:r>
              <a:rPr lang="en-US" altLang="en-US" sz="4000" b="1" kern="0" dirty="0">
                <a:ln w="9525"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punishment </a:t>
            </a:r>
            <a:r>
              <a:rPr lang="en-US" altLang="en-US" sz="4000" b="1" kern="0" dirty="0">
                <a:ln w="952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which was </a:t>
            </a:r>
            <a:r>
              <a:rPr lang="en-US" altLang="en-US" sz="4000" b="1" kern="0" dirty="0">
                <a:ln w="9525"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inflicted by the majority </a:t>
            </a:r>
            <a:r>
              <a:rPr lang="en-US" altLang="en-US" sz="4000" b="1" kern="0" dirty="0">
                <a:ln w="952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is sufficient for such a man, so that, on the contrary, you ought rather to forgive and comfort him, lest perhaps such a one be swallowed up with too much sorrow. Therefore I urge you to reaffirm your love to him. </a:t>
            </a:r>
            <a:r>
              <a:rPr lang="en-US" altLang="en-US" sz="3200" b="1" i="1" kern="0" dirty="0">
                <a:ln w="952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2</a:t>
            </a:r>
            <a:r>
              <a:rPr lang="en-US" altLang="en-US" sz="3200" b="1" i="1" kern="0" baseline="30000" dirty="0">
                <a:ln w="952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nd</a:t>
            </a:r>
            <a:r>
              <a:rPr lang="en-US" altLang="en-US" sz="3200" b="1" i="1" kern="0" dirty="0">
                <a:ln w="952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Corinthians 2:5-8</a:t>
            </a:r>
            <a:r>
              <a:rPr lang="en-US" altLang="en-US" sz="4000" b="1" i="1" kern="0" dirty="0">
                <a:ln w="952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a:t>
            </a:r>
            <a:r>
              <a:rPr lang="en-US" altLang="en-US" sz="3200" b="1" i="1" kern="0" dirty="0">
                <a:ln w="952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a:t>
            </a:r>
          </a:p>
        </p:txBody>
      </p:sp>
      <p:sp>
        <p:nvSpPr>
          <p:cNvPr id="4" name="Title 1"/>
          <p:cNvSpPr txBox="1">
            <a:spLocks/>
          </p:cNvSpPr>
          <p:nvPr/>
        </p:nvSpPr>
        <p:spPr>
          <a:xfrm>
            <a:off x="4579821" y="593203"/>
            <a:ext cx="240378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rgbClr val="9966FF"/>
                  </a:glow>
                  <a:outerShdw blurRad="50800" algn="tl" rotWithShape="0">
                    <a:srgbClr val="000000"/>
                  </a:outerShdw>
                </a:effectLst>
                <a:latin typeface="Calibri" panose="020F0502020204030204" pitchFamily="34" charset="0"/>
              </a:rPr>
              <a:t>all of you</a:t>
            </a:r>
            <a:endParaRPr lang="en-US" sz="4000" b="1" dirty="0">
              <a:ln w="17780" cmpd="sng">
                <a:no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endParaRPr>
          </a:p>
        </p:txBody>
      </p:sp>
      <p:sp>
        <p:nvSpPr>
          <p:cNvPr id="5" name="Rectangle 12"/>
          <p:cNvSpPr>
            <a:spLocks noChangeArrowheads="1"/>
          </p:cNvSpPr>
          <p:nvPr/>
        </p:nvSpPr>
        <p:spPr bwMode="auto">
          <a:xfrm>
            <a:off x="1707265" y="4515090"/>
            <a:ext cx="318882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unrise" dir="t"/>
            </a:scene3d>
            <a:sp3d extrusionH="57150" prstMaterial="plastic">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ln w="3175">
                  <a:solidFill>
                    <a:sysClr val="windowText" lastClr="000000"/>
                  </a:solidFill>
                </a:ln>
                <a:solidFill>
                  <a:srgbClr val="FF0000"/>
                </a:solidFill>
                <a:effectLst>
                  <a:glow rad="63500">
                    <a:schemeClr val="bg1"/>
                  </a:glow>
                </a:effectLst>
                <a:latin typeface="Calibri" panose="020F0502020204030204" pitchFamily="34" charset="0"/>
              </a:rPr>
              <a:t>inflict pain ?</a:t>
            </a:r>
            <a:endParaRPr lang="en-US" altLang="en-US" sz="4400" b="1" i="1" dirty="0">
              <a:ln w="3175">
                <a:solidFill>
                  <a:sysClr val="windowText" lastClr="000000"/>
                </a:solidFill>
              </a:ln>
              <a:solidFill>
                <a:srgbClr val="FF0000"/>
              </a:solidFill>
              <a:effectLst>
                <a:glow rad="63500">
                  <a:schemeClr val="bg1"/>
                </a:glow>
              </a:effectLst>
              <a:latin typeface="Calibri" panose="020F0502020204030204" pitchFamily="34" charset="0"/>
            </a:endParaRPr>
          </a:p>
        </p:txBody>
      </p:sp>
      <p:sp>
        <p:nvSpPr>
          <p:cNvPr id="13" name="Title 1"/>
          <p:cNvSpPr txBox="1">
            <a:spLocks/>
          </p:cNvSpPr>
          <p:nvPr/>
        </p:nvSpPr>
        <p:spPr>
          <a:xfrm>
            <a:off x="3557911" y="2707105"/>
            <a:ext cx="3913700"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C00000"/>
                  </a:glow>
                  <a:outerShdw blurRad="50800" algn="tl" rotWithShape="0">
                    <a:srgbClr val="000000"/>
                  </a:outerShdw>
                </a:effectLst>
                <a:latin typeface="Calibri" panose="020F0502020204030204" pitchFamily="34" charset="0"/>
              </a:rPr>
              <a:t>repentance</a:t>
            </a:r>
          </a:p>
        </p:txBody>
      </p:sp>
      <p:sp>
        <p:nvSpPr>
          <p:cNvPr id="14" name="Rectangle 2">
            <a:extLst>
              <a:ext uri="{FF2B5EF4-FFF2-40B4-BE49-F238E27FC236}">
                <a16:creationId xmlns:a16="http://schemas.microsoft.com/office/drawing/2014/main" id="{260311C7-8FCA-4995-8C30-95E73BE4D9A7}"/>
              </a:ext>
            </a:extLst>
          </p:cNvPr>
          <p:cNvSpPr txBox="1">
            <a:spLocks noChangeArrowheads="1"/>
          </p:cNvSpPr>
          <p:nvPr/>
        </p:nvSpPr>
        <p:spPr bwMode="auto">
          <a:xfrm>
            <a:off x="5768408" y="22485"/>
            <a:ext cx="1336594" cy="764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grief</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9D3ACCFF-25B3-4D04-9789-9B26D07FC02A}"/>
              </a:ext>
            </a:extLst>
          </p:cNvPr>
          <p:cNvSpPr txBox="1">
            <a:spLocks noChangeArrowheads="1"/>
          </p:cNvSpPr>
          <p:nvPr/>
        </p:nvSpPr>
        <p:spPr bwMode="auto">
          <a:xfrm>
            <a:off x="2404921" y="3672590"/>
            <a:ext cx="1677400" cy="775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forgive</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79F0751F-F655-4C60-8BBD-944417B44F72}"/>
              </a:ext>
            </a:extLst>
          </p:cNvPr>
          <p:cNvSpPr txBox="1">
            <a:spLocks noChangeArrowheads="1"/>
          </p:cNvSpPr>
          <p:nvPr/>
        </p:nvSpPr>
        <p:spPr bwMode="auto">
          <a:xfrm>
            <a:off x="4800502" y="3680085"/>
            <a:ext cx="2097471" cy="768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comfort</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EA628A31-83E7-4ED3-B71A-C4FF84D08ADC}"/>
              </a:ext>
            </a:extLst>
          </p:cNvPr>
          <p:cNvSpPr txBox="1">
            <a:spLocks noChangeArrowheads="1"/>
          </p:cNvSpPr>
          <p:nvPr/>
        </p:nvSpPr>
        <p:spPr bwMode="auto">
          <a:xfrm>
            <a:off x="2959564" y="5516685"/>
            <a:ext cx="2025749" cy="747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reaffirm</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0171E9DB-D596-4E2B-8322-854CAB028F03}"/>
              </a:ext>
            </a:extLst>
          </p:cNvPr>
          <p:cNvSpPr txBox="1">
            <a:spLocks noChangeArrowheads="1"/>
          </p:cNvSpPr>
          <p:nvPr/>
        </p:nvSpPr>
        <p:spPr bwMode="auto">
          <a:xfrm>
            <a:off x="4887632" y="5507007"/>
            <a:ext cx="2349468" cy="767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our love</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6">
            <a:extLst>
              <a:ext uri="{FF2B5EF4-FFF2-40B4-BE49-F238E27FC236}">
                <a16:creationId xmlns:a16="http://schemas.microsoft.com/office/drawing/2014/main" id="{F2C1AB93-FC32-4E63-A90D-5C0D3E485FF3}"/>
              </a:ext>
            </a:extLst>
          </p:cNvPr>
          <p:cNvSpPr>
            <a:spLocks noChangeArrowheads="1"/>
          </p:cNvSpPr>
          <p:nvPr/>
        </p:nvSpPr>
        <p:spPr bwMode="auto">
          <a:xfrm>
            <a:off x="2672329" y="3535485"/>
            <a:ext cx="1045428" cy="1120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a:ln w="11430"/>
                <a:solidFill>
                  <a:srgbClr val="FF0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X</a:t>
            </a:r>
          </a:p>
        </p:txBody>
      </p:sp>
      <p:sp>
        <p:nvSpPr>
          <p:cNvPr id="20" name="Rectangle 6">
            <a:extLst>
              <a:ext uri="{FF2B5EF4-FFF2-40B4-BE49-F238E27FC236}">
                <a16:creationId xmlns:a16="http://schemas.microsoft.com/office/drawing/2014/main" id="{82B3413B-F245-410F-B2B3-D03A684A355B}"/>
              </a:ext>
            </a:extLst>
          </p:cNvPr>
          <p:cNvSpPr>
            <a:spLocks noChangeArrowheads="1"/>
          </p:cNvSpPr>
          <p:nvPr/>
        </p:nvSpPr>
        <p:spPr bwMode="auto">
          <a:xfrm>
            <a:off x="5391466" y="3535486"/>
            <a:ext cx="1045428" cy="1120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a:ln w="11430"/>
                <a:solidFill>
                  <a:srgbClr val="FF0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X</a:t>
            </a:r>
          </a:p>
        </p:txBody>
      </p:sp>
    </p:spTree>
    <p:extLst>
      <p:ext uri="{BB962C8B-B14F-4D97-AF65-F5344CB8AC3E}">
        <p14:creationId xmlns:p14="http://schemas.microsoft.com/office/powerpoint/2010/main" val="328099672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0"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dissolve">
                                      <p:cBhvr>
                                        <p:cTn id="34" dur="500">
                                          <p:stCondLst>
                                            <p:cond delay="0"/>
                                          </p:stCondLst>
                                        </p:cTn>
                                        <p:tgtEl>
                                          <p:spTgt spid="13"/>
                                        </p:tgtEl>
                                      </p:cBhvr>
                                    </p:animEffect>
                                    <p:anim to="" calcmode="lin" valueType="num">
                                      <p:cBhvr>
                                        <p:cTn id="35"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36" dur="500" fill="hold">
                                          <p:stCondLst>
                                            <p:cond delay="0"/>
                                          </p:stCondLst>
                                        </p:cTn>
                                        <p:tgtEl>
                                          <p:spTgt spid="13"/>
                                        </p:tgtEl>
                                        <p:attrNameLst>
                                          <p:attrName>ppt_h</p:attrName>
                                        </p:attrNameLst>
                                      </p:cBhvr>
                                      <p:tavLst>
                                        <p:tav tm="0">
                                          <p:val>
                                            <p:strVal val="#ppt_h*4"/>
                                          </p:val>
                                        </p:tav>
                                        <p:tav tm="100000">
                                          <p:val>
                                            <p:strVal val="#ppt_h"/>
                                          </p:val>
                                        </p:tav>
                                      </p:tavLst>
                                    </p:anim>
                                  </p:childTnLst>
                                </p:cTn>
                              </p:par>
                              <p:par>
                                <p:cTn id="37" presetID="10" presetClass="exit" presetSubtype="0" fill="hold" grpId="1" nodeType="withEffect">
                                  <p:stCondLst>
                                    <p:cond delay="0"/>
                                  </p:stCondLst>
                                  <p:childTnLst>
                                    <p:animEffect transition="out" filter="fade">
                                      <p:cBhvr>
                                        <p:cTn id="38" dur="500"/>
                                        <p:tgtEl>
                                          <p:spTgt spid="12"/>
                                        </p:tgtEl>
                                      </p:cBhvr>
                                    </p:animEffect>
                                    <p:set>
                                      <p:cBhvr>
                                        <p:cTn id="39" dur="1" fill="hold">
                                          <p:stCondLst>
                                            <p:cond delay="499"/>
                                          </p:stCondLst>
                                        </p:cTn>
                                        <p:tgtEl>
                                          <p:spTgt spid="1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left)">
                                      <p:cBhvr>
                                        <p:cTn id="44" dur="500"/>
                                        <p:tgtEl>
                                          <p:spTgt spid="7"/>
                                        </p:tgtEl>
                                      </p:cBhvr>
                                    </p:animEffect>
                                  </p:childTnLst>
                                </p:cTn>
                              </p:par>
                              <p:par>
                                <p:cTn id="45" presetID="18" presetClass="emph" presetSubtype="0" fill="hold" grpId="1" nodeType="withEffect">
                                  <p:stCondLst>
                                    <p:cond delay="0"/>
                                  </p:stCondLst>
                                  <p:childTnLst>
                                    <p:set>
                                      <p:cBhvr override="childStyle">
                                        <p:cTn id="46" dur="500" fill="hold"/>
                                        <p:tgtEl>
                                          <p:spTgt spid="7"/>
                                        </p:tgtEl>
                                        <p:attrNameLst>
                                          <p:attrName>style.textDecorationUnderline</p:attrName>
                                        </p:attrNameLst>
                                      </p:cBhvr>
                                      <p:to>
                                        <p:strVal val="true"/>
                                      </p:to>
                                    </p:set>
                                  </p:childTnLst>
                                </p:cTn>
                              </p:par>
                              <p:par>
                                <p:cTn id="47" presetID="22" presetClass="entr" presetSubtype="8"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left)">
                                      <p:cBhvr>
                                        <p:cTn id="54" dur="500"/>
                                        <p:tgtEl>
                                          <p:spTgt spid="8"/>
                                        </p:tgtEl>
                                      </p:cBhvr>
                                    </p:animEffect>
                                  </p:childTnLst>
                                </p:cTn>
                              </p:par>
                              <p:par>
                                <p:cTn id="55" presetID="18" presetClass="emph" presetSubtype="0" fill="hold" grpId="1" nodeType="withEffect">
                                  <p:stCondLst>
                                    <p:cond delay="0"/>
                                  </p:stCondLst>
                                  <p:childTnLst>
                                    <p:set>
                                      <p:cBhvr override="childStyle">
                                        <p:cTn id="56" dur="500" fill="hold"/>
                                        <p:tgtEl>
                                          <p:spTgt spid="8"/>
                                        </p:tgtEl>
                                        <p:attrNameLst>
                                          <p:attrName>style.textDecorationUnderline</p:attrName>
                                        </p:attrNameLst>
                                      </p:cBhvr>
                                      <p:to>
                                        <p:strVal val="true"/>
                                      </p:to>
                                    </p:set>
                                  </p:childTnLst>
                                </p:cTn>
                              </p:par>
                              <p:par>
                                <p:cTn id="57" presetID="22" presetClass="entr" presetSubtype="8"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left)">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wipe(left)">
                                      <p:cBhvr>
                                        <p:cTn id="64" dur="500"/>
                                        <p:tgtEl>
                                          <p:spTgt spid="9"/>
                                        </p:tgtEl>
                                      </p:cBhvr>
                                    </p:animEffect>
                                  </p:childTnLst>
                                </p:cTn>
                              </p:par>
                              <p:par>
                                <p:cTn id="65" presetID="18" presetClass="emph" presetSubtype="0" fill="hold" grpId="1" nodeType="withEffect">
                                  <p:stCondLst>
                                    <p:cond delay="0"/>
                                  </p:stCondLst>
                                  <p:childTnLst>
                                    <p:set>
                                      <p:cBhvr override="childStyle">
                                        <p:cTn id="66" dur="500" fill="hold"/>
                                        <p:tgtEl>
                                          <p:spTgt spid="9"/>
                                        </p:tgtEl>
                                        <p:attrNameLst>
                                          <p:attrName>style.textDecorationUnderline</p:attrName>
                                        </p:attrNameLst>
                                      </p:cBhvr>
                                      <p:to>
                                        <p:strVal val="true"/>
                                      </p:to>
                                    </p:set>
                                  </p:childTnLst>
                                </p:cTn>
                              </p:par>
                              <p:par>
                                <p:cTn id="67" presetID="22" presetClass="entr" presetSubtype="8"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left)">
                                      <p:cBhvr>
                                        <p:cTn id="69" dur="500"/>
                                        <p:tgtEl>
                                          <p:spTgt spid="17"/>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wipe(left)">
                                      <p:cBhvr>
                                        <p:cTn id="74" dur="500"/>
                                        <p:tgtEl>
                                          <p:spTgt spid="10"/>
                                        </p:tgtEl>
                                      </p:cBhvr>
                                    </p:animEffect>
                                  </p:childTnLst>
                                </p:cTn>
                              </p:par>
                              <p:par>
                                <p:cTn id="75" presetID="18" presetClass="emph" presetSubtype="0" fill="hold" grpId="1" nodeType="withEffect">
                                  <p:stCondLst>
                                    <p:cond delay="0"/>
                                  </p:stCondLst>
                                  <p:childTnLst>
                                    <p:set>
                                      <p:cBhvr override="childStyle">
                                        <p:cTn id="76" dur="500" fill="hold"/>
                                        <p:tgtEl>
                                          <p:spTgt spid="10"/>
                                        </p:tgtEl>
                                        <p:attrNameLst>
                                          <p:attrName>style.textDecorationUnderline</p:attrName>
                                        </p:attrNameLst>
                                      </p:cBhvr>
                                      <p:to>
                                        <p:strVal val="true"/>
                                      </p:to>
                                    </p:set>
                                  </p:childTnLst>
                                </p:cTn>
                              </p:par>
                              <p:par>
                                <p:cTn id="77" presetID="22" presetClass="entr" presetSubtype="8" fill="hold" grpId="0"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wipe(left)">
                                      <p:cBhvr>
                                        <p:cTn id="79" dur="500"/>
                                        <p:tgtEl>
                                          <p:spTgt spid="18"/>
                                        </p:tgtEl>
                                      </p:cBhvr>
                                    </p:animEffect>
                                  </p:childTnLst>
                                </p:cTn>
                              </p:par>
                            </p:childTnLst>
                          </p:cTn>
                        </p:par>
                      </p:childTnLst>
                    </p:cTn>
                  </p:par>
                  <p:par>
                    <p:cTn id="80" fill="hold">
                      <p:stCondLst>
                        <p:cond delay="indefinite"/>
                      </p:stCondLst>
                      <p:childTnLst>
                        <p:par>
                          <p:cTn id="81" fill="hold">
                            <p:stCondLst>
                              <p:cond delay="0"/>
                            </p:stCondLst>
                            <p:childTnLst>
                              <p:par>
                                <p:cTn id="82" presetID="39" presetClass="entr" presetSubtype="0" accel="100000" fill="hold" grpId="0" nodeType="clickEffect">
                                  <p:stCondLst>
                                    <p:cond delay="0"/>
                                  </p:stCondLst>
                                  <p:childTnLst>
                                    <p:set>
                                      <p:cBhvr>
                                        <p:cTn id="83" dur="1" fill="hold">
                                          <p:stCondLst>
                                            <p:cond delay="0"/>
                                          </p:stCondLst>
                                        </p:cTn>
                                        <p:tgtEl>
                                          <p:spTgt spid="5"/>
                                        </p:tgtEl>
                                        <p:attrNameLst>
                                          <p:attrName>style.visibility</p:attrName>
                                        </p:attrNameLst>
                                      </p:cBhvr>
                                      <p:to>
                                        <p:strVal val="visible"/>
                                      </p:to>
                                    </p:set>
                                    <p:anim calcmode="lin" valueType="num">
                                      <p:cBhvr>
                                        <p:cTn id="84"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85"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86"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87" dur="1000" fill="hold"/>
                                        <p:tgtEl>
                                          <p:spTgt spid="5"/>
                                        </p:tgtEl>
                                        <p:attrNameLst>
                                          <p:attrName>ppt_y</p:attrName>
                                        </p:attrNameLst>
                                      </p:cBhvr>
                                      <p:tavLst>
                                        <p:tav tm="0">
                                          <p:val>
                                            <p:strVal val="#ppt_y"/>
                                          </p:val>
                                        </p:tav>
                                        <p:tav tm="100000">
                                          <p:val>
                                            <p:strVal val="#ppt_y"/>
                                          </p:val>
                                        </p:tav>
                                      </p:tavLst>
                                    </p:anim>
                                  </p:childTnLst>
                                </p:cTn>
                              </p:par>
                              <p:par>
                                <p:cTn id="88" presetID="0" presetClass="entr" presetSubtype="0" fill="hold" grpId="0" nodeType="withEffect">
                                  <p:stCondLst>
                                    <p:cond delay="500"/>
                                  </p:stCondLst>
                                  <p:childTnLst>
                                    <p:set>
                                      <p:cBhvr>
                                        <p:cTn id="89" dur="1" fill="hold">
                                          <p:stCondLst>
                                            <p:cond delay="0"/>
                                          </p:stCondLst>
                                        </p:cTn>
                                        <p:tgtEl>
                                          <p:spTgt spid="19"/>
                                        </p:tgtEl>
                                        <p:attrNameLst>
                                          <p:attrName>style.visibility</p:attrName>
                                        </p:attrNameLst>
                                      </p:cBhvr>
                                      <p:to>
                                        <p:strVal val="visible"/>
                                      </p:to>
                                    </p:set>
                                    <p:animEffect transition="in" filter="dissolve">
                                      <p:cBhvr>
                                        <p:cTn id="90" dur="500">
                                          <p:stCondLst>
                                            <p:cond delay="0"/>
                                          </p:stCondLst>
                                        </p:cTn>
                                        <p:tgtEl>
                                          <p:spTgt spid="19"/>
                                        </p:tgtEl>
                                      </p:cBhvr>
                                    </p:animEffect>
                                    <p:anim to="" calcmode="lin" valueType="num">
                                      <p:cBhvr>
                                        <p:cTn id="91"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92" dur="500" fill="hold">
                                          <p:stCondLst>
                                            <p:cond delay="0"/>
                                          </p:stCondLst>
                                        </p:cTn>
                                        <p:tgtEl>
                                          <p:spTgt spid="19"/>
                                        </p:tgtEl>
                                        <p:attrNameLst>
                                          <p:attrName>ppt_h</p:attrName>
                                        </p:attrNameLst>
                                      </p:cBhvr>
                                      <p:tavLst>
                                        <p:tav tm="0">
                                          <p:val>
                                            <p:strVal val="#ppt_h*4"/>
                                          </p:val>
                                        </p:tav>
                                        <p:tav tm="100000">
                                          <p:val>
                                            <p:strVal val="#ppt_h"/>
                                          </p:val>
                                        </p:tav>
                                      </p:tavLst>
                                    </p:anim>
                                  </p:childTnLst>
                                </p:cTn>
                              </p:par>
                              <p:par>
                                <p:cTn id="93" presetID="0" presetClass="entr" presetSubtype="0" fill="hold" grpId="0" nodeType="withEffect">
                                  <p:stCondLst>
                                    <p:cond delay="750"/>
                                  </p:stCondLst>
                                  <p:childTnLst>
                                    <p:set>
                                      <p:cBhvr>
                                        <p:cTn id="94" dur="1" fill="hold">
                                          <p:stCondLst>
                                            <p:cond delay="0"/>
                                          </p:stCondLst>
                                        </p:cTn>
                                        <p:tgtEl>
                                          <p:spTgt spid="20"/>
                                        </p:tgtEl>
                                        <p:attrNameLst>
                                          <p:attrName>style.visibility</p:attrName>
                                        </p:attrNameLst>
                                      </p:cBhvr>
                                      <p:to>
                                        <p:strVal val="visible"/>
                                      </p:to>
                                    </p:set>
                                    <p:animEffect transition="in" filter="dissolve">
                                      <p:cBhvr>
                                        <p:cTn id="95" dur="500">
                                          <p:stCondLst>
                                            <p:cond delay="0"/>
                                          </p:stCondLst>
                                        </p:cTn>
                                        <p:tgtEl>
                                          <p:spTgt spid="20"/>
                                        </p:tgtEl>
                                      </p:cBhvr>
                                    </p:animEffect>
                                    <p:anim to="" calcmode="lin" valueType="num">
                                      <p:cBhvr>
                                        <p:cTn id="96" dur="500" fill="hold">
                                          <p:stCondLst>
                                            <p:cond delay="0"/>
                                          </p:stCondLst>
                                        </p:cTn>
                                        <p:tgtEl>
                                          <p:spTgt spid="20"/>
                                        </p:tgtEl>
                                        <p:attrNameLst>
                                          <p:attrName>ppt_w</p:attrName>
                                        </p:attrNameLst>
                                      </p:cBhvr>
                                      <p:tavLst>
                                        <p:tav tm="0">
                                          <p:val>
                                            <p:strVal val="#ppt_w*4"/>
                                          </p:val>
                                        </p:tav>
                                        <p:tav tm="100000">
                                          <p:val>
                                            <p:strVal val="#ppt_w"/>
                                          </p:val>
                                        </p:tav>
                                      </p:tavLst>
                                    </p:anim>
                                    <p:anim to="" calcmode="lin" valueType="num">
                                      <p:cBhvr>
                                        <p:cTn id="97" dur="500" fill="hold">
                                          <p:stCondLst>
                                            <p:cond delay="0"/>
                                          </p:stCondLst>
                                        </p:cTn>
                                        <p:tgtEl>
                                          <p:spTgt spid="20"/>
                                        </p:tgtEl>
                                        <p:attrNameLst>
                                          <p:attrName>ppt_h</p:attrName>
                                        </p:attrNameLst>
                                      </p:cBhvr>
                                      <p:tavLst>
                                        <p:tav tm="0">
                                          <p:val>
                                            <p:strVal val="#ppt_h*4"/>
                                          </p:val>
                                        </p:tav>
                                        <p:tav tm="100000">
                                          <p:val>
                                            <p:strVal val="#ppt_h"/>
                                          </p:val>
                                        </p:tav>
                                      </p:tavLst>
                                    </p:anim>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1"/>
                                        </p:tgtEl>
                                        <p:attrNameLst>
                                          <p:attrName>style.visibility</p:attrName>
                                        </p:attrNameLst>
                                      </p:cBhvr>
                                      <p:to>
                                        <p:strVal val="visible"/>
                                      </p:to>
                                    </p:set>
                                    <p:animEffect transition="in" filter="fade">
                                      <p:cBhvr>
                                        <p:cTn id="102" dur="500"/>
                                        <p:tgtEl>
                                          <p:spTgt spid="11"/>
                                        </p:tgtEl>
                                      </p:cBhvr>
                                    </p:animEffect>
                                  </p:childTnLst>
                                </p:cTn>
                              </p:par>
                              <p:par>
                                <p:cTn id="103" presetID="42" presetClass="path" presetSubtype="0" accel="50000" decel="50000" fill="hold" grpId="2" nodeType="withEffect">
                                  <p:stCondLst>
                                    <p:cond delay="0"/>
                                  </p:stCondLst>
                                  <p:childTnLst>
                                    <p:animMotion origin="layout" path="M 5E-6 4.44444E-6 L -0.11893 0.16782 " pathEditMode="relative" rAng="0" ptsTypes="AA">
                                      <p:cBhvr>
                                        <p:cTn id="104" dur="1000" fill="hold"/>
                                        <p:tgtEl>
                                          <p:spTgt spid="13"/>
                                        </p:tgtEl>
                                        <p:attrNameLst>
                                          <p:attrName>ppt_x</p:attrName>
                                          <p:attrName>ppt_y</p:attrName>
                                        </p:attrNameLst>
                                      </p:cBhvr>
                                      <p:rCtr x="-5955" y="8380"/>
                                    </p:animMotion>
                                  </p:childTnLst>
                                </p:cTn>
                              </p:par>
                              <p:par>
                                <p:cTn id="105" presetID="6" presetClass="emph" presetSubtype="0" fill="hold" grpId="3" nodeType="withEffect">
                                  <p:stCondLst>
                                    <p:cond delay="0"/>
                                  </p:stCondLst>
                                  <p:childTnLst>
                                    <p:animScale>
                                      <p:cBhvr>
                                        <p:cTn id="106" dur="1000" fill="hold"/>
                                        <p:tgtEl>
                                          <p:spTgt spid="13"/>
                                        </p:tgtEl>
                                      </p:cBhvr>
                                      <p:by x="50000" y="50000"/>
                                    </p:animScale>
                                  </p:childTnLst>
                                </p:cTn>
                              </p:par>
                              <p:par>
                                <p:cTn id="107" presetID="0" presetClass="exit" presetSubtype="0" fill="hold" grpId="1" nodeType="withEffect">
                                  <p:stCondLst>
                                    <p:cond delay="0"/>
                                  </p:stCondLst>
                                  <p:childTnLst>
                                    <p:set>
                                      <p:cBhvr>
                                        <p:cTn id="108" dur="1" fill="hold">
                                          <p:stCondLst>
                                            <p:cond delay="999"/>
                                          </p:stCondLst>
                                        </p:cTn>
                                        <p:tgtEl>
                                          <p:spTgt spid="13"/>
                                        </p:tgtEl>
                                        <p:attrNameLst>
                                          <p:attrName>style.visibility</p:attrName>
                                        </p:attrNameLst>
                                      </p:cBhvr>
                                      <p:to>
                                        <p:strVal val="hidden"/>
                                      </p:to>
                                    </p:set>
                                    <p:animEffect transition="out" filter="dissolve">
                                      <p:cBhvr>
                                        <p:cTn id="109" dur="1000">
                                          <p:stCondLst>
                                            <p:cond delay="0"/>
                                          </p:stCondLst>
                                        </p:cTn>
                                        <p:tgtEl>
                                          <p:spTgt spid="13"/>
                                        </p:tgtEl>
                                      </p:cBhvr>
                                    </p:animEffect>
                                    <p:anim to="" calcmode="lin" valueType="num">
                                      <p:cBhvr>
                                        <p:cTn id="110" dur="1000" fill="hold">
                                          <p:stCondLst>
                                            <p:cond delay="0"/>
                                          </p:stCondLst>
                                        </p:cTn>
                                        <p:tgtEl>
                                          <p:spTgt spid="13"/>
                                        </p:tgtEl>
                                        <p:attrNameLst>
                                          <p:attrName>ppt_w</p:attrName>
                                        </p:attrNameLst>
                                      </p:cBhvr>
                                      <p:tavLst>
                                        <p:tav tm="0">
                                          <p:val>
                                            <p:strVal val="#ppt_w"/>
                                          </p:val>
                                        </p:tav>
                                        <p:tav tm="100000">
                                          <p:val>
                                            <p:strVal val="#ppt_w*4"/>
                                          </p:val>
                                        </p:tav>
                                      </p:tavLst>
                                    </p:anim>
                                    <p:anim to="" calcmode="lin" valueType="num">
                                      <p:cBhvr>
                                        <p:cTn id="111" dur="1000" fill="hold">
                                          <p:stCondLst>
                                            <p:cond delay="0"/>
                                          </p:stCondLst>
                                        </p:cTn>
                                        <p:tgtEl>
                                          <p:spTgt spid="13"/>
                                        </p:tgtEl>
                                        <p:attrNameLst>
                                          <p:attrName>ppt_h</p:attrName>
                                        </p:attrNameLst>
                                      </p:cBhvr>
                                      <p:tavLst>
                                        <p:tav tm="0">
                                          <p:val>
                                            <p:strVal val="#ppt_h"/>
                                          </p:val>
                                        </p:tav>
                                        <p:tav tm="100000">
                                          <p:val>
                                            <p:strVal val="#ppt_h*4"/>
                                          </p:val>
                                        </p:tav>
                                      </p:tavLst>
                                    </p:anim>
                                  </p:childTnLst>
                                </p:cTn>
                              </p:par>
                              <p:par>
                                <p:cTn id="112" presetID="10" presetClass="exit" presetSubtype="0" fill="hold" grpId="1" nodeType="withEffect">
                                  <p:stCondLst>
                                    <p:cond delay="0"/>
                                  </p:stCondLst>
                                  <p:childTnLst>
                                    <p:animEffect transition="out" filter="fade">
                                      <p:cBhvr>
                                        <p:cTn id="113" dur="500"/>
                                        <p:tgtEl>
                                          <p:spTgt spid="14"/>
                                        </p:tgtEl>
                                      </p:cBhvr>
                                    </p:animEffect>
                                    <p:set>
                                      <p:cBhvr>
                                        <p:cTn id="114" dur="1" fill="hold">
                                          <p:stCondLst>
                                            <p:cond delay="499"/>
                                          </p:stCondLst>
                                        </p:cTn>
                                        <p:tgtEl>
                                          <p:spTgt spid="14"/>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15"/>
                                        </p:tgtEl>
                                      </p:cBhvr>
                                    </p:animEffect>
                                    <p:set>
                                      <p:cBhvr>
                                        <p:cTn id="117" dur="1" fill="hold">
                                          <p:stCondLst>
                                            <p:cond delay="499"/>
                                          </p:stCondLst>
                                        </p:cTn>
                                        <p:tgtEl>
                                          <p:spTgt spid="15"/>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16"/>
                                        </p:tgtEl>
                                      </p:cBhvr>
                                    </p:animEffect>
                                    <p:set>
                                      <p:cBhvr>
                                        <p:cTn id="120" dur="1" fill="hold">
                                          <p:stCondLst>
                                            <p:cond delay="499"/>
                                          </p:stCondLst>
                                        </p:cTn>
                                        <p:tgtEl>
                                          <p:spTgt spid="16"/>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17"/>
                                        </p:tgtEl>
                                      </p:cBhvr>
                                    </p:animEffect>
                                    <p:set>
                                      <p:cBhvr>
                                        <p:cTn id="123" dur="1" fill="hold">
                                          <p:stCondLst>
                                            <p:cond delay="499"/>
                                          </p:stCondLst>
                                        </p:cTn>
                                        <p:tgtEl>
                                          <p:spTgt spid="17"/>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18"/>
                                        </p:tgtEl>
                                      </p:cBhvr>
                                    </p:animEffect>
                                    <p:set>
                                      <p:cBhvr>
                                        <p:cTn id="126"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0" grpId="0"/>
      <p:bldP spid="10" grpId="1"/>
      <p:bldP spid="9" grpId="0"/>
      <p:bldP spid="9" grpId="1"/>
      <p:bldP spid="7" grpId="0"/>
      <p:bldP spid="7" grpId="1"/>
      <p:bldP spid="8" grpId="0"/>
      <p:bldP spid="8" grpId="1"/>
      <p:bldP spid="3074" grpId="0"/>
      <p:bldP spid="11" grpId="0"/>
      <p:bldP spid="12" grpId="0"/>
      <p:bldP spid="12" grpId="1"/>
      <p:bldP spid="4" grpId="0"/>
      <p:bldP spid="5" grpId="0"/>
      <p:bldP spid="13" grpId="0"/>
      <p:bldP spid="13" grpId="1"/>
      <p:bldP spid="13" grpId="2"/>
      <p:bldP spid="13" grpId="3"/>
      <p:bldP spid="14" grpId="0"/>
      <p:bldP spid="14" grpId="1"/>
      <p:bldP spid="15" grpId="0"/>
      <p:bldP spid="15" grpId="1"/>
      <p:bldP spid="16" grpId="0"/>
      <p:bldP spid="16" grpId="1"/>
      <p:bldP spid="17" grpId="0"/>
      <p:bldP spid="17" grpId="1"/>
      <p:bldP spid="18" grpId="0"/>
      <p:bldP spid="18" grpId="1"/>
      <p:bldP spid="19"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2107756" y="2754230"/>
            <a:ext cx="501638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Pride and arrogance</a:t>
            </a:r>
          </a:p>
        </p:txBody>
      </p:sp>
      <p:sp>
        <p:nvSpPr>
          <p:cNvPr id="3074" name="Rectangle 2"/>
          <p:cNvSpPr>
            <a:spLocks noGrp="1" noChangeArrowheads="1"/>
          </p:cNvSpPr>
          <p:nvPr>
            <p:ph type="title"/>
          </p:nvPr>
        </p:nvSpPr>
        <p:spPr>
          <a:xfrm>
            <a:off x="664029" y="2136096"/>
            <a:ext cx="7805057" cy="2784248"/>
          </a:xfrm>
        </p:spPr>
        <p:txBody>
          <a:bodyPr>
            <a:scene3d>
              <a:camera prst="orthographicFront"/>
              <a:lightRig rig="balanced" dir="t"/>
            </a:scene3d>
            <a:sp3d extrusionH="57150" prstMaterial="plastic">
              <a:bevelT w="38100" h="38100"/>
            </a:sp3d>
          </a:bodyPr>
          <a:lstStyle/>
          <a:p>
            <a:pPr eaLnBrk="1" hangingPunct="1"/>
            <a:r>
              <a:rPr lang="en-US" altLang="en-US" b="1" dirty="0">
                <a:ln w="1270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The fear of the LORD is to hate evil; Pride and arrogance and the evil way And the perverse mouth I hate. </a:t>
            </a:r>
            <a:r>
              <a:rPr lang="en-US" altLang="en-US" sz="3200" b="1" dirty="0">
                <a:ln w="1270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270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Proverbs 8:13 </a:t>
            </a:r>
          </a:p>
        </p:txBody>
      </p:sp>
      <p:sp>
        <p:nvSpPr>
          <p:cNvPr id="5" name="Rectangle 2">
            <a:extLst>
              <a:ext uri="{FF2B5EF4-FFF2-40B4-BE49-F238E27FC236}">
                <a16:creationId xmlns:a16="http://schemas.microsoft.com/office/drawing/2014/main" id="{CD317E69-849A-4A41-9772-5446B33999CA}"/>
              </a:ext>
            </a:extLst>
          </p:cNvPr>
          <p:cNvSpPr txBox="1">
            <a:spLocks noChangeArrowheads="1"/>
          </p:cNvSpPr>
          <p:nvPr/>
        </p:nvSpPr>
        <p:spPr bwMode="auto">
          <a:xfrm>
            <a:off x="2039814" y="2810339"/>
            <a:ext cx="515599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Pride and arrogance</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891202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1161305" y="5014536"/>
            <a:ext cx="5611872" cy="95808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must love his brother</a:t>
            </a:r>
          </a:p>
        </p:txBody>
      </p:sp>
      <p:sp>
        <p:nvSpPr>
          <p:cNvPr id="7" name="Title 1">
            <a:extLst>
              <a:ext uri="{FF2B5EF4-FFF2-40B4-BE49-F238E27FC236}">
                <a16:creationId xmlns:a16="http://schemas.microsoft.com/office/drawing/2014/main" id="{85ACD7E8-3FCA-4C5B-B851-1019FFC52095}"/>
              </a:ext>
            </a:extLst>
          </p:cNvPr>
          <p:cNvSpPr txBox="1">
            <a:spLocks/>
          </p:cNvSpPr>
          <p:nvPr/>
        </p:nvSpPr>
        <p:spPr>
          <a:xfrm>
            <a:off x="2431304" y="3671965"/>
            <a:ext cx="4245267" cy="9623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commandment</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someone says, "I love God," and hates his brother, he is a liar; for he who does not love his brother whom he has seen, how can he love God whom he has not seen?  And this commandment we have from Him: that he who loves God must love his brother also.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4:20-21</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3F65F2B6-D240-4F97-8201-ABF2603F2E72}"/>
              </a:ext>
            </a:extLst>
          </p:cNvPr>
          <p:cNvSpPr txBox="1">
            <a:spLocks noChangeArrowheads="1"/>
          </p:cNvSpPr>
          <p:nvPr/>
        </p:nvSpPr>
        <p:spPr bwMode="auto">
          <a:xfrm>
            <a:off x="1195752" y="5089306"/>
            <a:ext cx="5540803" cy="730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must love his brother</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28CC3EC5-55C0-435C-9D1E-AACFC9986EB3}"/>
              </a:ext>
            </a:extLst>
          </p:cNvPr>
          <p:cNvSpPr txBox="1">
            <a:spLocks noChangeArrowheads="1"/>
          </p:cNvSpPr>
          <p:nvPr/>
        </p:nvSpPr>
        <p:spPr bwMode="auto">
          <a:xfrm>
            <a:off x="2569029" y="3746734"/>
            <a:ext cx="3979409" cy="730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commandment</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33C23F05-B496-4730-959B-70240DC86B89}"/>
              </a:ext>
            </a:extLst>
          </p:cNvPr>
          <p:cNvSpPr txBox="1">
            <a:spLocks noChangeArrowheads="1"/>
          </p:cNvSpPr>
          <p:nvPr/>
        </p:nvSpPr>
        <p:spPr bwMode="auto">
          <a:xfrm>
            <a:off x="4416623" y="372761"/>
            <a:ext cx="3143846" cy="77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love God</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95588CEC-7407-4F85-8EC3-19E168C2FB07}"/>
              </a:ext>
            </a:extLst>
          </p:cNvPr>
          <p:cNvSpPr txBox="1">
            <a:spLocks noChangeArrowheads="1"/>
          </p:cNvSpPr>
          <p:nvPr/>
        </p:nvSpPr>
        <p:spPr bwMode="auto">
          <a:xfrm>
            <a:off x="5943600" y="1040026"/>
            <a:ext cx="1729945" cy="776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 liar</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CE2A3AC2-63CD-43F8-A1C5-708610AC3287}"/>
              </a:ext>
            </a:extLst>
          </p:cNvPr>
          <p:cNvSpPr txBox="1">
            <a:spLocks noChangeArrowheads="1"/>
          </p:cNvSpPr>
          <p:nvPr/>
        </p:nvSpPr>
        <p:spPr bwMode="auto">
          <a:xfrm>
            <a:off x="1166795" y="1707291"/>
            <a:ext cx="1571643" cy="79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who</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9474DEF9-263F-4452-BEBE-9ED6840BCD20}"/>
              </a:ext>
            </a:extLst>
          </p:cNvPr>
          <p:cNvSpPr txBox="1">
            <a:spLocks noChangeArrowheads="1"/>
          </p:cNvSpPr>
          <p:nvPr/>
        </p:nvSpPr>
        <p:spPr bwMode="auto">
          <a:xfrm>
            <a:off x="576186" y="1042485"/>
            <a:ext cx="1731938" cy="776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hates</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hidden="1">
            <a:extLst>
              <a:ext uri="{FF2B5EF4-FFF2-40B4-BE49-F238E27FC236}">
                <a16:creationId xmlns:a16="http://schemas.microsoft.com/office/drawing/2014/main" id="{5206EDD3-0042-4944-8966-DD3E91C22063}"/>
              </a:ext>
            </a:extLst>
          </p:cNvPr>
          <p:cNvSpPr txBox="1">
            <a:spLocks noChangeArrowheads="1"/>
          </p:cNvSpPr>
          <p:nvPr/>
        </p:nvSpPr>
        <p:spPr bwMode="auto">
          <a:xfrm>
            <a:off x="778475" y="1583724"/>
            <a:ext cx="80936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    I love God          a liar who hates</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822121978"/>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18" presetClass="emph" presetSubtype="0" fill="hold" grpId="1" nodeType="withEffect">
                                  <p:stCondLst>
                                    <p:cond delay="0"/>
                                  </p:stCondLst>
                                  <p:childTnLst>
                                    <p:set>
                                      <p:cBhvr override="childStyle">
                                        <p:cTn id="14" dur="500" fill="hold"/>
                                        <p:tgtEl>
                                          <p:spTgt spid="7"/>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22" presetClass="entr" presetSubtype="8" fill="hold" grpId="0" nodeType="withEffect">
                                  <p:stCondLst>
                                    <p:cond delay="40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18" presetClass="emph" presetSubtype="0" fill="hold" grpId="1" nodeType="withEffect">
                                  <p:stCondLst>
                                    <p:cond delay="400"/>
                                  </p:stCondLst>
                                  <p:childTnLst>
                                    <p:set>
                                      <p:cBhvr override="childStyle">
                                        <p:cTn id="22" dur="500" fill="hold"/>
                                        <p:tgtEl>
                                          <p:spTgt spid="4"/>
                                        </p:tgtEl>
                                        <p:attrNameLst>
                                          <p:attrName>style.textDecorationUnderline</p:attrName>
                                        </p:attrNameLst>
                                      </p:cBhvr>
                                      <p:to>
                                        <p:strVal val="true"/>
                                      </p:to>
                                    </p:set>
                                  </p:childTnLst>
                                </p:cTn>
                              </p:par>
                              <p:par>
                                <p:cTn id="23" presetID="22" presetClass="entr" presetSubtype="8" fill="hold" grpId="0" nodeType="withEffect">
                                  <p:stCondLst>
                                    <p:cond delay="40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5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250"/>
                                        <p:tgtEl>
                                          <p:spTgt spid="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250"/>
                                        <p:tgtEl>
                                          <p:spTgt spid="11"/>
                                        </p:tgtEl>
                                      </p:cBhvr>
                                    </p:animEffect>
                                  </p:childTnLst>
                                </p:cTn>
                              </p:par>
                              <p:par>
                                <p:cTn id="40" presetID="3" presetClass="emph" presetSubtype="2" fill="hold" grpId="2" nodeType="withEffect">
                                  <p:stCondLst>
                                    <p:cond delay="0"/>
                                  </p:stCondLst>
                                  <p:childTnLst>
                                    <p:animClr clrSpc="rgb" dir="cw">
                                      <p:cBhvr override="childStyle">
                                        <p:cTn id="41" dur="2000" fill="hold"/>
                                        <p:tgtEl>
                                          <p:spTgt spid="8"/>
                                        </p:tgtEl>
                                        <p:attrNameLst>
                                          <p:attrName>style.color</p:attrName>
                                        </p:attrNameLst>
                                      </p:cBhvr>
                                      <p:to>
                                        <a:schemeClr val="bg1"/>
                                      </p:to>
                                    </p:animClr>
                                  </p:childTnLst>
                                </p:cTn>
                              </p:par>
                              <p:par>
                                <p:cTn id="42" presetID="3" presetClass="emph" presetSubtype="2" fill="hold" grpId="2" nodeType="withEffect">
                                  <p:stCondLst>
                                    <p:cond delay="0"/>
                                  </p:stCondLst>
                                  <p:childTnLst>
                                    <p:animClr clrSpc="rgb" dir="cw">
                                      <p:cBhvr override="childStyle">
                                        <p:cTn id="43" dur="2000" fill="hold"/>
                                        <p:tgtEl>
                                          <p:spTgt spid="9"/>
                                        </p:tgtEl>
                                        <p:attrNameLst>
                                          <p:attrName>style.color</p:attrName>
                                        </p:attrNameLst>
                                      </p:cBhvr>
                                      <p:to>
                                        <a:schemeClr val="tx1"/>
                                      </p:to>
                                    </p:animClr>
                                  </p:childTnLst>
                                </p:cTn>
                              </p:par>
                              <p:par>
                                <p:cTn id="44" presetID="3" presetClass="emph" presetSubtype="2" fill="hold" grpId="2" nodeType="withEffect">
                                  <p:stCondLst>
                                    <p:cond delay="0"/>
                                  </p:stCondLst>
                                  <p:childTnLst>
                                    <p:animClr clrSpc="rgb" dir="cw">
                                      <p:cBhvr override="childStyle">
                                        <p:cTn id="45" dur="2000" fill="hold"/>
                                        <p:tgtEl>
                                          <p:spTgt spid="10"/>
                                        </p:tgtEl>
                                        <p:attrNameLst>
                                          <p:attrName>style.color</p:attrName>
                                        </p:attrNameLst>
                                      </p:cBhvr>
                                      <p:to>
                                        <a:schemeClr val="tx1"/>
                                      </p:to>
                                    </p:animClr>
                                  </p:childTnLst>
                                </p:cTn>
                              </p:par>
                              <p:par>
                                <p:cTn id="46" presetID="3" presetClass="emph" presetSubtype="2" fill="hold" grpId="2" nodeType="withEffect">
                                  <p:stCondLst>
                                    <p:cond delay="0"/>
                                  </p:stCondLst>
                                  <p:childTnLst>
                                    <p:animClr clrSpc="rgb" dir="cw">
                                      <p:cBhvr override="childStyle">
                                        <p:cTn id="47" dur="2000" fill="hold"/>
                                        <p:tgtEl>
                                          <p:spTgt spid="11"/>
                                        </p:tgtEl>
                                        <p:attrNameLst>
                                          <p:attrName>style.color</p:attrName>
                                        </p:attrNameLst>
                                      </p:cBhvr>
                                      <p:to>
                                        <a:schemeClr val="tx1"/>
                                      </p:to>
                                    </p:animClr>
                                  </p:childTnLst>
                                </p:cTn>
                              </p:par>
                              <p:par>
                                <p:cTn id="48" presetID="0" presetClass="path" presetSubtype="0" accel="50000" decel="50000" fill="hold" grpId="1" nodeType="withEffect">
                                  <p:stCondLst>
                                    <p:cond delay="0"/>
                                  </p:stCondLst>
                                  <p:childTnLst>
                                    <p:animMotion origin="layout" path="M -1.11111E-6 3.7037E-7 L -0.37569 0.17546 " pathEditMode="relative" rAng="0" ptsTypes="AA">
                                      <p:cBhvr>
                                        <p:cTn id="49" dur="2000" fill="hold"/>
                                        <p:tgtEl>
                                          <p:spTgt spid="8"/>
                                        </p:tgtEl>
                                        <p:attrNameLst>
                                          <p:attrName>ppt_x</p:attrName>
                                          <p:attrName>ppt_y</p:attrName>
                                        </p:attrNameLst>
                                      </p:cBhvr>
                                      <p:rCtr x="-18785" y="8773"/>
                                    </p:animMotion>
                                  </p:childTnLst>
                                </p:cTn>
                              </p:par>
                              <p:par>
                                <p:cTn id="50" presetID="0" presetClass="path" presetSubtype="0" accel="50000" decel="50000" fill="hold" grpId="1" nodeType="withEffect">
                                  <p:stCondLst>
                                    <p:cond delay="0"/>
                                  </p:stCondLst>
                                  <p:childTnLst>
                                    <p:animMotion origin="layout" path="M 1.94444E-6 -1.85185E-6 L -0.13577 0.07824 " pathEditMode="relative" rAng="0" ptsTypes="AA">
                                      <p:cBhvr>
                                        <p:cTn id="51" dur="2000" fill="hold"/>
                                        <p:tgtEl>
                                          <p:spTgt spid="9"/>
                                        </p:tgtEl>
                                        <p:attrNameLst>
                                          <p:attrName>ppt_x</p:attrName>
                                          <p:attrName>ppt_y</p:attrName>
                                        </p:attrNameLst>
                                      </p:cBhvr>
                                      <p:rCtr x="-6788" y="3912"/>
                                    </p:animMotion>
                                  </p:childTnLst>
                                </p:cTn>
                              </p:par>
                              <p:par>
                                <p:cTn id="52" presetID="0" presetClass="path" presetSubtype="0" accel="50000" decel="50000" fill="hold" grpId="1" nodeType="withEffect">
                                  <p:stCondLst>
                                    <p:cond delay="0"/>
                                  </p:stCondLst>
                                  <p:childTnLst>
                                    <p:animMotion origin="layout" path="M -1.66667E-6 -1.48148E-6 L 0.52709 -0.01991 " pathEditMode="relative" rAng="0" ptsTypes="AA">
                                      <p:cBhvr>
                                        <p:cTn id="53" dur="2000" fill="hold"/>
                                        <p:tgtEl>
                                          <p:spTgt spid="10"/>
                                        </p:tgtEl>
                                        <p:attrNameLst>
                                          <p:attrName>ppt_x</p:attrName>
                                          <p:attrName>ppt_y</p:attrName>
                                        </p:attrNameLst>
                                      </p:cBhvr>
                                      <p:rCtr x="26354" y="-995"/>
                                    </p:animMotion>
                                  </p:childTnLst>
                                </p:cTn>
                              </p:par>
                              <p:par>
                                <p:cTn id="54" presetID="0" presetClass="path" presetSubtype="0" accel="50000" decel="50000" fill="hold" grpId="1" nodeType="withEffect">
                                  <p:stCondLst>
                                    <p:cond delay="0"/>
                                  </p:stCondLst>
                                  <p:childTnLst>
                                    <p:animMotion origin="layout" path="M 1.11111E-6 -4.81481E-6 L 0.72239 0.07755 " pathEditMode="relative" rAng="0" ptsTypes="AA">
                                      <p:cBhvr>
                                        <p:cTn id="55" dur="2000" fill="hold"/>
                                        <p:tgtEl>
                                          <p:spTgt spid="11"/>
                                        </p:tgtEl>
                                        <p:attrNameLst>
                                          <p:attrName>ppt_x</p:attrName>
                                          <p:attrName>ppt_y</p:attrName>
                                        </p:attrNameLst>
                                      </p:cBhvr>
                                      <p:rCtr x="36111" y="3866"/>
                                    </p:animMotion>
                                  </p:childTnLst>
                                </p:cTn>
                              </p:par>
                              <p:par>
                                <p:cTn id="56" presetID="10" presetClass="exit" presetSubtype="0" fill="hold" grpId="1" nodeType="withEffect">
                                  <p:stCondLst>
                                    <p:cond delay="0"/>
                                  </p:stCondLst>
                                  <p:childTnLst>
                                    <p:animEffect transition="out" filter="fade">
                                      <p:cBhvr>
                                        <p:cTn id="57" dur="1250"/>
                                        <p:tgtEl>
                                          <p:spTgt spid="3074"/>
                                        </p:tgtEl>
                                      </p:cBhvr>
                                    </p:animEffect>
                                    <p:set>
                                      <p:cBhvr>
                                        <p:cTn id="58" dur="1" fill="hold">
                                          <p:stCondLst>
                                            <p:cond delay="1249"/>
                                          </p:stCondLst>
                                        </p:cTn>
                                        <p:tgtEl>
                                          <p:spTgt spid="3074"/>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6"/>
                                        </p:tgtEl>
                                      </p:cBhvr>
                                    </p:animEffect>
                                    <p:set>
                                      <p:cBhvr>
                                        <p:cTn id="61" dur="1" fill="hold">
                                          <p:stCondLst>
                                            <p:cond delay="499"/>
                                          </p:stCondLst>
                                        </p:cTn>
                                        <p:tgtEl>
                                          <p:spTgt spid="6"/>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5"/>
                                        </p:tgtEl>
                                      </p:cBhvr>
                                    </p:animEffect>
                                    <p:set>
                                      <p:cBhvr>
                                        <p:cTn id="64" dur="1" fill="hold">
                                          <p:stCondLst>
                                            <p:cond delay="499"/>
                                          </p:stCondLst>
                                        </p:cTn>
                                        <p:tgtEl>
                                          <p:spTgt spid="5"/>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7"/>
                                        </p:tgtEl>
                                      </p:cBhvr>
                                    </p:animEffect>
                                    <p:set>
                                      <p:cBhvr>
                                        <p:cTn id="67" dur="1" fill="hold">
                                          <p:stCondLst>
                                            <p:cond delay="499"/>
                                          </p:stCondLst>
                                        </p:cTn>
                                        <p:tgtEl>
                                          <p:spTgt spid="7"/>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4"/>
                                        </p:tgtEl>
                                      </p:cBhvr>
                                    </p:animEffect>
                                    <p:set>
                                      <p:cBhvr>
                                        <p:cTn id="7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7" grpId="0"/>
      <p:bldP spid="7" grpId="1"/>
      <p:bldP spid="7" grpId="2"/>
      <p:bldP spid="3074" grpId="0"/>
      <p:bldP spid="3074" grpId="1"/>
      <p:bldP spid="5" grpId="0"/>
      <p:bldP spid="5" grpId="1"/>
      <p:bldP spid="6" grpId="0"/>
      <p:bldP spid="6" grpId="1"/>
      <p:bldP spid="8" grpId="0"/>
      <p:bldP spid="8" grpId="1"/>
      <p:bldP spid="8" grpId="2"/>
      <p:bldP spid="9" grpId="0"/>
      <p:bldP spid="9" grpId="1"/>
      <p:bldP spid="9" grpId="2"/>
      <p:bldP spid="10" grpId="0"/>
      <p:bldP spid="10" grpId="1"/>
      <p:bldP spid="10" grpId="2"/>
      <p:bldP spid="11" grpId="0"/>
      <p:bldP spid="11" grpId="1"/>
      <p:bldP spid="11" grpId="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3590" r="14464"/>
          <a:stretch/>
        </p:blipFill>
        <p:spPr>
          <a:xfrm>
            <a:off x="1" y="0"/>
            <a:ext cx="9144000" cy="6858000"/>
          </a:xfrm>
          <a:prstGeom prst="rect">
            <a:avLst/>
          </a:prstGeom>
        </p:spPr>
      </p:pic>
      <p:sp>
        <p:nvSpPr>
          <p:cNvPr id="4" name="Title 1"/>
          <p:cNvSpPr txBox="1">
            <a:spLocks/>
          </p:cNvSpPr>
          <p:nvPr/>
        </p:nvSpPr>
        <p:spPr>
          <a:xfrm>
            <a:off x="1638300" y="595514"/>
            <a:ext cx="1510464" cy="955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love</a:t>
            </a:r>
          </a:p>
        </p:txBody>
      </p:sp>
      <p:sp>
        <p:nvSpPr>
          <p:cNvPr id="5" name="Title 1"/>
          <p:cNvSpPr txBox="1">
            <a:spLocks/>
          </p:cNvSpPr>
          <p:nvPr/>
        </p:nvSpPr>
        <p:spPr>
          <a:xfrm>
            <a:off x="3506203" y="597418"/>
            <a:ext cx="4608094" cy="96770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without hypocrisy</a:t>
            </a:r>
          </a:p>
        </p:txBody>
      </p:sp>
      <p:sp>
        <p:nvSpPr>
          <p:cNvPr id="6" name="Title 1"/>
          <p:cNvSpPr txBox="1">
            <a:spLocks/>
          </p:cNvSpPr>
          <p:nvPr/>
        </p:nvSpPr>
        <p:spPr>
          <a:xfrm>
            <a:off x="4340892" y="4620377"/>
            <a:ext cx="4123023" cy="9772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serving the Lord</a:t>
            </a:r>
          </a:p>
        </p:txBody>
      </p:sp>
      <p:sp>
        <p:nvSpPr>
          <p:cNvPr id="3074" name="Rectangle 2"/>
          <p:cNvSpPr>
            <a:spLocks noGrp="1" noChangeArrowheads="1"/>
          </p:cNvSpPr>
          <p:nvPr>
            <p:ph type="title"/>
          </p:nvPr>
        </p:nvSpPr>
        <p:spPr>
          <a:xfrm>
            <a:off x="446314" y="666524"/>
            <a:ext cx="8229600" cy="540770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Let love be without hypocrisy. Abhor what is evil. Cling to what is good. Be kindly affectionate to one another with brotherly love, in honor giving preference to one another; not lagging in diligence, fervent in spirit, serving the Lord;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12:9-11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2"/>
          <p:cNvSpPr txBox="1">
            <a:spLocks noChangeArrowheads="1"/>
          </p:cNvSpPr>
          <p:nvPr/>
        </p:nvSpPr>
        <p:spPr bwMode="auto">
          <a:xfrm>
            <a:off x="1699574" y="669137"/>
            <a:ext cx="138705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love</a:t>
            </a:r>
            <a:endParaRPr lang="en-US" altLang="en-US"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3271970" y="578734"/>
            <a:ext cx="5088907" cy="947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without hypocrisy</a:t>
            </a:r>
            <a:endParaRPr lang="en-US" altLang="en-US"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6020886" y="4680127"/>
            <a:ext cx="2569580" cy="796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the Lord</a:t>
            </a:r>
            <a:endParaRPr lang="en-US" altLang="en-US"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4244099" y="4604819"/>
            <a:ext cx="1558628" cy="947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err="1">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serv</a:t>
            </a:r>
            <a:endParaRPr lang="en-US" altLang="en-US"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2" name="Rectangle 2"/>
          <p:cNvSpPr txBox="1">
            <a:spLocks noChangeArrowheads="1"/>
          </p:cNvSpPr>
          <p:nvPr/>
        </p:nvSpPr>
        <p:spPr bwMode="auto">
          <a:xfrm>
            <a:off x="5523318" y="3264060"/>
            <a:ext cx="648183" cy="947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p:cNvSpPr txBox="1">
            <a:spLocks noChangeArrowheads="1"/>
          </p:cNvSpPr>
          <p:nvPr/>
        </p:nvSpPr>
        <p:spPr bwMode="auto">
          <a:xfrm>
            <a:off x="8123667" y="1249776"/>
            <a:ext cx="659757" cy="947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s</a:t>
            </a:r>
            <a:endParaRPr lang="en-US" altLang="en-US"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67E9CB51-B019-464A-8DB1-CFC52233D1C0}"/>
              </a:ext>
            </a:extLst>
          </p:cNvPr>
          <p:cNvSpPr txBox="1">
            <a:spLocks noChangeArrowheads="1"/>
          </p:cNvSpPr>
          <p:nvPr/>
        </p:nvSpPr>
        <p:spPr bwMode="auto">
          <a:xfrm>
            <a:off x="1589647" y="672049"/>
            <a:ext cx="160837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love</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7B49D911-F4A1-4EC0-87BB-0A5BEFF57ED4}"/>
              </a:ext>
            </a:extLst>
          </p:cNvPr>
          <p:cNvSpPr txBox="1">
            <a:spLocks noChangeArrowheads="1"/>
          </p:cNvSpPr>
          <p:nvPr/>
        </p:nvSpPr>
        <p:spPr bwMode="auto">
          <a:xfrm>
            <a:off x="3350649" y="686118"/>
            <a:ext cx="4936260" cy="733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without hypocrisy</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35B7E31D-D0DA-4D6D-9C23-B87FC134E74C}"/>
              </a:ext>
            </a:extLst>
          </p:cNvPr>
          <p:cNvSpPr txBox="1">
            <a:spLocks noChangeArrowheads="1"/>
          </p:cNvSpPr>
          <p:nvPr/>
        </p:nvSpPr>
        <p:spPr bwMode="auto">
          <a:xfrm>
            <a:off x="4220306" y="4676141"/>
            <a:ext cx="4372513" cy="806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serving the Lord</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hidden="1"/>
          <p:cNvSpPr txBox="1">
            <a:spLocks noChangeArrowheads="1"/>
          </p:cNvSpPr>
          <p:nvPr/>
        </p:nvSpPr>
        <p:spPr bwMode="auto">
          <a:xfrm>
            <a:off x="1516284" y="3842794"/>
            <a:ext cx="6192458" cy="1504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love without hypocrisy</a:t>
            </a:r>
          </a:p>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serves the Lord</a:t>
            </a:r>
          </a:p>
        </p:txBody>
      </p:sp>
      <p:sp>
        <p:nvSpPr>
          <p:cNvPr id="22" name="Rectangle 2">
            <a:extLst>
              <a:ext uri="{FF2B5EF4-FFF2-40B4-BE49-F238E27FC236}">
                <a16:creationId xmlns:a16="http://schemas.microsoft.com/office/drawing/2014/main" id="{43519FF2-ECED-4C6D-B591-2D6CAF579595}"/>
              </a:ext>
            </a:extLst>
          </p:cNvPr>
          <p:cNvSpPr txBox="1">
            <a:spLocks noChangeArrowheads="1"/>
          </p:cNvSpPr>
          <p:nvPr/>
        </p:nvSpPr>
        <p:spPr bwMode="auto">
          <a:xfrm>
            <a:off x="349345" y="3333228"/>
            <a:ext cx="2646281" cy="803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honor</a:t>
            </a:r>
            <a:endParaRPr kumimoji="0" lang="en-US" altLang="en-US"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3" name="Rectangle 2">
            <a:extLst>
              <a:ext uri="{FF2B5EF4-FFF2-40B4-BE49-F238E27FC236}">
                <a16:creationId xmlns:a16="http://schemas.microsoft.com/office/drawing/2014/main" id="{02DF2CBD-0773-45DF-9D43-F8F643349DA5}"/>
              </a:ext>
            </a:extLst>
          </p:cNvPr>
          <p:cNvSpPr txBox="1">
            <a:spLocks noChangeArrowheads="1"/>
          </p:cNvSpPr>
          <p:nvPr/>
        </p:nvSpPr>
        <p:spPr bwMode="auto">
          <a:xfrm>
            <a:off x="5260491" y="3989444"/>
            <a:ext cx="3285930" cy="837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diligence</a:t>
            </a:r>
            <a:endParaRPr kumimoji="0" lang="en-US" altLang="en-US"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4" name="Rectangle 6">
            <a:extLst>
              <a:ext uri="{FF2B5EF4-FFF2-40B4-BE49-F238E27FC236}">
                <a16:creationId xmlns:a16="http://schemas.microsoft.com/office/drawing/2014/main" id="{53AE1309-8CFB-4BC3-8FFF-DE0D3C5161E2}"/>
              </a:ext>
            </a:extLst>
          </p:cNvPr>
          <p:cNvSpPr>
            <a:spLocks noChangeArrowheads="1"/>
          </p:cNvSpPr>
          <p:nvPr/>
        </p:nvSpPr>
        <p:spPr bwMode="auto">
          <a:xfrm>
            <a:off x="503673" y="3271233"/>
            <a:ext cx="812548" cy="921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25" name="Rectangle 6">
            <a:extLst>
              <a:ext uri="{FF2B5EF4-FFF2-40B4-BE49-F238E27FC236}">
                <a16:creationId xmlns:a16="http://schemas.microsoft.com/office/drawing/2014/main" id="{B1D5C9B7-8101-4642-963A-5CC05E9F2E74}"/>
              </a:ext>
            </a:extLst>
          </p:cNvPr>
          <p:cNvSpPr>
            <a:spLocks noChangeArrowheads="1"/>
          </p:cNvSpPr>
          <p:nvPr/>
        </p:nvSpPr>
        <p:spPr bwMode="auto">
          <a:xfrm>
            <a:off x="5409160" y="3931876"/>
            <a:ext cx="780426"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pic>
        <p:nvPicPr>
          <p:cNvPr id="28" name="SpotlightShape1_rendered">
            <a:extLst>
              <a:ext uri="{FF2B5EF4-FFF2-40B4-BE49-F238E27FC236}">
                <a16:creationId xmlns:a16="http://schemas.microsoft.com/office/drawing/2014/main" id="{E86C9A7D-A4CD-487A-868D-DED3A92BC2A1}"/>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Tree>
    <p:extLst>
      <p:ext uri="{BB962C8B-B14F-4D97-AF65-F5344CB8AC3E}">
        <p14:creationId xmlns:p14="http://schemas.microsoft.com/office/powerpoint/2010/main" val="3548270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8" presetClass="emph" presetSubtype="0" fill="hold" grpId="1" nodeType="withEffect">
                                  <p:stCondLst>
                                    <p:cond delay="0"/>
                                  </p:stCondLst>
                                  <p:childTnLst>
                                    <p:set>
                                      <p:cBhvr override="childStyle">
                                        <p:cTn id="16" dur="500" fill="hold"/>
                                        <p:tgtEl>
                                          <p:spTgt spid="4"/>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18" presetClass="emph" presetSubtype="0" fill="hold" grpId="1" nodeType="withEffect">
                                  <p:stCondLst>
                                    <p:cond delay="0"/>
                                  </p:stCondLst>
                                  <p:childTnLst>
                                    <p:set>
                                      <p:cBhvr override="childStyle">
                                        <p:cTn id="26" dur="500" fill="hold"/>
                                        <p:tgtEl>
                                          <p:spTgt spid="5"/>
                                        </p:tgtEl>
                                        <p:attrNameLst>
                                          <p:attrName>style.textDecorationUnderline</p:attrName>
                                        </p:attrNameLst>
                                      </p:cBhvr>
                                      <p:to>
                                        <p:strVal val="true"/>
                                      </p:to>
                                    </p:set>
                                  </p:childTnLst>
                                </p:cTn>
                              </p:par>
                              <p:par>
                                <p:cTn id="27" presetID="22" presetClass="entr" presetSubtype="8"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par>
                                <p:cTn id="35" presetID="18" presetClass="emph" presetSubtype="0" fill="hold" grpId="1" nodeType="withEffect">
                                  <p:stCondLst>
                                    <p:cond delay="0"/>
                                  </p:stCondLst>
                                  <p:childTnLst>
                                    <p:set>
                                      <p:cBhvr override="childStyle">
                                        <p:cTn id="36" dur="500" fill="hold"/>
                                        <p:tgtEl>
                                          <p:spTgt spid="6"/>
                                        </p:tgtEl>
                                        <p:attrNameLst>
                                          <p:attrName>style.textDecorationUnderline</p:attrName>
                                        </p:attrNameLst>
                                      </p:cBhvr>
                                      <p:to>
                                        <p:strVal val="true"/>
                                      </p:to>
                                    </p:set>
                                  </p:childTnLst>
                                </p:cTn>
                              </p:par>
                              <p:par>
                                <p:cTn id="37" presetID="22" presetClass="entr" presetSubtype="8"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par>
                                <p:cTn id="51" presetID="0" presetClass="entr" presetSubtype="0" fill="hold" grpId="0" nodeType="withEffect">
                                  <p:stCondLst>
                                    <p:cond delay="500"/>
                                  </p:stCondLst>
                                  <p:childTnLst>
                                    <p:set>
                                      <p:cBhvr>
                                        <p:cTn id="52" dur="1" fill="hold">
                                          <p:stCondLst>
                                            <p:cond delay="0"/>
                                          </p:stCondLst>
                                        </p:cTn>
                                        <p:tgtEl>
                                          <p:spTgt spid="24"/>
                                        </p:tgtEl>
                                        <p:attrNameLst>
                                          <p:attrName>style.visibility</p:attrName>
                                        </p:attrNameLst>
                                      </p:cBhvr>
                                      <p:to>
                                        <p:strVal val="visible"/>
                                      </p:to>
                                    </p:set>
                                    <p:animEffect transition="in" filter="dissolve">
                                      <p:cBhvr>
                                        <p:cTn id="53" dur="500">
                                          <p:stCondLst>
                                            <p:cond delay="0"/>
                                          </p:stCondLst>
                                        </p:cTn>
                                        <p:tgtEl>
                                          <p:spTgt spid="24"/>
                                        </p:tgtEl>
                                      </p:cBhvr>
                                    </p:animEffect>
                                    <p:anim to="" calcmode="lin" valueType="num">
                                      <p:cBhvr>
                                        <p:cTn id="54" dur="500" fill="hold">
                                          <p:stCondLst>
                                            <p:cond delay="0"/>
                                          </p:stCondLst>
                                        </p:cTn>
                                        <p:tgtEl>
                                          <p:spTgt spid="24"/>
                                        </p:tgtEl>
                                        <p:attrNameLst>
                                          <p:attrName>ppt_w</p:attrName>
                                        </p:attrNameLst>
                                      </p:cBhvr>
                                      <p:tavLst>
                                        <p:tav tm="0">
                                          <p:val>
                                            <p:strVal val="#ppt_w*4"/>
                                          </p:val>
                                        </p:tav>
                                        <p:tav tm="100000">
                                          <p:val>
                                            <p:strVal val="#ppt_w"/>
                                          </p:val>
                                        </p:tav>
                                      </p:tavLst>
                                    </p:anim>
                                    <p:anim to="" calcmode="lin" valueType="num">
                                      <p:cBhvr>
                                        <p:cTn id="55" dur="500" fill="hold">
                                          <p:stCondLst>
                                            <p:cond delay="0"/>
                                          </p:stCondLst>
                                        </p:cTn>
                                        <p:tgtEl>
                                          <p:spTgt spid="24"/>
                                        </p:tgtEl>
                                        <p:attrNameLst>
                                          <p:attrName>ppt_h</p:attrName>
                                        </p:attrNameLst>
                                      </p:cBhvr>
                                      <p:tavLst>
                                        <p:tav tm="0">
                                          <p:val>
                                            <p:strVal val="#ppt_h*4"/>
                                          </p:val>
                                        </p:tav>
                                        <p:tav tm="100000">
                                          <p:val>
                                            <p:strVal val="#ppt_h"/>
                                          </p:val>
                                        </p:tav>
                                      </p:tavLst>
                                    </p:anim>
                                  </p:childTnLst>
                                </p:cTn>
                              </p:par>
                              <p:par>
                                <p:cTn id="56" presetID="0" presetClass="entr" presetSubtype="0" fill="hold" grpId="0" nodeType="withEffect">
                                  <p:stCondLst>
                                    <p:cond delay="750"/>
                                  </p:stCondLst>
                                  <p:childTnLst>
                                    <p:set>
                                      <p:cBhvr>
                                        <p:cTn id="57" dur="1" fill="hold">
                                          <p:stCondLst>
                                            <p:cond delay="0"/>
                                          </p:stCondLst>
                                        </p:cTn>
                                        <p:tgtEl>
                                          <p:spTgt spid="25"/>
                                        </p:tgtEl>
                                        <p:attrNameLst>
                                          <p:attrName>style.visibility</p:attrName>
                                        </p:attrNameLst>
                                      </p:cBhvr>
                                      <p:to>
                                        <p:strVal val="visible"/>
                                      </p:to>
                                    </p:set>
                                    <p:animEffect transition="in" filter="dissolve">
                                      <p:cBhvr>
                                        <p:cTn id="58" dur="500">
                                          <p:stCondLst>
                                            <p:cond delay="0"/>
                                          </p:stCondLst>
                                        </p:cTn>
                                        <p:tgtEl>
                                          <p:spTgt spid="25"/>
                                        </p:tgtEl>
                                      </p:cBhvr>
                                    </p:animEffect>
                                    <p:anim to="" calcmode="lin" valueType="num">
                                      <p:cBhvr>
                                        <p:cTn id="59" dur="500" fill="hold">
                                          <p:stCondLst>
                                            <p:cond delay="0"/>
                                          </p:stCondLst>
                                        </p:cTn>
                                        <p:tgtEl>
                                          <p:spTgt spid="25"/>
                                        </p:tgtEl>
                                        <p:attrNameLst>
                                          <p:attrName>ppt_w</p:attrName>
                                        </p:attrNameLst>
                                      </p:cBhvr>
                                      <p:tavLst>
                                        <p:tav tm="0">
                                          <p:val>
                                            <p:strVal val="#ppt_w*4"/>
                                          </p:val>
                                        </p:tav>
                                        <p:tav tm="100000">
                                          <p:val>
                                            <p:strVal val="#ppt_w"/>
                                          </p:val>
                                        </p:tav>
                                      </p:tavLst>
                                    </p:anim>
                                    <p:anim to="" calcmode="lin" valueType="num">
                                      <p:cBhvr>
                                        <p:cTn id="60" dur="500" fill="hold">
                                          <p:stCondLst>
                                            <p:cond delay="0"/>
                                          </p:stCondLst>
                                        </p:cTn>
                                        <p:tgtEl>
                                          <p:spTgt spid="25"/>
                                        </p:tgtEl>
                                        <p:attrNameLst>
                                          <p:attrName>ppt_h</p:attrName>
                                        </p:attrNameLst>
                                      </p:cBhvr>
                                      <p:tavLst>
                                        <p:tav tm="0">
                                          <p:val>
                                            <p:strVal val="#ppt_h*4"/>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1"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250"/>
                                        <p:tgtEl>
                                          <p:spTgt spid="7"/>
                                        </p:tgtEl>
                                      </p:cBhvr>
                                    </p:animEffect>
                                  </p:childTnLst>
                                </p:cTn>
                              </p:par>
                              <p:par>
                                <p:cTn id="66" presetID="10" presetClass="entr" presetSubtype="0" fill="hold" grpId="1" nodeType="with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fade">
                                      <p:cBhvr>
                                        <p:cTn id="68" dur="250"/>
                                        <p:tgtEl>
                                          <p:spTgt spid="8"/>
                                        </p:tgtEl>
                                      </p:cBhvr>
                                    </p:animEffect>
                                  </p:childTnLst>
                                </p:cTn>
                              </p:par>
                              <p:par>
                                <p:cTn id="69" presetID="10" presetClass="entr" presetSubtype="0" fill="hold" grpId="1"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250"/>
                                        <p:tgtEl>
                                          <p:spTgt spid="9"/>
                                        </p:tgtEl>
                                      </p:cBhvr>
                                    </p:animEffect>
                                  </p:childTnLst>
                                </p:cTn>
                              </p:par>
                              <p:par>
                                <p:cTn id="72" presetID="10" presetClass="entr" presetSubtype="0" fill="hold" grpId="1" nodeType="with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fade">
                                      <p:cBhvr>
                                        <p:cTn id="74" dur="250"/>
                                        <p:tgtEl>
                                          <p:spTgt spid="10"/>
                                        </p:tgtEl>
                                      </p:cBhvr>
                                    </p:animEffect>
                                  </p:childTnLst>
                                </p:cTn>
                              </p:par>
                              <p:par>
                                <p:cTn id="75" presetID="10" presetClass="entr" presetSubtype="0" fill="hold" grpId="1" nodeType="with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250"/>
                                        <p:tgtEl>
                                          <p:spTgt spid="12"/>
                                        </p:tgtEl>
                                      </p:cBhvr>
                                    </p:animEffect>
                                  </p:childTnLst>
                                </p:cTn>
                              </p:par>
                              <p:par>
                                <p:cTn id="78" presetID="10" presetClass="entr" presetSubtype="0" fill="hold" grpId="1" nodeType="with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250"/>
                                        <p:tgtEl>
                                          <p:spTgt spid="13"/>
                                        </p:tgtEl>
                                      </p:cBhvr>
                                    </p:animEffect>
                                  </p:childTnLst>
                                </p:cTn>
                              </p:par>
                              <p:par>
                                <p:cTn id="81" presetID="0" presetClass="path" presetSubtype="0" accel="50000" decel="50000" fill="hold" grpId="0" nodeType="withEffect">
                                  <p:stCondLst>
                                    <p:cond delay="0"/>
                                  </p:stCondLst>
                                  <p:childTnLst>
                                    <p:animMotion origin="layout" path="M -1.94444E-6 -7.40741E-7 L 0.00695 0.46782 " pathEditMode="relative" rAng="0" ptsTypes="AA">
                                      <p:cBhvr>
                                        <p:cTn id="82" dur="2000" fill="hold"/>
                                        <p:tgtEl>
                                          <p:spTgt spid="7"/>
                                        </p:tgtEl>
                                        <p:attrNameLst>
                                          <p:attrName>ppt_x</p:attrName>
                                          <p:attrName>ppt_y</p:attrName>
                                        </p:attrNameLst>
                                      </p:cBhvr>
                                      <p:rCtr x="347" y="23380"/>
                                    </p:animMotion>
                                  </p:childTnLst>
                                </p:cTn>
                              </p:par>
                              <p:par>
                                <p:cTn id="83" presetID="0" presetClass="path" presetSubtype="0" accel="50000" decel="50000" fill="hold" grpId="0" nodeType="withEffect">
                                  <p:stCondLst>
                                    <p:cond delay="0"/>
                                  </p:stCondLst>
                                  <p:childTnLst>
                                    <p:animMotion origin="layout" path="M -1.11111E-6 -2.22222E-6 L -0.07066 0.46783 " pathEditMode="relative" rAng="0" ptsTypes="AA">
                                      <p:cBhvr>
                                        <p:cTn id="84" dur="2000" fill="hold"/>
                                        <p:tgtEl>
                                          <p:spTgt spid="8"/>
                                        </p:tgtEl>
                                        <p:attrNameLst>
                                          <p:attrName>ppt_x</p:attrName>
                                          <p:attrName>ppt_y</p:attrName>
                                        </p:attrNameLst>
                                      </p:cBhvr>
                                      <p:rCtr x="-3542" y="23380"/>
                                    </p:animMotion>
                                  </p:childTnLst>
                                </p:cTn>
                              </p:par>
                              <p:par>
                                <p:cTn id="85" presetID="0" presetClass="path" presetSubtype="0" accel="50000" decel="50000" fill="hold" grpId="0" nodeType="withEffect">
                                  <p:stCondLst>
                                    <p:cond delay="0"/>
                                  </p:stCondLst>
                                  <p:childTnLst>
                                    <p:animMotion origin="layout" path="M 1.66667E-6 7.40741E-7 L -0.20712 -0.0213 " pathEditMode="relative" rAng="0" ptsTypes="AA">
                                      <p:cBhvr>
                                        <p:cTn id="86" dur="2000" fill="hold"/>
                                        <p:tgtEl>
                                          <p:spTgt spid="9"/>
                                        </p:tgtEl>
                                        <p:attrNameLst>
                                          <p:attrName>ppt_x</p:attrName>
                                          <p:attrName>ppt_y</p:attrName>
                                        </p:attrNameLst>
                                      </p:cBhvr>
                                      <p:rCtr x="-10365" y="-1065"/>
                                    </p:animMotion>
                                  </p:childTnLst>
                                </p:cTn>
                              </p:par>
                              <p:par>
                                <p:cTn id="87" presetID="0" presetClass="path" presetSubtype="0" accel="50000" decel="50000" fill="hold" grpId="0" nodeType="withEffect">
                                  <p:stCondLst>
                                    <p:cond delay="0"/>
                                  </p:stCondLst>
                                  <p:childTnLst>
                                    <p:animMotion origin="layout" path="M 4.44444E-6 7.40741E-7 L -0.18542 -0.0213 " pathEditMode="relative" rAng="0" ptsTypes="AA">
                                      <p:cBhvr>
                                        <p:cTn id="88" dur="2000" fill="hold"/>
                                        <p:tgtEl>
                                          <p:spTgt spid="10"/>
                                        </p:tgtEl>
                                        <p:attrNameLst>
                                          <p:attrName>ppt_x</p:attrName>
                                          <p:attrName>ppt_y</p:attrName>
                                        </p:attrNameLst>
                                      </p:cBhvr>
                                      <p:rCtr x="-9271" y="-1065"/>
                                    </p:animMotion>
                                  </p:childTnLst>
                                </p:cTn>
                              </p:par>
                              <p:par>
                                <p:cTn id="89" presetID="0" presetClass="path" presetSubtype="0" accel="50000" decel="50000" fill="hold" grpId="0" nodeType="withEffect">
                                  <p:stCondLst>
                                    <p:cond delay="0"/>
                                  </p:stCondLst>
                                  <p:childTnLst>
                                    <p:animMotion origin="layout" path="M 0.00017 -0.00162 L -0.20677 0.17407 " pathEditMode="relative" rAng="0" ptsTypes="AA">
                                      <p:cBhvr>
                                        <p:cTn id="90" dur="2000" fill="hold"/>
                                        <p:tgtEl>
                                          <p:spTgt spid="12"/>
                                        </p:tgtEl>
                                        <p:attrNameLst>
                                          <p:attrName>ppt_x</p:attrName>
                                          <p:attrName>ppt_y</p:attrName>
                                        </p:attrNameLst>
                                      </p:cBhvr>
                                      <p:rCtr x="-10347" y="8773"/>
                                    </p:animMotion>
                                  </p:childTnLst>
                                </p:cTn>
                              </p:par>
                              <p:par>
                                <p:cTn id="91" presetID="0" presetClass="path" presetSubtype="0" accel="50000" decel="50000" fill="hold" grpId="0" nodeType="withEffect">
                                  <p:stCondLst>
                                    <p:cond delay="0"/>
                                  </p:stCondLst>
                                  <p:childTnLst>
                                    <p:animMotion origin="layout" path="M 8.33333E-7 2.59259E-6 L -0.46441 0.46782 " pathEditMode="relative" rAng="0" ptsTypes="AA">
                                      <p:cBhvr>
                                        <p:cTn id="92" dur="2000" fill="hold"/>
                                        <p:tgtEl>
                                          <p:spTgt spid="13"/>
                                        </p:tgtEl>
                                        <p:attrNameLst>
                                          <p:attrName>ppt_x</p:attrName>
                                          <p:attrName>ppt_y</p:attrName>
                                        </p:attrNameLst>
                                      </p:cBhvr>
                                      <p:rCtr x="-23229" y="23380"/>
                                    </p:animMotion>
                                  </p:childTnLst>
                                </p:cTn>
                              </p:par>
                              <p:par>
                                <p:cTn id="93" presetID="10" presetClass="exit" presetSubtype="0" fill="hold" grpId="1" nodeType="withEffect">
                                  <p:stCondLst>
                                    <p:cond delay="0"/>
                                  </p:stCondLst>
                                  <p:childTnLst>
                                    <p:animEffect transition="out" filter="fade">
                                      <p:cBhvr>
                                        <p:cTn id="94" dur="1250"/>
                                        <p:tgtEl>
                                          <p:spTgt spid="3074"/>
                                        </p:tgtEl>
                                      </p:cBhvr>
                                    </p:animEffect>
                                    <p:set>
                                      <p:cBhvr>
                                        <p:cTn id="95" dur="1" fill="hold">
                                          <p:stCondLst>
                                            <p:cond delay="1249"/>
                                          </p:stCondLst>
                                        </p:cTn>
                                        <p:tgtEl>
                                          <p:spTgt spid="3074"/>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4"/>
                                        </p:tgtEl>
                                      </p:cBhvr>
                                    </p:animEffect>
                                    <p:set>
                                      <p:cBhvr>
                                        <p:cTn id="98" dur="1" fill="hold">
                                          <p:stCondLst>
                                            <p:cond delay="499"/>
                                          </p:stCondLst>
                                        </p:cTn>
                                        <p:tgtEl>
                                          <p:spTgt spid="4"/>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500"/>
                                        <p:tgtEl>
                                          <p:spTgt spid="6"/>
                                        </p:tgtEl>
                                      </p:cBhvr>
                                    </p:animEffect>
                                    <p:set>
                                      <p:cBhvr>
                                        <p:cTn id="101" dur="1" fill="hold">
                                          <p:stCondLst>
                                            <p:cond delay="499"/>
                                          </p:stCondLst>
                                        </p:cTn>
                                        <p:tgtEl>
                                          <p:spTgt spid="6"/>
                                        </p:tgtEl>
                                        <p:attrNameLst>
                                          <p:attrName>style.visibility</p:attrName>
                                        </p:attrNameLst>
                                      </p:cBhvr>
                                      <p:to>
                                        <p:strVal val="hidden"/>
                                      </p:to>
                                    </p:set>
                                  </p:childTnLst>
                                </p:cTn>
                              </p:par>
                              <p:par>
                                <p:cTn id="102" presetID="10" presetClass="exit" presetSubtype="0" fill="hold" grpId="2" nodeType="withEffect">
                                  <p:stCondLst>
                                    <p:cond delay="0"/>
                                  </p:stCondLst>
                                  <p:childTnLst>
                                    <p:animEffect transition="out" filter="fade">
                                      <p:cBhvr>
                                        <p:cTn id="103" dur="500"/>
                                        <p:tgtEl>
                                          <p:spTgt spid="5"/>
                                        </p:tgtEl>
                                      </p:cBhvr>
                                    </p:animEffect>
                                    <p:set>
                                      <p:cBhvr>
                                        <p:cTn id="104" dur="1" fill="hold">
                                          <p:stCondLst>
                                            <p:cond delay="499"/>
                                          </p:stCondLst>
                                        </p:cTn>
                                        <p:tgtEl>
                                          <p:spTgt spid="5"/>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4"/>
                                        </p:tgtEl>
                                      </p:cBhvr>
                                    </p:animEffect>
                                    <p:set>
                                      <p:cBhvr>
                                        <p:cTn id="107" dur="1" fill="hold">
                                          <p:stCondLst>
                                            <p:cond delay="499"/>
                                          </p:stCondLst>
                                        </p:cTn>
                                        <p:tgtEl>
                                          <p:spTgt spid="14"/>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15"/>
                                        </p:tgtEl>
                                      </p:cBhvr>
                                    </p:animEffect>
                                    <p:set>
                                      <p:cBhvr>
                                        <p:cTn id="110" dur="1" fill="hold">
                                          <p:stCondLst>
                                            <p:cond delay="499"/>
                                          </p:stCondLst>
                                        </p:cTn>
                                        <p:tgtEl>
                                          <p:spTgt spid="15"/>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16"/>
                                        </p:tgtEl>
                                      </p:cBhvr>
                                    </p:animEffect>
                                    <p:set>
                                      <p:cBhvr>
                                        <p:cTn id="113" dur="1" fill="hold">
                                          <p:stCondLst>
                                            <p:cond delay="499"/>
                                          </p:stCondLst>
                                        </p:cTn>
                                        <p:tgtEl>
                                          <p:spTgt spid="16"/>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500"/>
                                        <p:tgtEl>
                                          <p:spTgt spid="28"/>
                                        </p:tgtEl>
                                      </p:cBhvr>
                                    </p:animEffect>
                                    <p:set>
                                      <p:cBhvr>
                                        <p:cTn id="116" dur="1" fill="hold">
                                          <p:stCondLst>
                                            <p:cond delay="499"/>
                                          </p:stCondLst>
                                        </p:cTn>
                                        <p:tgtEl>
                                          <p:spTgt spid="28"/>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24"/>
                                        </p:tgtEl>
                                      </p:cBhvr>
                                    </p:animEffect>
                                    <p:set>
                                      <p:cBhvr>
                                        <p:cTn id="119" dur="1" fill="hold">
                                          <p:stCondLst>
                                            <p:cond delay="499"/>
                                          </p:stCondLst>
                                        </p:cTn>
                                        <p:tgtEl>
                                          <p:spTgt spid="24"/>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25"/>
                                        </p:tgtEl>
                                      </p:cBhvr>
                                    </p:animEffect>
                                    <p:set>
                                      <p:cBhvr>
                                        <p:cTn id="122" dur="1" fill="hold">
                                          <p:stCondLst>
                                            <p:cond delay="499"/>
                                          </p:stCondLst>
                                        </p:cTn>
                                        <p:tgtEl>
                                          <p:spTgt spid="25"/>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22"/>
                                        </p:tgtEl>
                                      </p:cBhvr>
                                    </p:animEffect>
                                    <p:set>
                                      <p:cBhvr>
                                        <p:cTn id="125" dur="1" fill="hold">
                                          <p:stCondLst>
                                            <p:cond delay="499"/>
                                          </p:stCondLst>
                                        </p:cTn>
                                        <p:tgtEl>
                                          <p:spTgt spid="22"/>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23"/>
                                        </p:tgtEl>
                                      </p:cBhvr>
                                    </p:animEffect>
                                    <p:set>
                                      <p:cBhvr>
                                        <p:cTn id="128"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3074" grpId="0"/>
      <p:bldP spid="3074" grpId="1"/>
      <p:bldP spid="7" grpId="0"/>
      <p:bldP spid="7" grpId="1"/>
      <p:bldP spid="8" grpId="0"/>
      <p:bldP spid="8" grpId="1"/>
      <p:bldP spid="9" grpId="0"/>
      <p:bldP spid="9" grpId="1"/>
      <p:bldP spid="10" grpId="0"/>
      <p:bldP spid="10" grpId="1"/>
      <p:bldP spid="12" grpId="0"/>
      <p:bldP spid="12" grpId="1"/>
      <p:bldP spid="13" grpId="0"/>
      <p:bldP spid="13" grpId="1"/>
      <p:bldP spid="14" grpId="0"/>
      <p:bldP spid="14" grpId="1"/>
      <p:bldP spid="15" grpId="0"/>
      <p:bldP spid="15" grpId="1"/>
      <p:bldP spid="16" grpId="0"/>
      <p:bldP spid="16" grpId="1"/>
      <p:bldP spid="22" grpId="0"/>
      <p:bldP spid="22" grpId="1"/>
      <p:bldP spid="23" grpId="0"/>
      <p:bldP spid="23" grpId="1"/>
      <p:bldP spid="24" grpId="0"/>
      <p:bldP spid="24" grpId="1"/>
      <p:bldP spid="25" grpId="0"/>
      <p:bldP spid="2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CC99FF"/>
                </a:solidFill>
                <a:effectLst>
                  <a:glow rad="101600">
                    <a:schemeClr val="tx1"/>
                  </a:glow>
                  <a:outerShdw blurRad="50800" algn="tl" rotWithShape="0">
                    <a:srgbClr val="000000"/>
                  </a:outerShdw>
                </a:effectLst>
                <a:latin typeface="Calibri" panose="020F0502020204030204" pitchFamily="34" charset="0"/>
              </a:rPr>
              <a:t>… in all things showing yourself       to be a pattern of good works;      in doctrine showing integrity, reverence, incorruptibility,    sound speech that cannot be condemned, that one who is an opponent may be ashamed, having nothing evil to say of you. </a:t>
            </a:r>
            <a:r>
              <a:rPr lang="en-US" altLang="en-US" sz="3200" b="1" dirty="0">
                <a:ln w="17780" cmpd="sng">
                  <a:solidFill>
                    <a:srgbClr val="FFFFFF"/>
                  </a:solidFill>
                  <a:prstDash val="solid"/>
                  <a:miter lim="800000"/>
                </a:ln>
                <a:solidFill>
                  <a:srgbClr val="CC99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CC99FF"/>
                </a:solidFill>
                <a:effectLst>
                  <a:glow rad="101600">
                    <a:schemeClr val="tx1"/>
                  </a:glow>
                  <a:outerShdw blurRad="50800" algn="tl" rotWithShape="0">
                    <a:srgbClr val="000000"/>
                  </a:outerShdw>
                </a:effectLst>
                <a:latin typeface="Calibri" panose="020F0502020204030204" pitchFamily="34" charset="0"/>
              </a:rPr>
              <a:t>Titus 2:7-8 </a:t>
            </a:r>
            <a:r>
              <a:rPr lang="en-US" altLang="en-US" sz="4000" b="1" i="1" dirty="0">
                <a:ln w="17780" cmpd="sng">
                  <a:solidFill>
                    <a:srgbClr val="FFFFFF"/>
                  </a:solidFill>
                  <a:prstDash val="solid"/>
                  <a:miter lim="800000"/>
                </a:ln>
                <a:solidFill>
                  <a:srgbClr val="CC99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3"/>
          <p:cNvSpPr>
            <a:spLocks noChangeArrowheads="1"/>
          </p:cNvSpPr>
          <p:nvPr/>
        </p:nvSpPr>
        <p:spPr bwMode="auto">
          <a:xfrm>
            <a:off x="979805" y="162242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5" name="Rectangle 2"/>
          <p:cNvSpPr txBox="1">
            <a:spLocks noChangeArrowheads="1"/>
          </p:cNvSpPr>
          <p:nvPr/>
        </p:nvSpPr>
        <p:spPr bwMode="auto">
          <a:xfrm>
            <a:off x="192910" y="972274"/>
            <a:ext cx="8858492" cy="4815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CC99FF"/>
                </a:solidFill>
                <a:effectLst>
                  <a:glow rad="63500">
                    <a:schemeClr val="tx1"/>
                  </a:glow>
                  <a:outerShdw blurRad="50800" algn="tl" rotWithShape="0">
                    <a:srgbClr val="000000"/>
                  </a:outerShdw>
                </a:effectLst>
                <a:latin typeface="Calibri" panose="020F0502020204030204" pitchFamily="34" charset="0"/>
              </a:rPr>
              <a:t>pattern of good works</a:t>
            </a:r>
          </a:p>
          <a:p>
            <a:pPr algn="l" eaLnBrk="1" hangingPunct="1"/>
            <a:r>
              <a:rPr lang="en-US" altLang="en-US" b="1" kern="0" dirty="0">
                <a:ln w="17780" cmpd="sng">
                  <a:solidFill>
                    <a:srgbClr val="FFFFFF"/>
                  </a:solidFill>
                  <a:prstDash val="solid"/>
                  <a:miter lim="800000"/>
                </a:ln>
                <a:solidFill>
                  <a:srgbClr val="CC99FF"/>
                </a:solidFill>
                <a:effectLst>
                  <a:glow rad="63500">
                    <a:schemeClr val="tx1"/>
                  </a:glow>
                  <a:outerShdw blurRad="50800" algn="tl" rotWithShape="0">
                    <a:srgbClr val="000000"/>
                  </a:outerShdw>
                </a:effectLst>
                <a:latin typeface="Calibri" panose="020F0502020204030204" pitchFamily="34" charset="0"/>
              </a:rPr>
              <a:t>	 → in doctrine</a:t>
            </a:r>
          </a:p>
          <a:p>
            <a:pPr algn="l" eaLnBrk="1" hangingPunct="1"/>
            <a:r>
              <a:rPr lang="en-US" altLang="en-US" b="1" kern="0" dirty="0">
                <a:ln w="17780" cmpd="sng">
                  <a:solidFill>
                    <a:srgbClr val="FFFFFF"/>
                  </a:solidFill>
                  <a:prstDash val="solid"/>
                  <a:miter lim="800000"/>
                </a:ln>
                <a:solidFill>
                  <a:srgbClr val="CC99FF"/>
                </a:solidFill>
                <a:effectLst>
                  <a:glow rad="63500">
                    <a:schemeClr val="tx1"/>
                  </a:glow>
                  <a:outerShdw blurRad="50800" algn="tl" rotWithShape="0">
                    <a:srgbClr val="000000"/>
                  </a:outerShdw>
                </a:effectLst>
                <a:latin typeface="Calibri" panose="020F0502020204030204" pitchFamily="34" charset="0"/>
              </a:rPr>
              <a:t>		● showing integrity</a:t>
            </a:r>
          </a:p>
          <a:p>
            <a:pPr algn="l" eaLnBrk="1" hangingPunct="1"/>
            <a:r>
              <a:rPr lang="en-US" altLang="en-US" b="1" kern="0" dirty="0">
                <a:ln w="17780" cmpd="sng">
                  <a:solidFill>
                    <a:srgbClr val="FFFFFF"/>
                  </a:solidFill>
                  <a:prstDash val="solid"/>
                  <a:miter lim="800000"/>
                </a:ln>
                <a:solidFill>
                  <a:srgbClr val="CC99FF"/>
                </a:solidFill>
                <a:effectLst>
                  <a:glow rad="63500">
                    <a:schemeClr val="tx1"/>
                  </a:glow>
                  <a:outerShdw blurRad="50800" algn="tl" rotWithShape="0">
                    <a:srgbClr val="000000"/>
                  </a:outerShdw>
                </a:effectLst>
                <a:latin typeface="Calibri" panose="020F0502020204030204" pitchFamily="34" charset="0"/>
              </a:rPr>
              <a:t>		● reverence</a:t>
            </a:r>
          </a:p>
          <a:p>
            <a:pPr algn="l" eaLnBrk="1" hangingPunct="1"/>
            <a:r>
              <a:rPr lang="en-US" altLang="en-US" b="1" kern="0" dirty="0">
                <a:ln w="17780" cmpd="sng">
                  <a:solidFill>
                    <a:srgbClr val="FFFFFF"/>
                  </a:solidFill>
                  <a:prstDash val="solid"/>
                  <a:miter lim="800000"/>
                </a:ln>
                <a:solidFill>
                  <a:srgbClr val="CC99FF"/>
                </a:solidFill>
                <a:effectLst>
                  <a:glow rad="63500">
                    <a:schemeClr val="tx1"/>
                  </a:glow>
                  <a:outerShdw blurRad="50800" algn="tl" rotWithShape="0">
                    <a:srgbClr val="000000"/>
                  </a:outerShdw>
                </a:effectLst>
                <a:latin typeface="Calibri" panose="020F0502020204030204" pitchFamily="34" charset="0"/>
              </a:rPr>
              <a:t>		● incorruptibility</a:t>
            </a:r>
          </a:p>
          <a:p>
            <a:pPr algn="l" eaLnBrk="1" hangingPunct="1"/>
            <a:r>
              <a:rPr lang="en-US" altLang="en-US" b="1" kern="0" dirty="0">
                <a:ln w="17780" cmpd="sng">
                  <a:solidFill>
                    <a:srgbClr val="FFFFFF"/>
                  </a:solidFill>
                  <a:prstDash val="solid"/>
                  <a:miter lim="800000"/>
                </a:ln>
                <a:solidFill>
                  <a:srgbClr val="CC99FF"/>
                </a:solidFill>
                <a:effectLst>
                  <a:glow rad="63500">
                    <a:schemeClr val="tx1"/>
                  </a:glow>
                  <a:outerShdw blurRad="50800" algn="tl" rotWithShape="0">
                    <a:srgbClr val="000000"/>
                  </a:outerShdw>
                </a:effectLst>
                <a:latin typeface="Calibri" panose="020F0502020204030204" pitchFamily="34" charset="0"/>
              </a:rPr>
              <a:t>		● sound speech</a:t>
            </a:r>
          </a:p>
          <a:p>
            <a:pPr algn="l" eaLnBrk="1" hangingPunct="1"/>
            <a:r>
              <a:rPr lang="en-US" altLang="en-US" b="1" kern="0" dirty="0">
                <a:ln w="17780" cmpd="sng">
                  <a:solidFill>
                    <a:srgbClr val="FFFFFF"/>
                  </a:solidFill>
                  <a:prstDash val="solid"/>
                  <a:miter lim="800000"/>
                </a:ln>
                <a:solidFill>
                  <a:srgbClr val="CC99FF"/>
                </a:solidFill>
                <a:effectLst>
                  <a:glow rad="63500">
                    <a:schemeClr val="tx1"/>
                  </a:glow>
                  <a:outerShdw blurRad="50800" algn="tl" rotWithShape="0">
                    <a:srgbClr val="000000"/>
                  </a:outerShdw>
                </a:effectLst>
                <a:latin typeface="Calibri" panose="020F0502020204030204" pitchFamily="34" charset="0"/>
              </a:rPr>
              <a:t>			→ cannot be condemned</a:t>
            </a:r>
            <a:endParaRPr lang="en-US" altLang="en-US" sz="4000" b="1" i="1" kern="0" dirty="0">
              <a:ln w="17780" cmpd="sng">
                <a:solidFill>
                  <a:srgbClr val="FFFFFF"/>
                </a:solidFill>
                <a:prstDash val="solid"/>
                <a:miter lim="800000"/>
              </a:ln>
              <a:solidFill>
                <a:srgbClr val="CC99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2384239" y="925975"/>
            <a:ext cx="5960963" cy="1006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C99FF"/>
                </a:solidFill>
                <a:effectLst>
                  <a:glow rad="63500">
                    <a:schemeClr val="tx1"/>
                  </a:glow>
                  <a:outerShdw blurRad="50800" algn="tl" rotWithShape="0">
                    <a:srgbClr val="000000"/>
                  </a:outerShdw>
                </a:effectLst>
                <a:latin typeface="Calibri" panose="020F0502020204030204" pitchFamily="34" charset="0"/>
              </a:rPr>
              <a:t>pattern of good works</a:t>
            </a:r>
            <a:endParaRPr lang="en-US" altLang="en-US" sz="4000" b="1" i="1" kern="0" dirty="0">
              <a:ln w="17780" cmpd="sng">
                <a:solidFill>
                  <a:srgbClr val="FFFFFF"/>
                </a:solidFill>
                <a:prstDash val="solid"/>
                <a:miter lim="800000"/>
              </a:ln>
              <a:solidFill>
                <a:srgbClr val="CC99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868101" y="1599066"/>
            <a:ext cx="3090441" cy="1006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C99FF"/>
                </a:solidFill>
                <a:effectLst>
                  <a:glow rad="63500">
                    <a:schemeClr val="tx1"/>
                  </a:glow>
                  <a:outerShdw blurRad="50800" algn="tl" rotWithShape="0">
                    <a:srgbClr val="000000"/>
                  </a:outerShdw>
                </a:effectLst>
                <a:latin typeface="Calibri" panose="020F0502020204030204" pitchFamily="34" charset="0"/>
              </a:rPr>
              <a:t>in doctrine</a:t>
            </a:r>
            <a:endParaRPr lang="en-US" altLang="en-US" sz="4000" b="1" i="1" kern="0" dirty="0">
              <a:ln w="17780" cmpd="sng">
                <a:solidFill>
                  <a:srgbClr val="FFFFFF"/>
                </a:solidFill>
                <a:prstDash val="solid"/>
                <a:miter lim="800000"/>
              </a:ln>
              <a:solidFill>
                <a:srgbClr val="CC99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3619067" y="1597451"/>
            <a:ext cx="4398380" cy="1006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C99FF"/>
                </a:solidFill>
                <a:effectLst>
                  <a:glow rad="63500">
                    <a:schemeClr val="tx1"/>
                  </a:glow>
                  <a:outerShdw blurRad="50800" algn="tl" rotWithShape="0">
                    <a:srgbClr val="000000"/>
                  </a:outerShdw>
                </a:effectLst>
                <a:latin typeface="Calibri" panose="020F0502020204030204" pitchFamily="34" charset="0"/>
              </a:rPr>
              <a:t>showing integrity</a:t>
            </a:r>
            <a:endParaRPr lang="en-US" altLang="en-US" sz="4000" b="1" i="1" kern="0" dirty="0">
              <a:ln w="17780" cmpd="sng">
                <a:solidFill>
                  <a:srgbClr val="FFFFFF"/>
                </a:solidFill>
                <a:prstDash val="solid"/>
                <a:miter lim="800000"/>
              </a:ln>
              <a:solidFill>
                <a:srgbClr val="CC99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1142229" y="2267021"/>
            <a:ext cx="2974694" cy="1006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C99FF"/>
                </a:solidFill>
                <a:effectLst>
                  <a:glow rad="63500">
                    <a:schemeClr val="tx1"/>
                  </a:glow>
                  <a:outerShdw blurRad="50800" algn="tl" rotWithShape="0">
                    <a:srgbClr val="000000"/>
                  </a:outerShdw>
                </a:effectLst>
                <a:latin typeface="Calibri" panose="020F0502020204030204" pitchFamily="34" charset="0"/>
              </a:rPr>
              <a:t>reverence</a:t>
            </a:r>
            <a:endParaRPr lang="en-US" altLang="en-US" sz="4000" b="1" i="1" kern="0" dirty="0">
              <a:ln w="17780" cmpd="sng">
                <a:solidFill>
                  <a:srgbClr val="FFFFFF"/>
                </a:solidFill>
                <a:prstDash val="solid"/>
                <a:miter lim="800000"/>
              </a:ln>
              <a:solidFill>
                <a:srgbClr val="CC99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3752103" y="2267021"/>
            <a:ext cx="4085864" cy="1006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C99FF"/>
                </a:solidFill>
                <a:effectLst>
                  <a:glow rad="63500">
                    <a:schemeClr val="tx1"/>
                  </a:glow>
                  <a:outerShdw blurRad="50800" algn="tl" rotWithShape="0">
                    <a:srgbClr val="000000"/>
                  </a:outerShdw>
                </a:effectLst>
                <a:latin typeface="Calibri" panose="020F0502020204030204" pitchFamily="34" charset="0"/>
              </a:rPr>
              <a:t>incorruptibility</a:t>
            </a:r>
            <a:endParaRPr lang="en-US" altLang="en-US" sz="4000" b="1" i="1" kern="0" dirty="0">
              <a:ln w="17780" cmpd="sng">
                <a:solidFill>
                  <a:srgbClr val="FFFFFF"/>
                </a:solidFill>
                <a:prstDash val="solid"/>
                <a:miter lim="800000"/>
              </a:ln>
              <a:solidFill>
                <a:srgbClr val="CC99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852427" y="2942019"/>
            <a:ext cx="3900669" cy="1006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C99FF"/>
                </a:solidFill>
                <a:effectLst>
                  <a:glow rad="63500">
                    <a:schemeClr val="tx1"/>
                  </a:glow>
                  <a:outerShdw blurRad="50800" algn="tl" rotWithShape="0">
                    <a:srgbClr val="000000"/>
                  </a:outerShdw>
                </a:effectLst>
                <a:latin typeface="Calibri" panose="020F0502020204030204" pitchFamily="34" charset="0"/>
              </a:rPr>
              <a:t>sound speech</a:t>
            </a:r>
            <a:endParaRPr lang="en-US" altLang="en-US" sz="4000" b="1" i="1" kern="0" dirty="0">
              <a:ln w="17780" cmpd="sng">
                <a:solidFill>
                  <a:srgbClr val="FFFFFF"/>
                </a:solidFill>
                <a:prstDash val="solid"/>
                <a:miter lim="800000"/>
              </a:ln>
              <a:solidFill>
                <a:srgbClr val="CC99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p:cNvSpPr txBox="1">
            <a:spLocks noChangeArrowheads="1"/>
          </p:cNvSpPr>
          <p:nvPr/>
        </p:nvSpPr>
        <p:spPr bwMode="auto">
          <a:xfrm>
            <a:off x="5280105" y="3009707"/>
            <a:ext cx="2974693" cy="868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C99FF"/>
                </a:solidFill>
                <a:effectLst>
                  <a:glow rad="63500">
                    <a:schemeClr val="tx1"/>
                  </a:glow>
                  <a:outerShdw blurRad="50800" algn="tl" rotWithShape="0">
                    <a:srgbClr val="000000"/>
                  </a:outerShdw>
                </a:effectLst>
                <a:latin typeface="Calibri" panose="020F0502020204030204" pitchFamily="34" charset="0"/>
              </a:rPr>
              <a:t>cannot be</a:t>
            </a:r>
            <a:endParaRPr lang="en-US" altLang="en-US" sz="4000" b="1" i="1" kern="0" dirty="0">
              <a:ln w="17780" cmpd="sng">
                <a:solidFill>
                  <a:srgbClr val="FFFFFF"/>
                </a:solidFill>
                <a:prstDash val="solid"/>
                <a:miter lim="800000"/>
              </a:ln>
              <a:solidFill>
                <a:srgbClr val="CC99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p:cNvSpPr txBox="1">
            <a:spLocks noChangeArrowheads="1"/>
          </p:cNvSpPr>
          <p:nvPr/>
        </p:nvSpPr>
        <p:spPr bwMode="auto">
          <a:xfrm>
            <a:off x="731254" y="3703897"/>
            <a:ext cx="3102016" cy="821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C99FF"/>
                </a:solidFill>
                <a:effectLst>
                  <a:glow rad="63500">
                    <a:schemeClr val="tx1"/>
                  </a:glow>
                  <a:outerShdw blurRad="50800" algn="tl" rotWithShape="0">
                    <a:srgbClr val="000000"/>
                  </a:outerShdw>
                </a:effectLst>
                <a:latin typeface="Calibri" panose="020F0502020204030204" pitchFamily="34" charset="0"/>
              </a:rPr>
              <a:t>condemned</a:t>
            </a:r>
            <a:endParaRPr lang="en-US" altLang="en-US" sz="4000" b="1" i="1" kern="0" dirty="0">
              <a:ln w="17780" cmpd="sng">
                <a:solidFill>
                  <a:srgbClr val="FFFFFF"/>
                </a:solidFill>
                <a:prstDash val="solid"/>
                <a:miter lim="800000"/>
              </a:ln>
              <a:solidFill>
                <a:srgbClr val="CC99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03759270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ppt_h</p:attrName>
                                        </p:attrNameLst>
                                      </p:cBhvr>
                                      <p:tavLst>
                                        <p:tav tm="0">
                                          <p:val>
                                            <p:strVal val="#ppt_h/20"/>
                                          </p:val>
                                        </p:tav>
                                        <p:tav tm="50000">
                                          <p:val>
                                            <p:strVal val="#ppt_h/20"/>
                                          </p:val>
                                        </p:tav>
                                        <p:tav tm="100000">
                                          <p:val>
                                            <p:strVal val="#ppt_h"/>
                                          </p:val>
                                        </p:tav>
                                      </p:tavLst>
                                    </p:anim>
                                    <p:anim calcmode="lin" valueType="num">
                                      <p:cBhvr>
                                        <p:cTn id="8" dur="1000" fill="hold"/>
                                        <p:tgtEl>
                                          <p:spTgt spid="3074"/>
                                        </p:tgtEl>
                                        <p:attrNameLst>
                                          <p:attrName>ppt_w</p:attrName>
                                        </p:attrNameLst>
                                      </p:cBhvr>
                                      <p:tavLst>
                                        <p:tav tm="0">
                                          <p:val>
                                            <p:strVal val="#ppt_w+.3"/>
                                          </p:val>
                                        </p:tav>
                                        <p:tav tm="50000">
                                          <p:val>
                                            <p:strVal val="#ppt_w+.3"/>
                                          </p:val>
                                        </p:tav>
                                        <p:tav tm="100000">
                                          <p:val>
                                            <p:strVal val="#ppt_w"/>
                                          </p:val>
                                        </p:tav>
                                      </p:tavLst>
                                    </p:anim>
                                    <p:anim calcmode="lin" valueType="num">
                                      <p:cBhvr>
                                        <p:cTn id="9" dur="1000" fill="hold"/>
                                        <p:tgtEl>
                                          <p:spTgt spid="3074"/>
                                        </p:tgtEl>
                                        <p:attrNameLst>
                                          <p:attrName>ppt_x</p:attrName>
                                        </p:attrNameLst>
                                      </p:cBhvr>
                                      <p:tavLst>
                                        <p:tav tm="0">
                                          <p:val>
                                            <p:strVal val="#ppt_x-.3"/>
                                          </p:val>
                                        </p:tav>
                                        <p:tav tm="50000">
                                          <p:val>
                                            <p:strVal val="#ppt_x"/>
                                          </p:val>
                                        </p:tav>
                                        <p:tav tm="100000">
                                          <p:val>
                                            <p:strVal val="#ppt_x"/>
                                          </p:val>
                                        </p:tav>
                                      </p:tavLst>
                                    </p:anim>
                                    <p:anim calcmode="lin" valueType="num">
                                      <p:cBhvr>
                                        <p:cTn id="10" dur="10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stCondLst>
                                            <p:cond delay="0"/>
                                          </p:stCondLst>
                                        </p:cTn>
                                        <p:tgtEl>
                                          <p:spTgt spid="4"/>
                                        </p:tgtEl>
                                      </p:cBhvr>
                                    </p:animEffect>
                                    <p:anim to="" calcmode="lin" valueType="num">
                                      <p:cBhvr>
                                        <p:cTn id="16"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17"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5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5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5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5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25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5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50"/>
                                        <p:tgtEl>
                                          <p:spTgt spid="1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
                                        <p:tgtEl>
                                          <p:spTgt spid="13"/>
                                        </p:tgtEl>
                                      </p:cBhvr>
                                    </p:animEffect>
                                  </p:childTnLst>
                                </p:cTn>
                              </p:par>
                              <p:par>
                                <p:cTn id="44" presetID="10" presetClass="exit" presetSubtype="0" fill="hold" grpId="1" nodeType="withEffect">
                                  <p:stCondLst>
                                    <p:cond delay="0"/>
                                  </p:stCondLst>
                                  <p:childTnLst>
                                    <p:animEffect transition="out" filter="fade">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cTn>
                              </p:par>
                              <p:par>
                                <p:cTn id="47" presetID="0" presetClass="path" presetSubtype="0" accel="50000" decel="50000" fill="hold" grpId="1" nodeType="withEffect">
                                  <p:stCondLst>
                                    <p:cond delay="0"/>
                                  </p:stCondLst>
                                  <p:childTnLst>
                                    <p:animMotion origin="layout" path="M -1.94444E-6 -3.33333E-6 L -0.27291 -0.00926 " pathEditMode="relative" rAng="0" ptsTypes="AA">
                                      <p:cBhvr>
                                        <p:cTn id="48" dur="2000" fill="hold"/>
                                        <p:tgtEl>
                                          <p:spTgt spid="6"/>
                                        </p:tgtEl>
                                        <p:attrNameLst>
                                          <p:attrName>ppt_x</p:attrName>
                                          <p:attrName>ppt_y</p:attrName>
                                        </p:attrNameLst>
                                      </p:cBhvr>
                                      <p:rCtr x="-13646" y="-463"/>
                                    </p:animMotion>
                                  </p:childTnLst>
                                </p:cTn>
                              </p:par>
                              <p:par>
                                <p:cTn id="49" presetID="0" presetClass="path" presetSubtype="0" accel="50000" decel="50000" fill="hold" grpId="1" nodeType="withEffect">
                                  <p:stCondLst>
                                    <p:cond delay="0"/>
                                  </p:stCondLst>
                                  <p:childTnLst>
                                    <p:animMotion origin="layout" path="M 0 3.33333E-6 L 0.12118 0.08912 " pathEditMode="relative" rAng="0" ptsTypes="AA">
                                      <p:cBhvr>
                                        <p:cTn id="50" dur="2000" fill="hold"/>
                                        <p:tgtEl>
                                          <p:spTgt spid="9"/>
                                        </p:tgtEl>
                                        <p:attrNameLst>
                                          <p:attrName>ppt_x</p:attrName>
                                          <p:attrName>ppt_y</p:attrName>
                                        </p:attrNameLst>
                                      </p:cBhvr>
                                      <p:rCtr x="6059" y="4444"/>
                                    </p:animMotion>
                                  </p:childTnLst>
                                </p:cTn>
                              </p:par>
                              <p:par>
                                <p:cTn id="51" presetID="0" presetClass="path" presetSubtype="0" accel="50000" decel="50000" fill="hold" grpId="1" nodeType="withEffect">
                                  <p:stCondLst>
                                    <p:cond delay="0"/>
                                  </p:stCondLst>
                                  <p:childTnLst>
                                    <p:animMotion origin="layout" path="M -3.61111E-6 -4.81481E-6 L 0.14896 0.18612 " pathEditMode="relative" rAng="0" ptsTypes="AA">
                                      <p:cBhvr>
                                        <p:cTn id="52" dur="2000" fill="hold"/>
                                        <p:tgtEl>
                                          <p:spTgt spid="11"/>
                                        </p:tgtEl>
                                        <p:attrNameLst>
                                          <p:attrName>ppt_x</p:attrName>
                                          <p:attrName>ppt_y</p:attrName>
                                        </p:attrNameLst>
                                      </p:cBhvr>
                                      <p:rCtr x="7448" y="9306"/>
                                    </p:animMotion>
                                  </p:childTnLst>
                                </p:cTn>
                              </p:par>
                              <p:par>
                                <p:cTn id="53" presetID="0" presetClass="path" presetSubtype="0" accel="50000" decel="50000" fill="hold" grpId="1" nodeType="withEffect">
                                  <p:stCondLst>
                                    <p:cond delay="0"/>
                                  </p:stCondLst>
                                  <p:childTnLst>
                                    <p:animMotion origin="layout" path="M -4.16667E-6 -3.33333E-6 L -0.21336 0.28426 " pathEditMode="relative" rAng="0" ptsTypes="AA">
                                      <p:cBhvr>
                                        <p:cTn id="54" dur="2000" fill="hold"/>
                                        <p:tgtEl>
                                          <p:spTgt spid="12"/>
                                        </p:tgtEl>
                                        <p:attrNameLst>
                                          <p:attrName>ppt_x</p:attrName>
                                          <p:attrName>ppt_y</p:attrName>
                                        </p:attrNameLst>
                                      </p:cBhvr>
                                      <p:rCtr x="-10677" y="14213"/>
                                    </p:animMotion>
                                  </p:childTnLst>
                                </p:cTn>
                              </p:par>
                              <p:par>
                                <p:cTn id="55" presetID="0" presetClass="path" presetSubtype="0" accel="50000" decel="50000" fill="hold" grpId="1" nodeType="withEffect">
                                  <p:stCondLst>
                                    <p:cond delay="0"/>
                                  </p:stCondLst>
                                  <p:childTnLst>
                                    <p:animMotion origin="layout" path="M -2.77778E-6 1.11022E-16 C -0.00156 0.03958 -0.00312 0.07917 0.00261 0.11458 C 0.00834 0.14977 0.01667 0.1875 0.0342 0.21204 C 0.05174 0.23704 0.06424 0.25046 0.10764 0.26273 C 0.15104 0.27523 0.24462 0.28218 0.29497 0.28634 C 0.34532 0.29074 0.37865 0.29051 0.4099 0.28796 C 0.4415 0.28565 0.4625 0.28148 0.48316 0.27245 C 0.504 0.26296 0.52188 0.2463 0.53507 0.23171 C 0.54861 0.21736 0.56129 0.1963 0.56771 0.18657 " pathEditMode="relative" rAng="0" ptsTypes="AAAAAAAAA">
                                      <p:cBhvr>
                                        <p:cTn id="56" dur="2000" fill="hold"/>
                                        <p:tgtEl>
                                          <p:spTgt spid="13"/>
                                        </p:tgtEl>
                                        <p:attrNameLst>
                                          <p:attrName>ppt_x</p:attrName>
                                          <p:attrName>ppt_y</p:attrName>
                                        </p:attrNameLst>
                                      </p:cBhvr>
                                      <p:rCtr x="28316" y="14491"/>
                                    </p:animMotion>
                                  </p:childTnLst>
                                </p:cTn>
                              </p:par>
                              <p:par>
                                <p:cTn id="57" presetID="0" presetClass="path" presetSubtype="0" accel="50000" decel="50000" fill="hold" grpId="3" nodeType="withEffect">
                                  <p:stCondLst>
                                    <p:cond delay="0"/>
                                  </p:stCondLst>
                                  <p:childTnLst>
                                    <p:animMotion origin="layout" path="M -5.55556E-7 4.81481E-6 C -0.00243 0.01412 -0.00642 0.06273 -0.01389 0.08564 C -0.02135 0.10856 -0.03142 0.12407 -0.04462 0.13796 C -0.05799 0.15185 -0.07378 0.16157 -0.09323 0.16967 C -0.11285 0.17754 -0.14774 0.1831 -0.16198 0.18657 " pathEditMode="relative" rAng="0" ptsTypes="AAAAA">
                                      <p:cBhvr>
                                        <p:cTn id="58" dur="2000" fill="hold"/>
                                        <p:tgtEl>
                                          <p:spTgt spid="10"/>
                                        </p:tgtEl>
                                        <p:attrNameLst>
                                          <p:attrName>ppt_x</p:attrName>
                                          <p:attrName>ppt_y</p:attrName>
                                        </p:attrNameLst>
                                      </p:cBhvr>
                                      <p:rCtr x="-8108" y="9329"/>
                                    </p:animMotion>
                                  </p:childTnLst>
                                </p:cTn>
                              </p:par>
                              <p:par>
                                <p:cTn id="59" presetID="0" presetClass="path" presetSubtype="0" accel="50000" decel="50000" fill="hold" grpId="3" nodeType="withEffect">
                                  <p:stCondLst>
                                    <p:cond delay="0"/>
                                  </p:stCondLst>
                                  <p:childTnLst>
                                    <p:animMotion origin="layout" path="M -4.72222E-6 0 C -0.00295 0.0088 -0.00833 0.04097 -0.01753 0.05324 C -0.02673 0.06551 -0.03611 0.06759 -0.05538 0.07361 C -0.07465 0.0794 -0.11718 0.08542 -0.13333 0.08866 " pathEditMode="relative" rAng="0" ptsTypes="AAAA">
                                      <p:cBhvr>
                                        <p:cTn id="60" dur="2000" fill="hold"/>
                                        <p:tgtEl>
                                          <p:spTgt spid="8"/>
                                        </p:tgtEl>
                                        <p:attrNameLst>
                                          <p:attrName>ppt_x</p:attrName>
                                          <p:attrName>ppt_y</p:attrName>
                                        </p:attrNameLst>
                                      </p:cBhvr>
                                      <p:rCtr x="-6667" y="4421"/>
                                    </p:animMotion>
                                  </p:childTnLst>
                                </p:cTn>
                              </p:par>
                              <p:par>
                                <p:cTn id="61" presetID="0" presetClass="path" presetSubtype="0" accel="50000" decel="50000" fill="hold" grpId="3" nodeType="withEffect">
                                  <p:stCondLst>
                                    <p:cond delay="0"/>
                                  </p:stCondLst>
                                  <p:childTnLst>
                                    <p:animMotion origin="layout" path="M 0.00069 0.00023 C 0.00312 -0.00139 0.00573 -0.00301 0.01215 -0.0044 C 0.01858 -0.00579 0.02621 -0.00741 0.03889 -0.00833 C 0.05139 -0.00903 0.06927 -0.00926 0.0875 -0.00926 " pathEditMode="relative" rAng="0" ptsTypes="AAAA">
                                      <p:cBhvr>
                                        <p:cTn id="62" dur="2000" fill="hold"/>
                                        <p:tgtEl>
                                          <p:spTgt spid="7"/>
                                        </p:tgtEl>
                                        <p:attrNameLst>
                                          <p:attrName>ppt_x</p:attrName>
                                          <p:attrName>ppt_y</p:attrName>
                                        </p:attrNameLst>
                                      </p:cBhvr>
                                      <p:rCtr x="4340" y="-486"/>
                                    </p:animMotion>
                                  </p:childTnLst>
                                </p:cTn>
                              </p:par>
                              <p:par>
                                <p:cTn id="63" presetID="10" presetClass="exit" presetSubtype="0" fill="hold" grpId="1" nodeType="withEffect">
                                  <p:stCondLst>
                                    <p:cond delay="0"/>
                                  </p:stCondLst>
                                  <p:childTnLst>
                                    <p:animEffect transition="out" filter="fade">
                                      <p:cBhvr>
                                        <p:cTn id="64" dur="1250"/>
                                        <p:tgtEl>
                                          <p:spTgt spid="3074"/>
                                        </p:tgtEl>
                                      </p:cBhvr>
                                    </p:animEffect>
                                    <p:set>
                                      <p:cBhvr>
                                        <p:cTn id="65" dur="1" fill="hold">
                                          <p:stCondLst>
                                            <p:cond delay="1249"/>
                                          </p:stCondLst>
                                        </p:cTn>
                                        <p:tgtEl>
                                          <p:spTgt spid="3074"/>
                                        </p:tgtEl>
                                        <p:attrNameLst>
                                          <p:attrName>style.visibility</p:attrName>
                                        </p:attrNameLst>
                                      </p:cBhvr>
                                      <p:to>
                                        <p:strVal val="hidden"/>
                                      </p:to>
                                    </p:set>
                                  </p:childTnLst>
                                </p:cTn>
                              </p:par>
                            </p:childTnLst>
                          </p:cTn>
                        </p:par>
                        <p:par>
                          <p:cTn id="66" fill="hold">
                            <p:stCondLst>
                              <p:cond delay="2000"/>
                            </p:stCondLst>
                            <p:childTnLst>
                              <p:par>
                                <p:cTn id="67" presetID="10" presetClass="entr" presetSubtype="0" fill="hold" grpId="0" nodeType="after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fade">
                                      <p:cBhvr>
                                        <p:cTn id="69" dur="250"/>
                                        <p:tgtEl>
                                          <p:spTgt spid="5"/>
                                        </p:tgtEl>
                                      </p:cBhvr>
                                    </p:animEffect>
                                  </p:childTnLst>
                                </p:cTn>
                              </p:par>
                              <p:par>
                                <p:cTn id="70" presetID="10" presetClass="exit" presetSubtype="0" fill="hold" grpId="2" nodeType="withEffect">
                                  <p:stCondLst>
                                    <p:cond delay="0"/>
                                  </p:stCondLst>
                                  <p:childTnLst>
                                    <p:animEffect transition="out" filter="fade">
                                      <p:cBhvr>
                                        <p:cTn id="71" dur="500"/>
                                        <p:tgtEl>
                                          <p:spTgt spid="6"/>
                                        </p:tgtEl>
                                      </p:cBhvr>
                                    </p:animEffect>
                                    <p:set>
                                      <p:cBhvr>
                                        <p:cTn id="72" dur="1" fill="hold">
                                          <p:stCondLst>
                                            <p:cond delay="499"/>
                                          </p:stCondLst>
                                        </p:cTn>
                                        <p:tgtEl>
                                          <p:spTgt spid="6"/>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500"/>
                                        <p:tgtEl>
                                          <p:spTgt spid="7"/>
                                        </p:tgtEl>
                                      </p:cBhvr>
                                    </p:animEffect>
                                    <p:set>
                                      <p:cBhvr>
                                        <p:cTn id="75" dur="1" fill="hold">
                                          <p:stCondLst>
                                            <p:cond delay="499"/>
                                          </p:stCondLst>
                                        </p:cTn>
                                        <p:tgtEl>
                                          <p:spTgt spid="7"/>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500"/>
                                        <p:tgtEl>
                                          <p:spTgt spid="8"/>
                                        </p:tgtEl>
                                      </p:cBhvr>
                                    </p:animEffect>
                                    <p:set>
                                      <p:cBhvr>
                                        <p:cTn id="78" dur="1" fill="hold">
                                          <p:stCondLst>
                                            <p:cond delay="499"/>
                                          </p:stCondLst>
                                        </p:cTn>
                                        <p:tgtEl>
                                          <p:spTgt spid="8"/>
                                        </p:tgtEl>
                                        <p:attrNameLst>
                                          <p:attrName>style.visibility</p:attrName>
                                        </p:attrNameLst>
                                      </p:cBhvr>
                                      <p:to>
                                        <p:strVal val="hidden"/>
                                      </p:to>
                                    </p:set>
                                  </p:childTnLst>
                                </p:cTn>
                              </p:par>
                              <p:par>
                                <p:cTn id="79" presetID="10" presetClass="exit" presetSubtype="0" fill="hold" grpId="2" nodeType="withEffect">
                                  <p:stCondLst>
                                    <p:cond delay="0"/>
                                  </p:stCondLst>
                                  <p:childTnLst>
                                    <p:animEffect transition="out" filter="fade">
                                      <p:cBhvr>
                                        <p:cTn id="80" dur="500"/>
                                        <p:tgtEl>
                                          <p:spTgt spid="9"/>
                                        </p:tgtEl>
                                      </p:cBhvr>
                                    </p:animEffect>
                                    <p:set>
                                      <p:cBhvr>
                                        <p:cTn id="81" dur="1" fill="hold">
                                          <p:stCondLst>
                                            <p:cond delay="499"/>
                                          </p:stCondLst>
                                        </p:cTn>
                                        <p:tgtEl>
                                          <p:spTgt spid="9"/>
                                        </p:tgtEl>
                                        <p:attrNameLst>
                                          <p:attrName>style.visibility</p:attrName>
                                        </p:attrNameLst>
                                      </p:cBhvr>
                                      <p:to>
                                        <p:strVal val="hidden"/>
                                      </p:to>
                                    </p:set>
                                  </p:childTnLst>
                                </p:cTn>
                              </p:par>
                              <p:par>
                                <p:cTn id="82" presetID="10" presetClass="exit" presetSubtype="0" fill="hold" grpId="2" nodeType="withEffect">
                                  <p:stCondLst>
                                    <p:cond delay="0"/>
                                  </p:stCondLst>
                                  <p:childTnLst>
                                    <p:animEffect transition="out" filter="fade">
                                      <p:cBhvr>
                                        <p:cTn id="83" dur="500"/>
                                        <p:tgtEl>
                                          <p:spTgt spid="10"/>
                                        </p:tgtEl>
                                      </p:cBhvr>
                                    </p:animEffect>
                                    <p:set>
                                      <p:cBhvr>
                                        <p:cTn id="84" dur="1" fill="hold">
                                          <p:stCondLst>
                                            <p:cond delay="499"/>
                                          </p:stCondLst>
                                        </p:cTn>
                                        <p:tgtEl>
                                          <p:spTgt spid="10"/>
                                        </p:tgtEl>
                                        <p:attrNameLst>
                                          <p:attrName>style.visibility</p:attrName>
                                        </p:attrNameLst>
                                      </p:cBhvr>
                                      <p:to>
                                        <p:strVal val="hidden"/>
                                      </p:to>
                                    </p:set>
                                  </p:childTnLst>
                                </p:cTn>
                              </p:par>
                              <p:par>
                                <p:cTn id="85" presetID="10" presetClass="exit" presetSubtype="0" fill="hold" grpId="2" nodeType="withEffect">
                                  <p:stCondLst>
                                    <p:cond delay="0"/>
                                  </p:stCondLst>
                                  <p:childTnLst>
                                    <p:animEffect transition="out" filter="fade">
                                      <p:cBhvr>
                                        <p:cTn id="86" dur="500"/>
                                        <p:tgtEl>
                                          <p:spTgt spid="11"/>
                                        </p:tgtEl>
                                      </p:cBhvr>
                                    </p:animEffect>
                                    <p:set>
                                      <p:cBhvr>
                                        <p:cTn id="87" dur="1" fill="hold">
                                          <p:stCondLst>
                                            <p:cond delay="499"/>
                                          </p:stCondLst>
                                        </p:cTn>
                                        <p:tgtEl>
                                          <p:spTgt spid="11"/>
                                        </p:tgtEl>
                                        <p:attrNameLst>
                                          <p:attrName>style.visibility</p:attrName>
                                        </p:attrNameLst>
                                      </p:cBhvr>
                                      <p:to>
                                        <p:strVal val="hidden"/>
                                      </p:to>
                                    </p:set>
                                  </p:childTnLst>
                                </p:cTn>
                              </p:par>
                              <p:par>
                                <p:cTn id="88" presetID="10" presetClass="exit" presetSubtype="0" fill="hold" grpId="2" nodeType="withEffect">
                                  <p:stCondLst>
                                    <p:cond delay="0"/>
                                  </p:stCondLst>
                                  <p:childTnLst>
                                    <p:animEffect transition="out" filter="fade">
                                      <p:cBhvr>
                                        <p:cTn id="89" dur="500"/>
                                        <p:tgtEl>
                                          <p:spTgt spid="12"/>
                                        </p:tgtEl>
                                      </p:cBhvr>
                                    </p:animEffect>
                                    <p:set>
                                      <p:cBhvr>
                                        <p:cTn id="90" dur="1" fill="hold">
                                          <p:stCondLst>
                                            <p:cond delay="499"/>
                                          </p:stCondLst>
                                        </p:cTn>
                                        <p:tgtEl>
                                          <p:spTgt spid="12"/>
                                        </p:tgtEl>
                                        <p:attrNameLst>
                                          <p:attrName>style.visibility</p:attrName>
                                        </p:attrNameLst>
                                      </p:cBhvr>
                                      <p:to>
                                        <p:strVal val="hidden"/>
                                      </p:to>
                                    </p:set>
                                  </p:childTnLst>
                                </p:cTn>
                              </p:par>
                              <p:par>
                                <p:cTn id="91" presetID="10" presetClass="exit" presetSubtype="0" fill="hold" grpId="2" nodeType="withEffect">
                                  <p:stCondLst>
                                    <p:cond delay="0"/>
                                  </p:stCondLst>
                                  <p:childTnLst>
                                    <p:animEffect transition="out" filter="fade">
                                      <p:cBhvr>
                                        <p:cTn id="92" dur="500"/>
                                        <p:tgtEl>
                                          <p:spTgt spid="13"/>
                                        </p:tgtEl>
                                      </p:cBhvr>
                                    </p:animEffect>
                                    <p:set>
                                      <p:cBhvr>
                                        <p:cTn id="9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5" grpId="0"/>
      <p:bldP spid="6" grpId="0"/>
      <p:bldP spid="6" grpId="1"/>
      <p:bldP spid="6" grpId="2"/>
      <p:bldP spid="7" grpId="0"/>
      <p:bldP spid="7" grpId="2"/>
      <p:bldP spid="7" grpId="3"/>
      <p:bldP spid="8" grpId="0"/>
      <p:bldP spid="8" grpId="2"/>
      <p:bldP spid="8" grpId="3"/>
      <p:bldP spid="9" grpId="0"/>
      <p:bldP spid="9" grpId="1"/>
      <p:bldP spid="9" grpId="2"/>
      <p:bldP spid="10" grpId="0"/>
      <p:bldP spid="10" grpId="2"/>
      <p:bldP spid="10" grpId="3"/>
      <p:bldP spid="11" grpId="0"/>
      <p:bldP spid="11" grpId="1"/>
      <p:bldP spid="11" grpId="2"/>
      <p:bldP spid="12" grpId="0"/>
      <p:bldP spid="12" grpId="1"/>
      <p:bldP spid="12" grpId="2"/>
      <p:bldP spid="13" grpId="0"/>
      <p:bldP spid="13" grpId="1"/>
      <p:bldP spid="13"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188"/>
          <a:stretch/>
        </p:blipFill>
        <p:spPr>
          <a:xfrm rot="16200000">
            <a:off x="1143000" y="-1143001"/>
            <a:ext cx="6858001" cy="9144000"/>
          </a:xfrm>
          <a:prstGeom prst="rect">
            <a:avLst/>
          </a:prstGeom>
        </p:spPr>
      </p:pic>
      <p:sp>
        <p:nvSpPr>
          <p:cNvPr id="6" name="Title 1">
            <a:extLst>
              <a:ext uri="{FF2B5EF4-FFF2-40B4-BE49-F238E27FC236}">
                <a16:creationId xmlns:a16="http://schemas.microsoft.com/office/drawing/2014/main" id="{C3BBA565-7F76-4362-B865-652986B91A4D}"/>
              </a:ext>
            </a:extLst>
          </p:cNvPr>
          <p:cNvSpPr txBox="1">
            <a:spLocks/>
          </p:cNvSpPr>
          <p:nvPr/>
        </p:nvSpPr>
        <p:spPr>
          <a:xfrm>
            <a:off x="1727719" y="2533341"/>
            <a:ext cx="248384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Honor all</a:t>
            </a:r>
          </a:p>
        </p:txBody>
      </p:sp>
      <p:sp>
        <p:nvSpPr>
          <p:cNvPr id="3074" name="Rectangle 2"/>
          <p:cNvSpPr>
            <a:spLocks noGrp="1" noChangeArrowheads="1"/>
          </p:cNvSpPr>
          <p:nvPr>
            <p:ph type="title"/>
          </p:nvPr>
        </p:nvSpPr>
        <p:spPr>
          <a:xfrm>
            <a:off x="925286" y="2299381"/>
            <a:ext cx="7184571" cy="244679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9900CC"/>
                </a:solidFill>
                <a:effectLst>
                  <a:glow rad="101600">
                    <a:schemeClr val="tx1"/>
                  </a:glow>
                  <a:outerShdw blurRad="50800" algn="tl" rotWithShape="0">
                    <a:srgbClr val="000000"/>
                  </a:outerShdw>
                </a:effectLst>
                <a:latin typeface="Calibri" panose="020F0502020204030204" pitchFamily="34" charset="0"/>
              </a:rPr>
              <a:t>Honor all people. Love        the brotherhood. Fear God. Honor the king. </a:t>
            </a:r>
            <a:r>
              <a:rPr lang="en-US" altLang="en-US" sz="3200" b="1" dirty="0">
                <a:ln w="17780" cmpd="sng">
                  <a:solidFill>
                    <a:srgbClr val="FFFFFF"/>
                  </a:solidFill>
                  <a:prstDash val="solid"/>
                  <a:miter lim="800000"/>
                </a:ln>
                <a:solidFill>
                  <a:srgbClr val="9900CC"/>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9900CC"/>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9900CC"/>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9900CC"/>
                </a:solidFill>
                <a:effectLst>
                  <a:glow rad="101600">
                    <a:schemeClr val="tx1"/>
                  </a:glow>
                  <a:outerShdw blurRad="50800" algn="tl" rotWithShape="0">
                    <a:srgbClr val="000000"/>
                  </a:outerShdw>
                </a:effectLst>
                <a:latin typeface="Calibri" panose="020F0502020204030204" pitchFamily="34" charset="0"/>
              </a:rPr>
              <a:t> Peter 2:17 </a:t>
            </a:r>
          </a:p>
        </p:txBody>
      </p:sp>
      <p:sp>
        <p:nvSpPr>
          <p:cNvPr id="4" name="Rectangle 2"/>
          <p:cNvSpPr txBox="1">
            <a:spLocks noChangeArrowheads="1"/>
          </p:cNvSpPr>
          <p:nvPr/>
        </p:nvSpPr>
        <p:spPr bwMode="auto">
          <a:xfrm>
            <a:off x="1678332" y="2465359"/>
            <a:ext cx="189634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9900CC"/>
                </a:solidFill>
                <a:effectLst>
                  <a:glow rad="63500">
                    <a:schemeClr val="tx1"/>
                  </a:glow>
                  <a:outerShdw blurRad="50800" algn="tl" rotWithShape="0">
                    <a:srgbClr val="000000"/>
                  </a:outerShdw>
                </a:effectLst>
                <a:latin typeface="Calibri" panose="020F0502020204030204" pitchFamily="34" charset="0"/>
              </a:rPr>
              <a:t>Honor</a:t>
            </a:r>
          </a:p>
        </p:txBody>
      </p:sp>
      <p:sp>
        <p:nvSpPr>
          <p:cNvPr id="7" name="Rectangle 2">
            <a:extLst>
              <a:ext uri="{FF2B5EF4-FFF2-40B4-BE49-F238E27FC236}">
                <a16:creationId xmlns:a16="http://schemas.microsoft.com/office/drawing/2014/main" id="{E81DE93D-8A05-4288-A9D1-E612BA68D988}"/>
              </a:ext>
            </a:extLst>
          </p:cNvPr>
          <p:cNvSpPr txBox="1">
            <a:spLocks noChangeArrowheads="1"/>
          </p:cNvSpPr>
          <p:nvPr/>
        </p:nvSpPr>
        <p:spPr bwMode="auto">
          <a:xfrm>
            <a:off x="1678618" y="2461611"/>
            <a:ext cx="2589455" cy="774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matte">
              <a:bevelT w="38100" h="38100"/>
              <a:contourClr>
                <a:srgbClr val="FFFFCC"/>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CC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Honor all</a:t>
            </a:r>
            <a:endParaRPr kumimoji="0" lang="en-US" altLang="en-US" sz="4400" b="1" i="1" u="none" strike="noStrike" kern="0" cap="none" spc="0" normalizeH="0" baseline="0" noProof="0" dirty="0">
              <a:ln w="3175" cmpd="sng">
                <a:solidFill>
                  <a:srgbClr val="FFFFFF"/>
                </a:solidFill>
                <a:prstDash val="solid"/>
                <a:miter lim="800000"/>
              </a:ln>
              <a:solidFill>
                <a:srgbClr val="99CC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hidden="1"/>
          <p:cNvSpPr txBox="1">
            <a:spLocks noChangeArrowheads="1"/>
          </p:cNvSpPr>
          <p:nvPr/>
        </p:nvSpPr>
        <p:spPr bwMode="auto">
          <a:xfrm>
            <a:off x="1263544" y="1912766"/>
            <a:ext cx="189634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Honor</a:t>
            </a:r>
          </a:p>
        </p:txBody>
      </p:sp>
    </p:spTree>
    <p:extLst>
      <p:ext uri="{BB962C8B-B14F-4D97-AF65-F5344CB8AC3E}">
        <p14:creationId xmlns:p14="http://schemas.microsoft.com/office/powerpoint/2010/main" val="1004283663"/>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2.77778E-6 -0.00023 L 0.0717 -0.04787 L 0.13125 -0.12373 L 0.16927 -0.19449 L 0.20972 -0.29394 L 0.24774 -0.39685 L 0.29114 -0.52636 " pathEditMode="relative" rAng="0" ptsTypes="AAAAAAA">
                                      <p:cBhvr>
                                        <p:cTn id="10" dur="1000" spd="-100000" fill="hold"/>
                                        <p:tgtEl>
                                          <p:spTgt spid="3074"/>
                                        </p:tgtEl>
                                        <p:attrNameLst>
                                          <p:attrName>ppt_x</p:attrName>
                                          <p:attrName>ppt_y</p:attrName>
                                        </p:attrNameLst>
                                      </p:cBhvr>
                                      <p:rCtr x="14549" y="-26318"/>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18" presetClass="emph" presetSubtype="0" fill="hold" grpId="1" nodeType="withEffect">
                                  <p:stCondLst>
                                    <p:cond delay="0"/>
                                  </p:stCondLst>
                                  <p:childTnLst>
                                    <p:set>
                                      <p:cBhvr override="childStyle">
                                        <p:cTn id="17" dur="500" fill="hold"/>
                                        <p:tgtEl>
                                          <p:spTgt spid="6"/>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250"/>
                                        <p:tgtEl>
                                          <p:spTgt spid="4"/>
                                        </p:tgtEl>
                                      </p:cBhvr>
                                    </p:animEffect>
                                  </p:childTnLst>
                                </p:cTn>
                              </p:par>
                              <p:par>
                                <p:cTn id="26" presetID="0" presetClass="path" presetSubtype="0" accel="50000" decel="50000" fill="hold" grpId="1" nodeType="withEffect">
                                  <p:stCondLst>
                                    <p:cond delay="0"/>
                                  </p:stCondLst>
                                  <p:childTnLst>
                                    <p:animMotion origin="layout" path="M -2.77778E-6 3.7037E-6 L -0.04479 -0.08033 " pathEditMode="relative" rAng="0" ptsTypes="AA">
                                      <p:cBhvr>
                                        <p:cTn id="27" dur="2000" fill="hold"/>
                                        <p:tgtEl>
                                          <p:spTgt spid="4"/>
                                        </p:tgtEl>
                                        <p:attrNameLst>
                                          <p:attrName>ppt_x</p:attrName>
                                          <p:attrName>ppt_y</p:attrName>
                                        </p:attrNameLst>
                                      </p:cBhvr>
                                      <p:rCtr x="-2240" y="-4028"/>
                                    </p:animMotion>
                                  </p:childTnLst>
                                </p:cTn>
                              </p:par>
                              <p:par>
                                <p:cTn id="28" presetID="3" presetClass="emph" presetSubtype="2" fill="hold" grpId="2" nodeType="withEffect">
                                  <p:stCondLst>
                                    <p:cond delay="0"/>
                                  </p:stCondLst>
                                  <p:childTnLst>
                                    <p:animClr clrSpc="rgb" dir="cw">
                                      <p:cBhvr override="childStyle">
                                        <p:cTn id="29" dur="2000" fill="hold"/>
                                        <p:tgtEl>
                                          <p:spTgt spid="4"/>
                                        </p:tgtEl>
                                        <p:attrNameLst>
                                          <p:attrName>style.color</p:attrName>
                                        </p:attrNameLst>
                                      </p:cBhvr>
                                      <p:to>
                                        <a:srgbClr val="008000"/>
                                      </p:to>
                                    </p:animClr>
                                  </p:childTnLst>
                                </p:cTn>
                              </p:par>
                              <p:par>
                                <p:cTn id="30" presetID="10" presetClass="exit" presetSubtype="0" fill="hold" grpId="2" nodeType="withEffect">
                                  <p:stCondLst>
                                    <p:cond delay="0"/>
                                  </p:stCondLst>
                                  <p:childTnLst>
                                    <p:animEffect transition="out" filter="fade">
                                      <p:cBhvr>
                                        <p:cTn id="31" dur="1250"/>
                                        <p:tgtEl>
                                          <p:spTgt spid="3074"/>
                                        </p:tgtEl>
                                      </p:cBhvr>
                                    </p:animEffect>
                                    <p:set>
                                      <p:cBhvr>
                                        <p:cTn id="32" dur="1" fill="hold">
                                          <p:stCondLst>
                                            <p:cond delay="1249"/>
                                          </p:stCondLst>
                                        </p:cTn>
                                        <p:tgtEl>
                                          <p:spTgt spid="3074"/>
                                        </p:tgtEl>
                                        <p:attrNameLst>
                                          <p:attrName>style.visibility</p:attrName>
                                        </p:attrNameLst>
                                      </p:cBhvr>
                                      <p:to>
                                        <p:strVal val="hidden"/>
                                      </p:to>
                                    </p:set>
                                  </p:childTnLst>
                                </p:cTn>
                              </p:par>
                              <p:par>
                                <p:cTn id="33" presetID="10" presetClass="exit" presetSubtype="0" fill="hold" grpId="2" nodeType="with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3074" grpId="2"/>
      <p:bldP spid="4" grpId="0"/>
      <p:bldP spid="4" grpId="1"/>
      <p:bldP spid="4" grpId="2"/>
      <p:bldP spid="7" grpId="0"/>
      <p:bldP spid="7"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46314" y="1940153"/>
            <a:ext cx="8229600" cy="332853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8000"/>
                </a:solidFill>
                <a:effectLst>
                  <a:glow rad="101600">
                    <a:schemeClr val="tx1"/>
                  </a:glow>
                  <a:outerShdw blurRad="50800" algn="tl" rotWithShape="0">
                    <a:srgbClr val="000000"/>
                  </a:outerShdw>
                </a:effectLst>
                <a:latin typeface="Calibri" panose="020F0502020204030204" pitchFamily="34" charset="0"/>
              </a:rPr>
              <a:t>"Honor your father and your mother, that your days may be long upon the land which the LORD your God is giving you."        </a:t>
            </a:r>
            <a:r>
              <a:rPr lang="en-US" altLang="en-US" sz="3200" b="1" dirty="0">
                <a:ln w="17780" cmpd="sng">
                  <a:solidFill>
                    <a:srgbClr val="FFFFFF"/>
                  </a:solidFill>
                  <a:prstDash val="solid"/>
                  <a:miter lim="800000"/>
                </a:ln>
                <a:solidFill>
                  <a:srgbClr val="008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8000"/>
                </a:solidFill>
                <a:effectLst>
                  <a:glow rad="101600">
                    <a:schemeClr val="tx1"/>
                  </a:glow>
                  <a:outerShdw blurRad="50800" algn="tl" rotWithShape="0">
                    <a:srgbClr val="000000"/>
                  </a:outerShdw>
                </a:effectLst>
                <a:latin typeface="Calibri" panose="020F0502020204030204" pitchFamily="34" charset="0"/>
              </a:rPr>
              <a:t>Exodus 20:12 </a:t>
            </a:r>
            <a:r>
              <a:rPr lang="en-US" altLang="en-US" sz="4000" b="1" i="1" dirty="0">
                <a:ln w="17780" cmpd="sng">
                  <a:solidFill>
                    <a:srgbClr val="FFFFFF"/>
                  </a:solidFill>
                  <a:prstDash val="solid"/>
                  <a:miter lim="800000"/>
                </a:ln>
                <a:solidFill>
                  <a:srgbClr val="008000"/>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1263544" y="1912766"/>
            <a:ext cx="189634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8000"/>
                </a:solidFill>
                <a:effectLst>
                  <a:glow rad="63500">
                    <a:schemeClr val="tx1"/>
                  </a:glow>
                  <a:outerShdw blurRad="50800" algn="tl" rotWithShape="0">
                    <a:srgbClr val="000000"/>
                  </a:outerShdw>
                </a:effectLst>
                <a:latin typeface="Calibri" panose="020F0502020204030204" pitchFamily="34" charset="0"/>
              </a:rPr>
              <a:t>Honor</a:t>
            </a:r>
          </a:p>
        </p:txBody>
      </p:sp>
      <p:sp>
        <p:nvSpPr>
          <p:cNvPr id="5" name="Rectangle 2" hidden="1">
            <a:extLst>
              <a:ext uri="{FF2B5EF4-FFF2-40B4-BE49-F238E27FC236}">
                <a16:creationId xmlns:a16="http://schemas.microsoft.com/office/drawing/2014/main" id="{94D85240-2C7D-4E93-BB90-B864FCDFEF0D}"/>
              </a:ext>
            </a:extLst>
          </p:cNvPr>
          <p:cNvSpPr txBox="1">
            <a:spLocks noChangeArrowheads="1"/>
          </p:cNvSpPr>
          <p:nvPr/>
        </p:nvSpPr>
        <p:spPr bwMode="auto">
          <a:xfrm>
            <a:off x="3179298" y="2871019"/>
            <a:ext cx="1903980" cy="768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honor</a:t>
            </a:r>
            <a:endParaRPr kumimoji="0" lang="en-US" altLang="en-US" b="1" i="1" u="none" strike="noStrike" kern="0" cap="none" spc="0" normalizeH="0" baseline="0" noProof="0" dirty="0">
              <a:ln w="3175"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1885121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1" nodeType="clickEffect">
                                  <p:stCondLst>
                                    <p:cond delay="0"/>
                                  </p:stCondLst>
                                  <p:childTnLst>
                                    <p:animMotion origin="layout" path="M -2.77778E-7 -7.40741E-7 L 0.20729 0.14028 " pathEditMode="relative" rAng="0" ptsTypes="AA">
                                      <p:cBhvr>
                                        <p:cTn id="13" dur="2000" fill="hold"/>
                                        <p:tgtEl>
                                          <p:spTgt spid="4"/>
                                        </p:tgtEl>
                                        <p:attrNameLst>
                                          <p:attrName>ppt_x</p:attrName>
                                          <p:attrName>ppt_y</p:attrName>
                                        </p:attrNameLst>
                                      </p:cBhvr>
                                      <p:rCtr x="10365" y="7014"/>
                                    </p:animMotion>
                                  </p:childTnLst>
                                </p:cTn>
                              </p:par>
                              <p:par>
                                <p:cTn id="14" presetID="10" presetClass="exit" presetSubtype="0" fill="hold" grpId="1" nodeType="withEffect">
                                  <p:stCondLst>
                                    <p:cond delay="0"/>
                                  </p:stCondLst>
                                  <p:childTnLst>
                                    <p:animEffect transition="out" filter="fade">
                                      <p:cBhvr>
                                        <p:cTn id="15" dur="1250"/>
                                        <p:tgtEl>
                                          <p:spTgt spid="3074"/>
                                        </p:tgtEl>
                                      </p:cBhvr>
                                    </p:animEffect>
                                    <p:set>
                                      <p:cBhvr>
                                        <p:cTn id="16"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51707"/>
            <a:ext cx="9241972" cy="6931479"/>
          </a:xfrm>
          <a:prstGeom prst="rect">
            <a:avLst/>
          </a:prstGeom>
        </p:spPr>
      </p:pic>
      <p:sp>
        <p:nvSpPr>
          <p:cNvPr id="4" name="Rectangle 4"/>
          <p:cNvSpPr>
            <a:spLocks noChangeArrowheads="1"/>
          </p:cNvSpPr>
          <p:nvPr/>
        </p:nvSpPr>
        <p:spPr bwMode="auto">
          <a:xfrm>
            <a:off x="304800" y="217715"/>
            <a:ext cx="8567057" cy="4136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Deflate">
              <a:avLst/>
            </a:prstTxWarp>
            <a:scene3d>
              <a:camera prst="orthographicFront"/>
              <a:lightRig rig="glow" dir="tl"/>
            </a:scene3d>
            <a:sp3d extrusionH="57150" contourW="25400" prstMaterial="matte">
              <a:bevelT w="114300" h="114300"/>
              <a:extrusionClr>
                <a:srgbClr val="010101"/>
              </a:extrusionClr>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glow rad="63500">
                    <a:schemeClr val="tx1"/>
                  </a:glow>
                  <a:outerShdw blurRad="76200" dist="50800" dir="5400000" algn="tl" rotWithShape="0">
                    <a:srgbClr val="000000">
                      <a:alpha val="65000"/>
                    </a:srgbClr>
                  </a:outerShdw>
                </a:effectLst>
                <a:latin typeface="AR DARLING" panose="02000000000000000000" pitchFamily="2" charset="0"/>
              </a:rPr>
              <a:t>Call to be Christian</a:t>
            </a:r>
            <a:endParaRPr lang="en-US" sz="8000" b="1" i="1" spc="50" dirty="0">
              <a:ln w="1143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glow rad="63500">
                  <a:schemeClr val="tx1"/>
                </a:glow>
                <a:outerShdw blurRad="76200" dist="50800" dir="5400000" algn="tl" rotWithShape="0">
                  <a:srgbClr val="000000">
                    <a:alpha val="65000"/>
                  </a:srgbClr>
                </a:outerShdw>
              </a:effectLst>
              <a:latin typeface="AR DARLING" panose="02000000000000000000" pitchFamily="2" charset="0"/>
            </a:endParaRPr>
          </a:p>
        </p:txBody>
      </p:sp>
      <p:sp>
        <p:nvSpPr>
          <p:cNvPr id="5" name="Rectangle 12"/>
          <p:cNvSpPr>
            <a:spLocks noChangeArrowheads="1"/>
          </p:cNvSpPr>
          <p:nvPr/>
        </p:nvSpPr>
        <p:spPr bwMode="auto">
          <a:xfrm>
            <a:off x="1382486" y="4517570"/>
            <a:ext cx="2743200" cy="835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extrusionH="57150" contourW="25400" prstMaterial="matte">
              <a:bevelT w="25400" h="5588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spc="50" dirty="0">
                <a:ln w="11430"/>
                <a:solidFill>
                  <a:srgbClr val="FFFF00"/>
                </a:solidFill>
                <a:effectLst>
                  <a:glow rad="63500">
                    <a:schemeClr val="tx1"/>
                  </a:glow>
                  <a:outerShdw blurRad="76200" dist="50800" dir="5400000" algn="tl" rotWithShape="0">
                    <a:srgbClr val="000000">
                      <a:alpha val="65000"/>
                    </a:srgbClr>
                  </a:outerShdw>
                </a:effectLst>
                <a:latin typeface="Calibri" panose="020F0502020204030204" pitchFamily="34" charset="0"/>
              </a:rPr>
              <a:t>Ron Bert</a:t>
            </a:r>
            <a:endParaRPr lang="en-US" altLang="en-US" sz="4400" b="1" i="1" spc="50" dirty="0">
              <a:ln w="11430"/>
              <a:solidFill>
                <a:srgbClr val="FFFF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3918857" y="5148943"/>
            <a:ext cx="4800600" cy="101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extrusionH="57150" contourW="25400" prstMaterial="matte">
              <a:bevelT w="25400" h="5588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solidFill>
                  <a:srgbClr val="FFFF00"/>
                </a:solidFill>
                <a:effectLst>
                  <a:glow rad="63500">
                    <a:schemeClr val="tx1"/>
                  </a:glow>
                  <a:outerShdw blurRad="76200" dist="50800" dir="5400000" algn="tl" rotWithShape="0">
                    <a:srgbClr val="000000">
                      <a:alpha val="65000"/>
                    </a:srgbClr>
                  </a:outerShdw>
                </a:effectLst>
                <a:latin typeface="Calibri" panose="020F0502020204030204" pitchFamily="34" charset="0"/>
              </a:rPr>
              <a:t>February 18, 2018</a:t>
            </a:r>
            <a:endParaRPr lang="en-US" altLang="en-US" sz="4400" b="1" i="1" spc="50" dirty="0">
              <a:ln w="11430"/>
              <a:solidFill>
                <a:srgbClr val="FFFF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750">
                                          <p:stCondLst>
                                            <p:cond delay="0"/>
                                          </p:stCondLst>
                                        </p:cTn>
                                        <p:tgtEl>
                                          <p:spTgt spid="4"/>
                                        </p:tgtEl>
                                      </p:cBhvr>
                                    </p:animEffect>
                                    <p:anim to="" calcmode="lin" valueType="num">
                                      <p:cBhvr>
                                        <p:cTn id="8" dur="75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75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39" presetClass="entr" presetSubtype="0" accel="10000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3"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4"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childTnLst>
                                </p:cTn>
                              </p:par>
                              <p:par>
                                <p:cTn id="16" presetID="42" presetClass="entr" presetSubtype="0" fill="hold" grpId="0" nodeType="withEffect">
                                  <p:stCondLst>
                                    <p:cond delay="75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0" presetClass="exit" presetSubtype="0" fill="hold" grpId="1" nodeType="clickEffect">
                                  <p:stCondLst>
                                    <p:cond delay="0"/>
                                  </p:stCondLst>
                                  <p:childTnLst>
                                    <p:set>
                                      <p:cBhvr>
                                        <p:cTn id="24" dur="1" fill="hold">
                                          <p:stCondLst>
                                            <p:cond delay="999"/>
                                          </p:stCondLst>
                                        </p:cTn>
                                        <p:tgtEl>
                                          <p:spTgt spid="4"/>
                                        </p:tgtEl>
                                        <p:attrNameLst>
                                          <p:attrName>style.visibility</p:attrName>
                                        </p:attrNameLst>
                                      </p:cBhvr>
                                      <p:to>
                                        <p:strVal val="hidden"/>
                                      </p:to>
                                    </p:set>
                                    <p:animEffect transition="out" filter="dissolve">
                                      <p:cBhvr>
                                        <p:cTn id="25" dur="1000">
                                          <p:stCondLst>
                                            <p:cond delay="0"/>
                                          </p:stCondLst>
                                        </p:cTn>
                                        <p:tgtEl>
                                          <p:spTgt spid="4"/>
                                        </p:tgtEl>
                                      </p:cBhvr>
                                    </p:animEffect>
                                    <p:anim to="" calcmode="lin" valueType="num">
                                      <p:cBhvr>
                                        <p:cTn id="26"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27"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28" presetID="9" presetClass="exit" presetSubtype="0" fill="hold" grpId="1" nodeType="withEffect">
                                  <p:stCondLst>
                                    <p:cond delay="500"/>
                                  </p:stCondLst>
                                  <p:childTnLst>
                                    <p:animEffect transition="out" filter="dissolve">
                                      <p:cBhvr>
                                        <p:cTn id="29" dur="1500"/>
                                        <p:tgtEl>
                                          <p:spTgt spid="5"/>
                                        </p:tgtEl>
                                      </p:cBhvr>
                                    </p:animEffect>
                                    <p:set>
                                      <p:cBhvr>
                                        <p:cTn id="30" dur="1" fill="hold">
                                          <p:stCondLst>
                                            <p:cond delay="1499"/>
                                          </p:stCondLst>
                                        </p:cTn>
                                        <p:tgtEl>
                                          <p:spTgt spid="5"/>
                                        </p:tgtEl>
                                        <p:attrNameLst>
                                          <p:attrName>style.visibility</p:attrName>
                                        </p:attrNameLst>
                                      </p:cBhvr>
                                      <p:to>
                                        <p:strVal val="hidden"/>
                                      </p:to>
                                    </p:set>
                                  </p:childTnLst>
                                </p:cTn>
                              </p:par>
                              <p:par>
                                <p:cTn id="31" presetID="0" presetClass="path" presetSubtype="0" accel="50000" decel="50000" fill="hold" grpId="2" nodeType="withEffect">
                                  <p:stCondLst>
                                    <p:cond delay="500"/>
                                  </p:stCondLst>
                                  <p:childTnLst>
                                    <p:animMotion origin="layout" path="M 4.72222E-6 4.07407E-6 L 0.20156 -0.15787 " pathEditMode="relative" rAng="0" ptsTypes="AA">
                                      <p:cBhvr>
                                        <p:cTn id="32" dur="1500" fill="hold"/>
                                        <p:tgtEl>
                                          <p:spTgt spid="5"/>
                                        </p:tgtEl>
                                        <p:attrNameLst>
                                          <p:attrName>ppt_x</p:attrName>
                                          <p:attrName>ppt_y</p:attrName>
                                        </p:attrNameLst>
                                      </p:cBhvr>
                                      <p:rCtr x="10069" y="-7894"/>
                                    </p:animMotion>
                                  </p:childTnLst>
                                </p:cTn>
                              </p:par>
                              <p:par>
                                <p:cTn id="33" presetID="31" presetClass="exit" presetSubtype="0" fill="hold" grpId="1" nodeType="withEffect">
                                  <p:stCondLst>
                                    <p:cond delay="1250"/>
                                  </p:stCondLst>
                                  <p:childTnLst>
                                    <p:anim calcmode="lin" valueType="num">
                                      <p:cBhvr>
                                        <p:cTn id="34" dur="1000"/>
                                        <p:tgtEl>
                                          <p:spTgt spid="6"/>
                                        </p:tgtEl>
                                        <p:attrNameLst>
                                          <p:attrName>ppt_w</p:attrName>
                                        </p:attrNameLst>
                                      </p:cBhvr>
                                      <p:tavLst>
                                        <p:tav tm="0">
                                          <p:val>
                                            <p:strVal val="ppt_w"/>
                                          </p:val>
                                        </p:tav>
                                        <p:tav tm="100000">
                                          <p:val>
                                            <p:fltVal val="0"/>
                                          </p:val>
                                        </p:tav>
                                      </p:tavLst>
                                    </p:anim>
                                    <p:anim calcmode="lin" valueType="num">
                                      <p:cBhvr>
                                        <p:cTn id="35" dur="1000"/>
                                        <p:tgtEl>
                                          <p:spTgt spid="6"/>
                                        </p:tgtEl>
                                        <p:attrNameLst>
                                          <p:attrName>ppt_h</p:attrName>
                                        </p:attrNameLst>
                                      </p:cBhvr>
                                      <p:tavLst>
                                        <p:tav tm="0">
                                          <p:val>
                                            <p:strVal val="ppt_h"/>
                                          </p:val>
                                        </p:tav>
                                        <p:tav tm="100000">
                                          <p:val>
                                            <p:fltVal val="0"/>
                                          </p:val>
                                        </p:tav>
                                      </p:tavLst>
                                    </p:anim>
                                    <p:anim calcmode="lin" valueType="num">
                                      <p:cBhvr>
                                        <p:cTn id="36" dur="1000"/>
                                        <p:tgtEl>
                                          <p:spTgt spid="6"/>
                                        </p:tgtEl>
                                        <p:attrNameLst>
                                          <p:attrName>style.rotation</p:attrName>
                                        </p:attrNameLst>
                                      </p:cBhvr>
                                      <p:tavLst>
                                        <p:tav tm="0">
                                          <p:val>
                                            <p:fltVal val="0"/>
                                          </p:val>
                                        </p:tav>
                                        <p:tav tm="100000">
                                          <p:val>
                                            <p:fltVal val="90"/>
                                          </p:val>
                                        </p:tav>
                                      </p:tavLst>
                                    </p:anim>
                                    <p:animEffect transition="out" filter="fade">
                                      <p:cBhvr>
                                        <p:cTn id="37" dur="1000"/>
                                        <p:tgtEl>
                                          <p:spTgt spid="6"/>
                                        </p:tgtEl>
                                      </p:cBhvr>
                                    </p:animEffect>
                                    <p:set>
                                      <p:cBhvr>
                                        <p:cTn id="38" dur="1" fill="hold">
                                          <p:stCondLst>
                                            <p:cond delay="999"/>
                                          </p:stCondLst>
                                        </p:cTn>
                                        <p:tgtEl>
                                          <p:spTgt spid="6"/>
                                        </p:tgtEl>
                                        <p:attrNameLst>
                                          <p:attrName>style.visibility</p:attrName>
                                        </p:attrNameLst>
                                      </p:cBhvr>
                                      <p:to>
                                        <p:strVal val="hidden"/>
                                      </p:to>
                                    </p:set>
                                  </p:childTnLst>
                                </p:cTn>
                              </p:par>
                              <p:par>
                                <p:cTn id="39" presetID="0" presetClass="path" presetSubtype="0" accel="50000" decel="50000" fill="hold" grpId="2" nodeType="withEffect">
                                  <p:stCondLst>
                                    <p:cond delay="1250"/>
                                  </p:stCondLst>
                                  <p:childTnLst>
                                    <p:animMotion origin="layout" path="M 4.16667E-6 0 L -0.18698 -0.26667 " pathEditMode="relative" rAng="0" ptsTypes="AA">
                                      <p:cBhvr>
                                        <p:cTn id="40" dur="1000" fill="hold"/>
                                        <p:tgtEl>
                                          <p:spTgt spid="6"/>
                                        </p:tgtEl>
                                        <p:attrNameLst>
                                          <p:attrName>ppt_x</p:attrName>
                                          <p:attrName>ppt_y</p:attrName>
                                        </p:attrNameLst>
                                      </p:cBhvr>
                                      <p:rCtr x="-9358" y="-133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3059816" y="2811132"/>
            <a:ext cx="214062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honor</a:t>
            </a:r>
          </a:p>
        </p:txBody>
      </p:sp>
      <p:sp>
        <p:nvSpPr>
          <p:cNvPr id="3074" name="Rectangle 2"/>
          <p:cNvSpPr>
            <a:spLocks noGrp="1" noChangeArrowheads="1"/>
          </p:cNvSpPr>
          <p:nvPr>
            <p:ph type="title"/>
          </p:nvPr>
        </p:nvSpPr>
        <p:spPr>
          <a:xfrm>
            <a:off x="446315" y="2146978"/>
            <a:ext cx="8229600" cy="288221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 shall rise before the gray headed and honor the presence of an old man, and fear your God:       I am the LORD.'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Leviticus 19:32 </a:t>
            </a:r>
          </a:p>
        </p:txBody>
      </p:sp>
      <p:sp>
        <p:nvSpPr>
          <p:cNvPr id="5" name="Rectangle 4"/>
          <p:cNvSpPr>
            <a:spLocks noChangeArrowheads="1"/>
          </p:cNvSpPr>
          <p:nvPr/>
        </p:nvSpPr>
        <p:spPr bwMode="auto">
          <a:xfrm>
            <a:off x="555296" y="3465653"/>
            <a:ext cx="3365339"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an old man</a:t>
            </a:r>
            <a:endParaRPr lang="en-US" sz="4410" b="1" i="1" dirty="0">
              <a:solidFill>
                <a:srgbClr val="CC9900"/>
              </a:solidFill>
              <a:latin typeface="Calibri" panose="020F0502020204030204" pitchFamily="34" charset="0"/>
              <a:cs typeface="Calibri" panose="020F0502020204030204" pitchFamily="34" charset="0"/>
            </a:endParaRPr>
          </a:p>
        </p:txBody>
      </p:sp>
      <p:sp>
        <p:nvSpPr>
          <p:cNvPr id="7" name="Rectangle 2">
            <a:extLst>
              <a:ext uri="{FF2B5EF4-FFF2-40B4-BE49-F238E27FC236}">
                <a16:creationId xmlns:a16="http://schemas.microsoft.com/office/drawing/2014/main" id="{46D94158-4A89-4704-B7E5-DFDCD2793CBB}"/>
              </a:ext>
            </a:extLst>
          </p:cNvPr>
          <p:cNvSpPr txBox="1">
            <a:spLocks noChangeArrowheads="1"/>
          </p:cNvSpPr>
          <p:nvPr/>
        </p:nvSpPr>
        <p:spPr bwMode="auto">
          <a:xfrm>
            <a:off x="3179298" y="2871019"/>
            <a:ext cx="1903980" cy="768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honor</a:t>
            </a:r>
          </a:p>
        </p:txBody>
      </p:sp>
      <p:sp>
        <p:nvSpPr>
          <p:cNvPr id="6" name="Rectangle 2">
            <a:extLst>
              <a:ext uri="{FF2B5EF4-FFF2-40B4-BE49-F238E27FC236}">
                <a16:creationId xmlns:a16="http://schemas.microsoft.com/office/drawing/2014/main" id="{6C785943-5294-4660-84F3-D4C0C8BF4612}"/>
              </a:ext>
            </a:extLst>
          </p:cNvPr>
          <p:cNvSpPr txBox="1">
            <a:spLocks noChangeArrowheads="1"/>
          </p:cNvSpPr>
          <p:nvPr/>
        </p:nvSpPr>
        <p:spPr bwMode="auto">
          <a:xfrm>
            <a:off x="3179298" y="2871019"/>
            <a:ext cx="1903980" cy="768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honor</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17176388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7"/>
                                        </p:tgtEl>
                                      </p:cBhvr>
                                    </p:animEffect>
                                    <p:set>
                                      <p:cBhvr>
                                        <p:cTn id="14" dur="1" fill="hold">
                                          <p:stCondLst>
                                            <p:cond delay="24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0" presetClass="entr" presetSubtype="0" fill="hold" grpId="0" nodeType="clickEffect">
                                  <p:stCondLst>
                                    <p:cond delay="0"/>
                                  </p:stCondLst>
                                  <p:iterate type="lt">
                                    <p:tmPct val="10000"/>
                                  </p:iterate>
                                  <p:childTnLst>
                                    <p:set>
                                      <p:cBhvr>
                                        <p:cTn id="28" dur="1" fill="hold">
                                          <p:stCondLst>
                                            <p:cond delay="0"/>
                                          </p:stCondLst>
                                        </p:cTn>
                                        <p:tgtEl>
                                          <p:spTgt spid="5"/>
                                        </p:tgtEl>
                                        <p:attrNameLst>
                                          <p:attrName>style.visibility</p:attrName>
                                        </p:attrNameLst>
                                      </p:cBhvr>
                                      <p:to>
                                        <p:strVal val="visible"/>
                                      </p:to>
                                    </p:set>
                                    <p:animEffect transition="in" filter="dissolve">
                                      <p:cBhvr>
                                        <p:cTn id="29" dur="500">
                                          <p:stCondLst>
                                            <p:cond delay="0"/>
                                          </p:stCondLst>
                                        </p:cTn>
                                        <p:tgtEl>
                                          <p:spTgt spid="5"/>
                                        </p:tgtEl>
                                      </p:cBhvr>
                                    </p:animEffect>
                                    <p:anim to="" calcmode="lin" valueType="num">
                                      <p:cBhvr>
                                        <p:cTn id="30"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par>
                          <p:cTn id="32" fill="hold">
                            <p:stCondLst>
                              <p:cond delay="850"/>
                            </p:stCondLst>
                            <p:childTnLst>
                              <p:par>
                                <p:cTn id="33" presetID="26" presetClass="emph" presetSubtype="0" fill="hold" grpId="1" nodeType="afterEffect">
                                  <p:stCondLst>
                                    <p:cond delay="0"/>
                                  </p:stCondLst>
                                  <p:iterate type="lt">
                                    <p:tmPct val="0"/>
                                  </p:iterate>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p:bldP spid="5" grpId="1"/>
      <p:bldP spid="7"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099" r="8629"/>
          <a:stretch/>
        </p:blipFill>
        <p:spPr>
          <a:xfrm>
            <a:off x="0" y="0"/>
            <a:ext cx="9144000" cy="6858000"/>
          </a:xfrm>
          <a:prstGeom prst="rect">
            <a:avLst/>
          </a:prstGeom>
        </p:spPr>
      </p:pic>
      <p:sp>
        <p:nvSpPr>
          <p:cNvPr id="5" name="Title 1"/>
          <p:cNvSpPr txBox="1">
            <a:spLocks/>
          </p:cNvSpPr>
          <p:nvPr/>
        </p:nvSpPr>
        <p:spPr>
          <a:xfrm>
            <a:off x="470160" y="3828013"/>
            <a:ext cx="804895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9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 true heart in full assurance of faith</a:t>
            </a:r>
          </a:p>
        </p:txBody>
      </p:sp>
      <p:sp>
        <p:nvSpPr>
          <p:cNvPr id="4" name="Title 1"/>
          <p:cNvSpPr txBox="1">
            <a:spLocks/>
          </p:cNvSpPr>
          <p:nvPr/>
        </p:nvSpPr>
        <p:spPr>
          <a:xfrm>
            <a:off x="5235710" y="3233749"/>
            <a:ext cx="263833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9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draw near</a:t>
            </a:r>
          </a:p>
        </p:txBody>
      </p:sp>
      <p:sp>
        <p:nvSpPr>
          <p:cNvPr id="3074" name="Rectangle 2"/>
          <p:cNvSpPr>
            <a:spLocks noGrp="1" noChangeArrowheads="1"/>
          </p:cNvSpPr>
          <p:nvPr>
            <p:ph type="title"/>
          </p:nvPr>
        </p:nvSpPr>
        <p:spPr>
          <a:xfrm>
            <a:off x="108859" y="228600"/>
            <a:ext cx="8915400" cy="6278562"/>
          </a:xfrm>
        </p:spPr>
        <p:txBody>
          <a:bodyPr>
            <a:scene3d>
              <a:camera prst="orthographicFront"/>
              <a:lightRig rig="sunrise" dir="t"/>
            </a:scene3d>
            <a:sp3d extrusionH="57150" prstMaterial="powder">
              <a:bevelT w="38100" h="38100"/>
            </a:sp3d>
          </a:bodyPr>
          <a:lstStyle/>
          <a:p>
            <a:pPr eaLnBrk="1" hangingPunct="1"/>
            <a:r>
              <a:rPr lang="en-US" altLang="en-US" sz="3900" b="1" dirty="0">
                <a:ln w="9525" cmpd="sng">
                  <a:solidFill>
                    <a:srgbClr val="FFFFFF"/>
                  </a:solidFill>
                  <a:prstDash val="solid"/>
                  <a:miter lim="800000"/>
                </a:ln>
                <a:solidFill>
                  <a:srgbClr val="FFC000"/>
                </a:solidFill>
                <a:effectLst>
                  <a:glow rad="114300">
                    <a:schemeClr val="tx1"/>
                  </a:glow>
                  <a:outerShdw blurRad="50800" algn="tl" rotWithShape="0">
                    <a:srgbClr val="000000"/>
                  </a:outerShdw>
                </a:effectLst>
                <a:latin typeface="Calibri" panose="020F0502020204030204" pitchFamily="34" charset="0"/>
              </a:rPr>
              <a:t>Therefore, brethren, having boldness to enter the Holiest by the blood of Jesus,  by a new and living way which He consecrated for us, through the veil, that is, His flesh, and having a High Priest over the house of God, let us draw near with   a true heart in full assurance of faith, having our hearts sprinkled from an evil conscience and our bodies washed with pure water. </a:t>
            </a:r>
            <a:r>
              <a:rPr lang="en-US" altLang="en-US" sz="3200" b="1" dirty="0">
                <a:ln w="9525" cmpd="sng">
                  <a:solidFill>
                    <a:srgbClr val="FFFFFF"/>
                  </a:solidFill>
                  <a:prstDash val="solid"/>
                  <a:miter lim="800000"/>
                </a:ln>
                <a:solidFill>
                  <a:srgbClr val="FFC000"/>
                </a:solidFill>
                <a:effectLst>
                  <a:glow rad="114300">
                    <a:schemeClr val="tx1"/>
                  </a:glow>
                  <a:outerShdw blurRad="50800" algn="tl" rotWithShape="0">
                    <a:srgbClr val="000000"/>
                  </a:outerShdw>
                </a:effectLst>
                <a:latin typeface="Calibri" panose="020F0502020204030204" pitchFamily="34" charset="0"/>
              </a:rPr>
              <a:t>— </a:t>
            </a:r>
            <a:r>
              <a:rPr lang="en-US" altLang="en-US" sz="3200" b="1" i="1" dirty="0">
                <a:ln w="9525" cmpd="sng">
                  <a:solidFill>
                    <a:srgbClr val="FFFFFF"/>
                  </a:solidFill>
                  <a:prstDash val="solid"/>
                  <a:miter lim="800000"/>
                </a:ln>
                <a:solidFill>
                  <a:srgbClr val="FFC000"/>
                </a:solidFill>
                <a:effectLst>
                  <a:glow rad="114300">
                    <a:schemeClr val="tx1"/>
                  </a:glow>
                  <a:outerShdw blurRad="50800" algn="tl" rotWithShape="0">
                    <a:srgbClr val="000000"/>
                  </a:outerShdw>
                </a:effectLst>
                <a:latin typeface="Calibri" panose="020F0502020204030204" pitchFamily="34" charset="0"/>
              </a:rPr>
              <a:t>Hebrews 10:19-22 </a:t>
            </a:r>
          </a:p>
        </p:txBody>
      </p:sp>
      <p:cxnSp>
        <p:nvCxnSpPr>
          <p:cNvPr id="8" name="Straight Arrow Connector 7"/>
          <p:cNvCxnSpPr/>
          <p:nvPr/>
        </p:nvCxnSpPr>
        <p:spPr>
          <a:xfrm>
            <a:off x="775295" y="2249441"/>
            <a:ext cx="472440" cy="411480"/>
          </a:xfrm>
          <a:prstGeom prst="straightConnector1">
            <a:avLst/>
          </a:prstGeom>
          <a:ln w="63500">
            <a:solidFill>
              <a:srgbClr val="FFC000"/>
            </a:solidFill>
            <a:tailEnd type="triangle"/>
          </a:ln>
          <a:effectLst>
            <a:glow rad="63500">
              <a:schemeClr val="tx1"/>
            </a:glow>
            <a:outerShdw blurRad="40000" dist="23000" dir="5400000" rotWithShape="0">
              <a:srgbClr val="000000">
                <a:alpha val="35000"/>
              </a:srgbClr>
            </a:outerShdw>
          </a:effectLst>
          <a:scene3d>
            <a:camera prst="orthographicFront"/>
            <a:lightRig rig="freezing" dir="t"/>
          </a:scene3d>
          <a:sp3d extrusionH="95250" prstMaterial="plastic">
            <a:bevelT/>
          </a:sp3d>
        </p:spPr>
        <p:style>
          <a:lnRef idx="3">
            <a:schemeClr val="accent4"/>
          </a:lnRef>
          <a:fillRef idx="0">
            <a:schemeClr val="accent4"/>
          </a:fillRef>
          <a:effectRef idx="2">
            <a:schemeClr val="accent4"/>
          </a:effectRef>
          <a:fontRef idx="minor">
            <a:schemeClr val="tx1"/>
          </a:fontRef>
        </p:style>
      </p:cxnSp>
      <p:cxnSp>
        <p:nvCxnSpPr>
          <p:cNvPr id="10" name="Elbow Connector 9"/>
          <p:cNvCxnSpPr/>
          <p:nvPr/>
        </p:nvCxnSpPr>
        <p:spPr>
          <a:xfrm>
            <a:off x="1748549" y="3445976"/>
            <a:ext cx="518160" cy="245745"/>
          </a:xfrm>
          <a:prstGeom prst="bentConnector3">
            <a:avLst>
              <a:gd name="adj1" fmla="val 5882"/>
            </a:avLst>
          </a:prstGeom>
          <a:ln w="63500">
            <a:solidFill>
              <a:srgbClr val="FFC000"/>
            </a:solidFill>
            <a:tailEnd type="triangle"/>
          </a:ln>
          <a:effectLst>
            <a:glow rad="63500">
              <a:schemeClr val="tx1"/>
            </a:glow>
            <a:outerShdw blurRad="40000" dist="23000" dir="5400000" rotWithShape="0">
              <a:srgbClr val="000000">
                <a:alpha val="35000"/>
              </a:srgbClr>
            </a:outerShdw>
          </a:effectLst>
          <a:scene3d>
            <a:camera prst="orthographicFront"/>
            <a:lightRig rig="freezing" dir="t"/>
          </a:scene3d>
          <a:sp3d extrusionH="95250" prstMaterial="plastic">
            <a:bevelT/>
          </a:sp3d>
        </p:spPr>
        <p:style>
          <a:lnRef idx="3">
            <a:schemeClr val="dk1"/>
          </a:lnRef>
          <a:fillRef idx="0">
            <a:schemeClr val="dk1"/>
          </a:fillRef>
          <a:effectRef idx="2">
            <a:schemeClr val="dk1"/>
          </a:effectRef>
          <a:fontRef idx="minor">
            <a:schemeClr val="tx1"/>
          </a:fontRef>
        </p:style>
      </p:cxnSp>
      <p:cxnSp>
        <p:nvCxnSpPr>
          <p:cNvPr id="11" name="Elbow Connector 10"/>
          <p:cNvCxnSpPr/>
          <p:nvPr/>
        </p:nvCxnSpPr>
        <p:spPr>
          <a:xfrm>
            <a:off x="6262675" y="4603927"/>
            <a:ext cx="518160" cy="245745"/>
          </a:xfrm>
          <a:prstGeom prst="bentConnector3">
            <a:avLst>
              <a:gd name="adj1" fmla="val 5882"/>
            </a:avLst>
          </a:prstGeom>
          <a:ln w="63500">
            <a:solidFill>
              <a:srgbClr val="FFC000"/>
            </a:solidFill>
            <a:tailEnd type="triangle"/>
          </a:ln>
          <a:effectLst>
            <a:glow rad="63500">
              <a:schemeClr val="tx1"/>
            </a:glow>
            <a:outerShdw blurRad="40000" dist="23000" dir="5400000" rotWithShape="0">
              <a:srgbClr val="000000">
                <a:alpha val="35000"/>
              </a:srgbClr>
            </a:outerShdw>
          </a:effectLst>
          <a:scene3d>
            <a:camera prst="orthographicFront"/>
            <a:lightRig rig="freezing" dir="t"/>
          </a:scene3d>
          <a:sp3d extrusionH="95250" prstMaterial="plastic">
            <a:bevelT/>
          </a:sp3d>
        </p:spPr>
        <p:style>
          <a:lnRef idx="3">
            <a:schemeClr val="dk1"/>
          </a:lnRef>
          <a:fillRef idx="0">
            <a:schemeClr val="dk1"/>
          </a:fillRef>
          <a:effectRef idx="2">
            <a:schemeClr val="dk1"/>
          </a:effectRef>
          <a:fontRef idx="minor">
            <a:schemeClr val="tx1"/>
          </a:fontRef>
        </p:style>
      </p:cxnSp>
      <p:cxnSp>
        <p:nvCxnSpPr>
          <p:cNvPr id="12" name="Elbow Connector 11"/>
          <p:cNvCxnSpPr/>
          <p:nvPr/>
        </p:nvCxnSpPr>
        <p:spPr>
          <a:xfrm>
            <a:off x="2870650" y="4008152"/>
            <a:ext cx="518160" cy="245745"/>
          </a:xfrm>
          <a:prstGeom prst="bentConnector3">
            <a:avLst>
              <a:gd name="adj1" fmla="val 5882"/>
            </a:avLst>
          </a:prstGeom>
          <a:ln w="63500">
            <a:solidFill>
              <a:srgbClr val="FFC000"/>
            </a:solidFill>
            <a:tailEnd type="triangle"/>
          </a:ln>
          <a:effectLst>
            <a:glow rad="63500">
              <a:schemeClr val="tx1"/>
            </a:glow>
            <a:outerShdw blurRad="40000" dist="23000" dir="5400000" rotWithShape="0">
              <a:srgbClr val="000000">
                <a:alpha val="35000"/>
              </a:srgbClr>
            </a:outerShdw>
          </a:effectLst>
          <a:scene3d>
            <a:camera prst="orthographicFront"/>
            <a:lightRig rig="freezing" dir="t"/>
          </a:scene3d>
          <a:sp3d extrusionH="95250" prstMaterial="plastic">
            <a:bevelT/>
          </a:sp3d>
        </p:spPr>
        <p:style>
          <a:lnRef idx="3">
            <a:schemeClr val="dk1"/>
          </a:lnRef>
          <a:fillRef idx="0">
            <a:schemeClr val="dk1"/>
          </a:fillRef>
          <a:effectRef idx="2">
            <a:schemeClr val="dk1"/>
          </a:effectRef>
          <a:fontRef idx="minor">
            <a:schemeClr val="tx1"/>
          </a:fontRef>
        </p:style>
      </p:cxnSp>
      <p:sp>
        <p:nvSpPr>
          <p:cNvPr id="7" name="Rectangle 2"/>
          <p:cNvSpPr txBox="1">
            <a:spLocks noChangeArrowheads="1"/>
          </p:cNvSpPr>
          <p:nvPr/>
        </p:nvSpPr>
        <p:spPr bwMode="auto">
          <a:xfrm>
            <a:off x="5957570" y="306864"/>
            <a:ext cx="3032398" cy="766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owder">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9525" cmpd="sng">
                  <a:solidFill>
                    <a:srgbClr val="FFFFFF"/>
                  </a:solidFill>
                  <a:prstDash val="solid"/>
                  <a:miter lim="800000"/>
                </a:ln>
                <a:solidFill>
                  <a:srgbClr val="FFC000"/>
                </a:solidFill>
                <a:effectLst>
                  <a:glow rad="114300">
                    <a:schemeClr val="tx1"/>
                  </a:glow>
                  <a:outerShdw blurRad="50800" algn="tl" rotWithShape="0">
                    <a:srgbClr val="000000"/>
                  </a:outerShdw>
                </a:effectLst>
                <a:latin typeface="Calibri" panose="020F0502020204030204" pitchFamily="34" charset="0"/>
              </a:rPr>
              <a:t>boldness to</a:t>
            </a:r>
            <a:endParaRPr lang="en-US" altLang="en-US" sz="3200" b="1" i="1" kern="0" dirty="0">
              <a:ln w="9525" cmpd="sng">
                <a:solidFill>
                  <a:srgbClr val="FFFFFF"/>
                </a:solidFill>
                <a:prstDash val="solid"/>
                <a:miter lim="800000"/>
              </a:ln>
              <a:solidFill>
                <a:srgbClr val="FFC000"/>
              </a:solidFill>
              <a:effectLst>
                <a:glow rad="114300">
                  <a:schemeClr val="tx1"/>
                </a:glow>
                <a:outerShdw blurRad="50800" algn="tl" rotWithShape="0">
                  <a:srgbClr val="000000"/>
                </a:outerShdw>
              </a:effectLst>
              <a:latin typeface="Calibri" panose="020F0502020204030204" pitchFamily="34" charset="0"/>
            </a:endParaRPr>
          </a:p>
        </p:txBody>
      </p:sp>
      <p:sp>
        <p:nvSpPr>
          <p:cNvPr id="14" name="Rectangle 2"/>
          <p:cNvSpPr txBox="1">
            <a:spLocks noChangeArrowheads="1"/>
          </p:cNvSpPr>
          <p:nvPr/>
        </p:nvSpPr>
        <p:spPr bwMode="auto">
          <a:xfrm>
            <a:off x="330200" y="903764"/>
            <a:ext cx="3911600" cy="766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owder">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9525" cmpd="sng">
                  <a:solidFill>
                    <a:srgbClr val="FFFFFF"/>
                  </a:solidFill>
                  <a:prstDash val="solid"/>
                  <a:miter lim="800000"/>
                </a:ln>
                <a:solidFill>
                  <a:srgbClr val="FFC000"/>
                </a:solidFill>
                <a:effectLst>
                  <a:glow rad="114300">
                    <a:schemeClr val="tx1"/>
                  </a:glow>
                  <a:outerShdw blurRad="50800" algn="tl" rotWithShape="0">
                    <a:srgbClr val="000000"/>
                  </a:outerShdw>
                </a:effectLst>
                <a:latin typeface="Calibri" panose="020F0502020204030204" pitchFamily="34" charset="0"/>
              </a:rPr>
              <a:t>enter the Holiest</a:t>
            </a:r>
            <a:endParaRPr lang="en-US" altLang="en-US" sz="3200" b="1" i="1" kern="0" dirty="0">
              <a:ln w="9525" cmpd="sng">
                <a:solidFill>
                  <a:srgbClr val="FFFFFF"/>
                </a:solidFill>
                <a:prstDash val="solid"/>
                <a:miter lim="800000"/>
              </a:ln>
              <a:solidFill>
                <a:srgbClr val="FFC000"/>
              </a:solidFill>
              <a:effectLst>
                <a:glow rad="114300">
                  <a:schemeClr val="tx1"/>
                </a:glow>
                <a:outerShdw blurRad="50800" algn="tl" rotWithShape="0">
                  <a:srgbClr val="000000"/>
                </a:outerShdw>
              </a:effectLst>
              <a:latin typeface="Calibri" panose="020F0502020204030204" pitchFamily="34" charset="0"/>
            </a:endParaRPr>
          </a:p>
        </p:txBody>
      </p:sp>
      <p:sp>
        <p:nvSpPr>
          <p:cNvPr id="16" name="Rectangle 2"/>
          <p:cNvSpPr txBox="1">
            <a:spLocks noChangeArrowheads="1"/>
          </p:cNvSpPr>
          <p:nvPr/>
        </p:nvSpPr>
        <p:spPr bwMode="auto">
          <a:xfrm>
            <a:off x="3810635" y="902494"/>
            <a:ext cx="4965700" cy="766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owder">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9525" cmpd="sng">
                  <a:solidFill>
                    <a:srgbClr val="FFFFFF"/>
                  </a:solidFill>
                  <a:prstDash val="solid"/>
                  <a:miter lim="800000"/>
                </a:ln>
                <a:solidFill>
                  <a:srgbClr val="FFC000"/>
                </a:solidFill>
                <a:effectLst>
                  <a:glow rad="114300">
                    <a:schemeClr val="tx1"/>
                  </a:glow>
                  <a:outerShdw blurRad="50800" algn="tl" rotWithShape="0">
                    <a:srgbClr val="000000"/>
                  </a:outerShdw>
                </a:effectLst>
                <a:latin typeface="Calibri" panose="020F0502020204030204" pitchFamily="34" charset="0"/>
              </a:rPr>
              <a:t>by the blood of Jesus</a:t>
            </a:r>
            <a:endParaRPr lang="en-US" altLang="en-US" sz="3200" b="1" i="1" kern="0" dirty="0">
              <a:ln w="9525" cmpd="sng">
                <a:solidFill>
                  <a:srgbClr val="FFFFFF"/>
                </a:solidFill>
                <a:prstDash val="solid"/>
                <a:miter lim="800000"/>
              </a:ln>
              <a:solidFill>
                <a:srgbClr val="FFC000"/>
              </a:solidFill>
              <a:effectLst>
                <a:glow rad="114300">
                  <a:schemeClr val="tx1"/>
                </a:glow>
                <a:outerShdw blurRad="50800" algn="tl" rotWithShape="0">
                  <a:srgbClr val="000000"/>
                </a:outerShdw>
              </a:effectLst>
              <a:latin typeface="Calibri" panose="020F0502020204030204" pitchFamily="34" charset="0"/>
            </a:endParaRPr>
          </a:p>
        </p:txBody>
      </p:sp>
      <p:sp>
        <p:nvSpPr>
          <p:cNvPr id="17" name="Rectangle 2"/>
          <p:cNvSpPr txBox="1">
            <a:spLocks noChangeArrowheads="1"/>
          </p:cNvSpPr>
          <p:nvPr/>
        </p:nvSpPr>
        <p:spPr bwMode="auto">
          <a:xfrm>
            <a:off x="941705" y="1499394"/>
            <a:ext cx="5232400" cy="766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owder">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9525" cmpd="sng">
                  <a:solidFill>
                    <a:srgbClr val="FFFFFF"/>
                  </a:solidFill>
                  <a:prstDash val="solid"/>
                  <a:miter lim="800000"/>
                </a:ln>
                <a:solidFill>
                  <a:srgbClr val="FFC000"/>
                </a:solidFill>
                <a:effectLst>
                  <a:glow rad="114300">
                    <a:schemeClr val="tx1"/>
                  </a:glow>
                  <a:outerShdw blurRad="50800" algn="tl" rotWithShape="0">
                    <a:srgbClr val="000000"/>
                  </a:outerShdw>
                </a:effectLst>
                <a:latin typeface="Calibri" panose="020F0502020204030204" pitchFamily="34" charset="0"/>
              </a:rPr>
              <a:t>by a new and living way</a:t>
            </a:r>
            <a:endParaRPr lang="en-US" altLang="en-US" sz="3200" b="1" i="1" kern="0" dirty="0">
              <a:ln w="9525" cmpd="sng">
                <a:solidFill>
                  <a:srgbClr val="FFFFFF"/>
                </a:solidFill>
                <a:prstDash val="solid"/>
                <a:miter lim="800000"/>
              </a:ln>
              <a:solidFill>
                <a:srgbClr val="FFC000"/>
              </a:solidFill>
              <a:effectLst>
                <a:glow rad="114300">
                  <a:schemeClr val="tx1"/>
                </a:glow>
                <a:outerShdw blurRad="50800" algn="tl" rotWithShape="0">
                  <a:srgbClr val="000000"/>
                </a:outerShdw>
              </a:effectLst>
              <a:latin typeface="Calibri" panose="020F0502020204030204" pitchFamily="34" charset="0"/>
            </a:endParaRPr>
          </a:p>
        </p:txBody>
      </p:sp>
      <p:sp>
        <p:nvSpPr>
          <p:cNvPr id="18" name="Rectangle 2"/>
          <p:cNvSpPr txBox="1">
            <a:spLocks noChangeArrowheads="1"/>
          </p:cNvSpPr>
          <p:nvPr/>
        </p:nvSpPr>
        <p:spPr bwMode="auto">
          <a:xfrm>
            <a:off x="5852160" y="1497489"/>
            <a:ext cx="2460898" cy="766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owder">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9525" cmpd="sng">
                  <a:solidFill>
                    <a:srgbClr val="FFFFFF"/>
                  </a:solidFill>
                  <a:prstDash val="solid"/>
                  <a:miter lim="800000"/>
                </a:ln>
                <a:solidFill>
                  <a:srgbClr val="FFC000"/>
                </a:solidFill>
                <a:effectLst>
                  <a:glow rad="114300">
                    <a:schemeClr val="tx1"/>
                  </a:glow>
                  <a:outerShdw blurRad="50800" algn="tl" rotWithShape="0">
                    <a:srgbClr val="000000"/>
                  </a:outerShdw>
                </a:effectLst>
                <a:latin typeface="Calibri" panose="020F0502020204030204" pitchFamily="34" charset="0"/>
              </a:rPr>
              <a:t>which He</a:t>
            </a:r>
            <a:endParaRPr lang="en-US" altLang="en-US" sz="3200" b="1" i="1" kern="0" dirty="0">
              <a:ln w="9525" cmpd="sng">
                <a:solidFill>
                  <a:srgbClr val="FFFFFF"/>
                </a:solidFill>
                <a:prstDash val="solid"/>
                <a:miter lim="800000"/>
              </a:ln>
              <a:solidFill>
                <a:srgbClr val="FFC000"/>
              </a:solidFill>
              <a:effectLst>
                <a:glow rad="114300">
                  <a:schemeClr val="tx1"/>
                </a:glow>
                <a:outerShdw blurRad="50800" algn="tl" rotWithShape="0">
                  <a:srgbClr val="000000"/>
                </a:outerShdw>
              </a:effectLst>
              <a:latin typeface="Calibri" panose="020F0502020204030204" pitchFamily="34" charset="0"/>
            </a:endParaRPr>
          </a:p>
        </p:txBody>
      </p:sp>
      <p:sp>
        <p:nvSpPr>
          <p:cNvPr id="19" name="Rectangle 2"/>
          <p:cNvSpPr txBox="1">
            <a:spLocks noChangeArrowheads="1"/>
          </p:cNvSpPr>
          <p:nvPr/>
        </p:nvSpPr>
        <p:spPr bwMode="auto">
          <a:xfrm>
            <a:off x="71755" y="2091849"/>
            <a:ext cx="4368800" cy="766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owder">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9525" cmpd="sng">
                  <a:solidFill>
                    <a:srgbClr val="FFFFFF"/>
                  </a:solidFill>
                  <a:prstDash val="solid"/>
                  <a:miter lim="800000"/>
                </a:ln>
                <a:solidFill>
                  <a:srgbClr val="FFC000"/>
                </a:solidFill>
                <a:effectLst>
                  <a:glow rad="114300">
                    <a:schemeClr val="tx1"/>
                  </a:glow>
                  <a:outerShdw blurRad="50800" algn="tl" rotWithShape="0">
                    <a:srgbClr val="000000"/>
                  </a:outerShdw>
                </a:effectLst>
                <a:latin typeface="Calibri" panose="020F0502020204030204" pitchFamily="34" charset="0"/>
              </a:rPr>
              <a:t>consecrated for us</a:t>
            </a:r>
            <a:endParaRPr lang="en-US" altLang="en-US" sz="3200" b="1" i="1" kern="0" dirty="0">
              <a:ln w="9525" cmpd="sng">
                <a:solidFill>
                  <a:srgbClr val="FFFFFF"/>
                </a:solidFill>
                <a:prstDash val="solid"/>
                <a:miter lim="800000"/>
              </a:ln>
              <a:solidFill>
                <a:srgbClr val="FFC000"/>
              </a:solidFill>
              <a:effectLst>
                <a:glow rad="114300">
                  <a:schemeClr val="tx1"/>
                </a:glow>
                <a:outerShdw blurRad="50800" algn="tl" rotWithShape="0">
                  <a:srgbClr val="000000"/>
                </a:outerShdw>
              </a:effectLst>
              <a:latin typeface="Calibri" panose="020F0502020204030204" pitchFamily="34" charset="0"/>
            </a:endParaRPr>
          </a:p>
        </p:txBody>
      </p:sp>
      <p:sp>
        <p:nvSpPr>
          <p:cNvPr id="20" name="Rectangle 2"/>
          <p:cNvSpPr txBox="1">
            <a:spLocks noChangeArrowheads="1"/>
          </p:cNvSpPr>
          <p:nvPr/>
        </p:nvSpPr>
        <p:spPr bwMode="auto">
          <a:xfrm>
            <a:off x="4049395" y="2092484"/>
            <a:ext cx="3975100" cy="766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owder">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9525" cmpd="sng">
                  <a:solidFill>
                    <a:srgbClr val="FFFFFF"/>
                  </a:solidFill>
                  <a:prstDash val="solid"/>
                  <a:miter lim="800000"/>
                </a:ln>
                <a:solidFill>
                  <a:srgbClr val="FFC000"/>
                </a:solidFill>
                <a:effectLst>
                  <a:glow rad="114300">
                    <a:schemeClr val="tx1"/>
                  </a:glow>
                  <a:outerShdw blurRad="50800" algn="tl" rotWithShape="0">
                    <a:srgbClr val="000000"/>
                  </a:outerShdw>
                </a:effectLst>
                <a:latin typeface="Calibri" panose="020F0502020204030204" pitchFamily="34" charset="0"/>
              </a:rPr>
              <a:t>through the veil</a:t>
            </a:r>
            <a:endParaRPr lang="en-US" altLang="en-US" sz="3200" b="1" i="1" kern="0" dirty="0">
              <a:ln w="9525" cmpd="sng">
                <a:solidFill>
                  <a:srgbClr val="FFFFFF"/>
                </a:solidFill>
                <a:prstDash val="solid"/>
                <a:miter lim="800000"/>
              </a:ln>
              <a:solidFill>
                <a:srgbClr val="FFC000"/>
              </a:solidFill>
              <a:effectLst>
                <a:glow rad="114300">
                  <a:schemeClr val="tx1"/>
                </a:glow>
                <a:outerShdw blurRad="50800" algn="tl" rotWithShape="0">
                  <a:srgbClr val="000000"/>
                </a:outerShdw>
              </a:effectLst>
              <a:latin typeface="Calibri" panose="020F0502020204030204" pitchFamily="34" charset="0"/>
            </a:endParaRPr>
          </a:p>
        </p:txBody>
      </p:sp>
      <p:sp>
        <p:nvSpPr>
          <p:cNvPr id="21" name="Rectangle 2"/>
          <p:cNvSpPr txBox="1">
            <a:spLocks noChangeArrowheads="1"/>
          </p:cNvSpPr>
          <p:nvPr/>
        </p:nvSpPr>
        <p:spPr bwMode="auto">
          <a:xfrm>
            <a:off x="589915" y="2686844"/>
            <a:ext cx="2283098" cy="766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owder">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9525" cmpd="sng">
                  <a:solidFill>
                    <a:srgbClr val="FFFFFF"/>
                  </a:solidFill>
                  <a:prstDash val="solid"/>
                  <a:miter lim="800000"/>
                </a:ln>
                <a:solidFill>
                  <a:srgbClr val="FFC000"/>
                </a:solidFill>
                <a:effectLst>
                  <a:glow rad="114300">
                    <a:schemeClr val="tx1"/>
                  </a:glow>
                  <a:outerShdw blurRad="50800" algn="tl" rotWithShape="0">
                    <a:srgbClr val="000000"/>
                  </a:outerShdw>
                </a:effectLst>
                <a:latin typeface="Calibri" panose="020F0502020204030204" pitchFamily="34" charset="0"/>
              </a:rPr>
              <a:t>His flesh</a:t>
            </a:r>
            <a:endParaRPr lang="en-US" altLang="en-US" sz="3200" b="1" i="1" kern="0" dirty="0">
              <a:ln w="9525" cmpd="sng">
                <a:solidFill>
                  <a:srgbClr val="FFFFFF"/>
                </a:solidFill>
                <a:prstDash val="solid"/>
                <a:miter lim="800000"/>
              </a:ln>
              <a:solidFill>
                <a:srgbClr val="FFC000"/>
              </a:solidFill>
              <a:effectLst>
                <a:glow rad="1143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C802AADD-DB15-4679-A0EB-DAD85A42A031}"/>
              </a:ext>
            </a:extLst>
          </p:cNvPr>
          <p:cNvSpPr txBox="1">
            <a:spLocks noChangeArrowheads="1"/>
          </p:cNvSpPr>
          <p:nvPr/>
        </p:nvSpPr>
        <p:spPr bwMode="auto">
          <a:xfrm>
            <a:off x="5187713" y="3288640"/>
            <a:ext cx="273239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9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draw near</a:t>
            </a:r>
            <a:endParaRPr kumimoji="0" lang="en-US" altLang="en-US" sz="39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3" name="Rectangle 2">
            <a:extLst>
              <a:ext uri="{FF2B5EF4-FFF2-40B4-BE49-F238E27FC236}">
                <a16:creationId xmlns:a16="http://schemas.microsoft.com/office/drawing/2014/main" id="{956F7C3B-044A-4667-82E2-B9EE748E956B}"/>
              </a:ext>
            </a:extLst>
          </p:cNvPr>
          <p:cNvSpPr txBox="1">
            <a:spLocks noChangeArrowheads="1"/>
          </p:cNvSpPr>
          <p:nvPr/>
        </p:nvSpPr>
        <p:spPr bwMode="auto">
          <a:xfrm>
            <a:off x="365758" y="3879483"/>
            <a:ext cx="8275191" cy="76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9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 true heart in full assurance of faith</a:t>
            </a:r>
            <a:endParaRPr kumimoji="0" lang="en-US" altLang="en-US" sz="39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hidden="1"/>
          <p:cNvSpPr txBox="1">
            <a:spLocks noChangeArrowheads="1"/>
          </p:cNvSpPr>
          <p:nvPr/>
        </p:nvSpPr>
        <p:spPr bwMode="auto">
          <a:xfrm>
            <a:off x="190318" y="1306678"/>
            <a:ext cx="8915400" cy="4058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owder">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900" b="1" kern="0" dirty="0">
                <a:ln w="9525" cmpd="sng">
                  <a:solidFill>
                    <a:srgbClr val="FFFFFF"/>
                  </a:solidFill>
                  <a:prstDash val="solid"/>
                  <a:miter lim="800000"/>
                </a:ln>
                <a:solidFill>
                  <a:srgbClr val="FFC000"/>
                </a:solidFill>
                <a:effectLst>
                  <a:glow rad="114300">
                    <a:schemeClr val="tx1"/>
                  </a:glow>
                  <a:outerShdw blurRad="50800" algn="tl" rotWithShape="0">
                    <a:srgbClr val="000000"/>
                  </a:outerShdw>
                </a:effectLst>
                <a:latin typeface="Calibri" panose="020F0502020204030204" pitchFamily="34" charset="0"/>
              </a:rPr>
              <a:t>boldness to enter the Holiest </a:t>
            </a:r>
          </a:p>
          <a:p>
            <a:pPr algn="l" eaLnBrk="1" hangingPunct="1"/>
            <a:r>
              <a:rPr lang="en-US" altLang="en-US" sz="3900" b="1" kern="0" dirty="0">
                <a:ln w="9525" cmpd="sng">
                  <a:solidFill>
                    <a:srgbClr val="FFFFFF"/>
                  </a:solidFill>
                  <a:prstDash val="solid"/>
                  <a:miter lim="800000"/>
                </a:ln>
                <a:solidFill>
                  <a:srgbClr val="FFC000"/>
                </a:solidFill>
                <a:effectLst>
                  <a:glow rad="114300">
                    <a:schemeClr val="tx1"/>
                  </a:glow>
                  <a:outerShdw blurRad="50800" algn="tl" rotWithShape="0">
                    <a:srgbClr val="000000"/>
                  </a:outerShdw>
                </a:effectLst>
                <a:latin typeface="Calibri" panose="020F0502020204030204" pitchFamily="34" charset="0"/>
              </a:rPr>
              <a:t>	  by the blood of Jesus</a:t>
            </a:r>
          </a:p>
          <a:p>
            <a:pPr algn="l" eaLnBrk="1" hangingPunct="1"/>
            <a:r>
              <a:rPr lang="en-US" altLang="en-US" sz="3900" b="1" kern="0" dirty="0">
                <a:ln w="9525" cmpd="sng">
                  <a:solidFill>
                    <a:srgbClr val="FFFFFF"/>
                  </a:solidFill>
                  <a:prstDash val="solid"/>
                  <a:miter lim="800000"/>
                </a:ln>
                <a:solidFill>
                  <a:srgbClr val="FFC000"/>
                </a:solidFill>
                <a:effectLst>
                  <a:glow rad="114300">
                    <a:schemeClr val="tx1"/>
                  </a:glow>
                  <a:outerShdw blurRad="50800" algn="tl" rotWithShape="0">
                    <a:srgbClr val="000000"/>
                  </a:outerShdw>
                </a:effectLst>
                <a:latin typeface="Calibri" panose="020F0502020204030204" pitchFamily="34" charset="0"/>
              </a:rPr>
              <a:t>	  by a new and living way</a:t>
            </a:r>
          </a:p>
          <a:p>
            <a:pPr algn="l" eaLnBrk="1" hangingPunct="1"/>
            <a:r>
              <a:rPr lang="en-US" altLang="en-US" sz="3900" b="1" kern="0" dirty="0">
                <a:ln w="9525" cmpd="sng">
                  <a:solidFill>
                    <a:srgbClr val="FFFFFF"/>
                  </a:solidFill>
                  <a:prstDash val="solid"/>
                  <a:miter lim="800000"/>
                </a:ln>
                <a:solidFill>
                  <a:srgbClr val="FFC000"/>
                </a:solidFill>
                <a:effectLst>
                  <a:glow rad="114300">
                    <a:schemeClr val="tx1"/>
                  </a:glow>
                  <a:outerShdw blurRad="50800" algn="tl" rotWithShape="0">
                    <a:srgbClr val="000000"/>
                  </a:outerShdw>
                </a:effectLst>
                <a:latin typeface="Calibri" panose="020F0502020204030204" pitchFamily="34" charset="0"/>
              </a:rPr>
              <a:t> 		   which He consecrated for us</a:t>
            </a:r>
          </a:p>
          <a:p>
            <a:pPr algn="l" eaLnBrk="1" hangingPunct="1"/>
            <a:r>
              <a:rPr lang="en-US" altLang="en-US" sz="3900" b="1" kern="0" dirty="0">
                <a:ln w="9525" cmpd="sng">
                  <a:solidFill>
                    <a:srgbClr val="FFFFFF"/>
                  </a:solidFill>
                  <a:prstDash val="solid"/>
                  <a:miter lim="800000"/>
                </a:ln>
                <a:solidFill>
                  <a:srgbClr val="FFC000"/>
                </a:solidFill>
                <a:effectLst>
                  <a:glow rad="114300">
                    <a:schemeClr val="tx1"/>
                  </a:glow>
                  <a:outerShdw blurRad="50800" algn="tl" rotWithShape="0">
                    <a:srgbClr val="000000"/>
                  </a:outerShdw>
                </a:effectLst>
                <a:latin typeface="Calibri" panose="020F0502020204030204" pitchFamily="34" charset="0"/>
              </a:rPr>
              <a:t>			     through the veil</a:t>
            </a:r>
          </a:p>
          <a:p>
            <a:pPr algn="l" eaLnBrk="1" hangingPunct="1"/>
            <a:r>
              <a:rPr lang="en-US" altLang="en-US" sz="3900" b="1" kern="0" dirty="0">
                <a:ln w="9525" cmpd="sng">
                  <a:solidFill>
                    <a:srgbClr val="FFFFFF"/>
                  </a:solidFill>
                  <a:prstDash val="solid"/>
                  <a:miter lim="800000"/>
                </a:ln>
                <a:solidFill>
                  <a:srgbClr val="FFC000"/>
                </a:solidFill>
                <a:effectLst>
                  <a:glow rad="114300">
                    <a:schemeClr val="tx1"/>
                  </a:glow>
                  <a:outerShdw blurRad="50800" algn="tl" rotWithShape="0">
                    <a:srgbClr val="000000"/>
                  </a:outerShdw>
                </a:effectLst>
                <a:latin typeface="Calibri" panose="020F0502020204030204" pitchFamily="34" charset="0"/>
              </a:rPr>
              <a:t>							   His flesh</a:t>
            </a:r>
            <a:endParaRPr lang="en-US" altLang="en-US" sz="3200" b="1" i="1" kern="0" dirty="0">
              <a:ln w="9525" cmpd="sng">
                <a:solidFill>
                  <a:srgbClr val="FFFFFF"/>
                </a:solidFill>
                <a:prstDash val="solid"/>
                <a:miter lim="800000"/>
              </a:ln>
              <a:solidFill>
                <a:srgbClr val="FFC000"/>
              </a:solidFill>
              <a:effectLst>
                <a:glow rad="1143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9623458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par>
                                <p:cTn id="21" presetID="22" presetClass="entr" presetSubtype="8" fill="hold" grpId="0" nodeType="withEffect">
                                  <p:stCondLst>
                                    <p:cond delay="40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1000"/>
                                        <p:tgtEl>
                                          <p:spTgt spid="5"/>
                                        </p:tgtEl>
                                      </p:cBhvr>
                                    </p:animEffect>
                                  </p:childTnLst>
                                </p:cTn>
                              </p:par>
                              <p:par>
                                <p:cTn id="24" presetID="18" presetClass="emph" presetSubtype="0" fill="hold" grpId="1" nodeType="withEffect">
                                  <p:stCondLst>
                                    <p:cond delay="400"/>
                                  </p:stCondLst>
                                  <p:childTnLst>
                                    <p:set>
                                      <p:cBhvr override="childStyle">
                                        <p:cTn id="25" dur="1000" fill="hold"/>
                                        <p:tgtEl>
                                          <p:spTgt spid="5"/>
                                        </p:tgtEl>
                                        <p:attrNameLst>
                                          <p:attrName>style.textDecorationUnderline</p:attrName>
                                        </p:attrNameLst>
                                      </p:cBhvr>
                                      <p:to>
                                        <p:strVal val="true"/>
                                      </p:to>
                                    </p:set>
                                  </p:childTnLst>
                                </p:cTn>
                              </p:par>
                              <p:par>
                                <p:cTn id="26" presetID="22" presetClass="entr" presetSubtype="8" fill="hold" grpId="0" nodeType="withEffect">
                                  <p:stCondLst>
                                    <p:cond delay="40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10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50"/>
                                        <p:tgtEl>
                                          <p:spTgt spid="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25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5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25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25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250"/>
                                        <p:tgtEl>
                                          <p:spTgt spid="1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250"/>
                                        <p:tgtEl>
                                          <p:spTgt spid="2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250"/>
                                        <p:tgtEl>
                                          <p:spTgt spid="21"/>
                                        </p:tgtEl>
                                      </p:cBhvr>
                                    </p:animEffect>
                                  </p:childTnLst>
                                </p:cTn>
                              </p:par>
                              <p:par>
                                <p:cTn id="55" presetID="0" presetClass="path" presetSubtype="0" accel="50000" decel="50000" fill="hold" grpId="1" nodeType="withEffect">
                                  <p:stCondLst>
                                    <p:cond delay="0"/>
                                  </p:stCondLst>
                                  <p:childTnLst>
                                    <p:animMotion origin="layout" path="M 2.77778E-7 4.81481E-6 C 0.00104 0.0155 0.00139 0.06481 0.00764 0.09351 C 0.01372 0.12245 0.01962 0.15092 0.03611 0.17268 C 0.0526 0.19444 0.07326 0.21111 0.10764 0.22384 C 0.14184 0.23634 0.18733 0.24328 0.24219 0.24837 C 0.29705 0.2537 0.36562 0.25439 0.43663 0.25555 C 0.50729 0.25648 0.58819 0.25578 0.66753 0.25555 " pathEditMode="relative" rAng="0" ptsTypes="AAAAAAA">
                                      <p:cBhvr>
                                        <p:cTn id="56" dur="2000" fill="hold"/>
                                        <p:tgtEl>
                                          <p:spTgt spid="21"/>
                                        </p:tgtEl>
                                        <p:attrNameLst>
                                          <p:attrName>ppt_x</p:attrName>
                                          <p:attrName>ppt_y</p:attrName>
                                        </p:attrNameLst>
                                      </p:cBhvr>
                                      <p:rCtr x="33368" y="12801"/>
                                    </p:animMotion>
                                  </p:childTnLst>
                                </p:cTn>
                              </p:par>
                              <p:par>
                                <p:cTn id="57" presetID="0" presetClass="path" presetSubtype="0" accel="50000" decel="50000" fill="hold" grpId="1" nodeType="withEffect">
                                  <p:stCondLst>
                                    <p:cond delay="0"/>
                                  </p:stCondLst>
                                  <p:childTnLst>
                                    <p:animMotion origin="layout" path="M -3.05556E-6 3.7037E-7 L -0.08819 0.25579 " pathEditMode="relative" rAng="0" ptsTypes="AA">
                                      <p:cBhvr>
                                        <p:cTn id="58" dur="2000" fill="hold"/>
                                        <p:tgtEl>
                                          <p:spTgt spid="20"/>
                                        </p:tgtEl>
                                        <p:attrNameLst>
                                          <p:attrName>ppt_x</p:attrName>
                                          <p:attrName>ppt_y</p:attrName>
                                        </p:attrNameLst>
                                      </p:cBhvr>
                                      <p:rCtr x="-4410" y="12778"/>
                                    </p:animMotion>
                                  </p:childTnLst>
                                </p:cTn>
                              </p:par>
                              <p:par>
                                <p:cTn id="59" presetID="0" presetClass="path" presetSubtype="0" accel="50000" decel="50000" fill="hold" grpId="1" nodeType="withEffect">
                                  <p:stCondLst>
                                    <p:cond delay="0"/>
                                  </p:stCondLst>
                                  <p:childTnLst>
                                    <p:animMotion origin="layout" path="M -1.38889E-6 3.7037E-7 L 0.44844 0.16921 " pathEditMode="relative" rAng="0" ptsTypes="AA">
                                      <p:cBhvr>
                                        <p:cTn id="60" dur="2000" fill="hold"/>
                                        <p:tgtEl>
                                          <p:spTgt spid="19"/>
                                        </p:tgtEl>
                                        <p:attrNameLst>
                                          <p:attrName>ppt_x</p:attrName>
                                          <p:attrName>ppt_y</p:attrName>
                                        </p:attrNameLst>
                                      </p:cBhvr>
                                      <p:rCtr x="22413" y="8449"/>
                                    </p:animMotion>
                                  </p:childTnLst>
                                </p:cTn>
                              </p:par>
                              <p:par>
                                <p:cTn id="61" presetID="0" presetClass="path" presetSubtype="0" accel="50000" decel="50000" fill="hold" grpId="1" nodeType="withEffect">
                                  <p:stCondLst>
                                    <p:cond delay="0"/>
                                  </p:stCondLst>
                                  <p:childTnLst>
                                    <p:animMotion origin="layout" path="M 8.33333E-7 -4.07407E-6 L -0.4026 0.25602 " pathEditMode="relative" rAng="0" ptsTypes="AA">
                                      <p:cBhvr>
                                        <p:cTn id="62" dur="2000" fill="hold"/>
                                        <p:tgtEl>
                                          <p:spTgt spid="18"/>
                                        </p:tgtEl>
                                        <p:attrNameLst>
                                          <p:attrName>ppt_x</p:attrName>
                                          <p:attrName>ppt_y</p:attrName>
                                        </p:attrNameLst>
                                      </p:cBhvr>
                                      <p:rCtr x="-20139" y="12801"/>
                                    </p:animMotion>
                                  </p:childTnLst>
                                </p:cTn>
                              </p:par>
                              <p:par>
                                <p:cTn id="63" presetID="0" presetClass="path" presetSubtype="0" accel="50000" decel="50000" fill="hold" grpId="1" nodeType="withEffect">
                                  <p:stCondLst>
                                    <p:cond delay="0"/>
                                  </p:stCondLst>
                                  <p:childTnLst>
                                    <p:animMotion origin="layout" path="M -2.5E-6 2.96296E-6 L 0.0349 0.16875 " pathEditMode="relative" rAng="0" ptsTypes="AA">
                                      <p:cBhvr>
                                        <p:cTn id="64" dur="2000" fill="hold"/>
                                        <p:tgtEl>
                                          <p:spTgt spid="17"/>
                                        </p:tgtEl>
                                        <p:attrNameLst>
                                          <p:attrName>ppt_x</p:attrName>
                                          <p:attrName>ppt_y</p:attrName>
                                        </p:attrNameLst>
                                      </p:cBhvr>
                                      <p:rCtr x="1736" y="8426"/>
                                    </p:animMotion>
                                  </p:childTnLst>
                                </p:cTn>
                              </p:par>
                              <p:par>
                                <p:cTn id="65" presetID="0" presetClass="path" presetSubtype="0" accel="50000" decel="50000" fill="hold" grpId="1" nodeType="withEffect">
                                  <p:stCondLst>
                                    <p:cond delay="0"/>
                                  </p:stCondLst>
                                  <p:childTnLst>
                                    <p:animMotion origin="layout" path="M -4.44444E-6 2.77556E-17 L -0.2967 0.16898 " pathEditMode="relative" rAng="0" ptsTypes="AA">
                                      <p:cBhvr>
                                        <p:cTn id="66" dur="2000" fill="hold"/>
                                        <p:tgtEl>
                                          <p:spTgt spid="16"/>
                                        </p:tgtEl>
                                        <p:attrNameLst>
                                          <p:attrName>ppt_x</p:attrName>
                                          <p:attrName>ppt_y</p:attrName>
                                        </p:attrNameLst>
                                      </p:cBhvr>
                                      <p:rCtr x="-14844" y="8449"/>
                                    </p:animMotion>
                                  </p:childTnLst>
                                </p:cTn>
                              </p:par>
                              <p:par>
                                <p:cTn id="67" presetID="0" presetClass="path" presetSubtype="0" accel="50000" decel="50000" fill="hold" grpId="1" nodeType="withEffect">
                                  <p:stCondLst>
                                    <p:cond delay="0"/>
                                  </p:stCondLst>
                                  <p:childTnLst>
                                    <p:animMotion origin="layout" path="M 0 2.77556E-17 L 0.24271 0.08241 " pathEditMode="relative" rAng="0" ptsTypes="AA">
                                      <p:cBhvr>
                                        <p:cTn id="68" dur="2000" fill="hold"/>
                                        <p:tgtEl>
                                          <p:spTgt spid="14"/>
                                        </p:tgtEl>
                                        <p:attrNameLst>
                                          <p:attrName>ppt_x</p:attrName>
                                          <p:attrName>ppt_y</p:attrName>
                                        </p:attrNameLst>
                                      </p:cBhvr>
                                      <p:rCtr x="12135" y="4120"/>
                                    </p:animMotion>
                                  </p:childTnLst>
                                </p:cTn>
                              </p:par>
                              <p:par>
                                <p:cTn id="69" presetID="0" presetClass="path" presetSubtype="0" accel="50000" decel="50000" fill="hold" grpId="1" nodeType="withEffect">
                                  <p:stCondLst>
                                    <p:cond delay="0"/>
                                  </p:stCondLst>
                                  <p:childTnLst>
                                    <p:animMotion origin="layout" path="M -1.11111E-6 -0.00023 C -0.05052 -0.00254 -0.11042 -0.00092 -0.17656 0.00648 C -0.24253 0.01366 -0.33212 0.02732 -0.39635 0.04375 C -0.46059 0.05996 -0.51892 0.08403 -0.56233 0.1051 C -0.60573 0.1257 -0.6375 0.15602 -0.65729 0.16945 " pathEditMode="relative" rAng="0" ptsTypes="AAAAA">
                                      <p:cBhvr>
                                        <p:cTn id="70" dur="2000" fill="hold"/>
                                        <p:tgtEl>
                                          <p:spTgt spid="7"/>
                                        </p:tgtEl>
                                        <p:attrNameLst>
                                          <p:attrName>ppt_x</p:attrName>
                                          <p:attrName>ppt_y</p:attrName>
                                        </p:attrNameLst>
                                      </p:cBhvr>
                                      <p:rCtr x="-32865" y="8426"/>
                                    </p:animMotion>
                                  </p:childTnLst>
                                </p:cTn>
                              </p:par>
                              <p:par>
                                <p:cTn id="71" presetID="10" presetClass="exit" presetSubtype="0" fill="hold" grpId="2" nodeType="withEffect">
                                  <p:stCondLst>
                                    <p:cond delay="0"/>
                                  </p:stCondLst>
                                  <p:childTnLst>
                                    <p:animEffect transition="out" filter="fade">
                                      <p:cBhvr>
                                        <p:cTn id="72" dur="500"/>
                                        <p:tgtEl>
                                          <p:spTgt spid="4"/>
                                        </p:tgtEl>
                                      </p:cBhvr>
                                    </p:animEffect>
                                    <p:set>
                                      <p:cBhvr>
                                        <p:cTn id="73" dur="1" fill="hold">
                                          <p:stCondLst>
                                            <p:cond delay="499"/>
                                          </p:stCondLst>
                                        </p:cTn>
                                        <p:tgtEl>
                                          <p:spTgt spid="4"/>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500"/>
                                        <p:tgtEl>
                                          <p:spTgt spid="5"/>
                                        </p:tgtEl>
                                      </p:cBhvr>
                                    </p:animEffect>
                                    <p:set>
                                      <p:cBhvr>
                                        <p:cTn id="76" dur="1" fill="hold">
                                          <p:stCondLst>
                                            <p:cond delay="499"/>
                                          </p:stCondLst>
                                        </p:cTn>
                                        <p:tgtEl>
                                          <p:spTgt spid="5"/>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3074"/>
                                        </p:tgtEl>
                                      </p:cBhvr>
                                    </p:animEffect>
                                    <p:set>
                                      <p:cBhvr>
                                        <p:cTn id="79" dur="1" fill="hold">
                                          <p:stCondLst>
                                            <p:cond delay="499"/>
                                          </p:stCondLst>
                                        </p:cTn>
                                        <p:tgtEl>
                                          <p:spTgt spid="3074"/>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23"/>
                                        </p:tgtEl>
                                      </p:cBhvr>
                                    </p:animEffect>
                                    <p:set>
                                      <p:cBhvr>
                                        <p:cTn id="85" dur="1" fill="hold">
                                          <p:stCondLst>
                                            <p:cond delay="499"/>
                                          </p:stCondLst>
                                        </p:cTn>
                                        <p:tgtEl>
                                          <p:spTgt spid="23"/>
                                        </p:tgtEl>
                                        <p:attrNameLst>
                                          <p:attrName>style.visibility</p:attrName>
                                        </p:attrNameLst>
                                      </p:cBhvr>
                                      <p:to>
                                        <p:strVal val="hidden"/>
                                      </p:to>
                                    </p:set>
                                  </p:childTnLst>
                                </p:cTn>
                              </p:par>
                            </p:childTnLst>
                          </p:cTn>
                        </p:par>
                        <p:par>
                          <p:cTn id="86" fill="hold">
                            <p:stCondLst>
                              <p:cond delay="2000"/>
                            </p:stCondLst>
                            <p:childTnLst>
                              <p:par>
                                <p:cTn id="87" presetID="22" presetClass="entr" presetSubtype="8" fill="hold" nodeType="afterEffect">
                                  <p:stCondLst>
                                    <p:cond delay="0"/>
                                  </p:stCondLst>
                                  <p:childTnLst>
                                    <p:set>
                                      <p:cBhvr>
                                        <p:cTn id="88" dur="1" fill="hold">
                                          <p:stCondLst>
                                            <p:cond delay="0"/>
                                          </p:stCondLst>
                                        </p:cTn>
                                        <p:tgtEl>
                                          <p:spTgt spid="8"/>
                                        </p:tgtEl>
                                        <p:attrNameLst>
                                          <p:attrName>style.visibility</p:attrName>
                                        </p:attrNameLst>
                                      </p:cBhvr>
                                      <p:to>
                                        <p:strVal val="visible"/>
                                      </p:to>
                                    </p:set>
                                    <p:animEffect transition="in" filter="wipe(left)">
                                      <p:cBhvr>
                                        <p:cTn id="89" dur="500"/>
                                        <p:tgtEl>
                                          <p:spTgt spid="8"/>
                                        </p:tgtEl>
                                      </p:cBhvr>
                                    </p:animEffect>
                                  </p:childTnLst>
                                </p:cTn>
                              </p:par>
                              <p:par>
                                <p:cTn id="90" presetID="22" presetClass="entr" presetSubtype="8" fill="hold" nodeType="withEffect">
                                  <p:stCondLst>
                                    <p:cond delay="750"/>
                                  </p:stCondLst>
                                  <p:childTnLst>
                                    <p:set>
                                      <p:cBhvr>
                                        <p:cTn id="91" dur="1" fill="hold">
                                          <p:stCondLst>
                                            <p:cond delay="0"/>
                                          </p:stCondLst>
                                        </p:cTn>
                                        <p:tgtEl>
                                          <p:spTgt spid="10"/>
                                        </p:tgtEl>
                                        <p:attrNameLst>
                                          <p:attrName>style.visibility</p:attrName>
                                        </p:attrNameLst>
                                      </p:cBhvr>
                                      <p:to>
                                        <p:strVal val="visible"/>
                                      </p:to>
                                    </p:set>
                                    <p:animEffect transition="in" filter="wipe(left)">
                                      <p:cBhvr>
                                        <p:cTn id="92" dur="500"/>
                                        <p:tgtEl>
                                          <p:spTgt spid="10"/>
                                        </p:tgtEl>
                                      </p:cBhvr>
                                    </p:animEffect>
                                  </p:childTnLst>
                                </p:cTn>
                              </p:par>
                              <p:par>
                                <p:cTn id="93" presetID="22" presetClass="entr" presetSubtype="8" fill="hold" nodeType="withEffect">
                                  <p:stCondLst>
                                    <p:cond delay="1500"/>
                                  </p:stCondLst>
                                  <p:childTnLst>
                                    <p:set>
                                      <p:cBhvr>
                                        <p:cTn id="94" dur="1" fill="hold">
                                          <p:stCondLst>
                                            <p:cond delay="0"/>
                                          </p:stCondLst>
                                        </p:cTn>
                                        <p:tgtEl>
                                          <p:spTgt spid="12"/>
                                        </p:tgtEl>
                                        <p:attrNameLst>
                                          <p:attrName>style.visibility</p:attrName>
                                        </p:attrNameLst>
                                      </p:cBhvr>
                                      <p:to>
                                        <p:strVal val="visible"/>
                                      </p:to>
                                    </p:set>
                                    <p:animEffect transition="in" filter="wipe(left)">
                                      <p:cBhvr>
                                        <p:cTn id="95" dur="500"/>
                                        <p:tgtEl>
                                          <p:spTgt spid="12"/>
                                        </p:tgtEl>
                                      </p:cBhvr>
                                    </p:animEffect>
                                  </p:childTnLst>
                                </p:cTn>
                              </p:par>
                              <p:par>
                                <p:cTn id="96" presetID="22" presetClass="entr" presetSubtype="8" fill="hold" nodeType="withEffect">
                                  <p:stCondLst>
                                    <p:cond delay="2250"/>
                                  </p:stCondLst>
                                  <p:childTnLst>
                                    <p:set>
                                      <p:cBhvr>
                                        <p:cTn id="97" dur="1" fill="hold">
                                          <p:stCondLst>
                                            <p:cond delay="0"/>
                                          </p:stCondLst>
                                        </p:cTn>
                                        <p:tgtEl>
                                          <p:spTgt spid="11"/>
                                        </p:tgtEl>
                                        <p:attrNameLst>
                                          <p:attrName>style.visibility</p:attrName>
                                        </p:attrNameLst>
                                      </p:cBhvr>
                                      <p:to>
                                        <p:strVal val="visible"/>
                                      </p:to>
                                    </p:set>
                                    <p:animEffect transition="in" filter="wipe(left)">
                                      <p:cBhvr>
                                        <p:cTn id="9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4" grpId="0"/>
      <p:bldP spid="4" grpId="1"/>
      <p:bldP spid="4" grpId="2"/>
      <p:bldP spid="3074" grpId="0"/>
      <p:bldP spid="3074" grpId="1"/>
      <p:bldP spid="7" grpId="0"/>
      <p:bldP spid="7" grpId="1"/>
      <p:bldP spid="14" grpId="0"/>
      <p:bldP spid="14"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56458" cy="6858000"/>
          </a:xfrm>
          <a:prstGeom prst="rect">
            <a:avLst/>
          </a:prstGeom>
        </p:spPr>
      </p:pic>
      <p:sp>
        <p:nvSpPr>
          <p:cNvPr id="4" name="Title 1"/>
          <p:cNvSpPr txBox="1">
            <a:spLocks/>
          </p:cNvSpPr>
          <p:nvPr/>
        </p:nvSpPr>
        <p:spPr>
          <a:xfrm>
            <a:off x="2394344" y="221549"/>
            <a:ext cx="252259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hold fast</a:t>
            </a:r>
          </a:p>
        </p:txBody>
      </p:sp>
      <p:sp>
        <p:nvSpPr>
          <p:cNvPr id="10" name="Title 1"/>
          <p:cNvSpPr txBox="1">
            <a:spLocks/>
          </p:cNvSpPr>
          <p:nvPr/>
        </p:nvSpPr>
        <p:spPr>
          <a:xfrm>
            <a:off x="940526" y="2661637"/>
            <a:ext cx="684711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stir up love and good works</a:t>
            </a:r>
          </a:p>
        </p:txBody>
      </p:sp>
      <p:sp>
        <p:nvSpPr>
          <p:cNvPr id="8" name="Rectangle 4"/>
          <p:cNvSpPr>
            <a:spLocks noChangeArrowheads="1"/>
          </p:cNvSpPr>
          <p:nvPr/>
        </p:nvSpPr>
        <p:spPr bwMode="auto">
          <a:xfrm>
            <a:off x="1706879" y="2031002"/>
            <a:ext cx="2488475" cy="92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unrise" dir="tl"/>
            </a:scene3d>
            <a:sp3d extrusionH="57150" prstMaterial="powder">
              <a:bevelT w="38100" h="381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a typeface="+mj-ea"/>
                <a:cs typeface="+mj-cs"/>
              </a:rPr>
              <a:t>consider</a:t>
            </a:r>
          </a:p>
        </p:txBody>
      </p:sp>
      <p:sp>
        <p:nvSpPr>
          <p:cNvPr id="9" name="Rectangle 4"/>
          <p:cNvSpPr>
            <a:spLocks noChangeArrowheads="1"/>
          </p:cNvSpPr>
          <p:nvPr/>
        </p:nvSpPr>
        <p:spPr bwMode="auto">
          <a:xfrm>
            <a:off x="1567814" y="4563219"/>
            <a:ext cx="2488475" cy="766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unrise" dir="tl"/>
            </a:scene3d>
            <a:sp3d extrusionH="57150" prstMaterial="powder">
              <a:bevelT w="38100" h="381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a typeface="+mj-ea"/>
                <a:cs typeface="+mj-cs"/>
              </a:rPr>
              <a:t>exhorting</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sunrise" dir="t"/>
            </a:scene3d>
            <a:sp3d extrusionH="57150" prstMaterial="powder">
              <a:bevelT w="38100" h="38100"/>
            </a:sp3d>
          </a:bodyPr>
          <a:lstStyle/>
          <a:p>
            <a:pPr eaLnBrk="1" hangingPunct="1"/>
            <a:r>
              <a:rPr lang="en-US" altLang="en-US" sz="40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Let us hold fast the confession                           of our hope without wavering, for   He who promised is faithful. And      let us consider one another in order to stir up love and good works, not forsaking the assembling of ourselves together, as is the manner of some, but exhorting one another, and so much the more as you see the Day approaching. —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Hebrews 10:23-25 </a:t>
            </a:r>
          </a:p>
        </p:txBody>
      </p:sp>
      <p:sp>
        <p:nvSpPr>
          <p:cNvPr id="5" name="Rectangle 2"/>
          <p:cNvSpPr txBox="1">
            <a:spLocks noChangeArrowheads="1"/>
          </p:cNvSpPr>
          <p:nvPr/>
        </p:nvSpPr>
        <p:spPr bwMode="auto">
          <a:xfrm>
            <a:off x="3611880" y="2057718"/>
            <a:ext cx="3322320" cy="883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owder">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one another</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3581400" y="4496118"/>
            <a:ext cx="3322320" cy="883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owder">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one another</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10"/>
          <p:cNvSpPr>
            <a:spLocks noChangeArrowheads="1"/>
          </p:cNvSpPr>
          <p:nvPr/>
        </p:nvSpPr>
        <p:spPr bwMode="auto">
          <a:xfrm>
            <a:off x="3230880" y="3259455"/>
            <a:ext cx="2895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10" b="1" dirty="0">
                <a:solidFill>
                  <a:srgbClr val="99CCFF"/>
                </a:solidFill>
                <a:latin typeface="Calibri" panose="020F0502020204030204" pitchFamily="34" charset="0"/>
                <a:cs typeface="Calibri" panose="020F0502020204030204" pitchFamily="34" charset="0"/>
              </a:rPr>
              <a:t>assembling</a:t>
            </a:r>
            <a:endParaRPr lang="en-US" sz="4010" b="1" i="1" dirty="0">
              <a:solidFill>
                <a:srgbClr val="99CCFF"/>
              </a:solidFill>
              <a:latin typeface="Calibri" panose="020F0502020204030204" pitchFamily="34" charset="0"/>
              <a:cs typeface="Calibri" panose="020F0502020204030204" pitchFamily="34" charset="0"/>
            </a:endParaRPr>
          </a:p>
        </p:txBody>
      </p:sp>
      <p:sp>
        <p:nvSpPr>
          <p:cNvPr id="12" name="Rectangle 2">
            <a:extLst>
              <a:ext uri="{FF2B5EF4-FFF2-40B4-BE49-F238E27FC236}">
                <a16:creationId xmlns:a16="http://schemas.microsoft.com/office/drawing/2014/main" id="{1055BD5D-E447-4092-91DF-89531D105E1B}"/>
              </a:ext>
            </a:extLst>
          </p:cNvPr>
          <p:cNvSpPr txBox="1">
            <a:spLocks noChangeArrowheads="1"/>
          </p:cNvSpPr>
          <p:nvPr/>
        </p:nvSpPr>
        <p:spPr bwMode="auto">
          <a:xfrm>
            <a:off x="2461845" y="278154"/>
            <a:ext cx="2391143" cy="783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hold fast</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446F6238-DE00-4B70-8470-DF7DE1929263}"/>
              </a:ext>
            </a:extLst>
          </p:cNvPr>
          <p:cNvSpPr txBox="1">
            <a:spLocks noChangeArrowheads="1"/>
          </p:cNvSpPr>
          <p:nvPr/>
        </p:nvSpPr>
        <p:spPr bwMode="auto">
          <a:xfrm>
            <a:off x="1167616" y="2725933"/>
            <a:ext cx="6407139" cy="767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stir up love and good works</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19998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childTnLst>
                                </p:cTn>
                              </p:par>
                              <p:par>
                                <p:cTn id="29" presetID="10" presetClass="exit" presetSubtype="0" fill="hold" grpId="1" nodeType="withEffect">
                                  <p:stCondLst>
                                    <p:cond delay="350"/>
                                  </p:stCondLst>
                                  <p:childTnLst>
                                    <p:animEffect transition="out" filter="fade">
                                      <p:cBhvr>
                                        <p:cTn id="30" dur="500"/>
                                        <p:tgtEl>
                                          <p:spTgt spid="3074"/>
                                        </p:tgtEl>
                                      </p:cBhvr>
                                    </p:animEffect>
                                    <p:set>
                                      <p:cBhvr>
                                        <p:cTn id="31" dur="1" fill="hold">
                                          <p:stCondLst>
                                            <p:cond delay="499"/>
                                          </p:stCondLst>
                                        </p:cTn>
                                        <p:tgtEl>
                                          <p:spTgt spid="3074"/>
                                        </p:tgtEl>
                                        <p:attrNameLst>
                                          <p:attrName>style.visibility</p:attrName>
                                        </p:attrNameLst>
                                      </p:cBhvr>
                                      <p:to>
                                        <p:strVal val="hidden"/>
                                      </p:to>
                                    </p:set>
                                  </p:childTnLst>
                                </p:cTn>
                              </p:par>
                              <p:par>
                                <p:cTn id="32" presetID="10" presetClass="exit" presetSubtype="0" fill="hold" grpId="2" nodeType="withEffect">
                                  <p:stCondLst>
                                    <p:cond delay="350"/>
                                  </p:stCondLst>
                                  <p:childTnLst>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par>
                                <p:cTn id="35" presetID="10" presetClass="exit" presetSubtype="0" fill="hold" grpId="1" nodeType="withEffect">
                                  <p:stCondLst>
                                    <p:cond delay="35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dissolve">
                                      <p:cBhvr>
                                        <p:cTn id="42" dur="500">
                                          <p:stCondLst>
                                            <p:cond delay="0"/>
                                          </p:stCondLst>
                                        </p:cTn>
                                        <p:tgtEl>
                                          <p:spTgt spid="8"/>
                                        </p:tgtEl>
                                      </p:cBhvr>
                                    </p:animEffect>
                                    <p:anim to="" calcmode="lin" valueType="num">
                                      <p:cBhvr>
                                        <p:cTn id="43"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44"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0"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dissolve">
                                      <p:cBhvr>
                                        <p:cTn id="49" dur="500">
                                          <p:stCondLst>
                                            <p:cond delay="0"/>
                                          </p:stCondLst>
                                        </p:cTn>
                                        <p:tgtEl>
                                          <p:spTgt spid="9"/>
                                        </p:tgtEl>
                                      </p:cBhvr>
                                    </p:animEffect>
                                    <p:anim to="" calcmode="lin" valueType="num">
                                      <p:cBhvr>
                                        <p:cTn id="50"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51"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2" nodeType="clickEffect">
                                  <p:stCondLst>
                                    <p:cond delay="0"/>
                                  </p:stCondLst>
                                  <p:childTnLst>
                                    <p:set>
                                      <p:cBhvr>
                                        <p:cTn id="55" dur="1" fill="hold">
                                          <p:stCondLst>
                                            <p:cond delay="0"/>
                                          </p:stCondLst>
                                        </p:cTn>
                                        <p:tgtEl>
                                          <p:spTgt spid="3074"/>
                                        </p:tgtEl>
                                        <p:attrNameLst>
                                          <p:attrName>style.visibility</p:attrName>
                                        </p:attrNameLst>
                                      </p:cBhvr>
                                      <p:to>
                                        <p:strVal val="visible"/>
                                      </p:to>
                                    </p:set>
                                    <p:animEffect transition="in" filter="fade">
                                      <p:cBhvr>
                                        <p:cTn id="56" dur="500"/>
                                        <p:tgtEl>
                                          <p:spTgt spid="3074"/>
                                        </p:tgtEl>
                                      </p:cBhvr>
                                    </p:animEffect>
                                  </p:childTnLst>
                                </p:cTn>
                              </p:par>
                            </p:childTnLst>
                          </p:cTn>
                        </p:par>
                        <p:par>
                          <p:cTn id="57" fill="hold">
                            <p:stCondLst>
                              <p:cond delay="500"/>
                            </p:stCondLst>
                            <p:childTnLst>
                              <p:par>
                                <p:cTn id="58" presetID="10" presetClass="exit" presetSubtype="0" fill="hold" grpId="1" nodeType="afterEffect">
                                  <p:stCondLst>
                                    <p:cond delay="0"/>
                                  </p:stCondLst>
                                  <p:childTnLst>
                                    <p:animEffect transition="out" filter="fade">
                                      <p:cBhvr>
                                        <p:cTn id="59" dur="250"/>
                                        <p:tgtEl>
                                          <p:spTgt spid="8"/>
                                        </p:tgtEl>
                                      </p:cBhvr>
                                    </p:animEffect>
                                    <p:set>
                                      <p:cBhvr>
                                        <p:cTn id="60" dur="1" fill="hold">
                                          <p:stCondLst>
                                            <p:cond delay="249"/>
                                          </p:stCondLst>
                                        </p:cTn>
                                        <p:tgtEl>
                                          <p:spTgt spid="8"/>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250"/>
                                        <p:tgtEl>
                                          <p:spTgt spid="9"/>
                                        </p:tgtEl>
                                      </p:cBhvr>
                                    </p:animEffect>
                                    <p:set>
                                      <p:cBhvr>
                                        <p:cTn id="63" dur="1" fill="hold">
                                          <p:stCondLst>
                                            <p:cond delay="249"/>
                                          </p:stCondLst>
                                        </p:cTn>
                                        <p:tgtEl>
                                          <p:spTgt spid="9"/>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3"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wipe(left)">
                                      <p:cBhvr>
                                        <p:cTn id="68" dur="500"/>
                                        <p:tgtEl>
                                          <p:spTgt spid="4"/>
                                        </p:tgtEl>
                                      </p:cBhvr>
                                    </p:animEffect>
                                  </p:childTnLst>
                                </p:cTn>
                              </p:par>
                              <p:par>
                                <p:cTn id="69" presetID="18" presetClass="emph" presetSubtype="0" fill="hold" grpId="4" nodeType="withEffect">
                                  <p:stCondLst>
                                    <p:cond delay="0"/>
                                  </p:stCondLst>
                                  <p:childTnLst>
                                    <p:set>
                                      <p:cBhvr override="childStyle">
                                        <p:cTn id="70" dur="500" fill="hold"/>
                                        <p:tgtEl>
                                          <p:spTgt spid="4"/>
                                        </p:tgtEl>
                                        <p:attrNameLst>
                                          <p:attrName>style.textDecorationUnderline</p:attrName>
                                        </p:attrNameLst>
                                      </p:cBhvr>
                                      <p:to>
                                        <p:strVal val="true"/>
                                      </p:to>
                                    </p:set>
                                  </p:childTnLst>
                                </p:cTn>
                              </p:par>
                              <p:par>
                                <p:cTn id="71" presetID="22" presetClass="entr" presetSubtype="8" fill="hold" grpId="2"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wipe(left)">
                                      <p:cBhvr>
                                        <p:cTn id="73" dur="500"/>
                                        <p:tgtEl>
                                          <p:spTgt spid="12"/>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wipe(left)">
                                      <p:cBhvr>
                                        <p:cTn id="78" dur="600"/>
                                        <p:tgtEl>
                                          <p:spTgt spid="10"/>
                                        </p:tgtEl>
                                      </p:cBhvr>
                                    </p:animEffect>
                                  </p:childTnLst>
                                </p:cTn>
                              </p:par>
                              <p:par>
                                <p:cTn id="79" presetID="18" presetClass="emph" presetSubtype="0" fill="hold" grpId="1" nodeType="withEffect">
                                  <p:stCondLst>
                                    <p:cond delay="0"/>
                                  </p:stCondLst>
                                  <p:childTnLst>
                                    <p:set>
                                      <p:cBhvr override="childStyle">
                                        <p:cTn id="80" dur="600" fill="hold"/>
                                        <p:tgtEl>
                                          <p:spTgt spid="10"/>
                                        </p:tgtEl>
                                        <p:attrNameLst>
                                          <p:attrName>style.textDecorationUnderline</p:attrName>
                                        </p:attrNameLst>
                                      </p:cBhvr>
                                      <p:to>
                                        <p:strVal val="true"/>
                                      </p:to>
                                    </p:set>
                                  </p:childTnLst>
                                </p:cTn>
                              </p:par>
                              <p:par>
                                <p:cTn id="81" presetID="22" presetClass="entr" presetSubtype="8" fill="hold" grpId="0" nodeType="with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wipe(left)">
                                      <p:cBhvr>
                                        <p:cTn id="83" dur="600"/>
                                        <p:tgtEl>
                                          <p:spTgt spid="13"/>
                                        </p:tgtEl>
                                      </p:cBhvr>
                                    </p:animEffect>
                                  </p:childTnLst>
                                </p:cTn>
                              </p:par>
                            </p:childTnLst>
                          </p:cTn>
                        </p:par>
                      </p:childTnLst>
                    </p:cTn>
                  </p:par>
                  <p:par>
                    <p:cTn id="84" fill="hold">
                      <p:stCondLst>
                        <p:cond delay="indefinite"/>
                      </p:stCondLst>
                      <p:childTnLst>
                        <p:par>
                          <p:cTn id="85" fill="hold">
                            <p:stCondLst>
                              <p:cond delay="0"/>
                            </p:stCondLst>
                            <p:childTnLst>
                              <p:par>
                                <p:cTn id="86" presetID="0" presetClass="entr" presetSubtype="0" fill="hold" grpId="0" nodeType="clickEffect">
                                  <p:stCondLst>
                                    <p:cond delay="0"/>
                                  </p:stCondLst>
                                  <p:iterate type="lt">
                                    <p:tmPct val="10000"/>
                                  </p:iterate>
                                  <p:childTnLst>
                                    <p:set>
                                      <p:cBhvr>
                                        <p:cTn id="87" dur="1" fill="hold">
                                          <p:stCondLst>
                                            <p:cond delay="0"/>
                                          </p:stCondLst>
                                        </p:cTn>
                                        <p:tgtEl>
                                          <p:spTgt spid="11"/>
                                        </p:tgtEl>
                                        <p:attrNameLst>
                                          <p:attrName>style.visibility</p:attrName>
                                        </p:attrNameLst>
                                      </p:cBhvr>
                                      <p:to>
                                        <p:strVal val="visible"/>
                                      </p:to>
                                    </p:set>
                                    <p:animEffect transition="in" filter="dissolve">
                                      <p:cBhvr>
                                        <p:cTn id="88" dur="500">
                                          <p:stCondLst>
                                            <p:cond delay="0"/>
                                          </p:stCondLst>
                                        </p:cTn>
                                        <p:tgtEl>
                                          <p:spTgt spid="11"/>
                                        </p:tgtEl>
                                      </p:cBhvr>
                                    </p:animEffect>
                                    <p:anim to="" calcmode="lin" valueType="num">
                                      <p:cBhvr>
                                        <p:cTn id="89"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90"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par>
                          <p:cTn id="91" fill="hold">
                            <p:stCondLst>
                              <p:cond delay="950"/>
                            </p:stCondLst>
                            <p:childTnLst>
                              <p:par>
                                <p:cTn id="92" presetID="26" presetClass="emph" presetSubtype="0" fill="hold" grpId="1" nodeType="afterEffect">
                                  <p:stCondLst>
                                    <p:cond delay="0"/>
                                  </p:stCondLst>
                                  <p:iterate type="lt">
                                    <p:tmPct val="0"/>
                                  </p:iterate>
                                  <p:childTnLst>
                                    <p:animEffect transition="out" filter="fade">
                                      <p:cBhvr>
                                        <p:cTn id="93" dur="500" tmFilter="0, 0; .2, .5; .8, .5; 1, 0"/>
                                        <p:tgtEl>
                                          <p:spTgt spid="11"/>
                                        </p:tgtEl>
                                      </p:cBhvr>
                                    </p:animEffect>
                                    <p:animScale>
                                      <p:cBhvr>
                                        <p:cTn id="94"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4" grpId="4"/>
      <p:bldP spid="10" grpId="0"/>
      <p:bldP spid="10" grpId="1"/>
      <p:bldP spid="8" grpId="0"/>
      <p:bldP spid="8" grpId="1"/>
      <p:bldP spid="9" grpId="0"/>
      <p:bldP spid="9" grpId="1"/>
      <p:bldP spid="3074" grpId="0"/>
      <p:bldP spid="3074" grpId="1"/>
      <p:bldP spid="3074" grpId="2"/>
      <p:bldP spid="5" grpId="0"/>
      <p:bldP spid="7" grpId="0"/>
      <p:bldP spid="11" grpId="0"/>
      <p:bldP spid="11" grpId="1"/>
      <p:bldP spid="12" grpId="0"/>
      <p:bldP spid="12" grpId="1"/>
      <p:bldP spid="12" grpId="2"/>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3063481" y="625048"/>
            <a:ext cx="3055028" cy="99039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sin willfully</a:t>
            </a:r>
          </a:p>
        </p:txBody>
      </p:sp>
      <p:sp>
        <p:nvSpPr>
          <p:cNvPr id="3074" name="Rectangle 2"/>
          <p:cNvSpPr>
            <a:spLocks noGrp="1" noChangeArrowheads="1"/>
          </p:cNvSpPr>
          <p:nvPr>
            <p:ph type="title"/>
          </p:nvPr>
        </p:nvSpPr>
        <p:spPr>
          <a:xfrm>
            <a:off x="435429" y="742723"/>
            <a:ext cx="8229600" cy="533150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if we sin willfully after we have received the knowledge of the truth, there no longer remains a sacrifice for sins, but a certain fearful expectation of judgment, and fiery indignation which will devour the adversaries.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10:26-27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Heart 3"/>
          <p:cNvSpPr/>
          <p:nvPr/>
        </p:nvSpPr>
        <p:spPr bwMode="auto">
          <a:xfrm>
            <a:off x="3960467" y="1550126"/>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
        <p:nvSpPr>
          <p:cNvPr id="6" name="Rectangle 12"/>
          <p:cNvSpPr>
            <a:spLocks noChangeArrowheads="1"/>
          </p:cNvSpPr>
          <p:nvPr/>
        </p:nvSpPr>
        <p:spPr bwMode="auto">
          <a:xfrm>
            <a:off x="4348464" y="3646991"/>
            <a:ext cx="2646696"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5400" b="1" dirty="0">
                <a:ln w="12700">
                  <a:solidFill>
                    <a:schemeClr val="tx1"/>
                  </a:solidFill>
                  <a:prstDash val="solid"/>
                </a:ln>
                <a:pattFill prst="narHorz">
                  <a:fgClr>
                    <a:schemeClr val="accent3"/>
                  </a:fgClr>
                  <a:bgClr>
                    <a:schemeClr val="accent3">
                      <a:lumMod val="40000"/>
                      <a:lumOff val="60000"/>
                    </a:schemeClr>
                  </a:bgClr>
                </a:pattFill>
                <a:effectLst>
                  <a:glow rad="63500">
                    <a:srgbClr val="0066FF"/>
                  </a:glow>
                  <a:innerShdw blurRad="177800">
                    <a:schemeClr val="accent3">
                      <a:lumMod val="50000"/>
                    </a:schemeClr>
                  </a:innerShdw>
                </a:effectLst>
                <a:latin typeface="Rockwell Extra Bold" panose="02060903040505020403" pitchFamily="18" charset="0"/>
              </a:rPr>
              <a:t>GUILT</a:t>
            </a:r>
            <a:endParaRPr lang="en-US" altLang="en-US" sz="5400" b="1" i="1" dirty="0">
              <a:ln w="12700">
                <a:solidFill>
                  <a:schemeClr val="tx1"/>
                </a:solidFill>
                <a:prstDash val="solid"/>
              </a:ln>
              <a:pattFill prst="narHorz">
                <a:fgClr>
                  <a:schemeClr val="accent3"/>
                </a:fgClr>
                <a:bgClr>
                  <a:schemeClr val="accent3">
                    <a:lumMod val="40000"/>
                    <a:lumOff val="60000"/>
                  </a:schemeClr>
                </a:bgClr>
              </a:pattFill>
              <a:effectLst>
                <a:glow rad="63500">
                  <a:srgbClr val="0066FF"/>
                </a:glow>
                <a:innerShdw blurRad="177800">
                  <a:schemeClr val="accent3">
                    <a:lumMod val="50000"/>
                  </a:schemeClr>
                </a:innerShdw>
              </a:effectLst>
              <a:latin typeface="Rockwell Extra Bold" panose="02060903040505020403" pitchFamily="18" charset="0"/>
            </a:endParaRPr>
          </a:p>
        </p:txBody>
      </p:sp>
      <p:sp>
        <p:nvSpPr>
          <p:cNvPr id="7" name="Rectangle 2">
            <a:extLst>
              <a:ext uri="{FF2B5EF4-FFF2-40B4-BE49-F238E27FC236}">
                <a16:creationId xmlns:a16="http://schemas.microsoft.com/office/drawing/2014/main" id="{427551B0-359B-4BB5-8E7B-AE10049FA6BB}"/>
              </a:ext>
            </a:extLst>
          </p:cNvPr>
          <p:cNvSpPr txBox="1">
            <a:spLocks noChangeArrowheads="1"/>
          </p:cNvSpPr>
          <p:nvPr/>
        </p:nvSpPr>
        <p:spPr bwMode="auto">
          <a:xfrm>
            <a:off x="2954214" y="689317"/>
            <a:ext cx="3261166" cy="80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sin willfully</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742321380"/>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1000" fill="hold"/>
                                        <p:tgtEl>
                                          <p:spTgt spid="3074"/>
                                        </p:tgtEl>
                                        <p:attrNameLst>
                                          <p:attrName>ppt_w</p:attrName>
                                        </p:attrNameLst>
                                      </p:cBhvr>
                                      <p:tavLst>
                                        <p:tav tm="0">
                                          <p:val>
                                            <p:fltVal val="0"/>
                                          </p:val>
                                        </p:tav>
                                        <p:tav tm="100000">
                                          <p:val>
                                            <p:strVal val="#ppt_w"/>
                                          </p:val>
                                        </p:tav>
                                      </p:tavLst>
                                    </p:anim>
                                    <p:anim calcmode="lin" valueType="num">
                                      <p:cBhvr>
                                        <p:cTn id="14" dur="1000" fill="hold"/>
                                        <p:tgtEl>
                                          <p:spTgt spid="3074"/>
                                        </p:tgtEl>
                                        <p:attrNameLst>
                                          <p:attrName>ppt_h</p:attrName>
                                        </p:attrNameLst>
                                      </p:cBhvr>
                                      <p:tavLst>
                                        <p:tav tm="0">
                                          <p:val>
                                            <p:strVal val="#ppt_h"/>
                                          </p:val>
                                        </p:tav>
                                        <p:tav tm="100000">
                                          <p:val>
                                            <p:strVal val="#ppt_h"/>
                                          </p:val>
                                        </p:tav>
                                      </p:tavLst>
                                    </p:anim>
                                  </p:childTnLst>
                                </p:cTn>
                              </p:par>
                              <p:par>
                                <p:cTn id="15" presetID="47" presetClass="entr" presetSubtype="0" fill="hold" grpId="1" nodeType="with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1000"/>
                                        <p:tgtEl>
                                          <p:spTgt spid="3074"/>
                                        </p:tgtEl>
                                      </p:cBhvr>
                                    </p:animEffect>
                                    <p:anim calcmode="lin" valueType="num">
                                      <p:cBhvr>
                                        <p:cTn id="18" dur="1000" fill="hold"/>
                                        <p:tgtEl>
                                          <p:spTgt spid="3074"/>
                                        </p:tgtEl>
                                        <p:attrNameLst>
                                          <p:attrName>ppt_x</p:attrName>
                                        </p:attrNameLst>
                                      </p:cBhvr>
                                      <p:tavLst>
                                        <p:tav tm="0">
                                          <p:val>
                                            <p:strVal val="#ppt_x"/>
                                          </p:val>
                                        </p:tav>
                                        <p:tav tm="100000">
                                          <p:val>
                                            <p:strVal val="#ppt_x"/>
                                          </p:val>
                                        </p:tav>
                                      </p:tavLst>
                                    </p:anim>
                                    <p:anim calcmode="lin" valueType="num">
                                      <p:cBhvr>
                                        <p:cTn id="19" dur="1000" fill="hold"/>
                                        <p:tgtEl>
                                          <p:spTgt spid="3074"/>
                                        </p:tgtEl>
                                        <p:attrNameLst>
                                          <p:attrName>ppt_y</p:attrName>
                                        </p:attrNameLst>
                                      </p:cBhvr>
                                      <p:tavLst>
                                        <p:tav tm="0">
                                          <p:val>
                                            <p:strVal val="#ppt_y-.1"/>
                                          </p:val>
                                        </p:tav>
                                        <p:tav tm="100000">
                                          <p:val>
                                            <p:strVal val="#ppt_y"/>
                                          </p:val>
                                        </p:tav>
                                      </p:tavLst>
                                    </p:anim>
                                  </p:childTnLst>
                                </p:cTn>
                              </p:par>
                              <p:par>
                                <p:cTn id="20" presetID="23" presetClass="exit" presetSubtype="16" fill="hold" grpId="1" nodeType="withEffect">
                                  <p:stCondLst>
                                    <p:cond delay="250"/>
                                  </p:stCondLst>
                                  <p:childTnLst>
                                    <p:anim calcmode="lin" valueType="num">
                                      <p:cBhvr>
                                        <p:cTn id="21" dur="500"/>
                                        <p:tgtEl>
                                          <p:spTgt spid="4"/>
                                        </p:tgtEl>
                                        <p:attrNameLst>
                                          <p:attrName>ppt_w</p:attrName>
                                        </p:attrNameLst>
                                      </p:cBhvr>
                                      <p:tavLst>
                                        <p:tav tm="0">
                                          <p:val>
                                            <p:strVal val="ppt_w"/>
                                          </p:val>
                                        </p:tav>
                                        <p:tav tm="100000">
                                          <p:val>
                                            <p:strVal val="4*ppt_w"/>
                                          </p:val>
                                        </p:tav>
                                      </p:tavLst>
                                    </p:anim>
                                    <p:anim calcmode="lin" valueType="num">
                                      <p:cBhvr>
                                        <p:cTn id="22" dur="500"/>
                                        <p:tgtEl>
                                          <p:spTgt spid="4"/>
                                        </p:tgtEl>
                                        <p:attrNameLst>
                                          <p:attrName>ppt_h</p:attrName>
                                        </p:attrNameLst>
                                      </p:cBhvr>
                                      <p:tavLst>
                                        <p:tav tm="0">
                                          <p:val>
                                            <p:strVal val="ppt_h"/>
                                          </p:val>
                                        </p:tav>
                                        <p:tav tm="100000">
                                          <p:val>
                                            <p:strVal val="4*ppt_h"/>
                                          </p:val>
                                        </p:tav>
                                      </p:tavLst>
                                    </p:anim>
                                    <p:set>
                                      <p:cBhvr>
                                        <p:cTn id="23" dur="1" fill="hold">
                                          <p:stCondLst>
                                            <p:cond delay="499"/>
                                          </p:stCondLst>
                                        </p:cTn>
                                        <p:tgtEl>
                                          <p:spTgt spid="4"/>
                                        </p:tgtEl>
                                        <p:attrNameLst>
                                          <p:attrName>style.visibility</p:attrName>
                                        </p:attrNameLst>
                                      </p:cBhvr>
                                      <p:to>
                                        <p:strVal val="hidden"/>
                                      </p:to>
                                    </p:set>
                                  </p:childTnLst>
                                </p:cTn>
                              </p:par>
                              <p:par>
                                <p:cTn id="24" presetID="10" presetClass="exit" presetSubtype="0" fill="hold" grpId="2" nodeType="withEffect">
                                  <p:stCondLst>
                                    <p:cond delay="250"/>
                                  </p:stCondLst>
                                  <p:childTnLst>
                                    <p:animEffect transition="out" filter="fade">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par>
                                <p:cTn id="32" presetID="18" presetClass="emph" presetSubtype="0" fill="hold" grpId="1" nodeType="withEffect">
                                  <p:stCondLst>
                                    <p:cond delay="0"/>
                                  </p:stCondLst>
                                  <p:childTnLst>
                                    <p:set>
                                      <p:cBhvr override="childStyle">
                                        <p:cTn id="33" dur="500" fill="hold"/>
                                        <p:tgtEl>
                                          <p:spTgt spid="5"/>
                                        </p:tgtEl>
                                        <p:attrNameLst>
                                          <p:attrName>style.textDecorationUnderline</p:attrName>
                                        </p:attrNameLst>
                                      </p:cBhvr>
                                      <p:to>
                                        <p:strVal val="true"/>
                                      </p:to>
                                    </p:set>
                                  </p:childTnLst>
                                </p:cTn>
                              </p:par>
                              <p:par>
                                <p:cTn id="34" presetID="22" presetClass="entr" presetSubtype="8"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39" presetClass="entr" presetSubtype="0" accel="10000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42"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43"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074" grpId="0"/>
      <p:bldP spid="3074" grpId="1"/>
      <p:bldP spid="4" grpId="0" animBg="1"/>
      <p:bldP spid="4" grpId="1" animBg="1"/>
      <p:bldP spid="4" grpId="2" animBg="1"/>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Anyone who has rejected Moses' law dies without mercy on the testimony of two or three witnesses. Of how much worse punishment, do you suppose, will he be thought worthy who has trampled the Son of God underfoot, counted the blood of the covenant by which he was sanctified a common thing, and insulted the Spirit of grace?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10:28-29 </a:t>
            </a:r>
          </a:p>
        </p:txBody>
      </p:sp>
      <p:sp>
        <p:nvSpPr>
          <p:cNvPr id="4" name="Title 1"/>
          <p:cNvSpPr txBox="1">
            <a:spLocks/>
          </p:cNvSpPr>
          <p:nvPr/>
        </p:nvSpPr>
        <p:spPr>
          <a:xfrm>
            <a:off x="2623458" y="4894258"/>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C00000"/>
                  </a:glow>
                  <a:outerShdw blurRad="50800" algn="tl" rotWithShape="0">
                    <a:srgbClr val="000000"/>
                  </a:outerShdw>
                </a:effectLst>
                <a:latin typeface="Calibri" panose="020F0502020204030204" pitchFamily="34" charset="0"/>
              </a:rPr>
              <a:t>dismiss</a:t>
            </a:r>
          </a:p>
        </p:txBody>
      </p:sp>
      <p:sp>
        <p:nvSpPr>
          <p:cNvPr id="7" name="Rectangle 4"/>
          <p:cNvSpPr>
            <a:spLocks noChangeArrowheads="1"/>
          </p:cNvSpPr>
          <p:nvPr/>
        </p:nvSpPr>
        <p:spPr bwMode="auto">
          <a:xfrm rot="173404">
            <a:off x="918754" y="5158740"/>
            <a:ext cx="5664925"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perspectiveRelaxedModerately"/>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5400" b="1" dirty="0">
                <a:ln w="11430">
                  <a:noFill/>
                </a:ln>
                <a:solidFill>
                  <a:srgbClr val="FF0000"/>
                </a:solidFill>
                <a:effectLst>
                  <a:outerShdw blurRad="80000" dist="40000" dir="5040000" algn="tl">
                    <a:srgbClr val="000000">
                      <a:alpha val="30000"/>
                    </a:srgbClr>
                  </a:outerShdw>
                </a:effectLst>
                <a:latin typeface="Calibri" panose="020F0502020204030204" pitchFamily="34" charset="0"/>
              </a:rPr>
              <a:t>Love One Another</a:t>
            </a:r>
            <a:endParaRPr lang="en-US" sz="4000" b="1" i="1" dirty="0">
              <a:ln w="11430">
                <a:noFill/>
              </a:ln>
              <a:solidFill>
                <a:srgbClr val="FF0000"/>
              </a:solidFill>
              <a:effectLst>
                <a:outerShdw blurRad="80000" dist="40000" dir="5040000" algn="tl">
                  <a:srgbClr val="000000">
                    <a:alpha val="30000"/>
                  </a:srgbClr>
                </a:outerShdw>
              </a:effectLst>
              <a:latin typeface="Calibri" panose="020F0502020204030204" pitchFamily="34" charset="0"/>
            </a:endParaRPr>
          </a:p>
        </p:txBody>
      </p:sp>
      <p:sp>
        <p:nvSpPr>
          <p:cNvPr id="6" name="Rectangle 2"/>
          <p:cNvSpPr txBox="1">
            <a:spLocks noChangeArrowheads="1"/>
          </p:cNvSpPr>
          <p:nvPr/>
        </p:nvSpPr>
        <p:spPr bwMode="auto">
          <a:xfrm>
            <a:off x="2633289" y="3283833"/>
            <a:ext cx="5754546" cy="868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trampled the Son of God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4867370" y="3891577"/>
            <a:ext cx="3646025" cy="868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blood of the</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484353" y="4503130"/>
            <a:ext cx="2407920" cy="868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covenant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736802" y="5116299"/>
            <a:ext cx="3983620" cy="868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 common thing</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p:cNvSpPr txBox="1">
            <a:spLocks noChangeArrowheads="1"/>
          </p:cNvSpPr>
          <p:nvPr/>
        </p:nvSpPr>
        <p:spPr bwMode="auto">
          <a:xfrm>
            <a:off x="5330046" y="5114827"/>
            <a:ext cx="3069220" cy="868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insulted the</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p:cNvSpPr txBox="1">
            <a:spLocks noChangeArrowheads="1"/>
          </p:cNvSpPr>
          <p:nvPr/>
        </p:nvSpPr>
        <p:spPr bwMode="auto">
          <a:xfrm>
            <a:off x="941359" y="5724042"/>
            <a:ext cx="3402956" cy="868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Spirit of grace</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63AC5E88-87A8-4799-A167-094026437628}"/>
              </a:ext>
            </a:extLst>
          </p:cNvPr>
          <p:cNvSpPr txBox="1">
            <a:spLocks noChangeArrowheads="1"/>
          </p:cNvSpPr>
          <p:nvPr/>
        </p:nvSpPr>
        <p:spPr bwMode="auto">
          <a:xfrm>
            <a:off x="2144368" y="3427033"/>
            <a:ext cx="808153" cy="868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16E3A177-63D2-4193-9A99-23140CD43D36}"/>
              </a:ext>
            </a:extLst>
          </p:cNvPr>
          <p:cNvSpPr txBox="1">
            <a:spLocks noChangeArrowheads="1"/>
          </p:cNvSpPr>
          <p:nvPr/>
        </p:nvSpPr>
        <p:spPr bwMode="auto">
          <a:xfrm>
            <a:off x="6180616" y="2179440"/>
            <a:ext cx="1291958" cy="883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hidden="1">
            <a:extLst>
              <a:ext uri="{FF2B5EF4-FFF2-40B4-BE49-F238E27FC236}">
                <a16:creationId xmlns:a16="http://schemas.microsoft.com/office/drawing/2014/main" id="{B6547E7F-35F6-457F-BD81-0B160A946E10}"/>
              </a:ext>
            </a:extLst>
          </p:cNvPr>
          <p:cNvSpPr txBox="1">
            <a:spLocks noChangeArrowheads="1"/>
          </p:cNvSpPr>
          <p:nvPr/>
        </p:nvSpPr>
        <p:spPr bwMode="auto">
          <a:xfrm>
            <a:off x="3396711" y="4681517"/>
            <a:ext cx="1287049" cy="883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00FF00"/>
                </a:solidFill>
                <a:effectLst>
                  <a:outerShdw blurRad="50800" algn="tl" rotWithShape="0">
                    <a:srgbClr val="000000"/>
                  </a:outerShdw>
                </a:effectLst>
                <a:latin typeface="Calibri" panose="020F0502020204030204" pitchFamily="34" charset="0"/>
              </a:rPr>
              <a:t>God</a:t>
            </a:r>
            <a:endParaRPr lang="en-US" altLang="en-US" b="1" i="1" kern="0" dirty="0">
              <a:ln w="17780" cmpd="sng">
                <a:noFill/>
                <a:prstDash val="solid"/>
                <a:miter lim="800000"/>
              </a:ln>
              <a:solidFill>
                <a:srgbClr val="00FF00"/>
              </a:solidFill>
              <a:effectLst>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1534996" y="2311656"/>
            <a:ext cx="6254766" cy="2446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trampled the Son of God </a:t>
            </a:r>
          </a:p>
          <a:p>
            <a:pPr eaLnBrk="1" hangingPunct="1"/>
            <a:r>
              <a:rPr lang="en-US" altLang="en-US" sz="4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 blood of the covenant </a:t>
            </a:r>
          </a:p>
          <a:p>
            <a:pPr eaLnBrk="1" hangingPunct="1"/>
            <a:r>
              <a:rPr lang="en-US" altLang="en-US" sz="4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 common thing</a:t>
            </a:r>
          </a:p>
          <a:p>
            <a:pPr eaLnBrk="1" hangingPunct="1"/>
            <a:r>
              <a:rPr lang="en-US" altLang="en-US" sz="4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insulted the Spirit of grace</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208231651"/>
      </p:ext>
    </p:extLst>
  </p:cSld>
  <p:clrMapOvr>
    <a:masterClrMapping/>
  </p:clrMapOvr>
  <mc:AlternateContent xmlns:mc="http://schemas.openxmlformats.org/markup-compatibility/2006" xmlns:p14="http://schemas.microsoft.com/office/powerpoint/2010/main">
    <mc:Choice Requires="p14">
      <p:transition spd="slow" p14:dur="3000">
        <p14:shred dir="ou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par>
                                <p:cTn id="11" presetID="17" presetClass="entr" presetSubtype="10" fill="hold" grpId="2" nodeType="with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1000" fill="hold"/>
                                        <p:tgtEl>
                                          <p:spTgt spid="3074"/>
                                        </p:tgtEl>
                                        <p:attrNameLst>
                                          <p:attrName>ppt_w</p:attrName>
                                        </p:attrNameLst>
                                      </p:cBhvr>
                                      <p:tavLst>
                                        <p:tav tm="0">
                                          <p:val>
                                            <p:fltVal val="0"/>
                                          </p:val>
                                        </p:tav>
                                        <p:tav tm="100000">
                                          <p:val>
                                            <p:strVal val="#ppt_w"/>
                                          </p:val>
                                        </p:tav>
                                      </p:tavLst>
                                    </p:anim>
                                    <p:anim calcmode="lin" valueType="num">
                                      <p:cBhvr>
                                        <p:cTn id="14" dur="10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5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5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25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25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50"/>
                                        <p:tgtEl>
                                          <p:spTgt spid="13"/>
                                        </p:tgtEl>
                                      </p:cBhvr>
                                    </p:animEffect>
                                  </p:childTnLst>
                                </p:cTn>
                              </p:par>
                              <p:par>
                                <p:cTn id="35" presetID="0" presetClass="path" presetSubtype="0" accel="50000" decel="50000" fill="hold" grpId="1" nodeType="withEffect">
                                  <p:stCondLst>
                                    <p:cond delay="0"/>
                                  </p:stCondLst>
                                  <p:childTnLst>
                                    <p:animMotion origin="layout" path="M -4.44444E-6 2.22222E-6 L -0.40694 -0.16019 " pathEditMode="relative" rAng="0" ptsTypes="AA">
                                      <p:cBhvr>
                                        <p:cTn id="36" dur="2000" fill="hold"/>
                                        <p:tgtEl>
                                          <p:spTgt spid="12"/>
                                        </p:tgtEl>
                                        <p:attrNameLst>
                                          <p:attrName>ppt_x</p:attrName>
                                          <p:attrName>ppt_y</p:attrName>
                                        </p:attrNameLst>
                                      </p:cBhvr>
                                      <p:rCtr x="-20347" y="-8009"/>
                                    </p:animMotion>
                                  </p:childTnLst>
                                </p:cTn>
                              </p:par>
                              <p:par>
                                <p:cTn id="37" presetID="0" presetClass="path" presetSubtype="0" accel="50000" decel="50000" fill="hold" grpId="1" nodeType="withEffect">
                                  <p:stCondLst>
                                    <p:cond delay="0"/>
                                  </p:stCondLst>
                                  <p:childTnLst>
                                    <p:animMotion origin="layout" path="M -2.5E-6 3.33333E-6 C 0.04028 -0.0007 0.08091 -0.00116 0.12535 -0.00348 C 0.16979 -0.00579 0.23177 -0.00533 0.26632 -0.01412 C 0.3007 -0.02269 0.31719 -0.03056 0.33247 -0.05602 C 0.34775 -0.08125 0.35278 -0.13357 0.35816 -0.16574 C 0.36354 -0.19815 0.36354 -0.23195 0.36511 -0.24931 " pathEditMode="relative" rAng="0" ptsTypes="AAAAAA">
                                      <p:cBhvr>
                                        <p:cTn id="38" dur="2000" fill="hold"/>
                                        <p:tgtEl>
                                          <p:spTgt spid="13"/>
                                        </p:tgtEl>
                                        <p:attrNameLst>
                                          <p:attrName>ppt_x</p:attrName>
                                          <p:attrName>ppt_y</p:attrName>
                                        </p:attrNameLst>
                                      </p:cBhvr>
                                      <p:rCtr x="18247" y="-12477"/>
                                    </p:animMotion>
                                  </p:childTnLst>
                                </p:cTn>
                              </p:par>
                              <p:par>
                                <p:cTn id="39" presetID="0" presetClass="path" presetSubtype="0" accel="50000" decel="50000" fill="hold" grpId="1" nodeType="withEffect">
                                  <p:stCondLst>
                                    <p:cond delay="0"/>
                                  </p:stCondLst>
                                  <p:childTnLst>
                                    <p:animMotion origin="layout" path="M -4.16667E-6 3.7037E-7 L -0.09253 -0.15995 " pathEditMode="relative" rAng="0" ptsTypes="AA">
                                      <p:cBhvr>
                                        <p:cTn id="40" dur="2000" fill="hold"/>
                                        <p:tgtEl>
                                          <p:spTgt spid="6"/>
                                        </p:tgtEl>
                                        <p:attrNameLst>
                                          <p:attrName>ppt_x</p:attrName>
                                          <p:attrName>ppt_y</p:attrName>
                                        </p:attrNameLst>
                                      </p:cBhvr>
                                      <p:rCtr x="-4635" y="-8009"/>
                                    </p:animMotion>
                                  </p:childTnLst>
                                </p:cTn>
                              </p:par>
                              <p:par>
                                <p:cTn id="41" presetID="0" presetClass="path" presetSubtype="0" accel="50000" decel="50000" fill="hold" grpId="1" nodeType="withEffect">
                                  <p:stCondLst>
                                    <p:cond delay="0"/>
                                  </p:stCondLst>
                                  <p:childTnLst>
                                    <p:animMotion origin="layout" path="M 2.77778E-6 2.96296E-6 L -0.33472 -0.16019 " pathEditMode="relative" rAng="0" ptsTypes="AA">
                                      <p:cBhvr>
                                        <p:cTn id="42" dur="2000" fill="hold"/>
                                        <p:tgtEl>
                                          <p:spTgt spid="9"/>
                                        </p:tgtEl>
                                        <p:attrNameLst>
                                          <p:attrName>ppt_x</p:attrName>
                                          <p:attrName>ppt_y</p:attrName>
                                        </p:attrNameLst>
                                      </p:cBhvr>
                                      <p:rCtr x="-16736" y="-8009"/>
                                    </p:animMotion>
                                  </p:childTnLst>
                                </p:cTn>
                              </p:par>
                              <p:par>
                                <p:cTn id="43" presetID="0" presetClass="path" presetSubtype="0" accel="50000" decel="50000" fill="hold" grpId="1" nodeType="withEffect">
                                  <p:stCondLst>
                                    <p:cond delay="0"/>
                                  </p:stCondLst>
                                  <p:childTnLst>
                                    <p:animMotion origin="layout" path="M 1.38889E-6 2.59259E-6 C 0.02257 -0.00718 0.09375 -0.02338 0.13594 -0.04283 C 0.1783 -0.0625 0.2125 -0.10394 0.2533 -0.1176 C 0.2941 -0.13102 0.3467 -0.11644 0.38055 -0.12477 C 0.41458 -0.13334 0.43368 -0.14838 0.4566 -0.16898 C 0.47951 -0.18982 0.50521 -0.23264 0.51788 -0.24908 " pathEditMode="relative" rAng="0" ptsTypes="AAAAAA">
                                      <p:cBhvr>
                                        <p:cTn id="44" dur="2000" fill="hold"/>
                                        <p:tgtEl>
                                          <p:spTgt spid="10"/>
                                        </p:tgtEl>
                                        <p:attrNameLst>
                                          <p:attrName>ppt_x</p:attrName>
                                          <p:attrName>ppt_y</p:attrName>
                                        </p:attrNameLst>
                                      </p:cBhvr>
                                      <p:rCtr x="25885" y="-12454"/>
                                    </p:animMotion>
                                  </p:childTnLst>
                                </p:cTn>
                              </p:par>
                              <p:par>
                                <p:cTn id="45" presetID="0" presetClass="path" presetSubtype="0" accel="50000" decel="50000" fill="hold" grpId="1" nodeType="withEffect">
                                  <p:stCondLst>
                                    <p:cond delay="0"/>
                                  </p:stCondLst>
                                  <p:childTnLst>
                                    <p:animMotion origin="layout" path="M -3.88889E-6 7.40741E-7 L 0.21164 -0.24931 " pathEditMode="relative" rAng="0" ptsTypes="AA">
                                      <p:cBhvr>
                                        <p:cTn id="46" dur="2000" fill="hold"/>
                                        <p:tgtEl>
                                          <p:spTgt spid="11"/>
                                        </p:tgtEl>
                                        <p:attrNameLst>
                                          <p:attrName>ppt_x</p:attrName>
                                          <p:attrName>ppt_y</p:attrName>
                                        </p:attrNameLst>
                                      </p:cBhvr>
                                      <p:rCtr x="10573" y="-12477"/>
                                    </p:animMotion>
                                  </p:childTnLst>
                                </p:cTn>
                              </p:par>
                              <p:par>
                                <p:cTn id="47" presetID="10" presetClass="exit" presetSubtype="0" fill="hold" grpId="1" nodeType="withEffect">
                                  <p:stCondLst>
                                    <p:cond delay="0"/>
                                  </p:stCondLst>
                                  <p:childTnLst>
                                    <p:animEffect transition="out" filter="fade">
                                      <p:cBhvr>
                                        <p:cTn id="48" dur="1250"/>
                                        <p:tgtEl>
                                          <p:spTgt spid="3074"/>
                                        </p:tgtEl>
                                      </p:cBhvr>
                                    </p:animEffect>
                                    <p:set>
                                      <p:cBhvr>
                                        <p:cTn id="49" dur="1" fill="hold">
                                          <p:stCondLst>
                                            <p:cond delay="1249"/>
                                          </p:stCondLst>
                                        </p:cTn>
                                        <p:tgtEl>
                                          <p:spTgt spid="3074"/>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0" presetClass="entr" presetSubtype="0" fill="hold" grpId="0" nodeType="clickEffect">
                                  <p:stCondLst>
                                    <p:cond delay="400"/>
                                  </p:stCondLst>
                                  <p:childTnLst>
                                    <p:set>
                                      <p:cBhvr>
                                        <p:cTn id="53" dur="1" fill="hold">
                                          <p:stCondLst>
                                            <p:cond delay="0"/>
                                          </p:stCondLst>
                                        </p:cTn>
                                        <p:tgtEl>
                                          <p:spTgt spid="4"/>
                                        </p:tgtEl>
                                        <p:attrNameLst>
                                          <p:attrName>style.visibility</p:attrName>
                                        </p:attrNameLst>
                                      </p:cBhvr>
                                      <p:to>
                                        <p:strVal val="visible"/>
                                      </p:to>
                                    </p:set>
                                    <p:animEffect transition="in" filter="dissolve">
                                      <p:cBhvr>
                                        <p:cTn id="54" dur="500">
                                          <p:stCondLst>
                                            <p:cond delay="0"/>
                                          </p:stCondLst>
                                        </p:cTn>
                                        <p:tgtEl>
                                          <p:spTgt spid="4"/>
                                        </p:tgtEl>
                                      </p:cBhvr>
                                    </p:animEffect>
                                    <p:anim to="" calcmode="lin" valueType="num">
                                      <p:cBhvr>
                                        <p:cTn id="55"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56"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57" presetID="2" presetClass="entr" presetSubtype="8"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0-#ppt_w/2"/>
                                          </p:val>
                                        </p:tav>
                                        <p:tav tm="100000">
                                          <p:val>
                                            <p:strVal val="#ppt_x"/>
                                          </p:val>
                                        </p:tav>
                                      </p:tavLst>
                                    </p:anim>
                                    <p:anim calcmode="lin" valueType="num">
                                      <p:cBhvr additive="base">
                                        <p:cTn id="6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grpId="0" nodeType="clickEffect">
                                  <p:stCondLst>
                                    <p:cond delay="500"/>
                                  </p:stCondLst>
                                  <p:childTnLst>
                                    <p:set>
                                      <p:cBhvr>
                                        <p:cTn id="64" dur="1" fill="hold">
                                          <p:stCondLst>
                                            <p:cond delay="0"/>
                                          </p:stCondLst>
                                        </p:cTn>
                                        <p:tgtEl>
                                          <p:spTgt spid="7"/>
                                        </p:tgtEl>
                                        <p:attrNameLst>
                                          <p:attrName>style.visibility</p:attrName>
                                        </p:attrNameLst>
                                      </p:cBhvr>
                                      <p:to>
                                        <p:strVal val="visible"/>
                                      </p:to>
                                    </p:set>
                                    <p:anim calcmode="lin" valueType="num">
                                      <p:cBhvr>
                                        <p:cTn id="65" dur="1000" fill="hold"/>
                                        <p:tgtEl>
                                          <p:spTgt spid="7"/>
                                        </p:tgtEl>
                                        <p:attrNameLst>
                                          <p:attrName>ppt_w</p:attrName>
                                        </p:attrNameLst>
                                      </p:cBhvr>
                                      <p:tavLst>
                                        <p:tav tm="0">
                                          <p:val>
                                            <p:strVal val="#ppt_w*0.70"/>
                                          </p:val>
                                        </p:tav>
                                        <p:tav tm="100000">
                                          <p:val>
                                            <p:strVal val="#ppt_w"/>
                                          </p:val>
                                        </p:tav>
                                      </p:tavLst>
                                    </p:anim>
                                    <p:anim calcmode="lin" valueType="num">
                                      <p:cBhvr>
                                        <p:cTn id="66" dur="1000" fill="hold"/>
                                        <p:tgtEl>
                                          <p:spTgt spid="7"/>
                                        </p:tgtEl>
                                        <p:attrNameLst>
                                          <p:attrName>ppt_h</p:attrName>
                                        </p:attrNameLst>
                                      </p:cBhvr>
                                      <p:tavLst>
                                        <p:tav tm="0">
                                          <p:val>
                                            <p:strVal val="#ppt_h"/>
                                          </p:val>
                                        </p:tav>
                                        <p:tav tm="100000">
                                          <p:val>
                                            <p:strVal val="#ppt_h"/>
                                          </p:val>
                                        </p:tav>
                                      </p:tavLst>
                                    </p:anim>
                                    <p:animEffect transition="in" filter="fade">
                                      <p:cBhvr>
                                        <p:cTn id="67" dur="1000"/>
                                        <p:tgtEl>
                                          <p:spTgt spid="7"/>
                                        </p:tgtEl>
                                      </p:cBhvr>
                                    </p:animEffect>
                                  </p:childTnLst>
                                </p:cTn>
                              </p:par>
                              <p:par>
                                <p:cTn id="68" presetID="50" presetClass="exit" presetSubtype="0" accel="100000" fill="hold" grpId="1" nodeType="withEffect">
                                  <p:stCondLst>
                                    <p:cond delay="0"/>
                                  </p:stCondLst>
                                  <p:childTnLst>
                                    <p:anim calcmode="lin" valueType="num">
                                      <p:cBhvr>
                                        <p:cTn id="69" dur="1000"/>
                                        <p:tgtEl>
                                          <p:spTgt spid="4"/>
                                        </p:tgtEl>
                                        <p:attrNameLst>
                                          <p:attrName>ppt_w</p:attrName>
                                        </p:attrNameLst>
                                      </p:cBhvr>
                                      <p:tavLst>
                                        <p:tav tm="0">
                                          <p:val>
                                            <p:strVal val="ppt_w"/>
                                          </p:val>
                                        </p:tav>
                                        <p:tav tm="100000">
                                          <p:val>
                                            <p:strVal val="ppt_w+.3"/>
                                          </p:val>
                                        </p:tav>
                                      </p:tavLst>
                                    </p:anim>
                                    <p:anim calcmode="lin" valueType="num">
                                      <p:cBhvr>
                                        <p:cTn id="70" dur="1000"/>
                                        <p:tgtEl>
                                          <p:spTgt spid="4"/>
                                        </p:tgtEl>
                                        <p:attrNameLst>
                                          <p:attrName>ppt_h</p:attrName>
                                        </p:attrNameLst>
                                      </p:cBhvr>
                                      <p:tavLst>
                                        <p:tav tm="0">
                                          <p:val>
                                            <p:strVal val="ppt_h"/>
                                          </p:val>
                                        </p:tav>
                                        <p:tav tm="100000">
                                          <p:val>
                                            <p:strVal val="ppt_h"/>
                                          </p:val>
                                        </p:tav>
                                      </p:tavLst>
                                    </p:anim>
                                    <p:animEffect transition="out" filter="fade">
                                      <p:cBhvr>
                                        <p:cTn id="71" dur="1000"/>
                                        <p:tgtEl>
                                          <p:spTgt spid="4"/>
                                        </p:tgtEl>
                                      </p:cBhvr>
                                    </p:animEffect>
                                    <p:set>
                                      <p:cBhvr>
                                        <p:cTn id="72" dur="1" fill="hold">
                                          <p:stCondLst>
                                            <p:cond delay="999"/>
                                          </p:stCondLst>
                                        </p:cTn>
                                        <p:tgtEl>
                                          <p:spTgt spid="4"/>
                                        </p:tgtEl>
                                        <p:attrNameLst>
                                          <p:attrName>style.visibility</p:attrName>
                                        </p:attrNameLst>
                                      </p:cBhvr>
                                      <p:to>
                                        <p:strVal val="hidden"/>
                                      </p:to>
                                    </p:set>
                                  </p:childTnLst>
                                </p:cTn>
                              </p:par>
                              <p:par>
                                <p:cTn id="73" presetID="37" presetClass="path" presetSubtype="0" accel="50000" decel="50000" fill="hold" grpId="1" nodeType="withEffect">
                                  <p:stCondLst>
                                    <p:cond delay="0"/>
                                  </p:stCondLst>
                                  <p:childTnLst>
                                    <p:animMotion origin="layout" path="M -0.00018 -2.96296E-6 C -0.02136 -0.00023 -0.05487 0.00579 -0.06511 0.01227 C -0.07691 0.02153 -0.08421 0.02361 -0.0948 0.03542 C -0.10469 0.04723 -0.10886 0.06181 -0.11337 0.08704 " pathEditMode="relative" rAng="0" ptsTypes="AAAA">
                                      <p:cBhvr>
                                        <p:cTn id="74" dur="1250" fill="hold"/>
                                        <p:tgtEl>
                                          <p:spTgt spid="14"/>
                                        </p:tgtEl>
                                        <p:attrNameLst>
                                          <p:attrName>ppt_x</p:attrName>
                                          <p:attrName>ppt_y</p:attrName>
                                        </p:attrNameLst>
                                      </p:cBhvr>
                                      <p:rCtr x="-5660" y="4352"/>
                                    </p:animMotion>
                                  </p:childTnLst>
                                </p:cTn>
                              </p:par>
                            </p:childTnLst>
                          </p:cTn>
                        </p:par>
                      </p:childTnLst>
                    </p:cTn>
                  </p:par>
                  <p:par>
                    <p:cTn id="75" fill="hold">
                      <p:stCondLst>
                        <p:cond delay="indefinite"/>
                      </p:stCondLst>
                      <p:childTnLst>
                        <p:par>
                          <p:cTn id="76" fill="hold">
                            <p:stCondLst>
                              <p:cond delay="0"/>
                            </p:stCondLst>
                            <p:childTnLst>
                              <p:par>
                                <p:cTn id="77" presetID="0" presetClass="exit" presetSubtype="0" fill="hold" grpId="1" nodeType="clickEffect">
                                  <p:stCondLst>
                                    <p:cond delay="0"/>
                                  </p:stCondLst>
                                  <p:childTnLst>
                                    <p:set>
                                      <p:cBhvr>
                                        <p:cTn id="78" dur="1" fill="hold">
                                          <p:stCondLst>
                                            <p:cond delay="999"/>
                                          </p:stCondLst>
                                        </p:cTn>
                                        <p:tgtEl>
                                          <p:spTgt spid="7"/>
                                        </p:tgtEl>
                                        <p:attrNameLst>
                                          <p:attrName>style.visibility</p:attrName>
                                        </p:attrNameLst>
                                      </p:cBhvr>
                                      <p:to>
                                        <p:strVal val="hidden"/>
                                      </p:to>
                                    </p:set>
                                    <p:animEffect transition="out" filter="dissolve">
                                      <p:cBhvr>
                                        <p:cTn id="79" dur="1000">
                                          <p:stCondLst>
                                            <p:cond delay="0"/>
                                          </p:stCondLst>
                                        </p:cTn>
                                        <p:tgtEl>
                                          <p:spTgt spid="7"/>
                                        </p:tgtEl>
                                      </p:cBhvr>
                                    </p:animEffect>
                                    <p:anim to="" calcmode="lin" valueType="num">
                                      <p:cBhvr>
                                        <p:cTn id="80"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81" dur="1000" fill="hold">
                                          <p:stCondLst>
                                            <p:cond delay="0"/>
                                          </p:stCondLst>
                                        </p:cTn>
                                        <p:tgtEl>
                                          <p:spTgt spid="7"/>
                                        </p:tgtEl>
                                        <p:attrNameLst>
                                          <p:attrName>ppt_h</p:attrName>
                                        </p:attrNameLst>
                                      </p:cBhvr>
                                      <p:tavLst>
                                        <p:tav tm="0">
                                          <p:val>
                                            <p:strVal val="#ppt_h"/>
                                          </p:val>
                                        </p:tav>
                                        <p:tav tm="100000">
                                          <p:val>
                                            <p:strVal val="#ppt_h*4"/>
                                          </p:val>
                                        </p:tav>
                                      </p:tavLst>
                                    </p:anim>
                                  </p:childTnLst>
                                </p:cTn>
                              </p:par>
                              <p:par>
                                <p:cTn id="82" presetID="10" presetClass="entr" presetSubtype="0" fill="hold" grpId="1" nodeType="withEffect">
                                  <p:stCondLst>
                                    <p:cond delay="750"/>
                                  </p:stCondLst>
                                  <p:childTnLst>
                                    <p:set>
                                      <p:cBhvr>
                                        <p:cTn id="83" dur="1" fill="hold">
                                          <p:stCondLst>
                                            <p:cond delay="0"/>
                                          </p:stCondLst>
                                        </p:cTn>
                                        <p:tgtEl>
                                          <p:spTgt spid="16">
                                            <p:txEl>
                                              <p:pRg st="0" end="0"/>
                                            </p:txEl>
                                          </p:spTgt>
                                        </p:tgtEl>
                                        <p:attrNameLst>
                                          <p:attrName>style.visibility</p:attrName>
                                        </p:attrNameLst>
                                      </p:cBhvr>
                                      <p:to>
                                        <p:strVal val="visible"/>
                                      </p:to>
                                    </p:set>
                                    <p:animEffect transition="in" filter="fade">
                                      <p:cBhvr>
                                        <p:cTn id="84" dur="250"/>
                                        <p:tgtEl>
                                          <p:spTgt spid="16">
                                            <p:txEl>
                                              <p:pRg st="0" end="0"/>
                                            </p:txEl>
                                          </p:spTgt>
                                        </p:tgtEl>
                                      </p:cBhvr>
                                    </p:animEffect>
                                  </p:childTnLst>
                                </p:cTn>
                              </p:par>
                              <p:par>
                                <p:cTn id="85" presetID="42" presetClass="path" presetSubtype="0" accel="50000" decel="50000" fill="hold" grpId="2" nodeType="withEffect">
                                  <p:stCondLst>
                                    <p:cond delay="750"/>
                                  </p:stCondLst>
                                  <p:childTnLst>
                                    <p:animMotion origin="layout" path="M 2.22222E-6 4.07407E-6 L -0.30886 0.36527 " pathEditMode="relative" rAng="0" ptsTypes="AA">
                                      <p:cBhvr>
                                        <p:cTn id="86" dur="2000" fill="hold"/>
                                        <p:tgtEl>
                                          <p:spTgt spid="16">
                                            <p:txEl>
                                              <p:pRg st="0" end="0"/>
                                            </p:txEl>
                                          </p:spTgt>
                                        </p:tgtEl>
                                        <p:attrNameLst>
                                          <p:attrName>ppt_x</p:attrName>
                                          <p:attrName>ppt_y</p:attrName>
                                        </p:attrNameLst>
                                      </p:cBhvr>
                                      <p:rCtr x="-15451" y="18264"/>
                                    </p:animMotion>
                                  </p:childTnLst>
                                </p:cTn>
                              </p:par>
                              <p:par>
                                <p:cTn id="87" presetID="6" presetClass="emph" presetSubtype="0" fill="hold" grpId="3" nodeType="withEffect">
                                  <p:stCondLst>
                                    <p:cond delay="750"/>
                                  </p:stCondLst>
                                  <p:childTnLst>
                                    <p:animScale>
                                      <p:cBhvr>
                                        <p:cTn id="88" dur="2000" fill="hold"/>
                                        <p:tgtEl>
                                          <p:spTgt spid="16">
                                            <p:txEl>
                                              <p:pRg st="0" end="0"/>
                                            </p:txEl>
                                          </p:spTgt>
                                        </p:tgtEl>
                                      </p:cBhvr>
                                      <p:by x="109000" y="109000"/>
                                    </p:animScale>
                                  </p:childTnLst>
                                </p:cTn>
                              </p:par>
                              <p:par>
                                <p:cTn id="89" presetID="10" presetClass="exit" presetSubtype="0" fill="hold" grpId="2" nodeType="withEffect">
                                  <p:stCondLst>
                                    <p:cond delay="750"/>
                                  </p:stCondLst>
                                  <p:childTnLst>
                                    <p:animEffect transition="out" filter="fade">
                                      <p:cBhvr>
                                        <p:cTn id="90" dur="500"/>
                                        <p:tgtEl>
                                          <p:spTgt spid="6"/>
                                        </p:tgtEl>
                                      </p:cBhvr>
                                    </p:animEffect>
                                    <p:set>
                                      <p:cBhvr>
                                        <p:cTn id="91" dur="1" fill="hold">
                                          <p:stCondLst>
                                            <p:cond delay="499"/>
                                          </p:stCondLst>
                                        </p:cTn>
                                        <p:tgtEl>
                                          <p:spTgt spid="6"/>
                                        </p:tgtEl>
                                        <p:attrNameLst>
                                          <p:attrName>style.visibility</p:attrName>
                                        </p:attrNameLst>
                                      </p:cBhvr>
                                      <p:to>
                                        <p:strVal val="hidden"/>
                                      </p:to>
                                    </p:set>
                                  </p:childTnLst>
                                </p:cTn>
                              </p:par>
                              <p:par>
                                <p:cTn id="92" presetID="10" presetClass="exit" presetSubtype="0" fill="hold" grpId="2" nodeType="withEffect">
                                  <p:stCondLst>
                                    <p:cond delay="750"/>
                                  </p:stCondLst>
                                  <p:childTnLst>
                                    <p:animEffect transition="out" filter="fade">
                                      <p:cBhvr>
                                        <p:cTn id="93" dur="500"/>
                                        <p:tgtEl>
                                          <p:spTgt spid="9"/>
                                        </p:tgtEl>
                                      </p:cBhvr>
                                    </p:animEffect>
                                    <p:set>
                                      <p:cBhvr>
                                        <p:cTn id="94" dur="1" fill="hold">
                                          <p:stCondLst>
                                            <p:cond delay="499"/>
                                          </p:stCondLst>
                                        </p:cTn>
                                        <p:tgtEl>
                                          <p:spTgt spid="9"/>
                                        </p:tgtEl>
                                        <p:attrNameLst>
                                          <p:attrName>style.visibility</p:attrName>
                                        </p:attrNameLst>
                                      </p:cBhvr>
                                      <p:to>
                                        <p:strVal val="hidden"/>
                                      </p:to>
                                    </p:set>
                                  </p:childTnLst>
                                </p:cTn>
                              </p:par>
                              <p:par>
                                <p:cTn id="95" presetID="10" presetClass="exit" presetSubtype="0" fill="hold" grpId="2" nodeType="withEffect">
                                  <p:stCondLst>
                                    <p:cond delay="750"/>
                                  </p:stCondLst>
                                  <p:childTnLst>
                                    <p:animEffect transition="out" filter="fade">
                                      <p:cBhvr>
                                        <p:cTn id="96" dur="500"/>
                                        <p:tgtEl>
                                          <p:spTgt spid="10"/>
                                        </p:tgtEl>
                                      </p:cBhvr>
                                    </p:animEffect>
                                    <p:set>
                                      <p:cBhvr>
                                        <p:cTn id="97" dur="1" fill="hold">
                                          <p:stCondLst>
                                            <p:cond delay="499"/>
                                          </p:stCondLst>
                                        </p:cTn>
                                        <p:tgtEl>
                                          <p:spTgt spid="10"/>
                                        </p:tgtEl>
                                        <p:attrNameLst>
                                          <p:attrName>style.visibility</p:attrName>
                                        </p:attrNameLst>
                                      </p:cBhvr>
                                      <p:to>
                                        <p:strVal val="hidden"/>
                                      </p:to>
                                    </p:set>
                                  </p:childTnLst>
                                </p:cTn>
                              </p:par>
                              <p:par>
                                <p:cTn id="98" presetID="10" presetClass="exit" presetSubtype="0" fill="hold" grpId="2" nodeType="withEffect">
                                  <p:stCondLst>
                                    <p:cond delay="750"/>
                                  </p:stCondLst>
                                  <p:childTnLst>
                                    <p:animEffect transition="out" filter="fade">
                                      <p:cBhvr>
                                        <p:cTn id="99" dur="500"/>
                                        <p:tgtEl>
                                          <p:spTgt spid="11"/>
                                        </p:tgtEl>
                                      </p:cBhvr>
                                    </p:animEffect>
                                    <p:set>
                                      <p:cBhvr>
                                        <p:cTn id="100" dur="1" fill="hold">
                                          <p:stCondLst>
                                            <p:cond delay="499"/>
                                          </p:stCondLst>
                                        </p:cTn>
                                        <p:tgtEl>
                                          <p:spTgt spid="11"/>
                                        </p:tgtEl>
                                        <p:attrNameLst>
                                          <p:attrName>style.visibility</p:attrName>
                                        </p:attrNameLst>
                                      </p:cBhvr>
                                      <p:to>
                                        <p:strVal val="hidden"/>
                                      </p:to>
                                    </p:set>
                                  </p:childTnLst>
                                </p:cTn>
                              </p:par>
                              <p:par>
                                <p:cTn id="101" presetID="10" presetClass="exit" presetSubtype="0" fill="hold" grpId="2" nodeType="withEffect">
                                  <p:stCondLst>
                                    <p:cond delay="750"/>
                                  </p:stCondLst>
                                  <p:childTnLst>
                                    <p:animEffect transition="out" filter="fade">
                                      <p:cBhvr>
                                        <p:cTn id="102" dur="500"/>
                                        <p:tgtEl>
                                          <p:spTgt spid="12"/>
                                        </p:tgtEl>
                                      </p:cBhvr>
                                    </p:animEffect>
                                    <p:set>
                                      <p:cBhvr>
                                        <p:cTn id="103" dur="1" fill="hold">
                                          <p:stCondLst>
                                            <p:cond delay="499"/>
                                          </p:stCondLst>
                                        </p:cTn>
                                        <p:tgtEl>
                                          <p:spTgt spid="12"/>
                                        </p:tgtEl>
                                        <p:attrNameLst>
                                          <p:attrName>style.visibility</p:attrName>
                                        </p:attrNameLst>
                                      </p:cBhvr>
                                      <p:to>
                                        <p:strVal val="hidden"/>
                                      </p:to>
                                    </p:set>
                                  </p:childTnLst>
                                </p:cTn>
                              </p:par>
                              <p:par>
                                <p:cTn id="104" presetID="10" presetClass="exit" presetSubtype="0" fill="hold" grpId="2" nodeType="withEffect">
                                  <p:stCondLst>
                                    <p:cond delay="750"/>
                                  </p:stCondLst>
                                  <p:childTnLst>
                                    <p:animEffect transition="out" filter="fade">
                                      <p:cBhvr>
                                        <p:cTn id="105" dur="500"/>
                                        <p:tgtEl>
                                          <p:spTgt spid="13"/>
                                        </p:tgtEl>
                                      </p:cBhvr>
                                    </p:animEffect>
                                    <p:set>
                                      <p:cBhvr>
                                        <p:cTn id="106" dur="1" fill="hold">
                                          <p:stCondLst>
                                            <p:cond delay="499"/>
                                          </p:stCondLst>
                                        </p:cTn>
                                        <p:tgtEl>
                                          <p:spTgt spid="13"/>
                                        </p:tgtEl>
                                        <p:attrNameLst>
                                          <p:attrName>style.visibility</p:attrName>
                                        </p:attrNameLst>
                                      </p:cBhvr>
                                      <p:to>
                                        <p:strVal val="hidden"/>
                                      </p:to>
                                    </p:set>
                                  </p:childTnLst>
                                </p:cTn>
                              </p:par>
                              <p:par>
                                <p:cTn id="107" presetID="10" presetClass="exit" presetSubtype="0" fill="hold" grpId="2" nodeType="withEffect">
                                  <p:stCondLst>
                                    <p:cond delay="750"/>
                                  </p:stCondLst>
                                  <p:childTnLst>
                                    <p:animEffect transition="out" filter="fade">
                                      <p:cBhvr>
                                        <p:cTn id="108" dur="500"/>
                                        <p:tgtEl>
                                          <p:spTgt spid="14"/>
                                        </p:tgtEl>
                                      </p:cBhvr>
                                    </p:animEffect>
                                    <p:set>
                                      <p:cBhvr>
                                        <p:cTn id="109"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0"/>
      <p:bldP spid="4" grpId="1"/>
      <p:bldP spid="7" grpId="0"/>
      <p:bldP spid="7" grpId="1"/>
      <p:bldP spid="6" grpId="0"/>
      <p:bldP spid="6" grpId="1"/>
      <p:bldP spid="6"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6" grpId="1" build="allAtOnce"/>
      <p:bldP spid="16" grpId="2" build="allAtOnce"/>
      <p:bldP spid="16" grpId="3"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59500F6B-CDD8-461C-BD32-E083C5D000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65772" cy="6879772"/>
          </a:xfrm>
          <a:prstGeom prst="rect">
            <a:avLst/>
          </a:prstGeom>
        </p:spPr>
      </p:pic>
      <p:pic>
        <p:nvPicPr>
          <p:cNvPr id="5" name="Picture 2">
            <a:extLst>
              <a:ext uri="{FF2B5EF4-FFF2-40B4-BE49-F238E27FC236}">
                <a16:creationId xmlns:a16="http://schemas.microsoft.com/office/drawing/2014/main" id="{107CA248-F8C9-450A-873B-798EE549C3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1190"/>
          <a:stretch/>
        </p:blipFill>
        <p:spPr>
          <a:xfrm>
            <a:off x="0" y="0"/>
            <a:ext cx="9144000" cy="6858000"/>
          </a:xfrm>
          <a:prstGeom prst="rect">
            <a:avLst/>
          </a:prstGeom>
        </p:spPr>
      </p:pic>
      <p:pic>
        <p:nvPicPr>
          <p:cNvPr id="6" name="Picture 2">
            <a:extLst>
              <a:ext uri="{FF2B5EF4-FFF2-40B4-BE49-F238E27FC236}">
                <a16:creationId xmlns:a16="http://schemas.microsoft.com/office/drawing/2014/main" id="{C714780B-C39E-48BB-AEA5-BB86DA30F8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1">
            <a:extLst>
              <a:ext uri="{FF2B5EF4-FFF2-40B4-BE49-F238E27FC236}">
                <a16:creationId xmlns:a16="http://schemas.microsoft.com/office/drawing/2014/main" id="{517C7489-0C69-4CEF-9C5A-800C20AB68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51279" cy="6858000"/>
          </a:xfrm>
          <a:prstGeom prst="rect">
            <a:avLst/>
          </a:prstGeom>
        </p:spPr>
      </p:pic>
      <p:pic>
        <p:nvPicPr>
          <p:cNvPr id="8" name="Picture 1">
            <a:extLst>
              <a:ext uri="{FF2B5EF4-FFF2-40B4-BE49-F238E27FC236}">
                <a16:creationId xmlns:a16="http://schemas.microsoft.com/office/drawing/2014/main" id="{4A77F54B-AE38-488C-9DD0-4797554422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1">
            <a:extLst>
              <a:ext uri="{FF2B5EF4-FFF2-40B4-BE49-F238E27FC236}">
                <a16:creationId xmlns:a16="http://schemas.microsoft.com/office/drawing/2014/main" id="{4442B0E1-1947-47E8-A84B-B50032B95C2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1">
            <a:extLst>
              <a:ext uri="{FF2B5EF4-FFF2-40B4-BE49-F238E27FC236}">
                <a16:creationId xmlns:a16="http://schemas.microsoft.com/office/drawing/2014/main" id="{1DD393ED-285E-4542-837B-F794BDBB6C1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
            <a:extLst>
              <a:ext uri="{FF2B5EF4-FFF2-40B4-BE49-F238E27FC236}">
                <a16:creationId xmlns:a16="http://schemas.microsoft.com/office/drawing/2014/main" id="{0ADADA32-13EC-44EA-991B-1723B6C6B32B}"/>
              </a:ext>
            </a:extLst>
          </p:cNvPr>
          <p:cNvPicPr>
            <a:picLocks noChangeAspect="1"/>
          </p:cNvPicPr>
          <p:nvPr/>
        </p:nvPicPr>
        <p:blipFill rotWithShape="1">
          <a:blip r:embed="rId10">
            <a:extLst>
              <a:ext uri="{28A0092B-C50C-407E-A947-70E740481C1C}">
                <a14:useLocalDpi xmlns:a14="http://schemas.microsoft.com/office/drawing/2010/main" val="0"/>
              </a:ext>
            </a:extLst>
          </a:blip>
          <a:srcRect l="3258" t="3976" r="2360" b="3240"/>
          <a:stretch/>
        </p:blipFill>
        <p:spPr>
          <a:xfrm>
            <a:off x="0" y="0"/>
            <a:ext cx="9144000" cy="6858000"/>
          </a:xfrm>
          <a:prstGeom prst="rect">
            <a:avLst/>
          </a:prstGeom>
        </p:spPr>
      </p:pic>
      <p:pic>
        <p:nvPicPr>
          <p:cNvPr id="12" name="Picture 1">
            <a:extLst>
              <a:ext uri="{FF2B5EF4-FFF2-40B4-BE49-F238E27FC236}">
                <a16:creationId xmlns:a16="http://schemas.microsoft.com/office/drawing/2014/main" id="{66F207A9-6983-4241-B119-24DDC18DC6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
            <a:extLst>
              <a:ext uri="{FF2B5EF4-FFF2-40B4-BE49-F238E27FC236}">
                <a16:creationId xmlns:a16="http://schemas.microsoft.com/office/drawing/2014/main" id="{FDEA52BD-D4A7-4953-A765-4CC0CBAAEA31}"/>
              </a:ext>
            </a:extLst>
          </p:cNvPr>
          <p:cNvPicPr>
            <a:picLocks noChangeAspect="1"/>
          </p:cNvPicPr>
          <p:nvPr/>
        </p:nvPicPr>
        <p:blipFill rotWithShape="1">
          <a:blip r:embed="rId12">
            <a:extLst>
              <a:ext uri="{28A0092B-C50C-407E-A947-70E740481C1C}">
                <a14:useLocalDpi xmlns:a14="http://schemas.microsoft.com/office/drawing/2010/main" val="0"/>
              </a:ext>
            </a:extLst>
          </a:blip>
          <a:srcRect l="13934" r="11066"/>
          <a:stretch/>
        </p:blipFill>
        <p:spPr>
          <a:xfrm>
            <a:off x="0" y="0"/>
            <a:ext cx="9144000" cy="6858000"/>
          </a:xfrm>
          <a:prstGeom prst="rect">
            <a:avLst/>
          </a:prstGeom>
        </p:spPr>
      </p:pic>
      <p:pic>
        <p:nvPicPr>
          <p:cNvPr id="14" name="Picture 1">
            <a:extLst>
              <a:ext uri="{FF2B5EF4-FFF2-40B4-BE49-F238E27FC236}">
                <a16:creationId xmlns:a16="http://schemas.microsoft.com/office/drawing/2014/main" id="{76A55A78-D674-4C49-92F7-B3AEF15F083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1">
            <a:extLst>
              <a:ext uri="{FF2B5EF4-FFF2-40B4-BE49-F238E27FC236}">
                <a16:creationId xmlns:a16="http://schemas.microsoft.com/office/drawing/2014/main" id="{93161228-EC6E-416A-A763-63A4EF2224A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 name="Picture 1">
            <a:extLst>
              <a:ext uri="{FF2B5EF4-FFF2-40B4-BE49-F238E27FC236}">
                <a16:creationId xmlns:a16="http://schemas.microsoft.com/office/drawing/2014/main" id="{2C3D7C6E-5EC8-43C4-8E7A-1B94787B817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1">
            <a:extLst>
              <a:ext uri="{FF2B5EF4-FFF2-40B4-BE49-F238E27FC236}">
                <a16:creationId xmlns:a16="http://schemas.microsoft.com/office/drawing/2014/main" id="{1CA9D633-B22D-4378-B204-E42E769043C3}"/>
              </a:ext>
            </a:extLst>
          </p:cNvPr>
          <p:cNvPicPr>
            <a:picLocks noChangeAspect="1"/>
          </p:cNvPicPr>
          <p:nvPr/>
        </p:nvPicPr>
        <p:blipFill rotWithShape="1">
          <a:blip r:embed="rId16">
            <a:extLst>
              <a:ext uri="{28A0092B-C50C-407E-A947-70E740481C1C}">
                <a14:useLocalDpi xmlns:a14="http://schemas.microsoft.com/office/drawing/2010/main" val="0"/>
              </a:ext>
            </a:extLst>
          </a:blip>
          <a:srcRect l="13590" r="14464"/>
          <a:stretch/>
        </p:blipFill>
        <p:spPr>
          <a:xfrm>
            <a:off x="1" y="0"/>
            <a:ext cx="9144000" cy="6858000"/>
          </a:xfrm>
          <a:prstGeom prst="rect">
            <a:avLst/>
          </a:prstGeom>
        </p:spPr>
      </p:pic>
      <p:pic>
        <p:nvPicPr>
          <p:cNvPr id="18" name="Picture 1">
            <a:extLst>
              <a:ext uri="{FF2B5EF4-FFF2-40B4-BE49-F238E27FC236}">
                <a16:creationId xmlns:a16="http://schemas.microsoft.com/office/drawing/2014/main" id="{B966A907-7CFE-4063-BA07-8581C14B661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9" name="Picture 1">
            <a:extLst>
              <a:ext uri="{FF2B5EF4-FFF2-40B4-BE49-F238E27FC236}">
                <a16:creationId xmlns:a16="http://schemas.microsoft.com/office/drawing/2014/main" id="{6871FC2A-F845-4E87-8812-999593CC681D}"/>
              </a:ext>
            </a:extLst>
          </p:cNvPr>
          <p:cNvPicPr>
            <a:picLocks noChangeAspect="1"/>
          </p:cNvPicPr>
          <p:nvPr/>
        </p:nvPicPr>
        <p:blipFill rotWithShape="1">
          <a:blip r:embed="rId18">
            <a:extLst>
              <a:ext uri="{28A0092B-C50C-407E-A947-70E740481C1C}">
                <a14:useLocalDpi xmlns:a14="http://schemas.microsoft.com/office/drawing/2010/main" val="0"/>
              </a:ext>
            </a:extLst>
          </a:blip>
          <a:srcRect r="1188"/>
          <a:stretch/>
        </p:blipFill>
        <p:spPr>
          <a:xfrm rot="16200000">
            <a:off x="1143000" y="-1143001"/>
            <a:ext cx="6858001" cy="9144000"/>
          </a:xfrm>
          <a:prstGeom prst="rect">
            <a:avLst/>
          </a:prstGeom>
        </p:spPr>
      </p:pic>
      <p:pic>
        <p:nvPicPr>
          <p:cNvPr id="20" name="Picture 1">
            <a:extLst>
              <a:ext uri="{FF2B5EF4-FFF2-40B4-BE49-F238E27FC236}">
                <a16:creationId xmlns:a16="http://schemas.microsoft.com/office/drawing/2014/main" id="{794A05E8-ACC0-46F0-8E66-C40E8AF9C08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1" name="Picture 2">
            <a:extLst>
              <a:ext uri="{FF2B5EF4-FFF2-40B4-BE49-F238E27FC236}">
                <a16:creationId xmlns:a16="http://schemas.microsoft.com/office/drawing/2014/main" id="{1F068C4E-3045-4CC4-8888-72A25926EB9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2" name="Picture 1">
            <a:extLst>
              <a:ext uri="{FF2B5EF4-FFF2-40B4-BE49-F238E27FC236}">
                <a16:creationId xmlns:a16="http://schemas.microsoft.com/office/drawing/2014/main" id="{D68CC875-78C5-4F30-A04B-6864917AC5AB}"/>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3099" r="8629"/>
          <a:stretch/>
        </p:blipFill>
        <p:spPr>
          <a:xfrm>
            <a:off x="0" y="0"/>
            <a:ext cx="9144000" cy="6858000"/>
          </a:xfrm>
          <a:prstGeom prst="rect">
            <a:avLst/>
          </a:prstGeom>
        </p:spPr>
      </p:pic>
      <p:pic>
        <p:nvPicPr>
          <p:cNvPr id="23" name="Picture 1">
            <a:extLst>
              <a:ext uri="{FF2B5EF4-FFF2-40B4-BE49-F238E27FC236}">
                <a16:creationId xmlns:a16="http://schemas.microsoft.com/office/drawing/2014/main" id="{076EFA97-9FED-4E18-9518-D91AE6D2C03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9156458" cy="6858000"/>
          </a:xfrm>
          <a:prstGeom prst="rect">
            <a:avLst/>
          </a:prstGeom>
        </p:spPr>
      </p:pic>
      <p:pic>
        <p:nvPicPr>
          <p:cNvPr id="24" name="Picture 1">
            <a:extLst>
              <a:ext uri="{FF2B5EF4-FFF2-40B4-BE49-F238E27FC236}">
                <a16:creationId xmlns:a16="http://schemas.microsoft.com/office/drawing/2014/main" id="{519C700C-3402-421E-AC9C-6F263D02E05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5" name="Picture 1">
            <a:extLst>
              <a:ext uri="{FF2B5EF4-FFF2-40B4-BE49-F238E27FC236}">
                <a16:creationId xmlns:a16="http://schemas.microsoft.com/office/drawing/2014/main" id="{DADC627B-4DB4-4FDE-95E5-07CF8510EA40}"/>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7" name="Picture 1">
            <a:extLst>
              <a:ext uri="{FF2B5EF4-FFF2-40B4-BE49-F238E27FC236}">
                <a16:creationId xmlns:a16="http://schemas.microsoft.com/office/drawing/2014/main" id="{EABEE495-AAE1-4CC1-9F52-45985243993E}"/>
              </a:ext>
            </a:extLst>
          </p:cNvPr>
          <p:cNvPicPr>
            <a:picLocks noChangeAspect="1"/>
          </p:cNvPicPr>
          <p:nvPr/>
        </p:nvPicPr>
        <p:blipFill rotWithShape="1">
          <a:blip r:embed="rId25">
            <a:extLst>
              <a:ext uri="{28A0092B-C50C-407E-A947-70E740481C1C}">
                <a14:useLocalDpi xmlns:a14="http://schemas.microsoft.com/office/drawing/2010/main" val="0"/>
              </a:ext>
            </a:extLst>
          </a:blip>
          <a:srcRect b="17755"/>
          <a:stretch/>
        </p:blipFill>
        <p:spPr>
          <a:xfrm>
            <a:off x="0" y="-1"/>
            <a:ext cx="9144000" cy="6858001"/>
          </a:xfrm>
          <a:prstGeom prst="rect">
            <a:avLst/>
          </a:prstGeom>
        </p:spPr>
      </p:pic>
      <p:pic>
        <p:nvPicPr>
          <p:cNvPr id="26" name="Picture 1">
            <a:extLst>
              <a:ext uri="{FF2B5EF4-FFF2-40B4-BE49-F238E27FC236}">
                <a16:creationId xmlns:a16="http://schemas.microsoft.com/office/drawing/2014/main" id="{5AB31595-5970-4832-918E-569276BC918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8" name="Title 1">
            <a:extLst>
              <a:ext uri="{FF2B5EF4-FFF2-40B4-BE49-F238E27FC236}">
                <a16:creationId xmlns:a16="http://schemas.microsoft.com/office/drawing/2014/main" id="{BB7E3040-981D-4746-BC0F-2B79A260D051}"/>
              </a:ext>
            </a:extLst>
          </p:cNvPr>
          <p:cNvSpPr txBox="1">
            <a:spLocks/>
          </p:cNvSpPr>
          <p:nvPr/>
        </p:nvSpPr>
        <p:spPr>
          <a:xfrm>
            <a:off x="1709120" y="3332776"/>
            <a:ext cx="522616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29" name="Title 1">
            <a:extLst>
              <a:ext uri="{FF2B5EF4-FFF2-40B4-BE49-F238E27FC236}">
                <a16:creationId xmlns:a16="http://schemas.microsoft.com/office/drawing/2014/main" id="{D6F22418-A683-47C9-9E39-B52063464A78}"/>
              </a:ext>
            </a:extLst>
          </p:cNvPr>
          <p:cNvSpPr txBox="1">
            <a:spLocks/>
          </p:cNvSpPr>
          <p:nvPr/>
        </p:nvSpPr>
        <p:spPr>
          <a:xfrm>
            <a:off x="2771775" y="1320517"/>
            <a:ext cx="279980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 name="Rectangle 2">
            <a:extLst>
              <a:ext uri="{FF2B5EF4-FFF2-40B4-BE49-F238E27FC236}">
                <a16:creationId xmlns:a16="http://schemas.microsoft.com/office/drawing/2014/main" id="{EB71E154-5643-473F-B079-22F08C2C0D76}"/>
              </a:ext>
            </a:extLst>
          </p:cNvPr>
          <p:cNvSpPr>
            <a:spLocks noGrp="1" noChangeArrowheads="1"/>
          </p:cNvSpPr>
          <p:nvPr>
            <p:ph type="title"/>
          </p:nvPr>
        </p:nvSpPr>
        <p:spPr>
          <a:xfrm>
            <a:off x="381000" y="1371600"/>
            <a:ext cx="8229600" cy="4144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we know Him who said, "Vengeance is Mine, I will repay," says the Lord. And again, "The LORD will judge His people." It is a fearful thing to fall into the hands of the living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10:30-31</a:t>
            </a:r>
          </a:p>
        </p:txBody>
      </p:sp>
      <p:sp>
        <p:nvSpPr>
          <p:cNvPr id="31" name="Rectangle 2">
            <a:extLst>
              <a:ext uri="{FF2B5EF4-FFF2-40B4-BE49-F238E27FC236}">
                <a16:creationId xmlns:a16="http://schemas.microsoft.com/office/drawing/2014/main" id="{D52A9A3E-2F48-4738-98B6-E0A77FD33BD4}"/>
              </a:ext>
            </a:extLst>
          </p:cNvPr>
          <p:cNvSpPr txBox="1">
            <a:spLocks noChangeArrowheads="1"/>
          </p:cNvSpPr>
          <p:nvPr/>
        </p:nvSpPr>
        <p:spPr bwMode="auto">
          <a:xfrm>
            <a:off x="2686928" y="1403570"/>
            <a:ext cx="2982352" cy="72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know Him</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2" name="Rectangle 2">
            <a:extLst>
              <a:ext uri="{FF2B5EF4-FFF2-40B4-BE49-F238E27FC236}">
                <a16:creationId xmlns:a16="http://schemas.microsoft.com/office/drawing/2014/main" id="{DA781A3D-FBC3-45ED-8E0A-B6A086CE37B3}"/>
              </a:ext>
            </a:extLst>
          </p:cNvPr>
          <p:cNvSpPr txBox="1">
            <a:spLocks noChangeArrowheads="1"/>
          </p:cNvSpPr>
          <p:nvPr/>
        </p:nvSpPr>
        <p:spPr bwMode="auto">
          <a:xfrm>
            <a:off x="1434902" y="3415251"/>
            <a:ext cx="5780286" cy="73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will judge His people</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3" name="Rectangle 2">
            <a:extLst>
              <a:ext uri="{FF2B5EF4-FFF2-40B4-BE49-F238E27FC236}">
                <a16:creationId xmlns:a16="http://schemas.microsoft.com/office/drawing/2014/main" id="{76FEA22A-4840-4051-990A-01ED75D616BC}"/>
              </a:ext>
            </a:extLst>
          </p:cNvPr>
          <p:cNvSpPr txBox="1">
            <a:spLocks noChangeArrowheads="1"/>
          </p:cNvSpPr>
          <p:nvPr/>
        </p:nvSpPr>
        <p:spPr bwMode="auto">
          <a:xfrm>
            <a:off x="3396711" y="4681517"/>
            <a:ext cx="1287049" cy="883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00946613"/>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heckerboard(down)">
                                      <p:cBhvr>
                                        <p:cTn id="7" dur="500"/>
                                        <p:tgtEl>
                                          <p:spTgt spid="30"/>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250"/>
                                        <p:tgtEl>
                                          <p:spTgt spid="33"/>
                                        </p:tgtEl>
                                      </p:cBhvr>
                                    </p:animEffect>
                                    <p:set>
                                      <p:cBhvr>
                                        <p:cTn id="11" dur="1" fill="hold">
                                          <p:stCondLst>
                                            <p:cond delay="249"/>
                                          </p:stCondLst>
                                        </p:cTn>
                                        <p:tgtEl>
                                          <p:spTgt spid="3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par>
                                <p:cTn id="17" presetID="18" presetClass="emph" presetSubtype="0" fill="hold" grpId="1" nodeType="withEffect">
                                  <p:stCondLst>
                                    <p:cond delay="0"/>
                                  </p:stCondLst>
                                  <p:childTnLst>
                                    <p:set>
                                      <p:cBhvr override="childStyle">
                                        <p:cTn id="18" dur="500" fill="hold"/>
                                        <p:tgtEl>
                                          <p:spTgt spid="29"/>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left)">
                                      <p:cBhvr>
                                        <p:cTn id="26" dur="500"/>
                                        <p:tgtEl>
                                          <p:spTgt spid="28"/>
                                        </p:tgtEl>
                                      </p:cBhvr>
                                    </p:animEffect>
                                  </p:childTnLst>
                                </p:cTn>
                              </p:par>
                              <p:par>
                                <p:cTn id="27" presetID="18" presetClass="emph" presetSubtype="0" fill="hold" grpId="1" nodeType="withEffect">
                                  <p:stCondLst>
                                    <p:cond delay="0"/>
                                  </p:stCondLst>
                                  <p:childTnLst>
                                    <p:set>
                                      <p:cBhvr override="childStyle">
                                        <p:cTn id="28" dur="500" fill="hold"/>
                                        <p:tgtEl>
                                          <p:spTgt spid="28"/>
                                        </p:tgtEl>
                                        <p:attrNameLst>
                                          <p:attrName>style.textDecorationUnderline</p:attrName>
                                        </p:attrNameLst>
                                      </p:cBhvr>
                                      <p:to>
                                        <p:strVal val="true"/>
                                      </p:to>
                                    </p:set>
                                  </p:childTnLst>
                                </p:cTn>
                              </p:par>
                              <p:par>
                                <p:cTn id="29" presetID="22" presetClass="entr" presetSubtype="8"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left)">
                                      <p:cBhvr>
                                        <p:cTn id="3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29" grpId="0"/>
      <p:bldP spid="29" grpId="1"/>
      <p:bldP spid="30" grpId="0"/>
      <p:bldP spid="31" grpId="0"/>
      <p:bldP spid="32" grpId="0"/>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8E8455-63BC-4007-BCE1-A8A5712169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
            <a:ext cx="1819124" cy="1364342"/>
          </a:xfrm>
          <a:prstGeom prst="rect">
            <a:avLst/>
          </a:prstGeom>
        </p:spPr>
      </p:pic>
      <p:pic>
        <p:nvPicPr>
          <p:cNvPr id="3" name="Picture 2">
            <a:extLst>
              <a:ext uri="{FF2B5EF4-FFF2-40B4-BE49-F238E27FC236}">
                <a16:creationId xmlns:a16="http://schemas.microsoft.com/office/drawing/2014/main" id="{8B97770A-2764-4175-9682-4C75D24F1C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1190"/>
          <a:stretch/>
        </p:blipFill>
        <p:spPr>
          <a:xfrm>
            <a:off x="1814285" y="1"/>
            <a:ext cx="1804610" cy="1371523"/>
          </a:xfrm>
          <a:prstGeom prst="rect">
            <a:avLst/>
          </a:prstGeom>
        </p:spPr>
      </p:pic>
      <p:pic>
        <p:nvPicPr>
          <p:cNvPr id="4" name="Picture 2">
            <a:extLst>
              <a:ext uri="{FF2B5EF4-FFF2-40B4-BE49-F238E27FC236}">
                <a16:creationId xmlns:a16="http://schemas.microsoft.com/office/drawing/2014/main" id="{F20ADD90-4ECE-471D-84AD-D4CFF73B29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8895" y="2"/>
            <a:ext cx="1838476" cy="1364342"/>
          </a:xfrm>
          <a:prstGeom prst="rect">
            <a:avLst/>
          </a:prstGeom>
        </p:spPr>
      </p:pic>
      <p:pic>
        <p:nvPicPr>
          <p:cNvPr id="5" name="Picture 1">
            <a:extLst>
              <a:ext uri="{FF2B5EF4-FFF2-40B4-BE49-F238E27FC236}">
                <a16:creationId xmlns:a16="http://schemas.microsoft.com/office/drawing/2014/main" id="{38EF0B58-881F-49CD-8351-BD5940EB7C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4445" y="2"/>
            <a:ext cx="1853381" cy="1337185"/>
          </a:xfrm>
          <a:prstGeom prst="rect">
            <a:avLst/>
          </a:prstGeom>
        </p:spPr>
      </p:pic>
      <p:pic>
        <p:nvPicPr>
          <p:cNvPr id="6" name="Picture 1">
            <a:extLst>
              <a:ext uri="{FF2B5EF4-FFF2-40B4-BE49-F238E27FC236}">
                <a16:creationId xmlns:a16="http://schemas.microsoft.com/office/drawing/2014/main" id="{DB098F00-2C5F-4373-AB25-81278F22BA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05523" y="1"/>
            <a:ext cx="1838476" cy="1339644"/>
          </a:xfrm>
          <a:prstGeom prst="rect">
            <a:avLst/>
          </a:prstGeom>
        </p:spPr>
      </p:pic>
      <p:pic>
        <p:nvPicPr>
          <p:cNvPr id="7" name="Picture 1">
            <a:extLst>
              <a:ext uri="{FF2B5EF4-FFF2-40B4-BE49-F238E27FC236}">
                <a16:creationId xmlns:a16="http://schemas.microsoft.com/office/drawing/2014/main" id="{D186E5E8-BC40-4D90-B671-2610C19490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335315"/>
            <a:ext cx="1819123" cy="1320800"/>
          </a:xfrm>
          <a:prstGeom prst="rect">
            <a:avLst/>
          </a:prstGeom>
        </p:spPr>
      </p:pic>
      <p:pic>
        <p:nvPicPr>
          <p:cNvPr id="8" name="Picture 1">
            <a:extLst>
              <a:ext uri="{FF2B5EF4-FFF2-40B4-BE49-F238E27FC236}">
                <a16:creationId xmlns:a16="http://schemas.microsoft.com/office/drawing/2014/main" id="{75EB165B-AD09-446C-89CC-7ED3B28301B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57371" y="2656305"/>
            <a:ext cx="1843314" cy="1309722"/>
          </a:xfrm>
          <a:prstGeom prst="rect">
            <a:avLst/>
          </a:prstGeom>
        </p:spPr>
      </p:pic>
      <p:pic>
        <p:nvPicPr>
          <p:cNvPr id="9" name="Picture 1">
            <a:extLst>
              <a:ext uri="{FF2B5EF4-FFF2-40B4-BE49-F238E27FC236}">
                <a16:creationId xmlns:a16="http://schemas.microsoft.com/office/drawing/2014/main" id="{AE7EF6D4-8C8F-4E62-B7D8-F9CA75EED50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258" t="3976" r="2360" b="3240"/>
          <a:stretch/>
        </p:blipFill>
        <p:spPr>
          <a:xfrm>
            <a:off x="6865256" y="5265304"/>
            <a:ext cx="2278743" cy="1592695"/>
          </a:xfrm>
          <a:prstGeom prst="rect">
            <a:avLst/>
          </a:prstGeom>
        </p:spPr>
      </p:pic>
      <p:pic>
        <p:nvPicPr>
          <p:cNvPr id="10" name="Picture 1">
            <a:extLst>
              <a:ext uri="{FF2B5EF4-FFF2-40B4-BE49-F238E27FC236}">
                <a16:creationId xmlns:a16="http://schemas.microsoft.com/office/drawing/2014/main" id="{03C4F841-9FAF-432D-B1A0-ACCD5A45260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42858" y="1335547"/>
            <a:ext cx="1828800" cy="1327826"/>
          </a:xfrm>
          <a:prstGeom prst="rect">
            <a:avLst/>
          </a:prstGeom>
        </p:spPr>
      </p:pic>
      <p:pic>
        <p:nvPicPr>
          <p:cNvPr id="11" name="Picture 1">
            <a:extLst>
              <a:ext uri="{FF2B5EF4-FFF2-40B4-BE49-F238E27FC236}">
                <a16:creationId xmlns:a16="http://schemas.microsoft.com/office/drawing/2014/main" id="{1DC353AB-3C1C-4B71-9882-DD42F5C6339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3934" r="11066"/>
          <a:stretch/>
        </p:blipFill>
        <p:spPr>
          <a:xfrm>
            <a:off x="7271657" y="1332271"/>
            <a:ext cx="1872343" cy="1338359"/>
          </a:xfrm>
          <a:prstGeom prst="rect">
            <a:avLst/>
          </a:prstGeom>
        </p:spPr>
      </p:pic>
      <p:pic>
        <p:nvPicPr>
          <p:cNvPr id="12" name="Picture 1">
            <a:extLst>
              <a:ext uri="{FF2B5EF4-FFF2-40B4-BE49-F238E27FC236}">
                <a16:creationId xmlns:a16="http://schemas.microsoft.com/office/drawing/2014/main" id="{50B945E1-5256-4D42-B365-20B94D7D372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2654710"/>
            <a:ext cx="1814286" cy="1305232"/>
          </a:xfrm>
          <a:prstGeom prst="rect">
            <a:avLst/>
          </a:prstGeom>
        </p:spPr>
      </p:pic>
      <p:pic>
        <p:nvPicPr>
          <p:cNvPr id="13" name="Picture 1">
            <a:extLst>
              <a:ext uri="{FF2B5EF4-FFF2-40B4-BE49-F238E27FC236}">
                <a16:creationId xmlns:a16="http://schemas.microsoft.com/office/drawing/2014/main" id="{D82D5BF8-DFDB-4A7A-BEB4-25E48087596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23734" y="1335314"/>
            <a:ext cx="1819124" cy="1320801"/>
          </a:xfrm>
          <a:prstGeom prst="rect">
            <a:avLst/>
          </a:prstGeom>
        </p:spPr>
      </p:pic>
      <p:pic>
        <p:nvPicPr>
          <p:cNvPr id="14" name="Picture 1">
            <a:extLst>
              <a:ext uri="{FF2B5EF4-FFF2-40B4-BE49-F238E27FC236}">
                <a16:creationId xmlns:a16="http://schemas.microsoft.com/office/drawing/2014/main" id="{D0E1BBB3-409D-4C7C-889C-B42CFE99643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14285" y="1338827"/>
            <a:ext cx="1814284" cy="1317288"/>
          </a:xfrm>
          <a:prstGeom prst="rect">
            <a:avLst/>
          </a:prstGeom>
        </p:spPr>
      </p:pic>
      <p:pic>
        <p:nvPicPr>
          <p:cNvPr id="15" name="Picture 1">
            <a:extLst>
              <a:ext uri="{FF2B5EF4-FFF2-40B4-BE49-F238E27FC236}">
                <a16:creationId xmlns:a16="http://schemas.microsoft.com/office/drawing/2014/main" id="{28DE1CF0-0991-4F56-8272-EB707BCA8387}"/>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3590" r="14464"/>
          <a:stretch/>
        </p:blipFill>
        <p:spPr>
          <a:xfrm>
            <a:off x="1806677" y="2655350"/>
            <a:ext cx="1812218" cy="1302133"/>
          </a:xfrm>
          <a:prstGeom prst="rect">
            <a:avLst/>
          </a:prstGeom>
        </p:spPr>
      </p:pic>
      <p:pic>
        <p:nvPicPr>
          <p:cNvPr id="16" name="Picture 1">
            <a:extLst>
              <a:ext uri="{FF2B5EF4-FFF2-40B4-BE49-F238E27FC236}">
                <a16:creationId xmlns:a16="http://schemas.microsoft.com/office/drawing/2014/main" id="{2DCD7BBB-DC09-4353-B74E-81DB13B44CA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300686" y="2656306"/>
            <a:ext cx="1843314" cy="1309722"/>
          </a:xfrm>
          <a:prstGeom prst="rect">
            <a:avLst/>
          </a:prstGeom>
        </p:spPr>
      </p:pic>
      <p:pic>
        <p:nvPicPr>
          <p:cNvPr id="17" name="Picture 1">
            <a:extLst>
              <a:ext uri="{FF2B5EF4-FFF2-40B4-BE49-F238E27FC236}">
                <a16:creationId xmlns:a16="http://schemas.microsoft.com/office/drawing/2014/main" id="{E29D9670-2255-494B-8CCE-062A46749B9D}"/>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r="1188"/>
          <a:stretch/>
        </p:blipFill>
        <p:spPr>
          <a:xfrm rot="16200000">
            <a:off x="3884990" y="2390018"/>
            <a:ext cx="1306286" cy="1838477"/>
          </a:xfrm>
          <a:prstGeom prst="rect">
            <a:avLst/>
          </a:prstGeom>
        </p:spPr>
      </p:pic>
      <p:pic>
        <p:nvPicPr>
          <p:cNvPr id="18" name="Picture 1">
            <a:extLst>
              <a:ext uri="{FF2B5EF4-FFF2-40B4-BE49-F238E27FC236}">
                <a16:creationId xmlns:a16="http://schemas.microsoft.com/office/drawing/2014/main" id="{FB7571B8-5DFE-4CDF-A1DD-96ADE20C106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785258" y="3951062"/>
            <a:ext cx="1843314" cy="1324880"/>
          </a:xfrm>
          <a:prstGeom prst="rect">
            <a:avLst/>
          </a:prstGeom>
        </p:spPr>
      </p:pic>
      <p:pic>
        <p:nvPicPr>
          <p:cNvPr id="19" name="Picture 2">
            <a:extLst>
              <a:ext uri="{FF2B5EF4-FFF2-40B4-BE49-F238E27FC236}">
                <a16:creationId xmlns:a16="http://schemas.microsoft.com/office/drawing/2014/main" id="{5AC3E22A-5157-432C-A521-2374BEC7989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0" y="3950758"/>
            <a:ext cx="1785257" cy="1317927"/>
          </a:xfrm>
          <a:prstGeom prst="rect">
            <a:avLst/>
          </a:prstGeom>
        </p:spPr>
      </p:pic>
      <p:pic>
        <p:nvPicPr>
          <p:cNvPr id="20" name="Picture 1">
            <a:extLst>
              <a:ext uri="{FF2B5EF4-FFF2-40B4-BE49-F238E27FC236}">
                <a16:creationId xmlns:a16="http://schemas.microsoft.com/office/drawing/2014/main" id="{BA142BAF-FFCA-470A-B136-8FAF2B82A0F1}"/>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3099" r="8629"/>
          <a:stretch/>
        </p:blipFill>
        <p:spPr>
          <a:xfrm>
            <a:off x="3628572" y="3947886"/>
            <a:ext cx="1857830" cy="1335314"/>
          </a:xfrm>
          <a:prstGeom prst="rect">
            <a:avLst/>
          </a:prstGeom>
        </p:spPr>
      </p:pic>
      <p:pic>
        <p:nvPicPr>
          <p:cNvPr id="21" name="Picture 1">
            <a:extLst>
              <a:ext uri="{FF2B5EF4-FFF2-40B4-BE49-F238E27FC236}">
                <a16:creationId xmlns:a16="http://schemas.microsoft.com/office/drawing/2014/main" id="{1B29F560-A82D-4E6F-99AC-7A6DF0D7B27E}"/>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486399" y="3952768"/>
            <a:ext cx="1799769" cy="1330431"/>
          </a:xfrm>
          <a:prstGeom prst="rect">
            <a:avLst/>
          </a:prstGeom>
        </p:spPr>
      </p:pic>
      <p:pic>
        <p:nvPicPr>
          <p:cNvPr id="22" name="Picture 1">
            <a:extLst>
              <a:ext uri="{FF2B5EF4-FFF2-40B4-BE49-F238E27FC236}">
                <a16:creationId xmlns:a16="http://schemas.microsoft.com/office/drawing/2014/main" id="{4E437EB1-A473-4A9F-9D83-4F793086E63F}"/>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 y="5265304"/>
            <a:ext cx="2278742" cy="1592696"/>
          </a:xfrm>
          <a:prstGeom prst="rect">
            <a:avLst/>
          </a:prstGeom>
        </p:spPr>
      </p:pic>
      <p:pic>
        <p:nvPicPr>
          <p:cNvPr id="23" name="Picture 1">
            <a:extLst>
              <a:ext uri="{FF2B5EF4-FFF2-40B4-BE49-F238E27FC236}">
                <a16:creationId xmlns:a16="http://schemas.microsoft.com/office/drawing/2014/main" id="{23BD7E69-CC68-4486-83D2-1F3C7EACF6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269067" y="5268686"/>
            <a:ext cx="2273905" cy="1589313"/>
          </a:xfrm>
          <a:prstGeom prst="rect">
            <a:avLst/>
          </a:prstGeom>
        </p:spPr>
      </p:pic>
      <p:pic>
        <p:nvPicPr>
          <p:cNvPr id="25" name="Picture 1">
            <a:extLst>
              <a:ext uri="{FF2B5EF4-FFF2-40B4-BE49-F238E27FC236}">
                <a16:creationId xmlns:a16="http://schemas.microsoft.com/office/drawing/2014/main" id="{C7FFB6D4-1677-45FA-B357-63932FD80C3D}"/>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b="17755"/>
          <a:stretch/>
        </p:blipFill>
        <p:spPr>
          <a:xfrm>
            <a:off x="7286171" y="3947887"/>
            <a:ext cx="1857829" cy="1335312"/>
          </a:xfrm>
          <a:prstGeom prst="rect">
            <a:avLst/>
          </a:prstGeom>
        </p:spPr>
      </p:pic>
      <p:pic>
        <p:nvPicPr>
          <p:cNvPr id="24" name="Picture 1">
            <a:extLst>
              <a:ext uri="{FF2B5EF4-FFF2-40B4-BE49-F238E27FC236}">
                <a16:creationId xmlns:a16="http://schemas.microsoft.com/office/drawing/2014/main" id="{517D2704-6849-4FDE-8291-A27E934D9707}"/>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542970" y="5268686"/>
            <a:ext cx="2322287" cy="1589313"/>
          </a:xfrm>
          <a:prstGeom prst="rect">
            <a:avLst/>
          </a:prstGeom>
        </p:spPr>
      </p:pic>
    </p:spTree>
    <p:extLst>
      <p:ext uri="{BB962C8B-B14F-4D97-AF65-F5344CB8AC3E}">
        <p14:creationId xmlns:p14="http://schemas.microsoft.com/office/powerpoint/2010/main" val="465552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7755"/>
          <a:stretch/>
        </p:blipFill>
        <p:spPr>
          <a:xfrm>
            <a:off x="0" y="-1"/>
            <a:ext cx="9144000" cy="6858001"/>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Do unto others as you would have them do to you</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Laws: Love the Lord with your all &amp; neighbor as self</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On these 2 laws hang all the Law and the Prophets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Esteem others better than self</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Whoever hates one is a murderer / no eternal life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What comes out of one is what defiles one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Shun immoral unless repentance turns then forgive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Law: he who loves God must love his brother also</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Let love be without hypocrisy serving the Lord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Show yourself a pattern of good works free of guilt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Honor all people. Love the brotherhood. Fear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Draw near to God w/true heart in full assurance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Willfully sinning after knowing His truth condemns</a:t>
            </a:r>
          </a:p>
        </p:txBody>
      </p:sp>
      <p:sp>
        <p:nvSpPr>
          <p:cNvPr id="5" name="Rectangle 4"/>
          <p:cNvSpPr>
            <a:spLocks noChangeArrowheads="1"/>
          </p:cNvSpPr>
          <p:nvPr/>
        </p:nvSpPr>
        <p:spPr bwMode="auto">
          <a:xfrm rot="21098712">
            <a:off x="563707" y="1191297"/>
            <a:ext cx="8151068" cy="4505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0000" b="1" spc="50" dirty="0">
                <a:ln w="11430"/>
                <a:blipFill>
                  <a:blip r:embed="rId4"/>
                  <a:stretch>
                    <a:fillRect/>
                  </a:stretch>
                </a:blipFill>
                <a:effectLst>
                  <a:glow rad="76200">
                    <a:srgbClr val="996633"/>
                  </a:glow>
                  <a:outerShdw blurRad="76200" dist="50800" dir="5400000" algn="tl" rotWithShape="0">
                    <a:srgbClr val="000000">
                      <a:alpha val="65000"/>
                    </a:srgbClr>
                  </a:outerShdw>
                </a:effectLst>
                <a:latin typeface="Calibri" panose="020F0502020204030204" pitchFamily="34" charset="0"/>
              </a:rPr>
              <a:t>Life is in God over contempt for others</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childTnLst>
                          </p:cTn>
                        </p:par>
                        <p:par>
                          <p:cTn id="96" fill="hold">
                            <p:stCondLst>
                              <p:cond delay="500"/>
                            </p:stCondLst>
                            <p:childTnLst>
                              <p:par>
                                <p:cTn id="97" presetID="0" presetClass="entr" presetSubtype="0" fill="hold" grpId="0" nodeType="afterEffect">
                                  <p:stCondLst>
                                    <p:cond delay="100"/>
                                  </p:stCondLst>
                                  <p:childTnLst>
                                    <p:set>
                                      <p:cBhvr>
                                        <p:cTn id="98" dur="1" fill="hold">
                                          <p:stCondLst>
                                            <p:cond delay="0"/>
                                          </p:stCondLst>
                                        </p:cTn>
                                        <p:tgtEl>
                                          <p:spTgt spid="5"/>
                                        </p:tgtEl>
                                        <p:attrNameLst>
                                          <p:attrName>style.visibility</p:attrName>
                                        </p:attrNameLst>
                                      </p:cBhvr>
                                      <p:to>
                                        <p:strVal val="visible"/>
                                      </p:to>
                                    </p:set>
                                    <p:animEffect transition="in" filter="dissolve">
                                      <p:cBhvr>
                                        <p:cTn id="99" dur="1250">
                                          <p:stCondLst>
                                            <p:cond delay="0"/>
                                          </p:stCondLst>
                                        </p:cTn>
                                        <p:tgtEl>
                                          <p:spTgt spid="5"/>
                                        </p:tgtEl>
                                      </p:cBhvr>
                                    </p:animEffect>
                                    <p:anim to="" calcmode="lin" valueType="num">
                                      <p:cBhvr>
                                        <p:cTn id="100"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1"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2" fill="hold">
                      <p:stCondLst>
                        <p:cond delay="indefinite"/>
                      </p:stCondLst>
                      <p:childTnLst>
                        <p:par>
                          <p:cTn id="103" fill="hold">
                            <p:stCondLst>
                              <p:cond delay="0"/>
                            </p:stCondLst>
                            <p:childTnLst>
                              <p:par>
                                <p:cTn id="104" presetID="3" presetClass="emph" presetSubtype="10" fill="hold" grpId="1" nodeType="clickEffect">
                                  <p:stCondLst>
                                    <p:cond delay="0"/>
                                  </p:stCondLst>
                                  <p:childTnLst>
                                    <p:animClr clrSpc="hsl" dir="ccw">
                                      <p:cBhvr override="childStyle">
                                        <p:cTn id="105" dur="2000" fill="hold"/>
                                        <p:tgtEl>
                                          <p:spTgt spid="4">
                                            <p:txEl>
                                              <p:pRg st="0" end="0"/>
                                            </p:txEl>
                                          </p:spTgt>
                                        </p:tgtEl>
                                        <p:attrNameLst>
                                          <p:attrName>style.color</p:attrName>
                                        </p:attrNameLst>
                                      </p:cBhvr>
                                      <p:to>
                                        <a:srgbClr val="FFFF00"/>
                                      </p:to>
                                    </p:animClr>
                                  </p:childTnLst>
                                </p:cTn>
                              </p:par>
                              <p:par>
                                <p:cTn id="106" presetID="3" presetClass="emph" presetSubtype="10" fill="hold" grpId="1" nodeType="withEffect">
                                  <p:stCondLst>
                                    <p:cond delay="0"/>
                                  </p:stCondLst>
                                  <p:childTnLst>
                                    <p:animClr clrSpc="hsl" dir="ccw">
                                      <p:cBhvr override="childStyle">
                                        <p:cTn id="107" dur="2000" fill="hold"/>
                                        <p:tgtEl>
                                          <p:spTgt spid="4">
                                            <p:txEl>
                                              <p:pRg st="1" end="1"/>
                                            </p:txEl>
                                          </p:spTgt>
                                        </p:tgtEl>
                                        <p:attrNameLst>
                                          <p:attrName>style.color</p:attrName>
                                        </p:attrNameLst>
                                      </p:cBhvr>
                                      <p:to>
                                        <a:srgbClr val="FFFF00"/>
                                      </p:to>
                                    </p:animClr>
                                  </p:childTnLst>
                                </p:cTn>
                              </p:par>
                              <p:par>
                                <p:cTn id="108" presetID="3" presetClass="emph" presetSubtype="10" fill="hold" grpId="1" nodeType="withEffect">
                                  <p:stCondLst>
                                    <p:cond delay="0"/>
                                  </p:stCondLst>
                                  <p:childTnLst>
                                    <p:animClr clrSpc="hsl" dir="ccw">
                                      <p:cBhvr override="childStyle">
                                        <p:cTn id="109" dur="2000" fill="hold"/>
                                        <p:tgtEl>
                                          <p:spTgt spid="4">
                                            <p:txEl>
                                              <p:pRg st="2" end="2"/>
                                            </p:txEl>
                                          </p:spTgt>
                                        </p:tgtEl>
                                        <p:attrNameLst>
                                          <p:attrName>style.color</p:attrName>
                                        </p:attrNameLst>
                                      </p:cBhvr>
                                      <p:to>
                                        <a:srgbClr val="FFFF00"/>
                                      </p:to>
                                    </p:animClr>
                                  </p:childTnLst>
                                </p:cTn>
                              </p:par>
                              <p:par>
                                <p:cTn id="110" presetID="3" presetClass="emph" presetSubtype="10" fill="hold" grpId="1" nodeType="withEffect">
                                  <p:stCondLst>
                                    <p:cond delay="0"/>
                                  </p:stCondLst>
                                  <p:childTnLst>
                                    <p:animClr clrSpc="hsl" dir="ccw">
                                      <p:cBhvr override="childStyle">
                                        <p:cTn id="111" dur="2000" fill="hold"/>
                                        <p:tgtEl>
                                          <p:spTgt spid="4">
                                            <p:txEl>
                                              <p:pRg st="3" end="3"/>
                                            </p:txEl>
                                          </p:spTgt>
                                        </p:tgtEl>
                                        <p:attrNameLst>
                                          <p:attrName>style.color</p:attrName>
                                        </p:attrNameLst>
                                      </p:cBhvr>
                                      <p:to>
                                        <a:srgbClr val="FFFF00"/>
                                      </p:to>
                                    </p:animClr>
                                  </p:childTnLst>
                                </p:cTn>
                              </p:par>
                              <p:par>
                                <p:cTn id="112" presetID="3" presetClass="emph" presetSubtype="10" fill="hold" grpId="1" nodeType="withEffect">
                                  <p:stCondLst>
                                    <p:cond delay="0"/>
                                  </p:stCondLst>
                                  <p:childTnLst>
                                    <p:animClr clrSpc="hsl" dir="ccw">
                                      <p:cBhvr override="childStyle">
                                        <p:cTn id="113" dur="2000" fill="hold"/>
                                        <p:tgtEl>
                                          <p:spTgt spid="4">
                                            <p:txEl>
                                              <p:pRg st="4" end="4"/>
                                            </p:txEl>
                                          </p:spTgt>
                                        </p:tgtEl>
                                        <p:attrNameLst>
                                          <p:attrName>style.color</p:attrName>
                                        </p:attrNameLst>
                                      </p:cBhvr>
                                      <p:to>
                                        <a:srgbClr val="FFFF00"/>
                                      </p:to>
                                    </p:animClr>
                                  </p:childTnLst>
                                </p:cTn>
                              </p:par>
                              <p:par>
                                <p:cTn id="114" presetID="3" presetClass="emph" presetSubtype="10" fill="hold" grpId="1" nodeType="withEffect">
                                  <p:stCondLst>
                                    <p:cond delay="0"/>
                                  </p:stCondLst>
                                  <p:childTnLst>
                                    <p:animClr clrSpc="hsl" dir="ccw">
                                      <p:cBhvr override="childStyle">
                                        <p:cTn id="115" dur="2000" fill="hold"/>
                                        <p:tgtEl>
                                          <p:spTgt spid="4">
                                            <p:txEl>
                                              <p:pRg st="5" end="5"/>
                                            </p:txEl>
                                          </p:spTgt>
                                        </p:tgtEl>
                                        <p:attrNameLst>
                                          <p:attrName>style.color</p:attrName>
                                        </p:attrNameLst>
                                      </p:cBhvr>
                                      <p:to>
                                        <a:srgbClr val="FFFF00"/>
                                      </p:to>
                                    </p:animClr>
                                  </p:childTnLst>
                                </p:cTn>
                              </p:par>
                              <p:par>
                                <p:cTn id="116" presetID="3" presetClass="emph" presetSubtype="10" fill="hold" grpId="1" nodeType="withEffect">
                                  <p:stCondLst>
                                    <p:cond delay="0"/>
                                  </p:stCondLst>
                                  <p:childTnLst>
                                    <p:animClr clrSpc="hsl" dir="ccw">
                                      <p:cBhvr override="childStyle">
                                        <p:cTn id="117" dur="2000" fill="hold"/>
                                        <p:tgtEl>
                                          <p:spTgt spid="4">
                                            <p:txEl>
                                              <p:pRg st="6" end="6"/>
                                            </p:txEl>
                                          </p:spTgt>
                                        </p:tgtEl>
                                        <p:attrNameLst>
                                          <p:attrName>style.color</p:attrName>
                                        </p:attrNameLst>
                                      </p:cBhvr>
                                      <p:to>
                                        <a:srgbClr val="FFFF00"/>
                                      </p:to>
                                    </p:animClr>
                                  </p:childTnLst>
                                </p:cTn>
                              </p:par>
                              <p:par>
                                <p:cTn id="118" presetID="3" presetClass="emph" presetSubtype="10" fill="hold" grpId="1" nodeType="withEffect">
                                  <p:stCondLst>
                                    <p:cond delay="0"/>
                                  </p:stCondLst>
                                  <p:childTnLst>
                                    <p:animClr clrSpc="hsl" dir="ccw">
                                      <p:cBhvr override="childStyle">
                                        <p:cTn id="119" dur="2000" fill="hold"/>
                                        <p:tgtEl>
                                          <p:spTgt spid="4">
                                            <p:txEl>
                                              <p:pRg st="7" end="7"/>
                                            </p:txEl>
                                          </p:spTgt>
                                        </p:tgtEl>
                                        <p:attrNameLst>
                                          <p:attrName>style.color</p:attrName>
                                        </p:attrNameLst>
                                      </p:cBhvr>
                                      <p:to>
                                        <a:srgbClr val="FFFF00"/>
                                      </p:to>
                                    </p:animClr>
                                  </p:childTnLst>
                                </p:cTn>
                              </p:par>
                              <p:par>
                                <p:cTn id="120" presetID="3" presetClass="emph" presetSubtype="10" fill="hold" grpId="1" nodeType="withEffect">
                                  <p:stCondLst>
                                    <p:cond delay="0"/>
                                  </p:stCondLst>
                                  <p:childTnLst>
                                    <p:animClr clrSpc="hsl" dir="ccw">
                                      <p:cBhvr override="childStyle">
                                        <p:cTn id="121" dur="2000" fill="hold"/>
                                        <p:tgtEl>
                                          <p:spTgt spid="4">
                                            <p:txEl>
                                              <p:pRg st="8" end="8"/>
                                            </p:txEl>
                                          </p:spTgt>
                                        </p:tgtEl>
                                        <p:attrNameLst>
                                          <p:attrName>style.color</p:attrName>
                                        </p:attrNameLst>
                                      </p:cBhvr>
                                      <p:to>
                                        <a:srgbClr val="FFFF00"/>
                                      </p:to>
                                    </p:animClr>
                                  </p:childTnLst>
                                </p:cTn>
                              </p:par>
                              <p:par>
                                <p:cTn id="122" presetID="3" presetClass="emph" presetSubtype="10" fill="hold" grpId="1" nodeType="withEffect">
                                  <p:stCondLst>
                                    <p:cond delay="0"/>
                                  </p:stCondLst>
                                  <p:childTnLst>
                                    <p:animClr clrSpc="hsl" dir="ccw">
                                      <p:cBhvr override="childStyle">
                                        <p:cTn id="123" dur="2000" fill="hold"/>
                                        <p:tgtEl>
                                          <p:spTgt spid="4">
                                            <p:txEl>
                                              <p:pRg st="9" end="9"/>
                                            </p:txEl>
                                          </p:spTgt>
                                        </p:tgtEl>
                                        <p:attrNameLst>
                                          <p:attrName>style.color</p:attrName>
                                        </p:attrNameLst>
                                      </p:cBhvr>
                                      <p:to>
                                        <a:srgbClr val="FFFF00"/>
                                      </p:to>
                                    </p:animClr>
                                  </p:childTnLst>
                                </p:cTn>
                              </p:par>
                              <p:par>
                                <p:cTn id="124" presetID="3" presetClass="emph" presetSubtype="10" fill="hold" grpId="1" nodeType="withEffect">
                                  <p:stCondLst>
                                    <p:cond delay="0"/>
                                  </p:stCondLst>
                                  <p:childTnLst>
                                    <p:animClr clrSpc="hsl" dir="ccw">
                                      <p:cBhvr override="childStyle">
                                        <p:cTn id="125" dur="2000" fill="hold"/>
                                        <p:tgtEl>
                                          <p:spTgt spid="4">
                                            <p:txEl>
                                              <p:pRg st="10" end="10"/>
                                            </p:txEl>
                                          </p:spTgt>
                                        </p:tgtEl>
                                        <p:attrNameLst>
                                          <p:attrName>style.color</p:attrName>
                                        </p:attrNameLst>
                                      </p:cBhvr>
                                      <p:to>
                                        <a:srgbClr val="FFFF00"/>
                                      </p:to>
                                    </p:animClr>
                                  </p:childTnLst>
                                </p:cTn>
                              </p:par>
                              <p:par>
                                <p:cTn id="126" presetID="3" presetClass="emph" presetSubtype="10" fill="hold" grpId="1" nodeType="withEffect">
                                  <p:stCondLst>
                                    <p:cond delay="0"/>
                                  </p:stCondLst>
                                  <p:childTnLst>
                                    <p:animClr clrSpc="hsl" dir="ccw">
                                      <p:cBhvr override="childStyle">
                                        <p:cTn id="127" dur="2000" fill="hold"/>
                                        <p:tgtEl>
                                          <p:spTgt spid="4">
                                            <p:txEl>
                                              <p:pRg st="11" end="11"/>
                                            </p:txEl>
                                          </p:spTgt>
                                        </p:tgtEl>
                                        <p:attrNameLst>
                                          <p:attrName>style.color</p:attrName>
                                        </p:attrNameLst>
                                      </p:cBhvr>
                                      <p:to>
                                        <a:srgbClr val="FFFF00"/>
                                      </p:to>
                                    </p:animClr>
                                  </p:childTnLst>
                                </p:cTn>
                              </p:par>
                              <p:par>
                                <p:cTn id="128" presetID="3" presetClass="emph" presetSubtype="10" fill="hold" grpId="1" nodeType="withEffect">
                                  <p:stCondLst>
                                    <p:cond delay="0"/>
                                  </p:stCondLst>
                                  <p:childTnLst>
                                    <p:animClr clrSpc="hsl" dir="ccw">
                                      <p:cBhvr override="childStyle">
                                        <p:cTn id="129" dur="2000" fill="hold"/>
                                        <p:tgtEl>
                                          <p:spTgt spid="4">
                                            <p:txEl>
                                              <p:pRg st="12" end="12"/>
                                            </p:txEl>
                                          </p:spTgt>
                                        </p:tgtEl>
                                        <p:attrNameLst>
                                          <p:attrName>style.color</p:attrName>
                                        </p:attrNameLst>
                                      </p:cBhvr>
                                      <p:to>
                                        <a:srgbClr val="FFFF00"/>
                                      </p:to>
                                    </p:animClr>
                                  </p:childTnLst>
                                </p:cTn>
                              </p:par>
                            </p:childTnLst>
                          </p:cTn>
                        </p:par>
                        <p:par>
                          <p:cTn id="130" fill="hold">
                            <p:stCondLst>
                              <p:cond delay="2000"/>
                            </p:stCondLst>
                            <p:childTnLst>
                              <p:par>
                                <p:cTn id="131" presetID="0" presetClass="exit" presetSubtype="0" fill="hold" grpId="1" nodeType="afterEffect">
                                  <p:stCondLst>
                                    <p:cond delay="300"/>
                                  </p:stCondLst>
                                  <p:childTnLst>
                                    <p:set>
                                      <p:cBhvr>
                                        <p:cTn id="132" dur="1" fill="hold">
                                          <p:stCondLst>
                                            <p:cond delay="1749"/>
                                          </p:stCondLst>
                                        </p:cTn>
                                        <p:tgtEl>
                                          <p:spTgt spid="5"/>
                                        </p:tgtEl>
                                        <p:attrNameLst>
                                          <p:attrName>style.visibility</p:attrName>
                                        </p:attrNameLst>
                                      </p:cBhvr>
                                      <p:to>
                                        <p:strVal val="hidden"/>
                                      </p:to>
                                    </p:set>
                                    <p:animEffect transition="out" filter="dissolve">
                                      <p:cBhvr>
                                        <p:cTn id="133" dur="1750">
                                          <p:stCondLst>
                                            <p:cond delay="0"/>
                                          </p:stCondLst>
                                        </p:cTn>
                                        <p:tgtEl>
                                          <p:spTgt spid="5"/>
                                        </p:tgtEl>
                                      </p:cBhvr>
                                    </p:animEffect>
                                    <p:anim to="" calcmode="lin" valueType="num">
                                      <p:cBhvr>
                                        <p:cTn id="134" dur="175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5" dur="175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6" fill="hold">
                            <p:stCondLst>
                              <p:cond delay="4050"/>
                            </p:stCondLst>
                            <p:childTnLst>
                              <p:par>
                                <p:cTn id="137" presetID="23" presetClass="exit" presetSubtype="32" fill="hold" nodeType="afterEffect">
                                  <p:stCondLst>
                                    <p:cond delay="0"/>
                                  </p:stCondLst>
                                  <p:childTnLst>
                                    <p:anim calcmode="lin" valueType="num">
                                      <p:cBhvr>
                                        <p:cTn id="138" dur="1750"/>
                                        <p:tgtEl>
                                          <p:spTgt spid="4">
                                            <p:txEl>
                                              <p:pRg st="0" end="0"/>
                                            </p:txEl>
                                          </p:spTgt>
                                        </p:tgtEl>
                                        <p:attrNameLst>
                                          <p:attrName>ppt_w</p:attrName>
                                        </p:attrNameLst>
                                      </p:cBhvr>
                                      <p:tavLst>
                                        <p:tav tm="0">
                                          <p:val>
                                            <p:strVal val="ppt_w"/>
                                          </p:val>
                                        </p:tav>
                                        <p:tav tm="100000">
                                          <p:val>
                                            <p:fltVal val="0"/>
                                          </p:val>
                                        </p:tav>
                                      </p:tavLst>
                                    </p:anim>
                                    <p:anim calcmode="lin" valueType="num">
                                      <p:cBhvr>
                                        <p:cTn id="139" dur="1750"/>
                                        <p:tgtEl>
                                          <p:spTgt spid="4">
                                            <p:txEl>
                                              <p:pRg st="0" end="0"/>
                                            </p:txEl>
                                          </p:spTgt>
                                        </p:tgtEl>
                                        <p:attrNameLst>
                                          <p:attrName>ppt_h</p:attrName>
                                        </p:attrNameLst>
                                      </p:cBhvr>
                                      <p:tavLst>
                                        <p:tav tm="0">
                                          <p:val>
                                            <p:strVal val="ppt_h"/>
                                          </p:val>
                                        </p:tav>
                                        <p:tav tm="100000">
                                          <p:val>
                                            <p:fltVal val="0"/>
                                          </p:val>
                                        </p:tav>
                                      </p:tavLst>
                                    </p:anim>
                                    <p:set>
                                      <p:cBhvr>
                                        <p:cTn id="140" dur="1" fill="hold">
                                          <p:stCondLst>
                                            <p:cond delay="1749"/>
                                          </p:stCondLst>
                                        </p:cTn>
                                        <p:tgtEl>
                                          <p:spTgt spid="4">
                                            <p:txEl>
                                              <p:pRg st="0" end="0"/>
                                            </p:txEl>
                                          </p:spTgt>
                                        </p:tgtEl>
                                        <p:attrNameLst>
                                          <p:attrName>style.visibility</p:attrName>
                                        </p:attrNameLst>
                                      </p:cBhvr>
                                      <p:to>
                                        <p:strVal val="hidden"/>
                                      </p:to>
                                    </p:set>
                                  </p:childTnLst>
                                </p:cTn>
                              </p:par>
                              <p:par>
                                <p:cTn id="141" presetID="23" presetClass="exit" presetSubtype="32" fill="hold" nodeType="withEffect">
                                  <p:stCondLst>
                                    <p:cond delay="0"/>
                                  </p:stCondLst>
                                  <p:childTnLst>
                                    <p:anim calcmode="lin" valueType="num">
                                      <p:cBhvr>
                                        <p:cTn id="142" dur="1750"/>
                                        <p:tgtEl>
                                          <p:spTgt spid="4">
                                            <p:txEl>
                                              <p:pRg st="1" end="1"/>
                                            </p:txEl>
                                          </p:spTgt>
                                        </p:tgtEl>
                                        <p:attrNameLst>
                                          <p:attrName>ppt_w</p:attrName>
                                        </p:attrNameLst>
                                      </p:cBhvr>
                                      <p:tavLst>
                                        <p:tav tm="0">
                                          <p:val>
                                            <p:strVal val="ppt_w"/>
                                          </p:val>
                                        </p:tav>
                                        <p:tav tm="100000">
                                          <p:val>
                                            <p:fltVal val="0"/>
                                          </p:val>
                                        </p:tav>
                                      </p:tavLst>
                                    </p:anim>
                                    <p:anim calcmode="lin" valueType="num">
                                      <p:cBhvr>
                                        <p:cTn id="143" dur="1750"/>
                                        <p:tgtEl>
                                          <p:spTgt spid="4">
                                            <p:txEl>
                                              <p:pRg st="1" end="1"/>
                                            </p:txEl>
                                          </p:spTgt>
                                        </p:tgtEl>
                                        <p:attrNameLst>
                                          <p:attrName>ppt_h</p:attrName>
                                        </p:attrNameLst>
                                      </p:cBhvr>
                                      <p:tavLst>
                                        <p:tav tm="0">
                                          <p:val>
                                            <p:strVal val="ppt_h"/>
                                          </p:val>
                                        </p:tav>
                                        <p:tav tm="100000">
                                          <p:val>
                                            <p:fltVal val="0"/>
                                          </p:val>
                                        </p:tav>
                                      </p:tavLst>
                                    </p:anim>
                                    <p:set>
                                      <p:cBhvr>
                                        <p:cTn id="144" dur="1" fill="hold">
                                          <p:stCondLst>
                                            <p:cond delay="1749"/>
                                          </p:stCondLst>
                                        </p:cTn>
                                        <p:tgtEl>
                                          <p:spTgt spid="4">
                                            <p:txEl>
                                              <p:pRg st="1" end="1"/>
                                            </p:txEl>
                                          </p:spTgt>
                                        </p:tgtEl>
                                        <p:attrNameLst>
                                          <p:attrName>style.visibility</p:attrName>
                                        </p:attrNameLst>
                                      </p:cBhvr>
                                      <p:to>
                                        <p:strVal val="hidden"/>
                                      </p:to>
                                    </p:set>
                                  </p:childTnLst>
                                </p:cTn>
                              </p:par>
                              <p:par>
                                <p:cTn id="145" presetID="23" presetClass="exit" presetSubtype="32" fill="hold" nodeType="withEffect">
                                  <p:stCondLst>
                                    <p:cond delay="0"/>
                                  </p:stCondLst>
                                  <p:childTnLst>
                                    <p:anim calcmode="lin" valueType="num">
                                      <p:cBhvr>
                                        <p:cTn id="146" dur="1750"/>
                                        <p:tgtEl>
                                          <p:spTgt spid="4">
                                            <p:txEl>
                                              <p:pRg st="2" end="2"/>
                                            </p:txEl>
                                          </p:spTgt>
                                        </p:tgtEl>
                                        <p:attrNameLst>
                                          <p:attrName>ppt_w</p:attrName>
                                        </p:attrNameLst>
                                      </p:cBhvr>
                                      <p:tavLst>
                                        <p:tav tm="0">
                                          <p:val>
                                            <p:strVal val="ppt_w"/>
                                          </p:val>
                                        </p:tav>
                                        <p:tav tm="100000">
                                          <p:val>
                                            <p:fltVal val="0"/>
                                          </p:val>
                                        </p:tav>
                                      </p:tavLst>
                                    </p:anim>
                                    <p:anim calcmode="lin" valueType="num">
                                      <p:cBhvr>
                                        <p:cTn id="147" dur="1750"/>
                                        <p:tgtEl>
                                          <p:spTgt spid="4">
                                            <p:txEl>
                                              <p:pRg st="2" end="2"/>
                                            </p:txEl>
                                          </p:spTgt>
                                        </p:tgtEl>
                                        <p:attrNameLst>
                                          <p:attrName>ppt_h</p:attrName>
                                        </p:attrNameLst>
                                      </p:cBhvr>
                                      <p:tavLst>
                                        <p:tav tm="0">
                                          <p:val>
                                            <p:strVal val="ppt_h"/>
                                          </p:val>
                                        </p:tav>
                                        <p:tav tm="100000">
                                          <p:val>
                                            <p:fltVal val="0"/>
                                          </p:val>
                                        </p:tav>
                                      </p:tavLst>
                                    </p:anim>
                                    <p:set>
                                      <p:cBhvr>
                                        <p:cTn id="148" dur="1" fill="hold">
                                          <p:stCondLst>
                                            <p:cond delay="1749"/>
                                          </p:stCondLst>
                                        </p:cTn>
                                        <p:tgtEl>
                                          <p:spTgt spid="4">
                                            <p:txEl>
                                              <p:pRg st="2" end="2"/>
                                            </p:txEl>
                                          </p:spTgt>
                                        </p:tgtEl>
                                        <p:attrNameLst>
                                          <p:attrName>style.visibility</p:attrName>
                                        </p:attrNameLst>
                                      </p:cBhvr>
                                      <p:to>
                                        <p:strVal val="hidden"/>
                                      </p:to>
                                    </p:set>
                                  </p:childTnLst>
                                </p:cTn>
                              </p:par>
                              <p:par>
                                <p:cTn id="149" presetID="23" presetClass="exit" presetSubtype="32" fill="hold" nodeType="withEffect">
                                  <p:stCondLst>
                                    <p:cond delay="0"/>
                                  </p:stCondLst>
                                  <p:childTnLst>
                                    <p:anim calcmode="lin" valueType="num">
                                      <p:cBhvr>
                                        <p:cTn id="150" dur="1750"/>
                                        <p:tgtEl>
                                          <p:spTgt spid="4">
                                            <p:txEl>
                                              <p:pRg st="3" end="3"/>
                                            </p:txEl>
                                          </p:spTgt>
                                        </p:tgtEl>
                                        <p:attrNameLst>
                                          <p:attrName>ppt_w</p:attrName>
                                        </p:attrNameLst>
                                      </p:cBhvr>
                                      <p:tavLst>
                                        <p:tav tm="0">
                                          <p:val>
                                            <p:strVal val="ppt_w"/>
                                          </p:val>
                                        </p:tav>
                                        <p:tav tm="100000">
                                          <p:val>
                                            <p:fltVal val="0"/>
                                          </p:val>
                                        </p:tav>
                                      </p:tavLst>
                                    </p:anim>
                                    <p:anim calcmode="lin" valueType="num">
                                      <p:cBhvr>
                                        <p:cTn id="151" dur="1750"/>
                                        <p:tgtEl>
                                          <p:spTgt spid="4">
                                            <p:txEl>
                                              <p:pRg st="3" end="3"/>
                                            </p:txEl>
                                          </p:spTgt>
                                        </p:tgtEl>
                                        <p:attrNameLst>
                                          <p:attrName>ppt_h</p:attrName>
                                        </p:attrNameLst>
                                      </p:cBhvr>
                                      <p:tavLst>
                                        <p:tav tm="0">
                                          <p:val>
                                            <p:strVal val="ppt_h"/>
                                          </p:val>
                                        </p:tav>
                                        <p:tav tm="100000">
                                          <p:val>
                                            <p:fltVal val="0"/>
                                          </p:val>
                                        </p:tav>
                                      </p:tavLst>
                                    </p:anim>
                                    <p:set>
                                      <p:cBhvr>
                                        <p:cTn id="152" dur="1" fill="hold">
                                          <p:stCondLst>
                                            <p:cond delay="1749"/>
                                          </p:stCondLst>
                                        </p:cTn>
                                        <p:tgtEl>
                                          <p:spTgt spid="4">
                                            <p:txEl>
                                              <p:pRg st="3" end="3"/>
                                            </p:txEl>
                                          </p:spTgt>
                                        </p:tgtEl>
                                        <p:attrNameLst>
                                          <p:attrName>style.visibility</p:attrName>
                                        </p:attrNameLst>
                                      </p:cBhvr>
                                      <p:to>
                                        <p:strVal val="hidden"/>
                                      </p:to>
                                    </p:set>
                                  </p:childTnLst>
                                </p:cTn>
                              </p:par>
                              <p:par>
                                <p:cTn id="153" presetID="23" presetClass="exit" presetSubtype="32" fill="hold" nodeType="withEffect">
                                  <p:stCondLst>
                                    <p:cond delay="0"/>
                                  </p:stCondLst>
                                  <p:childTnLst>
                                    <p:anim calcmode="lin" valueType="num">
                                      <p:cBhvr>
                                        <p:cTn id="154" dur="1750"/>
                                        <p:tgtEl>
                                          <p:spTgt spid="4">
                                            <p:txEl>
                                              <p:pRg st="4" end="4"/>
                                            </p:txEl>
                                          </p:spTgt>
                                        </p:tgtEl>
                                        <p:attrNameLst>
                                          <p:attrName>ppt_w</p:attrName>
                                        </p:attrNameLst>
                                      </p:cBhvr>
                                      <p:tavLst>
                                        <p:tav tm="0">
                                          <p:val>
                                            <p:strVal val="ppt_w"/>
                                          </p:val>
                                        </p:tav>
                                        <p:tav tm="100000">
                                          <p:val>
                                            <p:fltVal val="0"/>
                                          </p:val>
                                        </p:tav>
                                      </p:tavLst>
                                    </p:anim>
                                    <p:anim calcmode="lin" valueType="num">
                                      <p:cBhvr>
                                        <p:cTn id="155" dur="1750"/>
                                        <p:tgtEl>
                                          <p:spTgt spid="4">
                                            <p:txEl>
                                              <p:pRg st="4" end="4"/>
                                            </p:txEl>
                                          </p:spTgt>
                                        </p:tgtEl>
                                        <p:attrNameLst>
                                          <p:attrName>ppt_h</p:attrName>
                                        </p:attrNameLst>
                                      </p:cBhvr>
                                      <p:tavLst>
                                        <p:tav tm="0">
                                          <p:val>
                                            <p:strVal val="ppt_h"/>
                                          </p:val>
                                        </p:tav>
                                        <p:tav tm="100000">
                                          <p:val>
                                            <p:fltVal val="0"/>
                                          </p:val>
                                        </p:tav>
                                      </p:tavLst>
                                    </p:anim>
                                    <p:set>
                                      <p:cBhvr>
                                        <p:cTn id="156" dur="1" fill="hold">
                                          <p:stCondLst>
                                            <p:cond delay="1749"/>
                                          </p:stCondLst>
                                        </p:cTn>
                                        <p:tgtEl>
                                          <p:spTgt spid="4">
                                            <p:txEl>
                                              <p:pRg st="4" end="4"/>
                                            </p:txEl>
                                          </p:spTgt>
                                        </p:tgtEl>
                                        <p:attrNameLst>
                                          <p:attrName>style.visibility</p:attrName>
                                        </p:attrNameLst>
                                      </p:cBhvr>
                                      <p:to>
                                        <p:strVal val="hidden"/>
                                      </p:to>
                                    </p:set>
                                  </p:childTnLst>
                                </p:cTn>
                              </p:par>
                              <p:par>
                                <p:cTn id="157" presetID="23" presetClass="exit" presetSubtype="32" fill="hold" nodeType="withEffect">
                                  <p:stCondLst>
                                    <p:cond delay="0"/>
                                  </p:stCondLst>
                                  <p:childTnLst>
                                    <p:anim calcmode="lin" valueType="num">
                                      <p:cBhvr>
                                        <p:cTn id="158" dur="1750"/>
                                        <p:tgtEl>
                                          <p:spTgt spid="4">
                                            <p:txEl>
                                              <p:pRg st="5" end="5"/>
                                            </p:txEl>
                                          </p:spTgt>
                                        </p:tgtEl>
                                        <p:attrNameLst>
                                          <p:attrName>ppt_w</p:attrName>
                                        </p:attrNameLst>
                                      </p:cBhvr>
                                      <p:tavLst>
                                        <p:tav tm="0">
                                          <p:val>
                                            <p:strVal val="ppt_w"/>
                                          </p:val>
                                        </p:tav>
                                        <p:tav tm="100000">
                                          <p:val>
                                            <p:fltVal val="0"/>
                                          </p:val>
                                        </p:tav>
                                      </p:tavLst>
                                    </p:anim>
                                    <p:anim calcmode="lin" valueType="num">
                                      <p:cBhvr>
                                        <p:cTn id="159" dur="1750"/>
                                        <p:tgtEl>
                                          <p:spTgt spid="4">
                                            <p:txEl>
                                              <p:pRg st="5" end="5"/>
                                            </p:txEl>
                                          </p:spTgt>
                                        </p:tgtEl>
                                        <p:attrNameLst>
                                          <p:attrName>ppt_h</p:attrName>
                                        </p:attrNameLst>
                                      </p:cBhvr>
                                      <p:tavLst>
                                        <p:tav tm="0">
                                          <p:val>
                                            <p:strVal val="ppt_h"/>
                                          </p:val>
                                        </p:tav>
                                        <p:tav tm="100000">
                                          <p:val>
                                            <p:fltVal val="0"/>
                                          </p:val>
                                        </p:tav>
                                      </p:tavLst>
                                    </p:anim>
                                    <p:set>
                                      <p:cBhvr>
                                        <p:cTn id="160" dur="1" fill="hold">
                                          <p:stCondLst>
                                            <p:cond delay="1749"/>
                                          </p:stCondLst>
                                        </p:cTn>
                                        <p:tgtEl>
                                          <p:spTgt spid="4">
                                            <p:txEl>
                                              <p:pRg st="5" end="5"/>
                                            </p:txEl>
                                          </p:spTgt>
                                        </p:tgtEl>
                                        <p:attrNameLst>
                                          <p:attrName>style.visibility</p:attrName>
                                        </p:attrNameLst>
                                      </p:cBhvr>
                                      <p:to>
                                        <p:strVal val="hidden"/>
                                      </p:to>
                                    </p:set>
                                  </p:childTnLst>
                                </p:cTn>
                              </p:par>
                              <p:par>
                                <p:cTn id="161" presetID="23" presetClass="exit" presetSubtype="32" fill="hold" nodeType="withEffect">
                                  <p:stCondLst>
                                    <p:cond delay="0"/>
                                  </p:stCondLst>
                                  <p:childTnLst>
                                    <p:anim calcmode="lin" valueType="num">
                                      <p:cBhvr>
                                        <p:cTn id="162" dur="1750"/>
                                        <p:tgtEl>
                                          <p:spTgt spid="4">
                                            <p:txEl>
                                              <p:pRg st="6" end="6"/>
                                            </p:txEl>
                                          </p:spTgt>
                                        </p:tgtEl>
                                        <p:attrNameLst>
                                          <p:attrName>ppt_w</p:attrName>
                                        </p:attrNameLst>
                                      </p:cBhvr>
                                      <p:tavLst>
                                        <p:tav tm="0">
                                          <p:val>
                                            <p:strVal val="ppt_w"/>
                                          </p:val>
                                        </p:tav>
                                        <p:tav tm="100000">
                                          <p:val>
                                            <p:fltVal val="0"/>
                                          </p:val>
                                        </p:tav>
                                      </p:tavLst>
                                    </p:anim>
                                    <p:anim calcmode="lin" valueType="num">
                                      <p:cBhvr>
                                        <p:cTn id="163" dur="1750"/>
                                        <p:tgtEl>
                                          <p:spTgt spid="4">
                                            <p:txEl>
                                              <p:pRg st="6" end="6"/>
                                            </p:txEl>
                                          </p:spTgt>
                                        </p:tgtEl>
                                        <p:attrNameLst>
                                          <p:attrName>ppt_h</p:attrName>
                                        </p:attrNameLst>
                                      </p:cBhvr>
                                      <p:tavLst>
                                        <p:tav tm="0">
                                          <p:val>
                                            <p:strVal val="ppt_h"/>
                                          </p:val>
                                        </p:tav>
                                        <p:tav tm="100000">
                                          <p:val>
                                            <p:fltVal val="0"/>
                                          </p:val>
                                        </p:tav>
                                      </p:tavLst>
                                    </p:anim>
                                    <p:set>
                                      <p:cBhvr>
                                        <p:cTn id="164" dur="1" fill="hold">
                                          <p:stCondLst>
                                            <p:cond delay="1749"/>
                                          </p:stCondLst>
                                        </p:cTn>
                                        <p:tgtEl>
                                          <p:spTgt spid="4">
                                            <p:txEl>
                                              <p:pRg st="6" end="6"/>
                                            </p:txEl>
                                          </p:spTgt>
                                        </p:tgtEl>
                                        <p:attrNameLst>
                                          <p:attrName>style.visibility</p:attrName>
                                        </p:attrNameLst>
                                      </p:cBhvr>
                                      <p:to>
                                        <p:strVal val="hidden"/>
                                      </p:to>
                                    </p:set>
                                  </p:childTnLst>
                                </p:cTn>
                              </p:par>
                              <p:par>
                                <p:cTn id="165" presetID="23" presetClass="exit" presetSubtype="32" fill="hold" nodeType="withEffect">
                                  <p:stCondLst>
                                    <p:cond delay="0"/>
                                  </p:stCondLst>
                                  <p:childTnLst>
                                    <p:anim calcmode="lin" valueType="num">
                                      <p:cBhvr>
                                        <p:cTn id="166" dur="1750"/>
                                        <p:tgtEl>
                                          <p:spTgt spid="4">
                                            <p:txEl>
                                              <p:pRg st="7" end="7"/>
                                            </p:txEl>
                                          </p:spTgt>
                                        </p:tgtEl>
                                        <p:attrNameLst>
                                          <p:attrName>ppt_w</p:attrName>
                                        </p:attrNameLst>
                                      </p:cBhvr>
                                      <p:tavLst>
                                        <p:tav tm="0">
                                          <p:val>
                                            <p:strVal val="ppt_w"/>
                                          </p:val>
                                        </p:tav>
                                        <p:tav tm="100000">
                                          <p:val>
                                            <p:fltVal val="0"/>
                                          </p:val>
                                        </p:tav>
                                      </p:tavLst>
                                    </p:anim>
                                    <p:anim calcmode="lin" valueType="num">
                                      <p:cBhvr>
                                        <p:cTn id="167" dur="1750"/>
                                        <p:tgtEl>
                                          <p:spTgt spid="4">
                                            <p:txEl>
                                              <p:pRg st="7" end="7"/>
                                            </p:txEl>
                                          </p:spTgt>
                                        </p:tgtEl>
                                        <p:attrNameLst>
                                          <p:attrName>ppt_h</p:attrName>
                                        </p:attrNameLst>
                                      </p:cBhvr>
                                      <p:tavLst>
                                        <p:tav tm="0">
                                          <p:val>
                                            <p:strVal val="ppt_h"/>
                                          </p:val>
                                        </p:tav>
                                        <p:tav tm="100000">
                                          <p:val>
                                            <p:fltVal val="0"/>
                                          </p:val>
                                        </p:tav>
                                      </p:tavLst>
                                    </p:anim>
                                    <p:set>
                                      <p:cBhvr>
                                        <p:cTn id="168" dur="1" fill="hold">
                                          <p:stCondLst>
                                            <p:cond delay="1749"/>
                                          </p:stCondLst>
                                        </p:cTn>
                                        <p:tgtEl>
                                          <p:spTgt spid="4">
                                            <p:txEl>
                                              <p:pRg st="7" end="7"/>
                                            </p:txEl>
                                          </p:spTgt>
                                        </p:tgtEl>
                                        <p:attrNameLst>
                                          <p:attrName>style.visibility</p:attrName>
                                        </p:attrNameLst>
                                      </p:cBhvr>
                                      <p:to>
                                        <p:strVal val="hidden"/>
                                      </p:to>
                                    </p:set>
                                  </p:childTnLst>
                                </p:cTn>
                              </p:par>
                              <p:par>
                                <p:cTn id="169" presetID="23" presetClass="exit" presetSubtype="32" fill="hold" nodeType="withEffect">
                                  <p:stCondLst>
                                    <p:cond delay="0"/>
                                  </p:stCondLst>
                                  <p:childTnLst>
                                    <p:anim calcmode="lin" valueType="num">
                                      <p:cBhvr>
                                        <p:cTn id="170" dur="1750"/>
                                        <p:tgtEl>
                                          <p:spTgt spid="4">
                                            <p:txEl>
                                              <p:pRg st="8" end="8"/>
                                            </p:txEl>
                                          </p:spTgt>
                                        </p:tgtEl>
                                        <p:attrNameLst>
                                          <p:attrName>ppt_w</p:attrName>
                                        </p:attrNameLst>
                                      </p:cBhvr>
                                      <p:tavLst>
                                        <p:tav tm="0">
                                          <p:val>
                                            <p:strVal val="ppt_w"/>
                                          </p:val>
                                        </p:tav>
                                        <p:tav tm="100000">
                                          <p:val>
                                            <p:fltVal val="0"/>
                                          </p:val>
                                        </p:tav>
                                      </p:tavLst>
                                    </p:anim>
                                    <p:anim calcmode="lin" valueType="num">
                                      <p:cBhvr>
                                        <p:cTn id="171" dur="1750"/>
                                        <p:tgtEl>
                                          <p:spTgt spid="4">
                                            <p:txEl>
                                              <p:pRg st="8" end="8"/>
                                            </p:txEl>
                                          </p:spTgt>
                                        </p:tgtEl>
                                        <p:attrNameLst>
                                          <p:attrName>ppt_h</p:attrName>
                                        </p:attrNameLst>
                                      </p:cBhvr>
                                      <p:tavLst>
                                        <p:tav tm="0">
                                          <p:val>
                                            <p:strVal val="ppt_h"/>
                                          </p:val>
                                        </p:tav>
                                        <p:tav tm="100000">
                                          <p:val>
                                            <p:fltVal val="0"/>
                                          </p:val>
                                        </p:tav>
                                      </p:tavLst>
                                    </p:anim>
                                    <p:set>
                                      <p:cBhvr>
                                        <p:cTn id="172" dur="1" fill="hold">
                                          <p:stCondLst>
                                            <p:cond delay="1749"/>
                                          </p:stCondLst>
                                        </p:cTn>
                                        <p:tgtEl>
                                          <p:spTgt spid="4">
                                            <p:txEl>
                                              <p:pRg st="8" end="8"/>
                                            </p:txEl>
                                          </p:spTgt>
                                        </p:tgtEl>
                                        <p:attrNameLst>
                                          <p:attrName>style.visibility</p:attrName>
                                        </p:attrNameLst>
                                      </p:cBhvr>
                                      <p:to>
                                        <p:strVal val="hidden"/>
                                      </p:to>
                                    </p:set>
                                  </p:childTnLst>
                                </p:cTn>
                              </p:par>
                              <p:par>
                                <p:cTn id="173" presetID="23" presetClass="exit" presetSubtype="32" fill="hold" nodeType="withEffect">
                                  <p:stCondLst>
                                    <p:cond delay="0"/>
                                  </p:stCondLst>
                                  <p:childTnLst>
                                    <p:anim calcmode="lin" valueType="num">
                                      <p:cBhvr>
                                        <p:cTn id="174" dur="1750"/>
                                        <p:tgtEl>
                                          <p:spTgt spid="4">
                                            <p:txEl>
                                              <p:pRg st="9" end="9"/>
                                            </p:txEl>
                                          </p:spTgt>
                                        </p:tgtEl>
                                        <p:attrNameLst>
                                          <p:attrName>ppt_w</p:attrName>
                                        </p:attrNameLst>
                                      </p:cBhvr>
                                      <p:tavLst>
                                        <p:tav tm="0">
                                          <p:val>
                                            <p:strVal val="ppt_w"/>
                                          </p:val>
                                        </p:tav>
                                        <p:tav tm="100000">
                                          <p:val>
                                            <p:fltVal val="0"/>
                                          </p:val>
                                        </p:tav>
                                      </p:tavLst>
                                    </p:anim>
                                    <p:anim calcmode="lin" valueType="num">
                                      <p:cBhvr>
                                        <p:cTn id="175" dur="1750"/>
                                        <p:tgtEl>
                                          <p:spTgt spid="4">
                                            <p:txEl>
                                              <p:pRg st="9" end="9"/>
                                            </p:txEl>
                                          </p:spTgt>
                                        </p:tgtEl>
                                        <p:attrNameLst>
                                          <p:attrName>ppt_h</p:attrName>
                                        </p:attrNameLst>
                                      </p:cBhvr>
                                      <p:tavLst>
                                        <p:tav tm="0">
                                          <p:val>
                                            <p:strVal val="ppt_h"/>
                                          </p:val>
                                        </p:tav>
                                        <p:tav tm="100000">
                                          <p:val>
                                            <p:fltVal val="0"/>
                                          </p:val>
                                        </p:tav>
                                      </p:tavLst>
                                    </p:anim>
                                    <p:set>
                                      <p:cBhvr>
                                        <p:cTn id="176" dur="1" fill="hold">
                                          <p:stCondLst>
                                            <p:cond delay="1749"/>
                                          </p:stCondLst>
                                        </p:cTn>
                                        <p:tgtEl>
                                          <p:spTgt spid="4">
                                            <p:txEl>
                                              <p:pRg st="9" end="9"/>
                                            </p:txEl>
                                          </p:spTgt>
                                        </p:tgtEl>
                                        <p:attrNameLst>
                                          <p:attrName>style.visibility</p:attrName>
                                        </p:attrNameLst>
                                      </p:cBhvr>
                                      <p:to>
                                        <p:strVal val="hidden"/>
                                      </p:to>
                                    </p:set>
                                  </p:childTnLst>
                                </p:cTn>
                              </p:par>
                              <p:par>
                                <p:cTn id="177" presetID="23" presetClass="exit" presetSubtype="32" fill="hold" nodeType="withEffect">
                                  <p:stCondLst>
                                    <p:cond delay="0"/>
                                  </p:stCondLst>
                                  <p:childTnLst>
                                    <p:anim calcmode="lin" valueType="num">
                                      <p:cBhvr>
                                        <p:cTn id="178"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9" dur="1750"/>
                                        <p:tgtEl>
                                          <p:spTgt spid="4">
                                            <p:txEl>
                                              <p:pRg st="10" end="10"/>
                                            </p:txEl>
                                          </p:spTgt>
                                        </p:tgtEl>
                                        <p:attrNameLst>
                                          <p:attrName>ppt_h</p:attrName>
                                        </p:attrNameLst>
                                      </p:cBhvr>
                                      <p:tavLst>
                                        <p:tav tm="0">
                                          <p:val>
                                            <p:strVal val="ppt_h"/>
                                          </p:val>
                                        </p:tav>
                                        <p:tav tm="100000">
                                          <p:val>
                                            <p:fltVal val="0"/>
                                          </p:val>
                                        </p:tav>
                                      </p:tavLst>
                                    </p:anim>
                                    <p:set>
                                      <p:cBhvr>
                                        <p:cTn id="180" dur="1" fill="hold">
                                          <p:stCondLst>
                                            <p:cond delay="1749"/>
                                          </p:stCondLst>
                                        </p:cTn>
                                        <p:tgtEl>
                                          <p:spTgt spid="4">
                                            <p:txEl>
                                              <p:pRg st="10" end="10"/>
                                            </p:txEl>
                                          </p:spTgt>
                                        </p:tgtEl>
                                        <p:attrNameLst>
                                          <p:attrName>style.visibility</p:attrName>
                                        </p:attrNameLst>
                                      </p:cBhvr>
                                      <p:to>
                                        <p:strVal val="hidden"/>
                                      </p:to>
                                    </p:set>
                                  </p:childTnLst>
                                </p:cTn>
                              </p:par>
                              <p:par>
                                <p:cTn id="181" presetID="23" presetClass="exit" presetSubtype="32" fill="hold" nodeType="withEffect">
                                  <p:stCondLst>
                                    <p:cond delay="0"/>
                                  </p:stCondLst>
                                  <p:childTnLst>
                                    <p:anim calcmode="lin" valueType="num">
                                      <p:cBhvr>
                                        <p:cTn id="182"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3" dur="1750"/>
                                        <p:tgtEl>
                                          <p:spTgt spid="4">
                                            <p:txEl>
                                              <p:pRg st="11" end="11"/>
                                            </p:txEl>
                                          </p:spTgt>
                                        </p:tgtEl>
                                        <p:attrNameLst>
                                          <p:attrName>ppt_h</p:attrName>
                                        </p:attrNameLst>
                                      </p:cBhvr>
                                      <p:tavLst>
                                        <p:tav tm="0">
                                          <p:val>
                                            <p:strVal val="ppt_h"/>
                                          </p:val>
                                        </p:tav>
                                        <p:tav tm="100000">
                                          <p:val>
                                            <p:fltVal val="0"/>
                                          </p:val>
                                        </p:tav>
                                      </p:tavLst>
                                    </p:anim>
                                    <p:set>
                                      <p:cBhvr>
                                        <p:cTn id="184" dur="1" fill="hold">
                                          <p:stCondLst>
                                            <p:cond delay="1749"/>
                                          </p:stCondLst>
                                        </p:cTn>
                                        <p:tgtEl>
                                          <p:spTgt spid="4">
                                            <p:txEl>
                                              <p:pRg st="11" end="11"/>
                                            </p:txEl>
                                          </p:spTgt>
                                        </p:tgtEl>
                                        <p:attrNameLst>
                                          <p:attrName>style.visibility</p:attrName>
                                        </p:attrNameLst>
                                      </p:cBhvr>
                                      <p:to>
                                        <p:strVal val="hidden"/>
                                      </p:to>
                                    </p:set>
                                  </p:childTnLst>
                                </p:cTn>
                              </p:par>
                              <p:par>
                                <p:cTn id="185" presetID="23" presetClass="exit" presetSubtype="32" fill="hold" nodeType="withEffect">
                                  <p:stCondLst>
                                    <p:cond delay="0"/>
                                  </p:stCondLst>
                                  <p:childTnLst>
                                    <p:anim calcmode="lin" valueType="num">
                                      <p:cBhvr>
                                        <p:cTn id="186"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7" dur="1750"/>
                                        <p:tgtEl>
                                          <p:spTgt spid="4">
                                            <p:txEl>
                                              <p:pRg st="12" end="12"/>
                                            </p:txEl>
                                          </p:spTgt>
                                        </p:tgtEl>
                                        <p:attrNameLst>
                                          <p:attrName>ppt_h</p:attrName>
                                        </p:attrNameLst>
                                      </p:cBhvr>
                                      <p:tavLst>
                                        <p:tav tm="0">
                                          <p:val>
                                            <p:strVal val="ppt_h"/>
                                          </p:val>
                                        </p:tav>
                                        <p:tav tm="100000">
                                          <p:val>
                                            <p:fltVal val="0"/>
                                          </p:val>
                                        </p:tav>
                                      </p:tavLst>
                                    </p:anim>
                                    <p:set>
                                      <p:cBhvr>
                                        <p:cTn id="188" dur="1" fill="hold">
                                          <p:stCondLst>
                                            <p:cond delay="1749"/>
                                          </p:stCondLst>
                                        </p:cTn>
                                        <p:tgtEl>
                                          <p:spTgt spid="4">
                                            <p:txEl>
                                              <p:pRg st="12" end="12"/>
                                            </p:txEl>
                                          </p:spTgt>
                                        </p:tgtEl>
                                        <p:attrNameLst>
                                          <p:attrName>style.visibility</p:attrName>
                                        </p:attrNameLst>
                                      </p:cBhvr>
                                      <p:to>
                                        <p:strVal val="hidden"/>
                                      </p:to>
                                    </p:set>
                                  </p:childTnLst>
                                </p:cTn>
                              </p:par>
                              <p:par>
                                <p:cTn id="189" presetID="0" presetClass="path" presetSubtype="0" accel="50000" decel="50000" fill="hold" nodeType="withEffect">
                                  <p:stCondLst>
                                    <p:cond delay="0"/>
                                  </p:stCondLst>
                                  <p:childTnLst>
                                    <p:animMotion origin="layout" path="M -1.94444E-6 3.7037E-6 L 0.02639 0.52384 " pathEditMode="relative" rAng="0" ptsTypes="AA">
                                      <p:cBhvr>
                                        <p:cTn id="190" dur="1750" fill="hold"/>
                                        <p:tgtEl>
                                          <p:spTgt spid="4">
                                            <p:txEl>
                                              <p:pRg st="0" end="0"/>
                                            </p:txEl>
                                          </p:spTgt>
                                        </p:tgtEl>
                                        <p:attrNameLst>
                                          <p:attrName>ppt_x</p:attrName>
                                          <p:attrName>ppt_y</p:attrName>
                                        </p:attrNameLst>
                                      </p:cBhvr>
                                      <p:rCtr x="1319" y="26181"/>
                                    </p:animMotion>
                                  </p:childTnLst>
                                </p:cTn>
                              </p:par>
                              <p:par>
                                <p:cTn id="191" presetID="0" presetClass="path" presetSubtype="0" accel="50000" decel="50000" fill="hold" nodeType="withEffect">
                                  <p:stCondLst>
                                    <p:cond delay="0"/>
                                  </p:stCondLst>
                                  <p:childTnLst>
                                    <p:animMotion origin="layout" path="M 3.33333E-6 -2.96296E-6 L 0.01753 0.46343 " pathEditMode="relative" rAng="0" ptsTypes="AA">
                                      <p:cBhvr>
                                        <p:cTn id="192" dur="1750" fill="hold"/>
                                        <p:tgtEl>
                                          <p:spTgt spid="4">
                                            <p:txEl>
                                              <p:pRg st="1" end="1"/>
                                            </p:txEl>
                                          </p:spTgt>
                                        </p:tgtEl>
                                        <p:attrNameLst>
                                          <p:attrName>ppt_x</p:attrName>
                                          <p:attrName>ppt_y</p:attrName>
                                        </p:attrNameLst>
                                      </p:cBhvr>
                                      <p:rCtr x="868" y="23171"/>
                                    </p:animMotion>
                                  </p:childTnLst>
                                </p:cTn>
                              </p:par>
                              <p:par>
                                <p:cTn id="193" presetID="0" presetClass="path" presetSubtype="0" accel="50000" decel="50000" fill="hold" nodeType="withEffect">
                                  <p:stCondLst>
                                    <p:cond delay="0"/>
                                  </p:stCondLst>
                                  <p:childTnLst>
                                    <p:animMotion origin="layout" path="M -5.55556E-7 0.00023 L 0.02431 0.38056 " pathEditMode="relative" rAng="0" ptsTypes="AA">
                                      <p:cBhvr>
                                        <p:cTn id="194" dur="1750" fill="hold"/>
                                        <p:tgtEl>
                                          <p:spTgt spid="4">
                                            <p:txEl>
                                              <p:pRg st="2" end="2"/>
                                            </p:txEl>
                                          </p:spTgt>
                                        </p:tgtEl>
                                        <p:attrNameLst>
                                          <p:attrName>ppt_x</p:attrName>
                                          <p:attrName>ppt_y</p:attrName>
                                        </p:attrNameLst>
                                      </p:cBhvr>
                                      <p:rCtr x="1215" y="19005"/>
                                    </p:animMotion>
                                  </p:childTnLst>
                                </p:cTn>
                              </p:par>
                              <p:par>
                                <p:cTn id="195" presetID="0" presetClass="path" presetSubtype="0" accel="50000" decel="50000" fill="hold" nodeType="withEffect">
                                  <p:stCondLst>
                                    <p:cond delay="0"/>
                                  </p:stCondLst>
                                  <p:childTnLst>
                                    <p:animMotion origin="layout" path="M 0.00121 0.00185 L 0.19809 0.31181 " pathEditMode="relative" rAng="0" ptsTypes="AA">
                                      <p:cBhvr>
                                        <p:cTn id="196" dur="1750" fill="hold"/>
                                        <p:tgtEl>
                                          <p:spTgt spid="4">
                                            <p:txEl>
                                              <p:pRg st="3" end="3"/>
                                            </p:txEl>
                                          </p:spTgt>
                                        </p:tgtEl>
                                        <p:attrNameLst>
                                          <p:attrName>ppt_x</p:attrName>
                                          <p:attrName>ppt_y</p:attrName>
                                        </p:attrNameLst>
                                      </p:cBhvr>
                                      <p:rCtr x="9844" y="15486"/>
                                    </p:animMotion>
                                  </p:childTnLst>
                                </p:cTn>
                              </p:par>
                              <p:par>
                                <p:cTn id="197" presetID="0" presetClass="path" presetSubtype="0" accel="50000" decel="50000" fill="hold" nodeType="withEffect">
                                  <p:stCondLst>
                                    <p:cond delay="0"/>
                                  </p:stCondLst>
                                  <p:childTnLst>
                                    <p:animMotion origin="layout" path="M 1.94444E-6 0.00069 L 0.03212 0.23727 " pathEditMode="relative" rAng="0" ptsTypes="AA">
                                      <p:cBhvr>
                                        <p:cTn id="198" dur="1750" fill="hold"/>
                                        <p:tgtEl>
                                          <p:spTgt spid="4">
                                            <p:txEl>
                                              <p:pRg st="4" end="4"/>
                                            </p:txEl>
                                          </p:spTgt>
                                        </p:tgtEl>
                                        <p:attrNameLst>
                                          <p:attrName>ppt_x</p:attrName>
                                          <p:attrName>ppt_y</p:attrName>
                                        </p:attrNameLst>
                                      </p:cBhvr>
                                      <p:rCtr x="1597" y="11829"/>
                                    </p:animMotion>
                                  </p:childTnLst>
                                </p:cTn>
                              </p:par>
                              <p:par>
                                <p:cTn id="199" presetID="0" presetClass="path" presetSubtype="0" accel="50000" decel="50000" fill="hold" nodeType="withEffect">
                                  <p:stCondLst>
                                    <p:cond delay="0"/>
                                  </p:stCondLst>
                                  <p:childTnLst>
                                    <p:animMotion origin="layout" path="M -2.77778E-7 0.00046 L 0.08993 0.16227 " pathEditMode="relative" rAng="0" ptsTypes="AA">
                                      <p:cBhvr>
                                        <p:cTn id="200" dur="1750" fill="hold"/>
                                        <p:tgtEl>
                                          <p:spTgt spid="4">
                                            <p:txEl>
                                              <p:pRg st="5" end="5"/>
                                            </p:txEl>
                                          </p:spTgt>
                                        </p:tgtEl>
                                        <p:attrNameLst>
                                          <p:attrName>ppt_x</p:attrName>
                                          <p:attrName>ppt_y</p:attrName>
                                        </p:attrNameLst>
                                      </p:cBhvr>
                                      <p:rCtr x="4497" y="8079"/>
                                    </p:animMotion>
                                  </p:childTnLst>
                                </p:cTn>
                              </p:par>
                              <p:par>
                                <p:cTn id="201" presetID="0" presetClass="path" presetSubtype="0" accel="50000" decel="50000" fill="hold" nodeType="withEffect">
                                  <p:stCondLst>
                                    <p:cond delay="0"/>
                                  </p:stCondLst>
                                  <p:childTnLst>
                                    <p:animMotion origin="layout" path="M -1.38889E-6 0.00046 L 0.01632 0.08889 " pathEditMode="relative" rAng="0" ptsTypes="AA">
                                      <p:cBhvr>
                                        <p:cTn id="202" dur="1750" fill="hold"/>
                                        <p:tgtEl>
                                          <p:spTgt spid="4">
                                            <p:txEl>
                                              <p:pRg st="6" end="6"/>
                                            </p:txEl>
                                          </p:spTgt>
                                        </p:tgtEl>
                                        <p:attrNameLst>
                                          <p:attrName>ppt_x</p:attrName>
                                          <p:attrName>ppt_y</p:attrName>
                                        </p:attrNameLst>
                                      </p:cBhvr>
                                      <p:rCtr x="816" y="4421"/>
                                    </p:animMotion>
                                  </p:childTnLst>
                                </p:cTn>
                              </p:par>
                              <p:par>
                                <p:cTn id="203" presetID="0" presetClass="path" presetSubtype="0" accel="50000" decel="50000" fill="hold" nodeType="withEffect">
                                  <p:stCondLst>
                                    <p:cond delay="0"/>
                                  </p:stCondLst>
                                  <p:childTnLst>
                                    <p:animMotion origin="layout" path="M 4.72222E-6 0.00046 L 0.03177 0.01713 " pathEditMode="relative" rAng="0" ptsTypes="AA">
                                      <p:cBhvr>
                                        <p:cTn id="204" dur="1750" fill="hold"/>
                                        <p:tgtEl>
                                          <p:spTgt spid="4">
                                            <p:txEl>
                                              <p:pRg st="7" end="7"/>
                                            </p:txEl>
                                          </p:spTgt>
                                        </p:tgtEl>
                                        <p:attrNameLst>
                                          <p:attrName>ppt_x</p:attrName>
                                          <p:attrName>ppt_y</p:attrName>
                                        </p:attrNameLst>
                                      </p:cBhvr>
                                      <p:rCtr x="1580" y="833"/>
                                    </p:animMotion>
                                  </p:childTnLst>
                                </p:cTn>
                              </p:par>
                              <p:par>
                                <p:cTn id="205" presetID="0" presetClass="path" presetSubtype="0" accel="50000" decel="50000" fill="hold" nodeType="withEffect">
                                  <p:stCondLst>
                                    <p:cond delay="0"/>
                                  </p:stCondLst>
                                  <p:childTnLst>
                                    <p:animMotion origin="layout" path="M 2.22222E-6 0.00069 L 0.06024 -0.05949 " pathEditMode="relative" rAng="0" ptsTypes="AA">
                                      <p:cBhvr>
                                        <p:cTn id="206" dur="1750" fill="hold"/>
                                        <p:tgtEl>
                                          <p:spTgt spid="4">
                                            <p:txEl>
                                              <p:pRg st="8" end="8"/>
                                            </p:txEl>
                                          </p:spTgt>
                                        </p:tgtEl>
                                        <p:attrNameLst>
                                          <p:attrName>ppt_x</p:attrName>
                                          <p:attrName>ppt_y</p:attrName>
                                        </p:attrNameLst>
                                      </p:cBhvr>
                                      <p:rCtr x="3003" y="-3009"/>
                                    </p:animMotion>
                                  </p:childTnLst>
                                </p:cTn>
                              </p:par>
                              <p:par>
                                <p:cTn id="207" presetID="0" presetClass="path" presetSubtype="0" accel="50000" decel="50000" fill="hold" nodeType="withEffect">
                                  <p:stCondLst>
                                    <p:cond delay="0"/>
                                  </p:stCondLst>
                                  <p:childTnLst>
                                    <p:animMotion origin="layout" path="M 8.33333E-7 0.00023 L 0.02101 -0.1294 " pathEditMode="relative" rAng="0" ptsTypes="AA">
                                      <p:cBhvr>
                                        <p:cTn id="208" dur="1750" fill="hold"/>
                                        <p:tgtEl>
                                          <p:spTgt spid="4">
                                            <p:txEl>
                                              <p:pRg st="9" end="9"/>
                                            </p:txEl>
                                          </p:spTgt>
                                        </p:tgtEl>
                                        <p:attrNameLst>
                                          <p:attrName>ppt_x</p:attrName>
                                          <p:attrName>ppt_y</p:attrName>
                                        </p:attrNameLst>
                                      </p:cBhvr>
                                      <p:rCtr x="1042" y="-6481"/>
                                    </p:animMotion>
                                  </p:childTnLst>
                                </p:cTn>
                              </p:par>
                              <p:par>
                                <p:cTn id="209" presetID="0" presetClass="path" presetSubtype="0" accel="50000" decel="50000" fill="hold" nodeType="withEffect">
                                  <p:stCondLst>
                                    <p:cond delay="0"/>
                                  </p:stCondLst>
                                  <p:childTnLst>
                                    <p:animMotion origin="layout" path="M 5.55556E-7 0.00046 L 0.02535 -0.2044 " pathEditMode="relative" rAng="0" ptsTypes="AA">
                                      <p:cBhvr>
                                        <p:cTn id="210" dur="1750" fill="hold"/>
                                        <p:tgtEl>
                                          <p:spTgt spid="4">
                                            <p:txEl>
                                              <p:pRg st="10" end="10"/>
                                            </p:txEl>
                                          </p:spTgt>
                                        </p:tgtEl>
                                        <p:attrNameLst>
                                          <p:attrName>ppt_x</p:attrName>
                                          <p:attrName>ppt_y</p:attrName>
                                        </p:attrNameLst>
                                      </p:cBhvr>
                                      <p:rCtr x="1267" y="-10255"/>
                                    </p:animMotion>
                                  </p:childTnLst>
                                </p:cTn>
                              </p:par>
                              <p:par>
                                <p:cTn id="211" presetID="0" presetClass="path" presetSubtype="0" accel="50000" decel="50000" fill="hold" nodeType="withEffect">
                                  <p:stCondLst>
                                    <p:cond delay="0"/>
                                  </p:stCondLst>
                                  <p:childTnLst>
                                    <p:animMotion origin="layout" path="M 3.61111E-6 0.00092 L 0.04809 -0.27778 " pathEditMode="relative" rAng="0" ptsTypes="AA">
                                      <p:cBhvr>
                                        <p:cTn id="212" dur="1750" fill="hold"/>
                                        <p:tgtEl>
                                          <p:spTgt spid="4">
                                            <p:txEl>
                                              <p:pRg st="11" end="11"/>
                                            </p:txEl>
                                          </p:spTgt>
                                        </p:tgtEl>
                                        <p:attrNameLst>
                                          <p:attrName>ppt_x</p:attrName>
                                          <p:attrName>ppt_y</p:attrName>
                                        </p:attrNameLst>
                                      </p:cBhvr>
                                      <p:rCtr x="2396" y="-13935"/>
                                    </p:animMotion>
                                  </p:childTnLst>
                                </p:cTn>
                              </p:par>
                              <p:par>
                                <p:cTn id="213" presetID="0" presetClass="path" presetSubtype="0" accel="50000" decel="50000" fill="hold" nodeType="withEffect">
                                  <p:stCondLst>
                                    <p:cond delay="0"/>
                                  </p:stCondLst>
                                  <p:childTnLst>
                                    <p:animMotion origin="layout" path="M -1.94444E-6 0.00046 L 0.02014 -0.35602 " pathEditMode="relative" rAng="0" ptsTypes="AA">
                                      <p:cBhvr>
                                        <p:cTn id="214" dur="1750" fill="hold"/>
                                        <p:tgtEl>
                                          <p:spTgt spid="4">
                                            <p:txEl>
                                              <p:pRg st="12" end="12"/>
                                            </p:txEl>
                                          </p:spTgt>
                                        </p:tgtEl>
                                        <p:attrNameLst>
                                          <p:attrName>ppt_x</p:attrName>
                                          <p:attrName>ppt_y</p:attrName>
                                        </p:attrNameLst>
                                      </p:cBhvr>
                                      <p:rCtr x="1007" y="-178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uiExpand="1" build="allAtOnce"/>
      <p:bldP spid="5" grpId="0"/>
      <p:bldP spid="5"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a:t>
            </a:r>
            <a:r>
              <a:rPr lang="en-US" b="1" u="sng">
                <a:solidFill>
                  <a:srgbClr val="3333FF"/>
                </a:solidFill>
              </a:rPr>
              <a:t>www.RonBert.</a:t>
            </a:r>
            <a:r>
              <a:rPr lang="en-US" b="1" u="sng" dirty="0">
                <a:solidFill>
                  <a:srgbClr val="3333FF"/>
                </a:solidFill>
              </a:rPr>
              <a:t>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1190"/>
          <a:stretch/>
        </p:blipFill>
        <p:spPr>
          <a:xfrm>
            <a:off x="0" y="0"/>
            <a:ext cx="9144000" cy="6858000"/>
          </a:xfrm>
          <a:prstGeom prst="rect">
            <a:avLst/>
          </a:prstGeom>
        </p:spPr>
      </p:pic>
      <p:sp>
        <p:nvSpPr>
          <p:cNvPr id="3074" name="Rectangle 2"/>
          <p:cNvSpPr>
            <a:spLocks noGrp="1" noChangeArrowheads="1"/>
          </p:cNvSpPr>
          <p:nvPr>
            <p:ph type="title"/>
          </p:nvPr>
        </p:nvSpPr>
        <p:spPr>
          <a:xfrm>
            <a:off x="457200" y="1371600"/>
            <a:ext cx="8229600" cy="4144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Jesus said to him," 'You shall love the LORD your God with all your heart, with all your soul, and with all your mind.' This is the first and great commandment."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22:37-38</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4644605" y="2536370"/>
            <a:ext cx="4140168" cy="217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lnSpc>
                <a:spcPts val="5000"/>
              </a:lnSpc>
            </a:pP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all your heart</a:t>
            </a:r>
          </a:p>
          <a:p>
            <a:pPr algn="l" eaLnBrk="1" hangingPunct="1">
              <a:lnSpc>
                <a:spcPts val="5000"/>
              </a:lnSpc>
            </a:pP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all your soul</a:t>
            </a:r>
          </a:p>
          <a:p>
            <a:pPr algn="l" eaLnBrk="1" hangingPunct="1">
              <a:lnSpc>
                <a:spcPts val="5000"/>
              </a:lnSpc>
            </a:pP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all your mind</a:t>
            </a:r>
          </a:p>
        </p:txBody>
      </p:sp>
      <p:sp>
        <p:nvSpPr>
          <p:cNvPr id="5" name="Rectangle 2"/>
          <p:cNvSpPr txBox="1">
            <a:spLocks noChangeArrowheads="1"/>
          </p:cNvSpPr>
          <p:nvPr/>
        </p:nvSpPr>
        <p:spPr bwMode="auto">
          <a:xfrm>
            <a:off x="6310489" y="2088909"/>
            <a:ext cx="228637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all your</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293512" y="2754953"/>
            <a:ext cx="1967504" cy="767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heart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3018969" y="2754954"/>
            <a:ext cx="347214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all your soul</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519289" y="3443575"/>
            <a:ext cx="3315695" cy="73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all your mind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3012250" y="3153187"/>
            <a:ext cx="1475529" cy="966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6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r>
              <a:rPr lang="en-US" altLang="en-US" sz="8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1</a:t>
            </a:r>
          </a:p>
        </p:txBody>
      </p:sp>
      <p:sp>
        <p:nvSpPr>
          <p:cNvPr id="11" name="Rectangle 2">
            <a:extLst>
              <a:ext uri="{FF2B5EF4-FFF2-40B4-BE49-F238E27FC236}">
                <a16:creationId xmlns:a16="http://schemas.microsoft.com/office/drawing/2014/main" id="{68A5312B-45AE-449E-8CA4-75F928AA1687}"/>
              </a:ext>
            </a:extLst>
          </p:cNvPr>
          <p:cNvSpPr txBox="1">
            <a:spLocks noChangeArrowheads="1"/>
          </p:cNvSpPr>
          <p:nvPr/>
        </p:nvSpPr>
        <p:spPr bwMode="auto">
          <a:xfrm>
            <a:off x="4985783" y="2590801"/>
            <a:ext cx="982801" cy="754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all</a:t>
            </a:r>
            <a:endParaRPr lang="en-US" altLang="en-US" sz="4000" b="1" i="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B20BC258-3E12-42EA-94E1-93AE574390E1}"/>
              </a:ext>
            </a:extLst>
          </p:cNvPr>
          <p:cNvSpPr txBox="1">
            <a:spLocks noChangeArrowheads="1"/>
          </p:cNvSpPr>
          <p:nvPr/>
        </p:nvSpPr>
        <p:spPr bwMode="auto">
          <a:xfrm>
            <a:off x="4962336" y="3241785"/>
            <a:ext cx="1026234" cy="73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all</a:t>
            </a:r>
            <a:endParaRPr lang="en-US" altLang="en-US" sz="4000" b="1" i="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B0A8D94D-EDBA-445C-A968-EC80006E0DCF}"/>
              </a:ext>
            </a:extLst>
          </p:cNvPr>
          <p:cNvSpPr txBox="1">
            <a:spLocks noChangeArrowheads="1"/>
          </p:cNvSpPr>
          <p:nvPr/>
        </p:nvSpPr>
        <p:spPr bwMode="auto">
          <a:xfrm>
            <a:off x="4962335" y="3889052"/>
            <a:ext cx="1028734" cy="702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all</a:t>
            </a:r>
            <a:endParaRPr lang="en-US" altLang="en-US" sz="4000" b="1" i="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91305000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50"/>
                                        <p:tgtEl>
                                          <p:spTgt spid="5"/>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50"/>
                                        <p:tgtEl>
                                          <p:spTgt spid="7"/>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50"/>
                                        <p:tgtEl>
                                          <p:spTgt spid="8"/>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50"/>
                                        <p:tgtEl>
                                          <p:spTgt spid="9"/>
                                        </p:tgtEl>
                                      </p:cBhvr>
                                    </p:animEffect>
                                  </p:childTnLst>
                                </p:cTn>
                              </p:par>
                              <p:par>
                                <p:cTn id="25" presetID="0" presetClass="path" presetSubtype="0" accel="50000" decel="50000" fill="hold" grpId="0" nodeType="withEffect">
                                  <p:stCondLst>
                                    <p:cond delay="0"/>
                                  </p:stCondLst>
                                  <p:childTnLst>
                                    <p:animMotion origin="layout" path="M -4.16667E-6 4.81481E-6 L -0.15173 0.07291 " pathEditMode="relative" rAng="0" ptsTypes="AA">
                                      <p:cBhvr>
                                        <p:cTn id="26" dur="2000" fill="hold"/>
                                        <p:tgtEl>
                                          <p:spTgt spid="5"/>
                                        </p:tgtEl>
                                        <p:attrNameLst>
                                          <p:attrName>ppt_x</p:attrName>
                                          <p:attrName>ppt_y</p:attrName>
                                        </p:attrNameLst>
                                      </p:cBhvr>
                                      <p:rCtr x="-7587" y="3634"/>
                                    </p:animMotion>
                                  </p:childTnLst>
                                </p:cTn>
                              </p:par>
                              <p:par>
                                <p:cTn id="27" presetID="0" presetClass="path" presetSubtype="0" accel="50000" decel="50000" fill="hold" grpId="0" nodeType="withEffect">
                                  <p:stCondLst>
                                    <p:cond delay="0"/>
                                  </p:stCondLst>
                                  <p:childTnLst>
                                    <p:animMotion origin="layout" path="M -0.00086 -0.00023 C -0.00434 0.00278 0.00539 -0.00347 0.00539 -0.00324 C 0.01893 -0.0125 0.04393 -0.03658 0.07952 -0.0544 C 0.11476 -0.07245 0.17136 -0.09514 0.21771 -0.11019 C 0.26407 -0.12523 0.30539 -0.13958 0.35712 -0.14491 C 0.4092 -0.15023 0.47952 -0.14954 0.52969 -0.14283 C 0.57952 -0.13611 0.629 -0.1162 0.65608 -0.1044 C 0.68316 -0.09259 0.68525 -0.08565 0.69271 -0.07222 C 0.70018 -0.0588 0.69966 -0.03426 0.70139 -0.02431 " pathEditMode="relative" rAng="0" ptsTypes="AAAAAAAAA">
                                      <p:cBhvr>
                                        <p:cTn id="28" dur="2000" fill="hold"/>
                                        <p:tgtEl>
                                          <p:spTgt spid="7"/>
                                        </p:tgtEl>
                                        <p:attrNameLst>
                                          <p:attrName>ppt_x</p:attrName>
                                          <p:attrName>ppt_y</p:attrName>
                                        </p:attrNameLst>
                                      </p:cBhvr>
                                      <p:rCtr x="35069" y="-7384"/>
                                    </p:animMotion>
                                  </p:childTnLst>
                                </p:cTn>
                              </p:par>
                              <p:par>
                                <p:cTn id="29" presetID="0" presetClass="path" presetSubtype="0" accel="50000" decel="50000" fill="hold" grpId="0" nodeType="withEffect">
                                  <p:stCondLst>
                                    <p:cond delay="0"/>
                                  </p:stCondLst>
                                  <p:childTnLst>
                                    <p:animMotion origin="layout" path="M 4.72222E-6 4.07407E-6 L 0.20329 0.06828 " pathEditMode="relative" rAng="0" ptsTypes="AA">
                                      <p:cBhvr>
                                        <p:cTn id="30" dur="2000" fill="hold"/>
                                        <p:tgtEl>
                                          <p:spTgt spid="8"/>
                                        </p:tgtEl>
                                        <p:attrNameLst>
                                          <p:attrName>ppt_x</p:attrName>
                                          <p:attrName>ppt_y</p:attrName>
                                        </p:attrNameLst>
                                      </p:cBhvr>
                                      <p:rCtr x="10156" y="3403"/>
                                    </p:animMotion>
                                  </p:childTnLst>
                                </p:cTn>
                              </p:par>
                              <p:par>
                                <p:cTn id="31" presetID="0" presetClass="path" presetSubtype="0" accel="50000" decel="50000" fill="hold" grpId="0" nodeType="withEffect">
                                  <p:stCondLst>
                                    <p:cond delay="0"/>
                                  </p:stCondLst>
                                  <p:childTnLst>
                                    <p:animMotion origin="layout" path="M -8.33333E-7 -4.07407E-6 L 0.49826 0.06366 " pathEditMode="relative" rAng="0" ptsTypes="AA">
                                      <p:cBhvr>
                                        <p:cTn id="32" dur="2000" fill="hold"/>
                                        <p:tgtEl>
                                          <p:spTgt spid="9"/>
                                        </p:tgtEl>
                                        <p:attrNameLst>
                                          <p:attrName>ppt_x</p:attrName>
                                          <p:attrName>ppt_y</p:attrName>
                                        </p:attrNameLst>
                                      </p:cBhvr>
                                      <p:rCtr x="24913" y="3171"/>
                                    </p:animMotion>
                                  </p:childTnLst>
                                </p:cTn>
                              </p:par>
                              <p:par>
                                <p:cTn id="33" presetID="10" presetClass="exit" presetSubtype="0" fill="hold" grpId="1" nodeType="withEffect">
                                  <p:stCondLst>
                                    <p:cond delay="0"/>
                                  </p:stCondLst>
                                  <p:childTnLst>
                                    <p:animEffect transition="out" filter="fade">
                                      <p:cBhvr>
                                        <p:cTn id="34" dur="1250"/>
                                        <p:tgtEl>
                                          <p:spTgt spid="3074"/>
                                        </p:tgtEl>
                                      </p:cBhvr>
                                    </p:animEffect>
                                    <p:set>
                                      <p:cBhvr>
                                        <p:cTn id="35" dur="1" fill="hold">
                                          <p:stCondLst>
                                            <p:cond delay="1249"/>
                                          </p:stCondLst>
                                        </p:cTn>
                                        <p:tgtEl>
                                          <p:spTgt spid="3074"/>
                                        </p:tgtEl>
                                        <p:attrNameLst>
                                          <p:attrName>style.visibility</p:attrName>
                                        </p:attrNameLst>
                                      </p:cBhvr>
                                      <p:to>
                                        <p:strVal val="hidden"/>
                                      </p:to>
                                    </p:set>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250"/>
                                        <p:tgtEl>
                                          <p:spTgt spid="4"/>
                                        </p:tgtEl>
                                      </p:cBhvr>
                                    </p:animEffect>
                                  </p:childTnLst>
                                </p:cTn>
                              </p:par>
                              <p:par>
                                <p:cTn id="40" presetID="10" presetClass="exit" presetSubtype="0" fill="hold" grpId="2" nodeType="with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10" presetClass="exit" presetSubtype="0" fill="hold" grpId="2"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3" presetClass="entr" presetSubtype="16"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p:cTn id="56" dur="500" fill="hold"/>
                                        <p:tgtEl>
                                          <p:spTgt spid="10"/>
                                        </p:tgtEl>
                                        <p:attrNameLst>
                                          <p:attrName>ppt_w</p:attrName>
                                        </p:attrNameLst>
                                      </p:cBhvr>
                                      <p:tavLst>
                                        <p:tav tm="0">
                                          <p:val>
                                            <p:fltVal val="0"/>
                                          </p:val>
                                        </p:tav>
                                        <p:tav tm="100000">
                                          <p:val>
                                            <p:strVal val="#ppt_w"/>
                                          </p:val>
                                        </p:tav>
                                      </p:tavLst>
                                    </p:anim>
                                    <p:anim calcmode="lin" valueType="num">
                                      <p:cBhvr>
                                        <p:cTn id="57"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1"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up)">
                                      <p:cBhvr>
                                        <p:cTn id="62" dur="500"/>
                                        <p:tgtEl>
                                          <p:spTgt spid="11"/>
                                        </p:tgtEl>
                                      </p:cBhvr>
                                    </p:animEffect>
                                  </p:childTnLst>
                                </p:cTn>
                              </p:par>
                              <p:par>
                                <p:cTn id="63" presetID="22" presetClass="entr" presetSubtype="1" fill="hold" grpId="0" nodeType="withEffect">
                                  <p:stCondLst>
                                    <p:cond delay="400"/>
                                  </p:stCondLst>
                                  <p:childTnLst>
                                    <p:set>
                                      <p:cBhvr>
                                        <p:cTn id="64" dur="1" fill="hold">
                                          <p:stCondLst>
                                            <p:cond delay="0"/>
                                          </p:stCondLst>
                                        </p:cTn>
                                        <p:tgtEl>
                                          <p:spTgt spid="12"/>
                                        </p:tgtEl>
                                        <p:attrNameLst>
                                          <p:attrName>style.visibility</p:attrName>
                                        </p:attrNameLst>
                                      </p:cBhvr>
                                      <p:to>
                                        <p:strVal val="visible"/>
                                      </p:to>
                                    </p:set>
                                    <p:animEffect transition="in" filter="wipe(up)">
                                      <p:cBhvr>
                                        <p:cTn id="65" dur="500"/>
                                        <p:tgtEl>
                                          <p:spTgt spid="12"/>
                                        </p:tgtEl>
                                      </p:cBhvr>
                                    </p:animEffect>
                                  </p:childTnLst>
                                </p:cTn>
                              </p:par>
                              <p:par>
                                <p:cTn id="66" presetID="22" presetClass="entr" presetSubtype="1" fill="hold" grpId="0" nodeType="withEffect">
                                  <p:stCondLst>
                                    <p:cond delay="800"/>
                                  </p:stCondLst>
                                  <p:childTnLst>
                                    <p:set>
                                      <p:cBhvr>
                                        <p:cTn id="67" dur="1" fill="hold">
                                          <p:stCondLst>
                                            <p:cond delay="0"/>
                                          </p:stCondLst>
                                        </p:cTn>
                                        <p:tgtEl>
                                          <p:spTgt spid="13"/>
                                        </p:tgtEl>
                                        <p:attrNameLst>
                                          <p:attrName>style.visibility</p:attrName>
                                        </p:attrNameLst>
                                      </p:cBhvr>
                                      <p:to>
                                        <p:strVal val="visible"/>
                                      </p:to>
                                    </p:set>
                                    <p:animEffect transition="in" filter="wipe(up)">
                                      <p:cBhvr>
                                        <p:cTn id="6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5" grpId="0"/>
      <p:bldP spid="5" grpId="1"/>
      <p:bldP spid="5" grpId="2"/>
      <p:bldP spid="7" grpId="0"/>
      <p:bldP spid="7" grpId="1"/>
      <p:bldP spid="7" grpId="2"/>
      <p:bldP spid="8" grpId="0"/>
      <p:bldP spid="8" grpId="1"/>
      <p:bldP spid="8" grpId="2"/>
      <p:bldP spid="9" grpId="0"/>
      <p:bldP spid="9" grpId="1"/>
      <p:bldP spid="9" grpId="2"/>
      <p:bldP spid="10" grpId="0"/>
      <p:bldP spid="11" grpId="1"/>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1447800"/>
            <a:ext cx="8229600" cy="4144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the second is like it:            'You shall love your neighbor          as yourself.' On these two commandments hang all the             Law and the Prophets."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22:39-40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9" name="!!Morph">
            <a:extLst>
              <a:ext uri="{FF2B5EF4-FFF2-40B4-BE49-F238E27FC236}">
                <a16:creationId xmlns:a16="http://schemas.microsoft.com/office/drawing/2014/main" id="{EFF50FC2-4050-4B3E-8799-E42B4C63B18B}"/>
              </a:ext>
            </a:extLst>
          </p:cNvPr>
          <p:cNvSpPr txBox="1">
            <a:spLocks noChangeArrowheads="1"/>
          </p:cNvSpPr>
          <p:nvPr/>
        </p:nvSpPr>
        <p:spPr bwMode="auto">
          <a:xfrm>
            <a:off x="3809420" y="1359556"/>
            <a:ext cx="1475529" cy="966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6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r>
              <a:rPr lang="en-US" altLang="en-US" sz="8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2</a:t>
            </a:r>
          </a:p>
        </p:txBody>
      </p:sp>
    </p:spTree>
    <p:extLst>
      <p:ext uri="{BB962C8B-B14F-4D97-AF65-F5344CB8AC3E}">
        <p14:creationId xmlns:p14="http://schemas.microsoft.com/office/powerpoint/2010/main" val="22882009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4845378" y="3572614"/>
            <a:ext cx="2441542" cy="69255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1447800"/>
            <a:ext cx="8229600" cy="4144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the second is like it:            'You shall love your neighbor          as yourself.' On these two commandments hang all the             Law and the Prophets."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22:39-40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p:cNvSpPr txBox="1">
            <a:spLocks noChangeArrowheads="1"/>
          </p:cNvSpPr>
          <p:nvPr/>
        </p:nvSpPr>
        <p:spPr bwMode="auto">
          <a:xfrm>
            <a:off x="1491341" y="4175519"/>
            <a:ext cx="575854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Law and the Prophets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Title 1"/>
          <p:cNvSpPr txBox="1">
            <a:spLocks/>
          </p:cNvSpPr>
          <p:nvPr/>
        </p:nvSpPr>
        <p:spPr>
          <a:xfrm>
            <a:off x="1691640" y="4023360"/>
            <a:ext cx="5806440"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CC99FF"/>
                </a:solidFill>
                <a:effectLst>
                  <a:glow rad="63500">
                    <a:srgbClr val="C00000"/>
                  </a:glow>
                  <a:outerShdw blurRad="50800" algn="tl" rotWithShape="0">
                    <a:srgbClr val="000000"/>
                  </a:outerShdw>
                </a:effectLst>
                <a:uLnTx/>
                <a:uFillTx/>
                <a:latin typeface="Calibri" panose="020F0502020204030204" pitchFamily="34" charset="0"/>
                <a:ea typeface="+mj-ea"/>
                <a:cs typeface="+mj-cs"/>
              </a:rPr>
              <a:t>Old Testament</a:t>
            </a:r>
          </a:p>
        </p:txBody>
      </p:sp>
      <p:sp>
        <p:nvSpPr>
          <p:cNvPr id="8" name="Rectangle 2">
            <a:extLst>
              <a:ext uri="{FF2B5EF4-FFF2-40B4-BE49-F238E27FC236}">
                <a16:creationId xmlns:a16="http://schemas.microsoft.com/office/drawing/2014/main" id="{17F542DA-7E13-4AAD-9683-C3C7D8244878}"/>
              </a:ext>
            </a:extLst>
          </p:cNvPr>
          <p:cNvSpPr txBox="1">
            <a:spLocks noChangeArrowheads="1"/>
          </p:cNvSpPr>
          <p:nvPr/>
        </p:nvSpPr>
        <p:spPr bwMode="auto">
          <a:xfrm>
            <a:off x="4965895" y="3513723"/>
            <a:ext cx="220879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hang all</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Morph">
            <a:extLst>
              <a:ext uri="{FF2B5EF4-FFF2-40B4-BE49-F238E27FC236}">
                <a16:creationId xmlns:a16="http://schemas.microsoft.com/office/drawing/2014/main" id="{EFF50FC2-4050-4B3E-8799-E42B4C63B18B}"/>
              </a:ext>
            </a:extLst>
          </p:cNvPr>
          <p:cNvSpPr txBox="1">
            <a:spLocks noChangeArrowheads="1"/>
          </p:cNvSpPr>
          <p:nvPr/>
        </p:nvSpPr>
        <p:spPr bwMode="auto">
          <a:xfrm>
            <a:off x="5239636" y="2742879"/>
            <a:ext cx="2181072" cy="949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0" b="1" i="0" u="none" strike="noStrike" kern="1200" cap="none" spc="0" normalizeH="0" baseline="0" noProof="0" dirty="0">
                <a:ln w="17780" cmpd="sng">
                  <a:solidFill>
                    <a:srgbClr val="FFFFFF"/>
                  </a:solidFill>
                  <a:prstDash val="solid"/>
                  <a:miter lim="800000"/>
                </a:ln>
                <a:solidFill>
                  <a:srgbClr val="61A1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1+2</a:t>
            </a:r>
            <a:endParaRPr kumimoji="0" lang="en-US" altLang="en-US" sz="11500" b="1" i="0" u="none" strike="noStrike" kern="1200" cap="none" spc="0" normalizeH="0" baseline="0" noProof="0" dirty="0">
              <a:ln w="17780" cmpd="sng">
                <a:solidFill>
                  <a:srgbClr val="FFFFFF"/>
                </a:solidFill>
                <a:prstDash val="solid"/>
                <a:miter lim="800000"/>
              </a:ln>
              <a:solidFill>
                <a:srgbClr val="61A1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hidden="1"/>
          <p:cNvSpPr txBox="1">
            <a:spLocks noChangeArrowheads="1"/>
          </p:cNvSpPr>
          <p:nvPr/>
        </p:nvSpPr>
        <p:spPr bwMode="auto">
          <a:xfrm>
            <a:off x="1500322" y="3746622"/>
            <a:ext cx="575854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Law and the Prophets</a:t>
            </a:r>
            <a:endParaRPr kumimoji="0" lang="en-US" altLang="en-US" sz="40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8393848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8" presetClass="emph" presetSubtype="0" fill="hold" grpId="1" nodeType="withEffect">
                                  <p:stCondLst>
                                    <p:cond delay="0"/>
                                  </p:stCondLst>
                                  <p:childTnLst>
                                    <p:set>
                                      <p:cBhvr override="childStyle">
                                        <p:cTn id="9" dur="500" fill="hold"/>
                                        <p:tgtEl>
                                          <p:spTgt spid="4"/>
                                        </p:tgtEl>
                                        <p:attrNameLst>
                                          <p:attrName>style.textDecorationUnderline</p:attrName>
                                        </p:attrNameLst>
                                      </p:cBhvr>
                                      <p:to>
                                        <p:strVal val="true"/>
                                      </p:to>
                                    </p:se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stCondLst>
                                            <p:cond delay="0"/>
                                          </p:stCondLst>
                                        </p:cTn>
                                        <p:tgtEl>
                                          <p:spTgt spid="6"/>
                                        </p:tgtEl>
                                      </p:cBhvr>
                                    </p:animEffect>
                                    <p:anim to="" calcmode="lin" valueType="num">
                                      <p:cBhvr>
                                        <p:cTn id="18"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19"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1"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50"/>
                                        <p:tgtEl>
                                          <p:spTgt spid="5"/>
                                        </p:tgtEl>
                                      </p:cBhvr>
                                    </p:animEffect>
                                  </p:childTnLst>
                                </p:cTn>
                              </p:par>
                              <p:par>
                                <p:cTn id="25" presetID="0" presetClass="path" presetSubtype="0" accel="50000" decel="50000" fill="hold" grpId="0" nodeType="withEffect">
                                  <p:stCondLst>
                                    <p:cond delay="0"/>
                                  </p:stCondLst>
                                  <p:childTnLst>
                                    <p:animMotion origin="layout" path="M -1.38889E-6 -1.85185E-6 L 0.00087 -0.0625 " pathEditMode="relative" rAng="0" ptsTypes="AA">
                                      <p:cBhvr>
                                        <p:cTn id="26" dur="2000" fill="hold"/>
                                        <p:tgtEl>
                                          <p:spTgt spid="5"/>
                                        </p:tgtEl>
                                        <p:attrNameLst>
                                          <p:attrName>ppt_x</p:attrName>
                                          <p:attrName>ppt_y</p:attrName>
                                        </p:attrNameLst>
                                      </p:cBhvr>
                                      <p:rCtr x="35" y="-3125"/>
                                    </p:animMotion>
                                  </p:childTnLst>
                                </p:cTn>
                              </p:par>
                              <p:par>
                                <p:cTn id="27" presetID="42" presetClass="path" presetSubtype="0" accel="50000" decel="50000" fill="hold" grpId="2" nodeType="withEffect">
                                  <p:stCondLst>
                                    <p:cond delay="0"/>
                                  </p:stCondLst>
                                  <p:childTnLst>
                                    <p:animMotion origin="layout" path="M -5.55556E-7 -3.7037E-6 L 0.02656 -0.19768 " pathEditMode="relative" rAng="0" ptsTypes="AA">
                                      <p:cBhvr>
                                        <p:cTn id="28" dur="1000" fill="hold"/>
                                        <p:tgtEl>
                                          <p:spTgt spid="6"/>
                                        </p:tgtEl>
                                        <p:attrNameLst>
                                          <p:attrName>ppt_x</p:attrName>
                                          <p:attrName>ppt_y</p:attrName>
                                        </p:attrNameLst>
                                      </p:cBhvr>
                                      <p:rCtr x="1319" y="-9884"/>
                                    </p:animMotion>
                                  </p:childTnLst>
                                </p:cTn>
                              </p:par>
                              <p:par>
                                <p:cTn id="29" presetID="8" presetClass="emph" presetSubtype="0" fill="hold" grpId="3" nodeType="withEffect">
                                  <p:stCondLst>
                                    <p:cond delay="0"/>
                                  </p:stCondLst>
                                  <p:childTnLst>
                                    <p:animRot by="780000">
                                      <p:cBhvr>
                                        <p:cTn id="30" dur="1000" fill="hold"/>
                                        <p:tgtEl>
                                          <p:spTgt spid="6"/>
                                        </p:tgtEl>
                                        <p:attrNameLst>
                                          <p:attrName>r</p:attrName>
                                        </p:attrNameLst>
                                      </p:cBhvr>
                                    </p:animRot>
                                  </p:childTnLst>
                                </p:cTn>
                              </p:par>
                              <p:par>
                                <p:cTn id="31" presetID="6" presetClass="emph" presetSubtype="0" fill="hold" grpId="4" nodeType="withEffect">
                                  <p:stCondLst>
                                    <p:cond delay="0"/>
                                  </p:stCondLst>
                                  <p:childTnLst>
                                    <p:animScale>
                                      <p:cBhvr>
                                        <p:cTn id="32" dur="1000" fill="hold"/>
                                        <p:tgtEl>
                                          <p:spTgt spid="6"/>
                                        </p:tgtEl>
                                      </p:cBhvr>
                                      <p:by x="25000" y="25000"/>
                                    </p:animScale>
                                  </p:childTnLst>
                                </p:cTn>
                              </p:par>
                              <p:par>
                                <p:cTn id="33" presetID="0" presetClass="exit" presetSubtype="0" fill="hold" grpId="1" nodeType="withEffect">
                                  <p:stCondLst>
                                    <p:cond delay="0"/>
                                  </p:stCondLst>
                                  <p:childTnLst>
                                    <p:set>
                                      <p:cBhvr>
                                        <p:cTn id="34" dur="1" fill="hold">
                                          <p:stCondLst>
                                            <p:cond delay="999"/>
                                          </p:stCondLst>
                                        </p:cTn>
                                        <p:tgtEl>
                                          <p:spTgt spid="6"/>
                                        </p:tgtEl>
                                        <p:attrNameLst>
                                          <p:attrName>style.visibility</p:attrName>
                                        </p:attrNameLst>
                                      </p:cBhvr>
                                      <p:to>
                                        <p:strVal val="hidden"/>
                                      </p:to>
                                    </p:set>
                                    <p:animEffect transition="out" filter="dissolve">
                                      <p:cBhvr>
                                        <p:cTn id="35" dur="1000">
                                          <p:stCondLst>
                                            <p:cond delay="0"/>
                                          </p:stCondLst>
                                        </p:cTn>
                                        <p:tgtEl>
                                          <p:spTgt spid="6"/>
                                        </p:tgtEl>
                                      </p:cBhvr>
                                    </p:animEffect>
                                    <p:anim to="" calcmode="lin" valueType="num">
                                      <p:cBhvr>
                                        <p:cTn id="36" dur="1000" fill="hold">
                                          <p:stCondLst>
                                            <p:cond delay="0"/>
                                          </p:stCondLst>
                                        </p:cTn>
                                        <p:tgtEl>
                                          <p:spTgt spid="6"/>
                                        </p:tgtEl>
                                        <p:attrNameLst>
                                          <p:attrName>ppt_w</p:attrName>
                                        </p:attrNameLst>
                                      </p:cBhvr>
                                      <p:tavLst>
                                        <p:tav tm="0">
                                          <p:val>
                                            <p:strVal val="#ppt_w"/>
                                          </p:val>
                                        </p:tav>
                                        <p:tav tm="100000">
                                          <p:val>
                                            <p:strVal val="#ppt_w*4"/>
                                          </p:val>
                                        </p:tav>
                                      </p:tavLst>
                                    </p:anim>
                                    <p:anim to="" calcmode="lin" valueType="num">
                                      <p:cBhvr>
                                        <p:cTn id="37" dur="1000" fill="hold">
                                          <p:stCondLst>
                                            <p:cond delay="0"/>
                                          </p:stCondLst>
                                        </p:cTn>
                                        <p:tgtEl>
                                          <p:spTgt spid="6"/>
                                        </p:tgtEl>
                                        <p:attrNameLst>
                                          <p:attrName>ppt_h</p:attrName>
                                        </p:attrNameLst>
                                      </p:cBhvr>
                                      <p:tavLst>
                                        <p:tav tm="0">
                                          <p:val>
                                            <p:strVal val="#ppt_h"/>
                                          </p:val>
                                        </p:tav>
                                        <p:tav tm="100000">
                                          <p:val>
                                            <p:strVal val="#ppt_h*4"/>
                                          </p:val>
                                        </p:tav>
                                      </p:tavLst>
                                    </p:anim>
                                  </p:childTnLst>
                                </p:cTn>
                              </p:par>
                              <p:par>
                                <p:cTn id="38" presetID="10" presetClass="exit" presetSubtype="0" fill="hold" grpId="2" nodeType="withEffect">
                                  <p:stCondLst>
                                    <p:cond delay="0"/>
                                  </p:stCondLst>
                                  <p:childTnLst>
                                    <p:animEffect transition="out" filter="fade">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3074"/>
                                        </p:tgtEl>
                                      </p:cBhvr>
                                    </p:animEffect>
                                    <p:set>
                                      <p:cBhvr>
                                        <p:cTn id="43" dur="1" fill="hold">
                                          <p:stCondLst>
                                            <p:cond delay="499"/>
                                          </p:stCondLst>
                                        </p:cTn>
                                        <p:tgtEl>
                                          <p:spTgt spid="3074"/>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1"/>
      <p:bldP spid="5" grpId="0"/>
      <p:bldP spid="5" grpId="1"/>
      <p:bldP spid="6" grpId="0"/>
      <p:bldP spid="6" grpId="1"/>
      <p:bldP spid="6" grpId="2"/>
      <p:bldP spid="6" grpId="3"/>
      <p:bldP spid="6" grpId="4"/>
      <p:bldP spid="8" grpId="0"/>
      <p:bldP spid="8" grpId="1"/>
      <p:bldP spid="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51279" cy="6858000"/>
          </a:xfrm>
          <a:prstGeom prst="rect">
            <a:avLst/>
          </a:prstGeom>
        </p:spPr>
      </p:pic>
      <p:sp>
        <p:nvSpPr>
          <p:cNvPr id="4" name="Rectangle 2"/>
          <p:cNvSpPr txBox="1">
            <a:spLocks noChangeArrowheads="1"/>
          </p:cNvSpPr>
          <p:nvPr/>
        </p:nvSpPr>
        <p:spPr bwMode="auto">
          <a:xfrm>
            <a:off x="1500322" y="3746622"/>
            <a:ext cx="575854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Law and the Prophets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947057" y="1741714"/>
            <a:ext cx="7260771" cy="336368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whatever you want men to do to you, do also to them, for this is the Law and the Prophets."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7:12</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9" name="Rectangle 2"/>
          <p:cNvSpPr txBox="1">
            <a:spLocks noChangeArrowheads="1"/>
          </p:cNvSpPr>
          <p:nvPr/>
        </p:nvSpPr>
        <p:spPr bwMode="auto">
          <a:xfrm>
            <a:off x="1111169" y="1271569"/>
            <a:ext cx="6485292" cy="249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want men to do to you</a:t>
            </a:r>
          </a:p>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 do also to them</a:t>
            </a:r>
          </a:p>
          <a:p>
            <a:pPr eaLnBrk="1" hangingPunct="1"/>
            <a:endParaRPr lang="en-US" altLang="en-US" sz="800"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a:p>
            <a:pPr eaLnBrk="1" hangingPunct="1"/>
            <a:endPar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1209626" y="2402079"/>
            <a:ext cx="586836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want men to do to you</a:t>
            </a:r>
          </a:p>
        </p:txBody>
      </p:sp>
      <p:sp>
        <p:nvSpPr>
          <p:cNvPr id="6" name="Rectangle 2"/>
          <p:cNvSpPr txBox="1">
            <a:spLocks noChangeArrowheads="1"/>
          </p:cNvSpPr>
          <p:nvPr/>
        </p:nvSpPr>
        <p:spPr bwMode="auto">
          <a:xfrm>
            <a:off x="6952720" y="2402077"/>
            <a:ext cx="83337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do</a:t>
            </a:r>
          </a:p>
        </p:txBody>
      </p:sp>
      <p:sp>
        <p:nvSpPr>
          <p:cNvPr id="7" name="Rectangle 2"/>
          <p:cNvSpPr txBox="1">
            <a:spLocks noChangeArrowheads="1"/>
          </p:cNvSpPr>
          <p:nvPr/>
        </p:nvSpPr>
        <p:spPr bwMode="auto">
          <a:xfrm>
            <a:off x="1300173" y="3073554"/>
            <a:ext cx="324438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also to them</a:t>
            </a:r>
          </a:p>
        </p:txBody>
      </p:sp>
      <p:sp>
        <p:nvSpPr>
          <p:cNvPr id="8" name="Rectangle 2"/>
          <p:cNvSpPr txBox="1">
            <a:spLocks noChangeArrowheads="1"/>
          </p:cNvSpPr>
          <p:nvPr/>
        </p:nvSpPr>
        <p:spPr bwMode="auto">
          <a:xfrm>
            <a:off x="6210034" y="3073410"/>
            <a:ext cx="802122" cy="75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is</a:t>
            </a:r>
          </a:p>
        </p:txBody>
      </p:sp>
      <p:sp>
        <p:nvSpPr>
          <p:cNvPr id="10" name="Rectangle 2"/>
          <p:cNvSpPr txBox="1">
            <a:spLocks noChangeArrowheads="1"/>
          </p:cNvSpPr>
          <p:nvPr/>
        </p:nvSpPr>
        <p:spPr bwMode="auto">
          <a:xfrm>
            <a:off x="3806335" y="2720050"/>
            <a:ext cx="1136055" cy="966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8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p>
        </p:txBody>
      </p:sp>
      <p:sp>
        <p:nvSpPr>
          <p:cNvPr id="11" name="Rectangle 10"/>
          <p:cNvSpPr>
            <a:spLocks noChangeArrowheads="1"/>
          </p:cNvSpPr>
          <p:nvPr/>
        </p:nvSpPr>
        <p:spPr bwMode="auto">
          <a:xfrm>
            <a:off x="2138680" y="2769870"/>
            <a:ext cx="4572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5400" b="1" dirty="0">
                <a:solidFill>
                  <a:srgbClr val="CC9900"/>
                </a:solidFill>
                <a:effectLst>
                  <a:glow rad="88900">
                    <a:schemeClr val="tx1"/>
                  </a:glow>
                </a:effectLst>
                <a:latin typeface="Calibri" panose="020F0502020204030204" pitchFamily="34" charset="0"/>
                <a:cs typeface="Calibri" panose="020F0502020204030204" pitchFamily="34" charset="0"/>
              </a:rPr>
              <a:t>GOLDEN RULE</a:t>
            </a:r>
            <a:endParaRPr lang="en-US" sz="5400" b="1" i="1" dirty="0">
              <a:solidFill>
                <a:srgbClr val="CC9900"/>
              </a:solidFill>
              <a:effectLst>
                <a:glow rad="88900">
                  <a:schemeClr val="tx1"/>
                </a:glo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26274893"/>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xit" presetSubtype="0" fill="hold" grpId="2" nodeType="afterEffect">
                                  <p:stCondLst>
                                    <p:cond delay="0"/>
                                  </p:stCondLst>
                                  <p:childTnLst>
                                    <p:animEffect transition="out" filter="fade">
                                      <p:cBhvr>
                                        <p:cTn id="15" dur="250"/>
                                        <p:tgtEl>
                                          <p:spTgt spid="4"/>
                                        </p:tgtEl>
                                      </p:cBhvr>
                                    </p:animEffect>
                                    <p:set>
                                      <p:cBhvr>
                                        <p:cTn id="16" dur="1" fill="hold">
                                          <p:stCondLst>
                                            <p:cond delay="24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5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5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5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50"/>
                                        <p:tgtEl>
                                          <p:spTgt spid="8"/>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250"/>
                                        <p:tgtEl>
                                          <p:spTgt spid="4"/>
                                        </p:tgtEl>
                                      </p:cBhvr>
                                    </p:animEffect>
                                  </p:childTnLst>
                                </p:cTn>
                              </p:par>
                              <p:par>
                                <p:cTn id="34" presetID="0" presetClass="path" presetSubtype="0" accel="50000" decel="50000" fill="hold" grpId="2" nodeType="withEffect">
                                  <p:stCondLst>
                                    <p:cond delay="0"/>
                                  </p:stCondLst>
                                  <p:childTnLst>
                                    <p:animMotion origin="layout" path="M 3.33333E-6 -2.22222E-6 L -0.2441 -0.03217 " pathEditMode="relative" rAng="0" ptsTypes="AA">
                                      <p:cBhvr>
                                        <p:cTn id="35" dur="2000" fill="hold"/>
                                        <p:tgtEl>
                                          <p:spTgt spid="8"/>
                                        </p:tgtEl>
                                        <p:attrNameLst>
                                          <p:attrName>ppt_x</p:attrName>
                                          <p:attrName>ppt_y</p:attrName>
                                        </p:attrNameLst>
                                      </p:cBhvr>
                                      <p:rCtr x="-12205" y="-1620"/>
                                    </p:animMotion>
                                  </p:childTnLst>
                                </p:cTn>
                              </p:par>
                              <p:par>
                                <p:cTn id="36" presetID="0" presetClass="path" presetSubtype="0" accel="50000" decel="50000" fill="hold" grpId="2" nodeType="withEffect">
                                  <p:stCondLst>
                                    <p:cond delay="0"/>
                                  </p:stCondLst>
                                  <p:childTnLst>
                                    <p:animMotion origin="layout" path="M 5E-6 2.96296E-6 L 0.0231 -0.1456 " pathEditMode="relative" rAng="0" ptsTypes="AA">
                                      <p:cBhvr>
                                        <p:cTn id="37" dur="2000" fill="hold"/>
                                        <p:tgtEl>
                                          <p:spTgt spid="5"/>
                                        </p:tgtEl>
                                        <p:attrNameLst>
                                          <p:attrName>ppt_x</p:attrName>
                                          <p:attrName>ppt_y</p:attrName>
                                        </p:attrNameLst>
                                      </p:cBhvr>
                                      <p:rCtr x="1146" y="-7292"/>
                                    </p:animMotion>
                                  </p:childTnLst>
                                </p:cTn>
                              </p:par>
                              <p:par>
                                <p:cTn id="38" presetID="0" presetClass="path" presetSubtype="0" accel="50000" decel="50000" fill="hold" grpId="2" nodeType="withEffect">
                                  <p:stCondLst>
                                    <p:cond delay="0"/>
                                  </p:stCondLst>
                                  <p:childTnLst>
                                    <p:animMotion origin="layout" path="M 1.94444E-6 -3.7037E-6 L 0.28628 -0.14537 " pathEditMode="relative" rAng="0" ptsTypes="AA">
                                      <p:cBhvr>
                                        <p:cTn id="39" dur="2000" fill="hold"/>
                                        <p:tgtEl>
                                          <p:spTgt spid="7"/>
                                        </p:tgtEl>
                                        <p:attrNameLst>
                                          <p:attrName>ppt_x</p:attrName>
                                          <p:attrName>ppt_y</p:attrName>
                                        </p:attrNameLst>
                                      </p:cBhvr>
                                      <p:rCtr x="14306" y="-7269"/>
                                    </p:animMotion>
                                  </p:childTnLst>
                                </p:cTn>
                              </p:par>
                              <p:par>
                                <p:cTn id="40" presetID="0" presetClass="path" presetSubtype="0" accel="50000" decel="50000" fill="hold" grpId="2" nodeType="withEffect">
                                  <p:stCondLst>
                                    <p:cond delay="0"/>
                                  </p:stCondLst>
                                  <p:childTnLst>
                                    <p:animMotion origin="layout" path="M -2.77778E-6 2.96296E-6 L -0.40573 -0.04746 " pathEditMode="relative" rAng="0" ptsTypes="AA">
                                      <p:cBhvr>
                                        <p:cTn id="41" dur="2000" fill="hold"/>
                                        <p:tgtEl>
                                          <p:spTgt spid="6"/>
                                        </p:tgtEl>
                                        <p:attrNameLst>
                                          <p:attrName>ppt_x</p:attrName>
                                          <p:attrName>ppt_y</p:attrName>
                                        </p:attrNameLst>
                                      </p:cBhvr>
                                      <p:rCtr x="-20295" y="-2384"/>
                                    </p:animMotion>
                                  </p:childTnLst>
                                </p:cTn>
                              </p:par>
                              <p:par>
                                <p:cTn id="42" presetID="10" presetClass="exit" presetSubtype="0" fill="hold" grpId="1" nodeType="withEffect">
                                  <p:stCondLst>
                                    <p:cond delay="0"/>
                                  </p:stCondLst>
                                  <p:childTnLst>
                                    <p:animEffect transition="out" filter="fade">
                                      <p:cBhvr>
                                        <p:cTn id="43" dur="500"/>
                                        <p:tgtEl>
                                          <p:spTgt spid="3074"/>
                                        </p:tgtEl>
                                      </p:cBhvr>
                                    </p:animEffect>
                                    <p:set>
                                      <p:cBhvr>
                                        <p:cTn id="44" dur="1" fill="hold">
                                          <p:stCondLst>
                                            <p:cond delay="499"/>
                                          </p:stCondLst>
                                        </p:cTn>
                                        <p:tgtEl>
                                          <p:spTgt spid="3074"/>
                                        </p:tgtEl>
                                        <p:attrNameLst>
                                          <p:attrName>style.visibility</p:attrName>
                                        </p:attrNameLst>
                                      </p:cBhvr>
                                      <p:to>
                                        <p:strVal val="hidden"/>
                                      </p:to>
                                    </p:set>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250"/>
                                        <p:tgtEl>
                                          <p:spTgt spid="9"/>
                                        </p:tgtEl>
                                      </p:cBhvr>
                                    </p:animEffect>
                                  </p:childTnLst>
                                </p:cTn>
                              </p:par>
                              <p:par>
                                <p:cTn id="49" presetID="10" presetClass="exit" presetSubtype="0" fill="hold" grpId="1" nodeType="with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6"/>
                                        </p:tgtEl>
                                      </p:cBhvr>
                                    </p:animEffect>
                                    <p:set>
                                      <p:cBhvr>
                                        <p:cTn id="54" dur="1" fill="hold">
                                          <p:stCondLst>
                                            <p:cond delay="499"/>
                                          </p:stCondLst>
                                        </p:cTn>
                                        <p:tgtEl>
                                          <p:spTgt spid="6"/>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par>
                                <p:cTn id="61" presetID="23" presetClass="entr" presetSubtype="16"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500" fill="hold"/>
                                        <p:tgtEl>
                                          <p:spTgt spid="10"/>
                                        </p:tgtEl>
                                        <p:attrNameLst>
                                          <p:attrName>ppt_w</p:attrName>
                                        </p:attrNameLst>
                                      </p:cBhvr>
                                      <p:tavLst>
                                        <p:tav tm="0">
                                          <p:val>
                                            <p:fltVal val="0"/>
                                          </p:val>
                                        </p:tav>
                                        <p:tav tm="100000">
                                          <p:val>
                                            <p:strVal val="#ppt_w"/>
                                          </p:val>
                                        </p:tav>
                                      </p:tavLst>
                                    </p:anim>
                                    <p:anim calcmode="lin" valueType="num">
                                      <p:cBhvr>
                                        <p:cTn id="64"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0" presetClass="entr" presetSubtype="0" fill="hold" grpId="0" nodeType="clickEffect">
                                  <p:stCondLst>
                                    <p:cond delay="0"/>
                                  </p:stCondLst>
                                  <p:iterate type="lt">
                                    <p:tmPct val="10000"/>
                                  </p:iterate>
                                  <p:childTnLst>
                                    <p:set>
                                      <p:cBhvr>
                                        <p:cTn id="68" dur="1" fill="hold">
                                          <p:stCondLst>
                                            <p:cond delay="0"/>
                                          </p:stCondLst>
                                        </p:cTn>
                                        <p:tgtEl>
                                          <p:spTgt spid="11"/>
                                        </p:tgtEl>
                                        <p:attrNameLst>
                                          <p:attrName>style.visibility</p:attrName>
                                        </p:attrNameLst>
                                      </p:cBhvr>
                                      <p:to>
                                        <p:strVal val="visible"/>
                                      </p:to>
                                    </p:set>
                                    <p:animEffect transition="in" filter="dissolve">
                                      <p:cBhvr>
                                        <p:cTn id="69" dur="500">
                                          <p:stCondLst>
                                            <p:cond delay="0"/>
                                          </p:stCondLst>
                                        </p:cTn>
                                        <p:tgtEl>
                                          <p:spTgt spid="11"/>
                                        </p:tgtEl>
                                      </p:cBhvr>
                                    </p:animEffect>
                                    <p:anim to="" calcmode="lin" valueType="num">
                                      <p:cBhvr>
                                        <p:cTn id="70"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71" dur="500" fill="hold">
                                          <p:stCondLst>
                                            <p:cond delay="0"/>
                                          </p:stCondLst>
                                        </p:cTn>
                                        <p:tgtEl>
                                          <p:spTgt spid="11"/>
                                        </p:tgtEl>
                                        <p:attrNameLst>
                                          <p:attrName>ppt_h</p:attrName>
                                        </p:attrNameLst>
                                      </p:cBhvr>
                                      <p:tavLst>
                                        <p:tav tm="0">
                                          <p:val>
                                            <p:strVal val="#ppt_h*4"/>
                                          </p:val>
                                        </p:tav>
                                        <p:tav tm="100000">
                                          <p:val>
                                            <p:strVal val="#ppt_h"/>
                                          </p:val>
                                        </p:tav>
                                      </p:tavLst>
                                    </p:anim>
                                  </p:childTnLst>
                                </p:cTn>
                              </p:par>
                              <p:par>
                                <p:cTn id="72" presetID="10" presetClass="exit" presetSubtype="0" fill="hold" grpId="1" nodeType="withEffect">
                                  <p:stCondLst>
                                    <p:cond delay="0"/>
                                  </p:stCondLst>
                                  <p:childTnLst>
                                    <p:animEffect transition="out" filter="fade">
                                      <p:cBhvr>
                                        <p:cTn id="73" dur="500"/>
                                        <p:tgtEl>
                                          <p:spTgt spid="10"/>
                                        </p:tgtEl>
                                      </p:cBhvr>
                                    </p:animEffect>
                                    <p:set>
                                      <p:cBhvr>
                                        <p:cTn id="74" dur="1" fill="hold">
                                          <p:stCondLst>
                                            <p:cond delay="499"/>
                                          </p:stCondLst>
                                        </p:cTn>
                                        <p:tgtEl>
                                          <p:spTgt spid="10"/>
                                        </p:tgtEl>
                                        <p:attrNameLst>
                                          <p:attrName>style.visibility</p:attrName>
                                        </p:attrNameLst>
                                      </p:cBhvr>
                                      <p:to>
                                        <p:strVal val="hidden"/>
                                      </p:to>
                                    </p:set>
                                  </p:childTnLst>
                                </p:cTn>
                              </p:par>
                            </p:childTnLst>
                          </p:cTn>
                        </p:par>
                        <p:par>
                          <p:cTn id="75" fill="hold">
                            <p:stCondLst>
                              <p:cond delay="950"/>
                            </p:stCondLst>
                            <p:childTnLst>
                              <p:par>
                                <p:cTn id="76" presetID="26" presetClass="emph" presetSubtype="0" fill="hold" grpId="1" nodeType="afterEffect">
                                  <p:stCondLst>
                                    <p:cond delay="0"/>
                                  </p:stCondLst>
                                  <p:iterate type="lt">
                                    <p:tmPct val="0"/>
                                  </p:iterate>
                                  <p:childTnLst>
                                    <p:animEffect transition="out" filter="fade">
                                      <p:cBhvr>
                                        <p:cTn id="77" dur="500" tmFilter="0, 0; .2, .5; .8, .5; 1, 0"/>
                                        <p:tgtEl>
                                          <p:spTgt spid="11"/>
                                        </p:tgtEl>
                                      </p:cBhvr>
                                    </p:animEffect>
                                    <p:animScale>
                                      <p:cBhvr>
                                        <p:cTn id="78"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4" grpId="2"/>
      <p:bldP spid="3074" grpId="0"/>
      <p:bldP spid="3074" grpId="1"/>
      <p:bldP spid="9" grpId="0"/>
      <p:bldP spid="5" grpId="0"/>
      <p:bldP spid="5" grpId="1"/>
      <p:bldP spid="5" grpId="2"/>
      <p:bldP spid="6" grpId="0"/>
      <p:bldP spid="6" grpId="1"/>
      <p:bldP spid="6" grpId="2"/>
      <p:bldP spid="7" grpId="0"/>
      <p:bldP spid="7" grpId="1"/>
      <p:bldP spid="7" grpId="2"/>
      <p:bldP spid="8" grpId="0"/>
      <p:bldP spid="8" grpId="1"/>
      <p:bldP spid="8" grpId="2"/>
      <p:bldP spid="10" grpId="0"/>
      <p:bldP spid="10" grpId="1"/>
      <p:bldP spid="11" grpId="0"/>
      <p:bldP spid="1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D55EB645-F41B-44D3-BC0A-6F07068E6822}"/>
              </a:ext>
            </a:extLst>
          </p:cNvPr>
          <p:cNvSpPr txBox="1">
            <a:spLocks/>
          </p:cNvSpPr>
          <p:nvPr/>
        </p:nvSpPr>
        <p:spPr>
          <a:xfrm>
            <a:off x="2362050" y="2522863"/>
            <a:ext cx="4931117" cy="7561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My commandment</a:t>
            </a:r>
          </a:p>
        </p:txBody>
      </p:sp>
      <p:sp>
        <p:nvSpPr>
          <p:cNvPr id="3074" name="Rectangle 2"/>
          <p:cNvSpPr>
            <a:spLocks noGrp="1" noChangeArrowheads="1"/>
          </p:cNvSpPr>
          <p:nvPr>
            <p:ph type="title"/>
          </p:nvPr>
        </p:nvSpPr>
        <p:spPr>
          <a:xfrm>
            <a:off x="435429" y="2427514"/>
            <a:ext cx="8229600" cy="2239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"This is My commandment, that you love one another as I have loved you.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15:12 </a:t>
            </a:r>
          </a:p>
        </p:txBody>
      </p:sp>
      <p:sp>
        <p:nvSpPr>
          <p:cNvPr id="4" name="Rectangle 2"/>
          <p:cNvSpPr txBox="1">
            <a:spLocks noChangeArrowheads="1"/>
          </p:cNvSpPr>
          <p:nvPr/>
        </p:nvSpPr>
        <p:spPr bwMode="auto">
          <a:xfrm>
            <a:off x="1863725" y="3837177"/>
            <a:ext cx="15367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love</a:t>
            </a:r>
          </a:p>
        </p:txBody>
      </p:sp>
      <p:sp>
        <p:nvSpPr>
          <p:cNvPr id="5" name="Rectangle 2"/>
          <p:cNvSpPr txBox="1">
            <a:spLocks noChangeArrowheads="1"/>
          </p:cNvSpPr>
          <p:nvPr/>
        </p:nvSpPr>
        <p:spPr bwMode="auto">
          <a:xfrm>
            <a:off x="1709420" y="3164077"/>
            <a:ext cx="15367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love</a:t>
            </a:r>
          </a:p>
        </p:txBody>
      </p:sp>
      <p:sp>
        <p:nvSpPr>
          <p:cNvPr id="8" name="Rectangle 2" hidden="1"/>
          <p:cNvSpPr txBox="1">
            <a:spLocks noChangeArrowheads="1"/>
          </p:cNvSpPr>
          <p:nvPr/>
        </p:nvSpPr>
        <p:spPr bwMode="auto">
          <a:xfrm>
            <a:off x="3976914" y="3047965"/>
            <a:ext cx="15367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love</a:t>
            </a:r>
          </a:p>
        </p:txBody>
      </p:sp>
      <p:sp>
        <p:nvSpPr>
          <p:cNvPr id="9" name="Rectangle 2">
            <a:extLst>
              <a:ext uri="{FF2B5EF4-FFF2-40B4-BE49-F238E27FC236}">
                <a16:creationId xmlns:a16="http://schemas.microsoft.com/office/drawing/2014/main" id="{F2D50B38-21C0-4474-91B7-0862984D17CA}"/>
              </a:ext>
            </a:extLst>
          </p:cNvPr>
          <p:cNvSpPr txBox="1">
            <a:spLocks noChangeArrowheads="1"/>
          </p:cNvSpPr>
          <p:nvPr/>
        </p:nvSpPr>
        <p:spPr bwMode="auto">
          <a:xfrm>
            <a:off x="2260063" y="2492607"/>
            <a:ext cx="5133862" cy="769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My commandment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5310160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500"/>
                                        <p:tgtEl>
                                          <p:spTgt spid="3074"/>
                                        </p:tgtEl>
                                      </p:cBhvr>
                                    </p:animEffect>
                                    <p:anim calcmode="lin" valueType="num">
                                      <p:cBhvr>
                                        <p:cTn id="8" dur="1500" fill="hold"/>
                                        <p:tgtEl>
                                          <p:spTgt spid="3074"/>
                                        </p:tgtEl>
                                        <p:attrNameLst>
                                          <p:attrName>style.rotation</p:attrName>
                                        </p:attrNameLst>
                                      </p:cBhvr>
                                      <p:tavLst>
                                        <p:tav tm="0">
                                          <p:val>
                                            <p:fltVal val="720"/>
                                          </p:val>
                                        </p:tav>
                                        <p:tav tm="100000">
                                          <p:val>
                                            <p:fltVal val="0"/>
                                          </p:val>
                                        </p:tav>
                                      </p:tavLst>
                                    </p:anim>
                                    <p:anim calcmode="lin" valueType="num">
                                      <p:cBhvr>
                                        <p:cTn id="9" dur="1500" fill="hold"/>
                                        <p:tgtEl>
                                          <p:spTgt spid="3074"/>
                                        </p:tgtEl>
                                        <p:attrNameLst>
                                          <p:attrName>ppt_h</p:attrName>
                                        </p:attrNameLst>
                                      </p:cBhvr>
                                      <p:tavLst>
                                        <p:tav tm="0">
                                          <p:val>
                                            <p:fltVal val="0"/>
                                          </p:val>
                                        </p:tav>
                                        <p:tav tm="100000">
                                          <p:val>
                                            <p:strVal val="#ppt_h"/>
                                          </p:val>
                                        </p:tav>
                                      </p:tavLst>
                                    </p:anim>
                                    <p:anim calcmode="lin" valueType="num">
                                      <p:cBhvr>
                                        <p:cTn id="10" dur="1500" fill="hold"/>
                                        <p:tgtEl>
                                          <p:spTgt spid="307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18" presetClass="emph" presetSubtype="0" fill="hold" grpId="1" nodeType="withEffect">
                                  <p:stCondLst>
                                    <p:cond delay="0"/>
                                  </p:stCondLst>
                                  <p:childTnLst>
                                    <p:set>
                                      <p:cBhvr override="childStyle">
                                        <p:cTn id="17" dur="500" fill="hold"/>
                                        <p:tgtEl>
                                          <p:spTgt spid="7"/>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250"/>
                                        <p:tgtEl>
                                          <p:spTgt spid="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50"/>
                                        <p:tgtEl>
                                          <p:spTgt spid="5"/>
                                        </p:tgtEl>
                                      </p:cBhvr>
                                    </p:animEffect>
                                  </p:childTnLst>
                                </p:cTn>
                              </p:par>
                              <p:par>
                                <p:cTn id="29" presetID="0" presetClass="path" presetSubtype="0" accel="50000" decel="50000" fill="hold" grpId="2" nodeType="withEffect">
                                  <p:stCondLst>
                                    <p:cond delay="0"/>
                                  </p:stCondLst>
                                  <p:childTnLst>
                                    <p:animMotion origin="layout" path="M -0.00052 1.85185E-6 C -0.00365 -0.02732 -0.00556 -0.05579 0.00087 -0.08611 C 0.00729 -0.11644 0.01493 -0.15116 0.03854 -0.18241 C 0.06215 -0.21366 0.10295 -0.25278 0.14253 -0.27361 C 0.18194 -0.29445 0.23298 -0.30625 0.27534 -0.30741 C 0.31805 -0.30857 0.36666 -0.29792 0.39722 -0.28033 C 0.42812 -0.26273 0.45104 -0.23403 0.46041 -0.20116 C 0.47014 -0.16829 0.46823 -0.11204 0.45416 -0.0831 C 0.44027 -0.05417 0.41146 -0.03843 0.37656 -0.02755 C 0.34218 -0.0169 0.27534 -0.01945 0.24826 -0.01736 " pathEditMode="relative" rAng="0" ptsTypes="AAAAAAAAAA">
                                      <p:cBhvr>
                                        <p:cTn id="30" dur="2000" fill="hold"/>
                                        <p:tgtEl>
                                          <p:spTgt spid="5"/>
                                        </p:tgtEl>
                                        <p:attrNameLst>
                                          <p:attrName>ppt_x</p:attrName>
                                          <p:attrName>ppt_y</p:attrName>
                                        </p:attrNameLst>
                                      </p:cBhvr>
                                      <p:rCtr x="23212" y="-15370"/>
                                    </p:animMotion>
                                  </p:childTnLst>
                                </p:cTn>
                              </p:par>
                              <p:par>
                                <p:cTn id="31" presetID="0" presetClass="path" presetSubtype="0" accel="50000" decel="50000" fill="hold" grpId="2" nodeType="withEffect">
                                  <p:stCondLst>
                                    <p:cond delay="0"/>
                                  </p:stCondLst>
                                  <p:childTnLst>
                                    <p:animMotion origin="layout" path="M 2.77778E-6 2.6642E-6 C 0.00677 0.02174 0.01163 0.04348 0.02656 0.06591 C 0.04149 0.08834 0.06319 0.11632 0.08941 0.13413 C 0.11562 0.15194 0.14757 0.16697 0.18437 0.17299 C 0.22118 0.179 0.27291 0.18131 0.31024 0.17044 C 0.34757 0.15957 0.38524 0.13483 0.40833 0.10731 C 0.43142 0.07978 0.44878 0.03908 0.44878 0.00601 C 0.44878 -0.02706 0.42778 -0.07146 0.40833 -0.09182 C 0.38889 -0.11217 0.3618 -0.1124 0.33212 -0.11633 C 0.30243 -0.12026 0.25139 -0.11587 0.23021 -0.11587 " pathEditMode="relative" rAng="0" ptsTypes="aaaaaaaaaa">
                                      <p:cBhvr>
                                        <p:cTn id="32" dur="2000" fill="hold"/>
                                        <p:tgtEl>
                                          <p:spTgt spid="4"/>
                                        </p:tgtEl>
                                        <p:attrNameLst>
                                          <p:attrName>ppt_x</p:attrName>
                                          <p:attrName>ppt_y</p:attrName>
                                        </p:attrNameLst>
                                      </p:cBhvr>
                                      <p:rCtr x="22431" y="3053"/>
                                    </p:animMotion>
                                  </p:childTnLst>
                                </p:cTn>
                              </p:par>
                              <p:par>
                                <p:cTn id="33" presetID="10" presetClass="exit" presetSubtype="0" fill="hold" grpId="1" nodeType="withEffect">
                                  <p:stCondLst>
                                    <p:cond delay="0"/>
                                  </p:stCondLst>
                                  <p:childTnLst>
                                    <p:animEffect transition="out" filter="fade">
                                      <p:cBhvr>
                                        <p:cTn id="34" dur="1250"/>
                                        <p:tgtEl>
                                          <p:spTgt spid="3074"/>
                                        </p:tgtEl>
                                      </p:cBhvr>
                                    </p:animEffect>
                                    <p:set>
                                      <p:cBhvr>
                                        <p:cTn id="35" dur="1" fill="hold">
                                          <p:stCondLst>
                                            <p:cond delay="1249"/>
                                          </p:stCondLst>
                                        </p:cTn>
                                        <p:tgtEl>
                                          <p:spTgt spid="3074"/>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par>
                                <p:cTn id="39" presetID="10" presetClass="exit" presetSubtype="0" fill="hold" grpId="2"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childTnLst>
                          </p:cTn>
                        </p:par>
                        <p:par>
                          <p:cTn id="42" fill="hold">
                            <p:stCondLst>
                              <p:cond delay="2000"/>
                            </p:stCondLst>
                            <p:childTnLst>
                              <p:par>
                                <p:cTn id="43" presetID="10" presetClass="exit" presetSubtype="0" fill="hold" grpId="1" nodeType="after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childTnLst>
                          </p:cTn>
                        </p:par>
                        <p:par>
                          <p:cTn id="46" fill="hold">
                            <p:stCondLst>
                              <p:cond delay="2500"/>
                            </p:stCondLst>
                            <p:childTnLst>
                              <p:par>
                                <p:cTn id="47" presetID="10" presetClass="exit" presetSubtype="0" fill="hold" grpId="0" nodeType="after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4" grpId="0"/>
      <p:bldP spid="4" grpId="1"/>
      <p:bldP spid="4" grpId="2"/>
      <p:bldP spid="5" grpId="0"/>
      <p:bldP spid="5" grpId="2"/>
      <p:bldP spid="8" grpId="0"/>
      <p:bldP spid="9" grpId="0"/>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6470696" y="2907264"/>
            <a:ext cx="2366128" cy="7401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esteem</a:t>
            </a:r>
          </a:p>
        </p:txBody>
      </p:sp>
      <p:sp>
        <p:nvSpPr>
          <p:cNvPr id="5" name="Title 1"/>
          <p:cNvSpPr txBox="1">
            <a:spLocks/>
          </p:cNvSpPr>
          <p:nvPr/>
        </p:nvSpPr>
        <p:spPr>
          <a:xfrm>
            <a:off x="1206631" y="3597426"/>
            <a:ext cx="1970202" cy="70279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others</a:t>
            </a:r>
          </a:p>
        </p:txBody>
      </p:sp>
      <p:sp>
        <p:nvSpPr>
          <p:cNvPr id="14" name="Rectangle 2"/>
          <p:cNvSpPr txBox="1">
            <a:spLocks noChangeArrowheads="1"/>
          </p:cNvSpPr>
          <p:nvPr/>
        </p:nvSpPr>
        <p:spPr bwMode="auto">
          <a:xfrm>
            <a:off x="6528123" y="2865560"/>
            <a:ext cx="224741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esteem</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199" y="1504724"/>
            <a:ext cx="8229600" cy="343739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Let nothing be done through selfish ambition or conceit, but in lowliness of mind let each esteem others better than himself.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Philippians 2:3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p:cNvSpPr txBox="1">
            <a:spLocks noChangeArrowheads="1"/>
          </p:cNvSpPr>
          <p:nvPr/>
        </p:nvSpPr>
        <p:spPr bwMode="auto">
          <a:xfrm>
            <a:off x="2155922" y="106928"/>
            <a:ext cx="196466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Honor</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127322" y="2099702"/>
            <a:ext cx="211816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Regard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4085863" y="1567268"/>
            <a:ext cx="166413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Prize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6840638" y="224605"/>
            <a:ext cx="219657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Respect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185195" y="4125273"/>
            <a:ext cx="286294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Admiration</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3946967" y="3419216"/>
            <a:ext cx="177988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Value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p:cNvSpPr txBox="1">
            <a:spLocks noChangeArrowheads="1"/>
          </p:cNvSpPr>
          <p:nvPr/>
        </p:nvSpPr>
        <p:spPr bwMode="auto">
          <a:xfrm>
            <a:off x="6281057" y="4785029"/>
            <a:ext cx="286294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Reverence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p:cNvSpPr txBox="1">
            <a:spLocks noChangeArrowheads="1"/>
          </p:cNvSpPr>
          <p:nvPr/>
        </p:nvSpPr>
        <p:spPr bwMode="auto">
          <a:xfrm>
            <a:off x="2250449" y="5386913"/>
            <a:ext cx="342114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Appreciation</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p:cNvSpPr txBox="1">
            <a:spLocks noChangeArrowheads="1"/>
          </p:cNvSpPr>
          <p:nvPr/>
        </p:nvSpPr>
        <p:spPr bwMode="auto">
          <a:xfrm>
            <a:off x="3976914" y="3047965"/>
            <a:ext cx="15367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love</a:t>
            </a:r>
          </a:p>
        </p:txBody>
      </p:sp>
      <p:sp>
        <p:nvSpPr>
          <p:cNvPr id="17" name="Rectangle 2">
            <a:extLst>
              <a:ext uri="{FF2B5EF4-FFF2-40B4-BE49-F238E27FC236}">
                <a16:creationId xmlns:a16="http://schemas.microsoft.com/office/drawing/2014/main" id="{EE8AD0DF-FF98-4032-A195-54B04A7D97EE}"/>
              </a:ext>
            </a:extLst>
          </p:cNvPr>
          <p:cNvSpPr txBox="1">
            <a:spLocks noChangeArrowheads="1"/>
          </p:cNvSpPr>
          <p:nvPr/>
        </p:nvSpPr>
        <p:spPr bwMode="auto">
          <a:xfrm>
            <a:off x="6597746" y="2866609"/>
            <a:ext cx="2109374" cy="775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esteem</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A07902E5-DF9B-44DB-B2A6-47DD583D2950}"/>
              </a:ext>
            </a:extLst>
          </p:cNvPr>
          <p:cNvSpPr txBox="1">
            <a:spLocks noChangeArrowheads="1"/>
          </p:cNvSpPr>
          <p:nvPr/>
        </p:nvSpPr>
        <p:spPr bwMode="auto">
          <a:xfrm>
            <a:off x="1167618" y="3541859"/>
            <a:ext cx="2050562" cy="76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others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169757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75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par>
                                <p:cTn id="8" presetID="50" presetClass="exit" presetSubtype="0" accel="100000" fill="hold" grpId="0" nodeType="withEffect">
                                  <p:stCondLst>
                                    <p:cond delay="0"/>
                                  </p:stCondLst>
                                  <p:childTnLst>
                                    <p:anim calcmode="lin" valueType="num">
                                      <p:cBhvr>
                                        <p:cTn id="9" dur="1000"/>
                                        <p:tgtEl>
                                          <p:spTgt spid="16"/>
                                        </p:tgtEl>
                                        <p:attrNameLst>
                                          <p:attrName>ppt_w</p:attrName>
                                        </p:attrNameLst>
                                      </p:cBhvr>
                                      <p:tavLst>
                                        <p:tav tm="0">
                                          <p:val>
                                            <p:strVal val="ppt_w"/>
                                          </p:val>
                                        </p:tav>
                                        <p:tav tm="100000">
                                          <p:val>
                                            <p:strVal val="ppt_w+.3"/>
                                          </p:val>
                                        </p:tav>
                                      </p:tavLst>
                                    </p:anim>
                                    <p:anim calcmode="lin" valueType="num">
                                      <p:cBhvr>
                                        <p:cTn id="10" dur="1000"/>
                                        <p:tgtEl>
                                          <p:spTgt spid="16"/>
                                        </p:tgtEl>
                                        <p:attrNameLst>
                                          <p:attrName>ppt_h</p:attrName>
                                        </p:attrNameLst>
                                      </p:cBhvr>
                                      <p:tavLst>
                                        <p:tav tm="0">
                                          <p:val>
                                            <p:strVal val="ppt_h"/>
                                          </p:val>
                                        </p:tav>
                                        <p:tav tm="100000">
                                          <p:val>
                                            <p:strVal val="ppt_h"/>
                                          </p:val>
                                        </p:tav>
                                      </p:tavLst>
                                    </p:anim>
                                    <p:animEffect transition="out" filter="fade">
                                      <p:cBhvr>
                                        <p:cTn id="11" dur="1000"/>
                                        <p:tgtEl>
                                          <p:spTgt spid="16"/>
                                        </p:tgtEl>
                                      </p:cBhvr>
                                    </p:animEffect>
                                    <p:set>
                                      <p:cBhvr>
                                        <p:cTn id="12" dur="1" fill="hold">
                                          <p:stCondLst>
                                            <p:cond delay="9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0"/>
                                  </p:stCondLst>
                                  <p:childTnLst>
                                    <p:set>
                                      <p:cBhvr override="childStyle">
                                        <p:cTn id="19" dur="500" fill="hold"/>
                                        <p:tgtEl>
                                          <p:spTgt spid="4"/>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par>
                                <p:cTn id="23" presetID="22" presetClass="entr" presetSubtype="8" fill="hold" grpId="0" nodeType="withEffect">
                                  <p:stCondLst>
                                    <p:cond delay="40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18" presetClass="emph" presetSubtype="0" fill="hold" grpId="1" nodeType="withEffect">
                                  <p:stCondLst>
                                    <p:cond delay="400"/>
                                  </p:stCondLst>
                                  <p:childTnLst>
                                    <p:set>
                                      <p:cBhvr override="childStyle">
                                        <p:cTn id="27" dur="500" fill="hold"/>
                                        <p:tgtEl>
                                          <p:spTgt spid="5"/>
                                        </p:tgtEl>
                                        <p:attrNameLst>
                                          <p:attrName>style.textDecorationUnderline</p:attrName>
                                        </p:attrNameLst>
                                      </p:cBhvr>
                                      <p:to>
                                        <p:strVal val="true"/>
                                      </p:to>
                                    </p:set>
                                  </p:childTnLst>
                                </p:cTn>
                              </p:par>
                              <p:par>
                                <p:cTn id="28" presetID="22" presetClass="entr" presetSubtype="8" fill="hold" grpId="0" nodeType="withEffect">
                                  <p:stCondLst>
                                    <p:cond delay="40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1"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400"/>
                                        <p:tgtEl>
                                          <p:spTgt spid="14"/>
                                        </p:tgtEl>
                                      </p:cBhvr>
                                    </p:animEffect>
                                  </p:childTnLst>
                                </p:cTn>
                              </p:par>
                              <p:par>
                                <p:cTn id="36" presetID="10" presetClass="exit" presetSubtype="0" fill="hold" grpId="2" nodeType="withEffect">
                                  <p:stCondLst>
                                    <p:cond delay="0"/>
                                  </p:stCondLst>
                                  <p:childTnLst>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par>
                                <p:cTn id="39" presetID="10" presetClass="exit" presetSubtype="0" fill="hold" grpId="2" nodeType="with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1250"/>
                                        <p:tgtEl>
                                          <p:spTgt spid="3074"/>
                                        </p:tgtEl>
                                      </p:cBhvr>
                                    </p:animEffect>
                                    <p:set>
                                      <p:cBhvr>
                                        <p:cTn id="50" dur="1" fill="hold">
                                          <p:stCondLst>
                                            <p:cond delay="1249"/>
                                          </p:stCondLst>
                                        </p:cTn>
                                        <p:tgtEl>
                                          <p:spTgt spid="307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grpId="1"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p:cTn id="55" dur="2000" fill="hold"/>
                                        <p:tgtEl>
                                          <p:spTgt spid="6"/>
                                        </p:tgtEl>
                                        <p:attrNameLst>
                                          <p:attrName>ppt_w</p:attrName>
                                        </p:attrNameLst>
                                      </p:cBhvr>
                                      <p:tavLst>
                                        <p:tav tm="0">
                                          <p:val>
                                            <p:fltVal val="0"/>
                                          </p:val>
                                        </p:tav>
                                        <p:tav tm="100000">
                                          <p:val>
                                            <p:strVal val="#ppt_w"/>
                                          </p:val>
                                        </p:tav>
                                      </p:tavLst>
                                    </p:anim>
                                    <p:anim calcmode="lin" valueType="num">
                                      <p:cBhvr>
                                        <p:cTn id="56" dur="2000" fill="hold"/>
                                        <p:tgtEl>
                                          <p:spTgt spid="6"/>
                                        </p:tgtEl>
                                        <p:attrNameLst>
                                          <p:attrName>ppt_h</p:attrName>
                                        </p:attrNameLst>
                                      </p:cBhvr>
                                      <p:tavLst>
                                        <p:tav tm="0">
                                          <p:val>
                                            <p:fltVal val="0"/>
                                          </p:val>
                                        </p:tav>
                                        <p:tav tm="100000">
                                          <p:val>
                                            <p:strVal val="#ppt_h"/>
                                          </p:val>
                                        </p:tav>
                                      </p:tavLst>
                                    </p:anim>
                                  </p:childTnLst>
                                </p:cTn>
                              </p:par>
                              <p:par>
                                <p:cTn id="57" presetID="0" presetClass="path" presetSubtype="0" accel="50000" decel="50000" fill="hold" grpId="0" nodeType="withEffect">
                                  <p:stCondLst>
                                    <p:cond delay="0"/>
                                  </p:stCondLst>
                                  <p:childTnLst>
                                    <p:animMotion origin="layout" path="M 8.33333E-7 -4.81481E-6 L 0.49219 0.40487 " pathEditMode="relative" rAng="0" ptsTypes="AA">
                                      <p:cBhvr>
                                        <p:cTn id="58" dur="2000" spd="-100000" fill="hold"/>
                                        <p:tgtEl>
                                          <p:spTgt spid="6"/>
                                        </p:tgtEl>
                                        <p:attrNameLst>
                                          <p:attrName>ppt_x</p:attrName>
                                          <p:attrName>ppt_y</p:attrName>
                                        </p:attrNameLst>
                                      </p:cBhvr>
                                      <p:rCtr x="24601" y="20231"/>
                                    </p:animMotion>
                                  </p:childTnLst>
                                </p:cTn>
                              </p:par>
                              <p:par>
                                <p:cTn id="59" presetID="23" presetClass="entr" presetSubtype="16" fill="hold" grpId="1" nodeType="withEffect">
                                  <p:stCondLst>
                                    <p:cond delay="1000"/>
                                  </p:stCondLst>
                                  <p:childTnLst>
                                    <p:set>
                                      <p:cBhvr>
                                        <p:cTn id="60" dur="1" fill="hold">
                                          <p:stCondLst>
                                            <p:cond delay="0"/>
                                          </p:stCondLst>
                                        </p:cTn>
                                        <p:tgtEl>
                                          <p:spTgt spid="7"/>
                                        </p:tgtEl>
                                        <p:attrNameLst>
                                          <p:attrName>style.visibility</p:attrName>
                                        </p:attrNameLst>
                                      </p:cBhvr>
                                      <p:to>
                                        <p:strVal val="visible"/>
                                      </p:to>
                                    </p:set>
                                    <p:anim calcmode="lin" valueType="num">
                                      <p:cBhvr>
                                        <p:cTn id="61" dur="2000" fill="hold"/>
                                        <p:tgtEl>
                                          <p:spTgt spid="7"/>
                                        </p:tgtEl>
                                        <p:attrNameLst>
                                          <p:attrName>ppt_w</p:attrName>
                                        </p:attrNameLst>
                                      </p:cBhvr>
                                      <p:tavLst>
                                        <p:tav tm="0">
                                          <p:val>
                                            <p:fltVal val="0"/>
                                          </p:val>
                                        </p:tav>
                                        <p:tav tm="100000">
                                          <p:val>
                                            <p:strVal val="#ppt_w"/>
                                          </p:val>
                                        </p:tav>
                                      </p:tavLst>
                                    </p:anim>
                                    <p:anim calcmode="lin" valueType="num">
                                      <p:cBhvr>
                                        <p:cTn id="62" dur="2000" fill="hold"/>
                                        <p:tgtEl>
                                          <p:spTgt spid="7"/>
                                        </p:tgtEl>
                                        <p:attrNameLst>
                                          <p:attrName>ppt_h</p:attrName>
                                        </p:attrNameLst>
                                      </p:cBhvr>
                                      <p:tavLst>
                                        <p:tav tm="0">
                                          <p:val>
                                            <p:fltVal val="0"/>
                                          </p:val>
                                        </p:tav>
                                        <p:tav tm="100000">
                                          <p:val>
                                            <p:strVal val="#ppt_h"/>
                                          </p:val>
                                        </p:tav>
                                      </p:tavLst>
                                    </p:anim>
                                  </p:childTnLst>
                                </p:cTn>
                              </p:par>
                              <p:par>
                                <p:cTn id="63" presetID="0" presetClass="path" presetSubtype="0" accel="50000" decel="50000" fill="hold" grpId="0" nodeType="withEffect">
                                  <p:stCondLst>
                                    <p:cond delay="1000"/>
                                  </p:stCondLst>
                                  <p:childTnLst>
                                    <p:animMotion origin="layout" path="M 2.5E-6 4.44444E-6 L 0.70833 0.11412 " pathEditMode="relative" rAng="0" ptsTypes="AA">
                                      <p:cBhvr>
                                        <p:cTn id="64" dur="2000" spd="-100000" fill="hold"/>
                                        <p:tgtEl>
                                          <p:spTgt spid="7"/>
                                        </p:tgtEl>
                                        <p:attrNameLst>
                                          <p:attrName>ppt_x</p:attrName>
                                          <p:attrName>ppt_y</p:attrName>
                                        </p:attrNameLst>
                                      </p:cBhvr>
                                      <p:rCtr x="35417" y="5694"/>
                                    </p:animMotion>
                                  </p:childTnLst>
                                </p:cTn>
                              </p:par>
                              <p:par>
                                <p:cTn id="65" presetID="23" presetClass="entr" presetSubtype="16" fill="hold" grpId="1" nodeType="withEffect">
                                  <p:stCondLst>
                                    <p:cond delay="2000"/>
                                  </p:stCondLst>
                                  <p:childTnLst>
                                    <p:set>
                                      <p:cBhvr>
                                        <p:cTn id="66" dur="1" fill="hold">
                                          <p:stCondLst>
                                            <p:cond delay="0"/>
                                          </p:stCondLst>
                                        </p:cTn>
                                        <p:tgtEl>
                                          <p:spTgt spid="10"/>
                                        </p:tgtEl>
                                        <p:attrNameLst>
                                          <p:attrName>style.visibility</p:attrName>
                                        </p:attrNameLst>
                                      </p:cBhvr>
                                      <p:to>
                                        <p:strVal val="visible"/>
                                      </p:to>
                                    </p:set>
                                    <p:anim calcmode="lin" valueType="num">
                                      <p:cBhvr>
                                        <p:cTn id="67" dur="2000" fill="hold"/>
                                        <p:tgtEl>
                                          <p:spTgt spid="10"/>
                                        </p:tgtEl>
                                        <p:attrNameLst>
                                          <p:attrName>ppt_w</p:attrName>
                                        </p:attrNameLst>
                                      </p:cBhvr>
                                      <p:tavLst>
                                        <p:tav tm="0">
                                          <p:val>
                                            <p:fltVal val="0"/>
                                          </p:val>
                                        </p:tav>
                                        <p:tav tm="100000">
                                          <p:val>
                                            <p:strVal val="#ppt_w"/>
                                          </p:val>
                                        </p:tav>
                                      </p:tavLst>
                                    </p:anim>
                                    <p:anim calcmode="lin" valueType="num">
                                      <p:cBhvr>
                                        <p:cTn id="68" dur="2000" fill="hold"/>
                                        <p:tgtEl>
                                          <p:spTgt spid="10"/>
                                        </p:tgtEl>
                                        <p:attrNameLst>
                                          <p:attrName>ppt_h</p:attrName>
                                        </p:attrNameLst>
                                      </p:cBhvr>
                                      <p:tavLst>
                                        <p:tav tm="0">
                                          <p:val>
                                            <p:fltVal val="0"/>
                                          </p:val>
                                        </p:tav>
                                        <p:tav tm="100000">
                                          <p:val>
                                            <p:strVal val="#ppt_h"/>
                                          </p:val>
                                        </p:tav>
                                      </p:tavLst>
                                    </p:anim>
                                  </p:childTnLst>
                                </p:cTn>
                              </p:par>
                              <p:par>
                                <p:cTn id="69" presetID="0" presetClass="path" presetSubtype="0" accel="50000" decel="50000" fill="hold" grpId="0" nodeType="withEffect">
                                  <p:stCondLst>
                                    <p:cond delay="2000"/>
                                  </p:stCondLst>
                                  <p:childTnLst>
                                    <p:animMotion origin="layout" path="M 3.88889E-6 4.07407E-6 L 0.64218 -0.18125 " pathEditMode="relative" rAng="0" ptsTypes="AA">
                                      <p:cBhvr>
                                        <p:cTn id="70" dur="2000" spd="-100000" fill="hold"/>
                                        <p:tgtEl>
                                          <p:spTgt spid="10"/>
                                        </p:tgtEl>
                                        <p:attrNameLst>
                                          <p:attrName>ppt_x</p:attrName>
                                          <p:attrName>ppt_y</p:attrName>
                                        </p:attrNameLst>
                                      </p:cBhvr>
                                      <p:rCtr x="32101" y="-9074"/>
                                    </p:animMotion>
                                  </p:childTnLst>
                                </p:cTn>
                              </p:par>
                              <p:par>
                                <p:cTn id="71" presetID="23" presetClass="entr" presetSubtype="16" fill="hold" grpId="1" nodeType="withEffect">
                                  <p:stCondLst>
                                    <p:cond delay="3000"/>
                                  </p:stCondLst>
                                  <p:childTnLst>
                                    <p:set>
                                      <p:cBhvr>
                                        <p:cTn id="72" dur="1" fill="hold">
                                          <p:stCondLst>
                                            <p:cond delay="0"/>
                                          </p:stCondLst>
                                        </p:cTn>
                                        <p:tgtEl>
                                          <p:spTgt spid="13"/>
                                        </p:tgtEl>
                                        <p:attrNameLst>
                                          <p:attrName>style.visibility</p:attrName>
                                        </p:attrNameLst>
                                      </p:cBhvr>
                                      <p:to>
                                        <p:strVal val="visible"/>
                                      </p:to>
                                    </p:set>
                                    <p:anim calcmode="lin" valueType="num">
                                      <p:cBhvr>
                                        <p:cTn id="73" dur="2000" fill="hold"/>
                                        <p:tgtEl>
                                          <p:spTgt spid="13"/>
                                        </p:tgtEl>
                                        <p:attrNameLst>
                                          <p:attrName>ppt_w</p:attrName>
                                        </p:attrNameLst>
                                      </p:cBhvr>
                                      <p:tavLst>
                                        <p:tav tm="0">
                                          <p:val>
                                            <p:fltVal val="0"/>
                                          </p:val>
                                        </p:tav>
                                        <p:tav tm="100000">
                                          <p:val>
                                            <p:strVal val="#ppt_w"/>
                                          </p:val>
                                        </p:tav>
                                      </p:tavLst>
                                    </p:anim>
                                    <p:anim calcmode="lin" valueType="num">
                                      <p:cBhvr>
                                        <p:cTn id="74" dur="2000" fill="hold"/>
                                        <p:tgtEl>
                                          <p:spTgt spid="13"/>
                                        </p:tgtEl>
                                        <p:attrNameLst>
                                          <p:attrName>ppt_h</p:attrName>
                                        </p:attrNameLst>
                                      </p:cBhvr>
                                      <p:tavLst>
                                        <p:tav tm="0">
                                          <p:val>
                                            <p:fltVal val="0"/>
                                          </p:val>
                                        </p:tav>
                                        <p:tav tm="100000">
                                          <p:val>
                                            <p:strVal val="#ppt_h"/>
                                          </p:val>
                                        </p:tav>
                                      </p:tavLst>
                                    </p:anim>
                                  </p:childTnLst>
                                </p:cTn>
                              </p:par>
                              <p:par>
                                <p:cTn id="75" presetID="0" presetClass="path" presetSubtype="0" accel="50000" decel="50000" fill="hold" grpId="0" nodeType="withEffect">
                                  <p:stCondLst>
                                    <p:cond delay="3000"/>
                                  </p:stCondLst>
                                  <p:childTnLst>
                                    <p:animMotion origin="layout" path="M 2.77778E-7 -2.22222E-6 L 0.39983 -0.36504 " pathEditMode="relative" rAng="0" ptsTypes="AA">
                                      <p:cBhvr>
                                        <p:cTn id="76" dur="2000" spd="-100000" fill="hold"/>
                                        <p:tgtEl>
                                          <p:spTgt spid="13"/>
                                        </p:tgtEl>
                                        <p:attrNameLst>
                                          <p:attrName>ppt_x</p:attrName>
                                          <p:attrName>ppt_y</p:attrName>
                                        </p:attrNameLst>
                                      </p:cBhvr>
                                      <p:rCtr x="19983" y="-18264"/>
                                    </p:animMotion>
                                  </p:childTnLst>
                                </p:cTn>
                              </p:par>
                              <p:par>
                                <p:cTn id="77" presetID="23" presetClass="entr" presetSubtype="16" fill="hold" grpId="1" nodeType="withEffect">
                                  <p:stCondLst>
                                    <p:cond delay="4000"/>
                                  </p:stCondLst>
                                  <p:childTnLst>
                                    <p:set>
                                      <p:cBhvr>
                                        <p:cTn id="78" dur="1" fill="hold">
                                          <p:stCondLst>
                                            <p:cond delay="0"/>
                                          </p:stCondLst>
                                        </p:cTn>
                                        <p:tgtEl>
                                          <p:spTgt spid="12"/>
                                        </p:tgtEl>
                                        <p:attrNameLst>
                                          <p:attrName>style.visibility</p:attrName>
                                        </p:attrNameLst>
                                      </p:cBhvr>
                                      <p:to>
                                        <p:strVal val="visible"/>
                                      </p:to>
                                    </p:set>
                                    <p:anim calcmode="lin" valueType="num">
                                      <p:cBhvr>
                                        <p:cTn id="79" dur="2000" fill="hold"/>
                                        <p:tgtEl>
                                          <p:spTgt spid="12"/>
                                        </p:tgtEl>
                                        <p:attrNameLst>
                                          <p:attrName>ppt_w</p:attrName>
                                        </p:attrNameLst>
                                      </p:cBhvr>
                                      <p:tavLst>
                                        <p:tav tm="0">
                                          <p:val>
                                            <p:fltVal val="0"/>
                                          </p:val>
                                        </p:tav>
                                        <p:tav tm="100000">
                                          <p:val>
                                            <p:strVal val="#ppt_w"/>
                                          </p:val>
                                        </p:tav>
                                      </p:tavLst>
                                    </p:anim>
                                    <p:anim calcmode="lin" valueType="num">
                                      <p:cBhvr>
                                        <p:cTn id="80" dur="2000" fill="hold"/>
                                        <p:tgtEl>
                                          <p:spTgt spid="12"/>
                                        </p:tgtEl>
                                        <p:attrNameLst>
                                          <p:attrName>ppt_h</p:attrName>
                                        </p:attrNameLst>
                                      </p:cBhvr>
                                      <p:tavLst>
                                        <p:tav tm="0">
                                          <p:val>
                                            <p:fltVal val="0"/>
                                          </p:val>
                                        </p:tav>
                                        <p:tav tm="100000">
                                          <p:val>
                                            <p:strVal val="#ppt_h"/>
                                          </p:val>
                                        </p:tav>
                                      </p:tavLst>
                                    </p:anim>
                                  </p:childTnLst>
                                </p:cTn>
                              </p:par>
                              <p:par>
                                <p:cTn id="81" presetID="0" presetClass="path" presetSubtype="0" accel="50000" decel="50000" fill="hold" grpId="0" nodeType="withEffect">
                                  <p:stCondLst>
                                    <p:cond delay="4000"/>
                                  </p:stCondLst>
                                  <p:childTnLst>
                                    <p:animMotion origin="layout" path="M -2.77778E-6 -7.40741E-7 L -0.01041 -0.27569 " pathEditMode="relative" rAng="0" ptsTypes="AA">
                                      <p:cBhvr>
                                        <p:cTn id="82" dur="2000" spd="-100000" fill="hold"/>
                                        <p:tgtEl>
                                          <p:spTgt spid="12"/>
                                        </p:tgtEl>
                                        <p:attrNameLst>
                                          <p:attrName>ppt_x</p:attrName>
                                          <p:attrName>ppt_y</p:attrName>
                                        </p:attrNameLst>
                                      </p:cBhvr>
                                      <p:rCtr x="-521" y="-13796"/>
                                    </p:animMotion>
                                  </p:childTnLst>
                                </p:cTn>
                              </p:par>
                              <p:par>
                                <p:cTn id="83" presetID="23" presetClass="entr" presetSubtype="16" fill="hold" grpId="1" nodeType="withEffect">
                                  <p:stCondLst>
                                    <p:cond delay="5000"/>
                                  </p:stCondLst>
                                  <p:childTnLst>
                                    <p:set>
                                      <p:cBhvr>
                                        <p:cTn id="84" dur="1" fill="hold">
                                          <p:stCondLst>
                                            <p:cond delay="0"/>
                                          </p:stCondLst>
                                        </p:cTn>
                                        <p:tgtEl>
                                          <p:spTgt spid="9"/>
                                        </p:tgtEl>
                                        <p:attrNameLst>
                                          <p:attrName>style.visibility</p:attrName>
                                        </p:attrNameLst>
                                      </p:cBhvr>
                                      <p:to>
                                        <p:strVal val="visible"/>
                                      </p:to>
                                    </p:set>
                                    <p:anim calcmode="lin" valueType="num">
                                      <p:cBhvr>
                                        <p:cTn id="85" dur="2000" fill="hold"/>
                                        <p:tgtEl>
                                          <p:spTgt spid="9"/>
                                        </p:tgtEl>
                                        <p:attrNameLst>
                                          <p:attrName>ppt_w</p:attrName>
                                        </p:attrNameLst>
                                      </p:cBhvr>
                                      <p:tavLst>
                                        <p:tav tm="0">
                                          <p:val>
                                            <p:fltVal val="0"/>
                                          </p:val>
                                        </p:tav>
                                        <p:tav tm="100000">
                                          <p:val>
                                            <p:strVal val="#ppt_w"/>
                                          </p:val>
                                        </p:tav>
                                      </p:tavLst>
                                    </p:anim>
                                    <p:anim calcmode="lin" valueType="num">
                                      <p:cBhvr>
                                        <p:cTn id="86" dur="2000" fill="hold"/>
                                        <p:tgtEl>
                                          <p:spTgt spid="9"/>
                                        </p:tgtEl>
                                        <p:attrNameLst>
                                          <p:attrName>ppt_h</p:attrName>
                                        </p:attrNameLst>
                                      </p:cBhvr>
                                      <p:tavLst>
                                        <p:tav tm="0">
                                          <p:val>
                                            <p:fltVal val="0"/>
                                          </p:val>
                                        </p:tav>
                                        <p:tav tm="100000">
                                          <p:val>
                                            <p:strVal val="#ppt_h"/>
                                          </p:val>
                                        </p:tav>
                                      </p:tavLst>
                                    </p:anim>
                                  </p:childTnLst>
                                </p:cTn>
                              </p:par>
                              <p:par>
                                <p:cTn id="87" presetID="0" presetClass="path" presetSubtype="0" accel="50000" decel="50000" fill="hold" grpId="0" nodeType="withEffect">
                                  <p:stCondLst>
                                    <p:cond delay="5000"/>
                                  </p:stCondLst>
                                  <p:childTnLst>
                                    <p:animMotion origin="layout" path="M 8.33333E-7 -4.44444E-6 L -0.02778 0.38936 " pathEditMode="relative" rAng="0" ptsTypes="AA">
                                      <p:cBhvr>
                                        <p:cTn id="88" dur="2000" spd="-100000" fill="hold"/>
                                        <p:tgtEl>
                                          <p:spTgt spid="9"/>
                                        </p:tgtEl>
                                        <p:attrNameLst>
                                          <p:attrName>ppt_x</p:attrName>
                                          <p:attrName>ppt_y</p:attrName>
                                        </p:attrNameLst>
                                      </p:cBhvr>
                                      <p:rCtr x="-1389" y="19468"/>
                                    </p:animMotion>
                                  </p:childTnLst>
                                </p:cTn>
                              </p:par>
                              <p:par>
                                <p:cTn id="89" presetID="23" presetClass="entr" presetSubtype="16" fill="hold" grpId="1" nodeType="withEffect">
                                  <p:stCondLst>
                                    <p:cond delay="5750"/>
                                  </p:stCondLst>
                                  <p:childTnLst>
                                    <p:set>
                                      <p:cBhvr>
                                        <p:cTn id="90" dur="1" fill="hold">
                                          <p:stCondLst>
                                            <p:cond delay="0"/>
                                          </p:stCondLst>
                                        </p:cTn>
                                        <p:tgtEl>
                                          <p:spTgt spid="8"/>
                                        </p:tgtEl>
                                        <p:attrNameLst>
                                          <p:attrName>style.visibility</p:attrName>
                                        </p:attrNameLst>
                                      </p:cBhvr>
                                      <p:to>
                                        <p:strVal val="visible"/>
                                      </p:to>
                                    </p:set>
                                    <p:anim calcmode="lin" valueType="num">
                                      <p:cBhvr>
                                        <p:cTn id="91" dur="2000" fill="hold"/>
                                        <p:tgtEl>
                                          <p:spTgt spid="8"/>
                                        </p:tgtEl>
                                        <p:attrNameLst>
                                          <p:attrName>ppt_w</p:attrName>
                                        </p:attrNameLst>
                                      </p:cBhvr>
                                      <p:tavLst>
                                        <p:tav tm="0">
                                          <p:val>
                                            <p:fltVal val="0"/>
                                          </p:val>
                                        </p:tav>
                                        <p:tav tm="100000">
                                          <p:val>
                                            <p:strVal val="#ppt_w"/>
                                          </p:val>
                                        </p:tav>
                                      </p:tavLst>
                                    </p:anim>
                                    <p:anim calcmode="lin" valueType="num">
                                      <p:cBhvr>
                                        <p:cTn id="92" dur="2000" fill="hold"/>
                                        <p:tgtEl>
                                          <p:spTgt spid="8"/>
                                        </p:tgtEl>
                                        <p:attrNameLst>
                                          <p:attrName>ppt_h</p:attrName>
                                        </p:attrNameLst>
                                      </p:cBhvr>
                                      <p:tavLst>
                                        <p:tav tm="0">
                                          <p:val>
                                            <p:fltVal val="0"/>
                                          </p:val>
                                        </p:tav>
                                        <p:tav tm="100000">
                                          <p:val>
                                            <p:strVal val="#ppt_h"/>
                                          </p:val>
                                        </p:tav>
                                      </p:tavLst>
                                    </p:anim>
                                  </p:childTnLst>
                                </p:cTn>
                              </p:par>
                              <p:par>
                                <p:cTn id="93" presetID="0" presetClass="path" presetSubtype="0" accel="50000" decel="50000" fill="hold" grpId="0" nodeType="withEffect">
                                  <p:stCondLst>
                                    <p:cond delay="5750"/>
                                  </p:stCondLst>
                                  <p:childTnLst>
                                    <p:animMotion origin="layout" path="M 2.77778E-6 2.22222E-6 L 0.30017 0.1919 " pathEditMode="relative" rAng="0" ptsTypes="AA">
                                      <p:cBhvr>
                                        <p:cTn id="94" dur="2000" spd="-100000" fill="hold"/>
                                        <p:tgtEl>
                                          <p:spTgt spid="8"/>
                                        </p:tgtEl>
                                        <p:attrNameLst>
                                          <p:attrName>ppt_x</p:attrName>
                                          <p:attrName>ppt_y</p:attrName>
                                        </p:attrNameLst>
                                      </p:cBhvr>
                                      <p:rCtr x="15000" y="9583"/>
                                    </p:animMotion>
                                  </p:childTnLst>
                                </p:cTn>
                              </p:par>
                              <p:par>
                                <p:cTn id="95" presetID="23" presetClass="entr" presetSubtype="16" fill="hold" grpId="1" nodeType="withEffect">
                                  <p:stCondLst>
                                    <p:cond delay="6500"/>
                                  </p:stCondLst>
                                  <p:childTnLst>
                                    <p:set>
                                      <p:cBhvr>
                                        <p:cTn id="96" dur="1" fill="hold">
                                          <p:stCondLst>
                                            <p:cond delay="0"/>
                                          </p:stCondLst>
                                        </p:cTn>
                                        <p:tgtEl>
                                          <p:spTgt spid="11"/>
                                        </p:tgtEl>
                                        <p:attrNameLst>
                                          <p:attrName>style.visibility</p:attrName>
                                        </p:attrNameLst>
                                      </p:cBhvr>
                                      <p:to>
                                        <p:strVal val="visible"/>
                                      </p:to>
                                    </p:set>
                                    <p:anim calcmode="lin" valueType="num">
                                      <p:cBhvr>
                                        <p:cTn id="97" dur="2000" fill="hold"/>
                                        <p:tgtEl>
                                          <p:spTgt spid="11"/>
                                        </p:tgtEl>
                                        <p:attrNameLst>
                                          <p:attrName>ppt_w</p:attrName>
                                        </p:attrNameLst>
                                      </p:cBhvr>
                                      <p:tavLst>
                                        <p:tav tm="0">
                                          <p:val>
                                            <p:fltVal val="0"/>
                                          </p:val>
                                        </p:tav>
                                        <p:tav tm="100000">
                                          <p:val>
                                            <p:strVal val="#ppt_w"/>
                                          </p:val>
                                        </p:tav>
                                      </p:tavLst>
                                    </p:anim>
                                    <p:anim calcmode="lin" valueType="num">
                                      <p:cBhvr>
                                        <p:cTn id="98" dur="2000" fill="hold"/>
                                        <p:tgtEl>
                                          <p:spTgt spid="11"/>
                                        </p:tgtEl>
                                        <p:attrNameLst>
                                          <p:attrName>ppt_h</p:attrName>
                                        </p:attrNameLst>
                                      </p:cBhvr>
                                      <p:tavLst>
                                        <p:tav tm="0">
                                          <p:val>
                                            <p:fltVal val="0"/>
                                          </p:val>
                                        </p:tav>
                                        <p:tav tm="100000">
                                          <p:val>
                                            <p:strVal val="#ppt_h"/>
                                          </p:val>
                                        </p:tav>
                                      </p:tavLst>
                                    </p:anim>
                                  </p:childTnLst>
                                </p:cTn>
                              </p:par>
                              <p:par>
                                <p:cTn id="99" presetID="0" presetClass="path" presetSubtype="0" accel="50000" decel="50000" fill="hold" grpId="0" nodeType="withEffect">
                                  <p:stCondLst>
                                    <p:cond delay="6500"/>
                                  </p:stCondLst>
                                  <p:childTnLst>
                                    <p:animMotion origin="layout" path="M 5.55556E-7 3.33333E-6 L 0.30417 -0.07662 " pathEditMode="relative" rAng="0" ptsTypes="AA">
                                      <p:cBhvr>
                                        <p:cTn id="100" dur="2000" spd="-100000" fill="hold"/>
                                        <p:tgtEl>
                                          <p:spTgt spid="11"/>
                                        </p:tgtEl>
                                        <p:attrNameLst>
                                          <p:attrName>ppt_x</p:attrName>
                                          <p:attrName>ppt_y</p:attrName>
                                        </p:attrNameLst>
                                      </p:cBhvr>
                                      <p:rCtr x="15208" y="-3843"/>
                                    </p:animMotion>
                                  </p:childTnLst>
                                </p:cTn>
                              </p:par>
                            </p:childTnLst>
                          </p:cTn>
                        </p:par>
                      </p:childTnLst>
                    </p:cTn>
                  </p:par>
                  <p:par>
                    <p:cTn id="101" fill="hold">
                      <p:stCondLst>
                        <p:cond delay="indefinite"/>
                      </p:stCondLst>
                      <p:childTnLst>
                        <p:par>
                          <p:cTn id="102" fill="hold">
                            <p:stCondLst>
                              <p:cond delay="0"/>
                            </p:stCondLst>
                            <p:childTnLst>
                              <p:par>
                                <p:cTn id="103" presetID="0" presetClass="path" presetSubtype="0" accel="50000" decel="50000" fill="hold" grpId="0" nodeType="clickEffect">
                                  <p:stCondLst>
                                    <p:cond delay="0"/>
                                  </p:stCondLst>
                                  <p:childTnLst>
                                    <p:animMotion origin="layout" path="M 4.44444E-6 0.00023 L -0.31806 -0.03056 " pathEditMode="relative" rAng="0" ptsTypes="AA">
                                      <p:cBhvr>
                                        <p:cTn id="104" dur="2000" fill="hold"/>
                                        <p:tgtEl>
                                          <p:spTgt spid="14"/>
                                        </p:tgtEl>
                                        <p:attrNameLst>
                                          <p:attrName>ppt_x</p:attrName>
                                          <p:attrName>ppt_y</p:attrName>
                                        </p:attrNameLst>
                                      </p:cBhvr>
                                      <p:rCtr x="-15903" y="-1551"/>
                                    </p:animMotion>
                                  </p:childTnLst>
                                </p:cTn>
                              </p:par>
                              <p:par>
                                <p:cTn id="105" presetID="6" presetClass="emph" presetSubtype="0" fill="hold" grpId="3" nodeType="withEffect">
                                  <p:stCondLst>
                                    <p:cond delay="0"/>
                                  </p:stCondLst>
                                  <p:childTnLst>
                                    <p:animScale>
                                      <p:cBhvr>
                                        <p:cTn id="106" dur="2000" fill="hold"/>
                                        <p:tgtEl>
                                          <p:spTgt spid="14"/>
                                        </p:tgtEl>
                                      </p:cBhvr>
                                      <p:by x="150000" y="150000"/>
                                    </p:animScale>
                                  </p:childTnLst>
                                </p:cTn>
                              </p:par>
                              <p:par>
                                <p:cTn id="107" presetID="0" presetClass="path" presetSubtype="0" accel="50000" decel="50000" fill="hold" grpId="3" nodeType="withEffect">
                                  <p:stCondLst>
                                    <p:cond delay="600"/>
                                  </p:stCondLst>
                                  <p:childTnLst>
                                    <p:animMotion origin="layout" path="M 8.33333E-7 -4.81481E-6 L 0.17552 0.372 " pathEditMode="relative" rAng="0" ptsTypes="AA">
                                      <p:cBhvr>
                                        <p:cTn id="108" dur="2000" fill="hold"/>
                                        <p:tgtEl>
                                          <p:spTgt spid="6"/>
                                        </p:tgtEl>
                                        <p:attrNameLst>
                                          <p:attrName>ppt_x</p:attrName>
                                          <p:attrName>ppt_y</p:attrName>
                                        </p:attrNameLst>
                                      </p:cBhvr>
                                      <p:rCtr x="8767" y="18588"/>
                                    </p:animMotion>
                                  </p:childTnLst>
                                </p:cTn>
                              </p:par>
                              <p:par>
                                <p:cTn id="109" presetID="0" presetClass="path" presetSubtype="0" accel="50000" decel="50000" fill="hold" grpId="3" nodeType="withEffect">
                                  <p:stCondLst>
                                    <p:cond delay="600"/>
                                  </p:stCondLst>
                                  <p:childTnLst>
                                    <p:animMotion origin="layout" path="M 2.5E-6 4.44444E-6 L 0.38923 0.08125 " pathEditMode="relative" rAng="0" ptsTypes="AA">
                                      <p:cBhvr>
                                        <p:cTn id="110" dur="2000" fill="hold"/>
                                        <p:tgtEl>
                                          <p:spTgt spid="7"/>
                                        </p:tgtEl>
                                        <p:attrNameLst>
                                          <p:attrName>ppt_x</p:attrName>
                                          <p:attrName>ppt_y</p:attrName>
                                        </p:attrNameLst>
                                      </p:cBhvr>
                                      <p:rCtr x="19462" y="4051"/>
                                    </p:animMotion>
                                  </p:childTnLst>
                                </p:cTn>
                              </p:par>
                              <p:par>
                                <p:cTn id="111" presetID="0" presetClass="path" presetSubtype="0" accel="50000" decel="50000" fill="hold" grpId="3" nodeType="withEffect">
                                  <p:stCondLst>
                                    <p:cond delay="600"/>
                                  </p:stCondLst>
                                  <p:childTnLst>
                                    <p:animMotion origin="layout" path="M 0.00017 4.07407E-6 L 0.34236 -0.21436 " pathEditMode="relative" rAng="0" ptsTypes="AA">
                                      <p:cBhvr>
                                        <p:cTn id="112" dur="2000" fill="hold"/>
                                        <p:tgtEl>
                                          <p:spTgt spid="10"/>
                                        </p:tgtEl>
                                        <p:attrNameLst>
                                          <p:attrName>ppt_x</p:attrName>
                                          <p:attrName>ppt_y</p:attrName>
                                        </p:attrNameLst>
                                      </p:cBhvr>
                                      <p:rCtr x="17101" y="-10718"/>
                                    </p:animMotion>
                                  </p:childTnLst>
                                </p:cTn>
                              </p:par>
                              <p:par>
                                <p:cTn id="113" presetID="0" presetClass="path" presetSubtype="0" accel="50000" decel="50000" fill="hold" grpId="3" nodeType="withEffect">
                                  <p:stCondLst>
                                    <p:cond delay="600"/>
                                  </p:stCondLst>
                                  <p:childTnLst>
                                    <p:animMotion origin="layout" path="M 2.77778E-7 -2.22222E-6 L 0.08559 -0.39838 " pathEditMode="relative" rAng="0" ptsTypes="AA">
                                      <p:cBhvr>
                                        <p:cTn id="114" dur="2000" fill="hold"/>
                                        <p:tgtEl>
                                          <p:spTgt spid="13"/>
                                        </p:tgtEl>
                                        <p:attrNameLst>
                                          <p:attrName>ppt_x</p:attrName>
                                          <p:attrName>ppt_y</p:attrName>
                                        </p:attrNameLst>
                                      </p:cBhvr>
                                      <p:rCtr x="4271" y="-19931"/>
                                    </p:animMotion>
                                  </p:childTnLst>
                                </p:cTn>
                              </p:par>
                              <p:par>
                                <p:cTn id="115" presetID="0" presetClass="path" presetSubtype="0" accel="50000" decel="50000" fill="hold" grpId="3" nodeType="withEffect">
                                  <p:stCondLst>
                                    <p:cond delay="600"/>
                                  </p:stCondLst>
                                  <p:childTnLst>
                                    <p:animMotion origin="layout" path="M -2.77778E-6 -7.40741E-7 L -0.32482 -0.31018 " pathEditMode="relative" rAng="0" ptsTypes="AA">
                                      <p:cBhvr>
                                        <p:cTn id="116" dur="2000" fill="hold"/>
                                        <p:tgtEl>
                                          <p:spTgt spid="12"/>
                                        </p:tgtEl>
                                        <p:attrNameLst>
                                          <p:attrName>ppt_x</p:attrName>
                                          <p:attrName>ppt_y</p:attrName>
                                        </p:attrNameLst>
                                      </p:cBhvr>
                                      <p:rCtr x="-16250" y="-15509"/>
                                    </p:animMotion>
                                  </p:childTnLst>
                                </p:cTn>
                              </p:par>
                              <p:par>
                                <p:cTn id="117" presetID="0" presetClass="path" presetSubtype="0" accel="50000" decel="50000" fill="hold" grpId="3" nodeType="withEffect">
                                  <p:stCondLst>
                                    <p:cond delay="600"/>
                                  </p:stCondLst>
                                  <p:childTnLst>
                                    <p:animMotion origin="layout" path="M 8.33333E-7 -4.44444E-6 L -0.34948 0.35487 " pathEditMode="relative" rAng="0" ptsTypes="AA">
                                      <p:cBhvr>
                                        <p:cTn id="118" dur="2000" fill="hold"/>
                                        <p:tgtEl>
                                          <p:spTgt spid="9"/>
                                        </p:tgtEl>
                                        <p:attrNameLst>
                                          <p:attrName>ppt_x</p:attrName>
                                          <p:attrName>ppt_y</p:attrName>
                                        </p:attrNameLst>
                                      </p:cBhvr>
                                      <p:rCtr x="-17483" y="17731"/>
                                    </p:animMotion>
                                  </p:childTnLst>
                                </p:cTn>
                              </p:par>
                              <p:par>
                                <p:cTn id="119" presetID="0" presetClass="path" presetSubtype="0" accel="50000" decel="50000" fill="hold" grpId="3" nodeType="withEffect">
                                  <p:stCondLst>
                                    <p:cond delay="600"/>
                                  </p:stCondLst>
                                  <p:childTnLst>
                                    <p:animMotion origin="layout" path="M 2.77778E-6 2.22222E-6 L -0.01875 0.15903 " pathEditMode="relative" rAng="0" ptsTypes="AA">
                                      <p:cBhvr>
                                        <p:cTn id="120" dur="2000" fill="hold"/>
                                        <p:tgtEl>
                                          <p:spTgt spid="8"/>
                                        </p:tgtEl>
                                        <p:attrNameLst>
                                          <p:attrName>ppt_x</p:attrName>
                                          <p:attrName>ppt_y</p:attrName>
                                        </p:attrNameLst>
                                      </p:cBhvr>
                                      <p:rCtr x="-938" y="7940"/>
                                    </p:animMotion>
                                  </p:childTnLst>
                                </p:cTn>
                              </p:par>
                              <p:par>
                                <p:cTn id="121" presetID="0" presetClass="path" presetSubtype="0" accel="50000" decel="50000" fill="hold" grpId="3" nodeType="withEffect">
                                  <p:stCondLst>
                                    <p:cond delay="600"/>
                                  </p:stCondLst>
                                  <p:childTnLst>
                                    <p:animMotion origin="layout" path="M 5.55556E-7 3.33333E-6 L -0.01007 -0.11158 " pathEditMode="relative" rAng="0" ptsTypes="AA">
                                      <p:cBhvr>
                                        <p:cTn id="122" dur="2000" fill="hold"/>
                                        <p:tgtEl>
                                          <p:spTgt spid="11"/>
                                        </p:tgtEl>
                                        <p:attrNameLst>
                                          <p:attrName>ppt_x</p:attrName>
                                          <p:attrName>ppt_y</p:attrName>
                                        </p:attrNameLst>
                                      </p:cBhvr>
                                      <p:rCtr x="-503" y="-5579"/>
                                    </p:animMotion>
                                  </p:childTnLst>
                                </p:cTn>
                              </p:par>
                              <p:par>
                                <p:cTn id="123" presetID="23" presetClass="exit" presetSubtype="32" fill="hold" grpId="2" nodeType="withEffect">
                                  <p:stCondLst>
                                    <p:cond delay="600"/>
                                  </p:stCondLst>
                                  <p:childTnLst>
                                    <p:anim calcmode="lin" valueType="num">
                                      <p:cBhvr>
                                        <p:cTn id="124" dur="2000"/>
                                        <p:tgtEl>
                                          <p:spTgt spid="6"/>
                                        </p:tgtEl>
                                        <p:attrNameLst>
                                          <p:attrName>ppt_w</p:attrName>
                                        </p:attrNameLst>
                                      </p:cBhvr>
                                      <p:tavLst>
                                        <p:tav tm="0">
                                          <p:val>
                                            <p:strVal val="ppt_w"/>
                                          </p:val>
                                        </p:tav>
                                        <p:tav tm="100000">
                                          <p:val>
                                            <p:fltVal val="0"/>
                                          </p:val>
                                        </p:tav>
                                      </p:tavLst>
                                    </p:anim>
                                    <p:anim calcmode="lin" valueType="num">
                                      <p:cBhvr>
                                        <p:cTn id="125" dur="2000"/>
                                        <p:tgtEl>
                                          <p:spTgt spid="6"/>
                                        </p:tgtEl>
                                        <p:attrNameLst>
                                          <p:attrName>ppt_h</p:attrName>
                                        </p:attrNameLst>
                                      </p:cBhvr>
                                      <p:tavLst>
                                        <p:tav tm="0">
                                          <p:val>
                                            <p:strVal val="ppt_h"/>
                                          </p:val>
                                        </p:tav>
                                        <p:tav tm="100000">
                                          <p:val>
                                            <p:fltVal val="0"/>
                                          </p:val>
                                        </p:tav>
                                      </p:tavLst>
                                    </p:anim>
                                    <p:set>
                                      <p:cBhvr>
                                        <p:cTn id="126" dur="1" fill="hold">
                                          <p:stCondLst>
                                            <p:cond delay="1999"/>
                                          </p:stCondLst>
                                        </p:cTn>
                                        <p:tgtEl>
                                          <p:spTgt spid="6"/>
                                        </p:tgtEl>
                                        <p:attrNameLst>
                                          <p:attrName>style.visibility</p:attrName>
                                        </p:attrNameLst>
                                      </p:cBhvr>
                                      <p:to>
                                        <p:strVal val="hidden"/>
                                      </p:to>
                                    </p:set>
                                  </p:childTnLst>
                                </p:cTn>
                              </p:par>
                              <p:par>
                                <p:cTn id="127" presetID="23" presetClass="exit" presetSubtype="32" fill="hold" grpId="2" nodeType="withEffect">
                                  <p:stCondLst>
                                    <p:cond delay="600"/>
                                  </p:stCondLst>
                                  <p:childTnLst>
                                    <p:anim calcmode="lin" valueType="num">
                                      <p:cBhvr>
                                        <p:cTn id="128" dur="2000"/>
                                        <p:tgtEl>
                                          <p:spTgt spid="7"/>
                                        </p:tgtEl>
                                        <p:attrNameLst>
                                          <p:attrName>ppt_w</p:attrName>
                                        </p:attrNameLst>
                                      </p:cBhvr>
                                      <p:tavLst>
                                        <p:tav tm="0">
                                          <p:val>
                                            <p:strVal val="ppt_w"/>
                                          </p:val>
                                        </p:tav>
                                        <p:tav tm="100000">
                                          <p:val>
                                            <p:fltVal val="0"/>
                                          </p:val>
                                        </p:tav>
                                      </p:tavLst>
                                    </p:anim>
                                    <p:anim calcmode="lin" valueType="num">
                                      <p:cBhvr>
                                        <p:cTn id="129" dur="2000"/>
                                        <p:tgtEl>
                                          <p:spTgt spid="7"/>
                                        </p:tgtEl>
                                        <p:attrNameLst>
                                          <p:attrName>ppt_h</p:attrName>
                                        </p:attrNameLst>
                                      </p:cBhvr>
                                      <p:tavLst>
                                        <p:tav tm="0">
                                          <p:val>
                                            <p:strVal val="ppt_h"/>
                                          </p:val>
                                        </p:tav>
                                        <p:tav tm="100000">
                                          <p:val>
                                            <p:fltVal val="0"/>
                                          </p:val>
                                        </p:tav>
                                      </p:tavLst>
                                    </p:anim>
                                    <p:set>
                                      <p:cBhvr>
                                        <p:cTn id="130" dur="1" fill="hold">
                                          <p:stCondLst>
                                            <p:cond delay="1999"/>
                                          </p:stCondLst>
                                        </p:cTn>
                                        <p:tgtEl>
                                          <p:spTgt spid="7"/>
                                        </p:tgtEl>
                                        <p:attrNameLst>
                                          <p:attrName>style.visibility</p:attrName>
                                        </p:attrNameLst>
                                      </p:cBhvr>
                                      <p:to>
                                        <p:strVal val="hidden"/>
                                      </p:to>
                                    </p:set>
                                  </p:childTnLst>
                                </p:cTn>
                              </p:par>
                              <p:par>
                                <p:cTn id="131" presetID="23" presetClass="exit" presetSubtype="32" fill="hold" grpId="2" nodeType="withEffect">
                                  <p:stCondLst>
                                    <p:cond delay="600"/>
                                  </p:stCondLst>
                                  <p:childTnLst>
                                    <p:anim calcmode="lin" valueType="num">
                                      <p:cBhvr>
                                        <p:cTn id="132" dur="2000"/>
                                        <p:tgtEl>
                                          <p:spTgt spid="8"/>
                                        </p:tgtEl>
                                        <p:attrNameLst>
                                          <p:attrName>ppt_w</p:attrName>
                                        </p:attrNameLst>
                                      </p:cBhvr>
                                      <p:tavLst>
                                        <p:tav tm="0">
                                          <p:val>
                                            <p:strVal val="ppt_w"/>
                                          </p:val>
                                        </p:tav>
                                        <p:tav tm="100000">
                                          <p:val>
                                            <p:fltVal val="0"/>
                                          </p:val>
                                        </p:tav>
                                      </p:tavLst>
                                    </p:anim>
                                    <p:anim calcmode="lin" valueType="num">
                                      <p:cBhvr>
                                        <p:cTn id="133" dur="2000"/>
                                        <p:tgtEl>
                                          <p:spTgt spid="8"/>
                                        </p:tgtEl>
                                        <p:attrNameLst>
                                          <p:attrName>ppt_h</p:attrName>
                                        </p:attrNameLst>
                                      </p:cBhvr>
                                      <p:tavLst>
                                        <p:tav tm="0">
                                          <p:val>
                                            <p:strVal val="ppt_h"/>
                                          </p:val>
                                        </p:tav>
                                        <p:tav tm="100000">
                                          <p:val>
                                            <p:fltVal val="0"/>
                                          </p:val>
                                        </p:tav>
                                      </p:tavLst>
                                    </p:anim>
                                    <p:set>
                                      <p:cBhvr>
                                        <p:cTn id="134" dur="1" fill="hold">
                                          <p:stCondLst>
                                            <p:cond delay="1999"/>
                                          </p:stCondLst>
                                        </p:cTn>
                                        <p:tgtEl>
                                          <p:spTgt spid="8"/>
                                        </p:tgtEl>
                                        <p:attrNameLst>
                                          <p:attrName>style.visibility</p:attrName>
                                        </p:attrNameLst>
                                      </p:cBhvr>
                                      <p:to>
                                        <p:strVal val="hidden"/>
                                      </p:to>
                                    </p:set>
                                  </p:childTnLst>
                                </p:cTn>
                              </p:par>
                              <p:par>
                                <p:cTn id="135" presetID="23" presetClass="exit" presetSubtype="32" fill="hold" grpId="2" nodeType="withEffect">
                                  <p:stCondLst>
                                    <p:cond delay="600"/>
                                  </p:stCondLst>
                                  <p:childTnLst>
                                    <p:anim calcmode="lin" valueType="num">
                                      <p:cBhvr>
                                        <p:cTn id="136" dur="2000"/>
                                        <p:tgtEl>
                                          <p:spTgt spid="9"/>
                                        </p:tgtEl>
                                        <p:attrNameLst>
                                          <p:attrName>ppt_w</p:attrName>
                                        </p:attrNameLst>
                                      </p:cBhvr>
                                      <p:tavLst>
                                        <p:tav tm="0">
                                          <p:val>
                                            <p:strVal val="ppt_w"/>
                                          </p:val>
                                        </p:tav>
                                        <p:tav tm="100000">
                                          <p:val>
                                            <p:fltVal val="0"/>
                                          </p:val>
                                        </p:tav>
                                      </p:tavLst>
                                    </p:anim>
                                    <p:anim calcmode="lin" valueType="num">
                                      <p:cBhvr>
                                        <p:cTn id="137" dur="2000"/>
                                        <p:tgtEl>
                                          <p:spTgt spid="9"/>
                                        </p:tgtEl>
                                        <p:attrNameLst>
                                          <p:attrName>ppt_h</p:attrName>
                                        </p:attrNameLst>
                                      </p:cBhvr>
                                      <p:tavLst>
                                        <p:tav tm="0">
                                          <p:val>
                                            <p:strVal val="ppt_h"/>
                                          </p:val>
                                        </p:tav>
                                        <p:tav tm="100000">
                                          <p:val>
                                            <p:fltVal val="0"/>
                                          </p:val>
                                        </p:tav>
                                      </p:tavLst>
                                    </p:anim>
                                    <p:set>
                                      <p:cBhvr>
                                        <p:cTn id="138" dur="1" fill="hold">
                                          <p:stCondLst>
                                            <p:cond delay="1999"/>
                                          </p:stCondLst>
                                        </p:cTn>
                                        <p:tgtEl>
                                          <p:spTgt spid="9"/>
                                        </p:tgtEl>
                                        <p:attrNameLst>
                                          <p:attrName>style.visibility</p:attrName>
                                        </p:attrNameLst>
                                      </p:cBhvr>
                                      <p:to>
                                        <p:strVal val="hidden"/>
                                      </p:to>
                                    </p:set>
                                  </p:childTnLst>
                                </p:cTn>
                              </p:par>
                              <p:par>
                                <p:cTn id="139" presetID="23" presetClass="exit" presetSubtype="32" fill="hold" grpId="2" nodeType="withEffect">
                                  <p:stCondLst>
                                    <p:cond delay="600"/>
                                  </p:stCondLst>
                                  <p:childTnLst>
                                    <p:anim calcmode="lin" valueType="num">
                                      <p:cBhvr>
                                        <p:cTn id="140" dur="2000"/>
                                        <p:tgtEl>
                                          <p:spTgt spid="10"/>
                                        </p:tgtEl>
                                        <p:attrNameLst>
                                          <p:attrName>ppt_w</p:attrName>
                                        </p:attrNameLst>
                                      </p:cBhvr>
                                      <p:tavLst>
                                        <p:tav tm="0">
                                          <p:val>
                                            <p:strVal val="ppt_w"/>
                                          </p:val>
                                        </p:tav>
                                        <p:tav tm="100000">
                                          <p:val>
                                            <p:fltVal val="0"/>
                                          </p:val>
                                        </p:tav>
                                      </p:tavLst>
                                    </p:anim>
                                    <p:anim calcmode="lin" valueType="num">
                                      <p:cBhvr>
                                        <p:cTn id="141" dur="2000"/>
                                        <p:tgtEl>
                                          <p:spTgt spid="10"/>
                                        </p:tgtEl>
                                        <p:attrNameLst>
                                          <p:attrName>ppt_h</p:attrName>
                                        </p:attrNameLst>
                                      </p:cBhvr>
                                      <p:tavLst>
                                        <p:tav tm="0">
                                          <p:val>
                                            <p:strVal val="ppt_h"/>
                                          </p:val>
                                        </p:tav>
                                        <p:tav tm="100000">
                                          <p:val>
                                            <p:fltVal val="0"/>
                                          </p:val>
                                        </p:tav>
                                      </p:tavLst>
                                    </p:anim>
                                    <p:set>
                                      <p:cBhvr>
                                        <p:cTn id="142" dur="1" fill="hold">
                                          <p:stCondLst>
                                            <p:cond delay="1999"/>
                                          </p:stCondLst>
                                        </p:cTn>
                                        <p:tgtEl>
                                          <p:spTgt spid="10"/>
                                        </p:tgtEl>
                                        <p:attrNameLst>
                                          <p:attrName>style.visibility</p:attrName>
                                        </p:attrNameLst>
                                      </p:cBhvr>
                                      <p:to>
                                        <p:strVal val="hidden"/>
                                      </p:to>
                                    </p:set>
                                  </p:childTnLst>
                                </p:cTn>
                              </p:par>
                              <p:par>
                                <p:cTn id="143" presetID="23" presetClass="exit" presetSubtype="32" fill="hold" grpId="2" nodeType="withEffect">
                                  <p:stCondLst>
                                    <p:cond delay="600"/>
                                  </p:stCondLst>
                                  <p:childTnLst>
                                    <p:anim calcmode="lin" valueType="num">
                                      <p:cBhvr>
                                        <p:cTn id="144" dur="2000"/>
                                        <p:tgtEl>
                                          <p:spTgt spid="11"/>
                                        </p:tgtEl>
                                        <p:attrNameLst>
                                          <p:attrName>ppt_w</p:attrName>
                                        </p:attrNameLst>
                                      </p:cBhvr>
                                      <p:tavLst>
                                        <p:tav tm="0">
                                          <p:val>
                                            <p:strVal val="ppt_w"/>
                                          </p:val>
                                        </p:tav>
                                        <p:tav tm="100000">
                                          <p:val>
                                            <p:fltVal val="0"/>
                                          </p:val>
                                        </p:tav>
                                      </p:tavLst>
                                    </p:anim>
                                    <p:anim calcmode="lin" valueType="num">
                                      <p:cBhvr>
                                        <p:cTn id="145" dur="2000"/>
                                        <p:tgtEl>
                                          <p:spTgt spid="11"/>
                                        </p:tgtEl>
                                        <p:attrNameLst>
                                          <p:attrName>ppt_h</p:attrName>
                                        </p:attrNameLst>
                                      </p:cBhvr>
                                      <p:tavLst>
                                        <p:tav tm="0">
                                          <p:val>
                                            <p:strVal val="ppt_h"/>
                                          </p:val>
                                        </p:tav>
                                        <p:tav tm="100000">
                                          <p:val>
                                            <p:fltVal val="0"/>
                                          </p:val>
                                        </p:tav>
                                      </p:tavLst>
                                    </p:anim>
                                    <p:set>
                                      <p:cBhvr>
                                        <p:cTn id="146" dur="1" fill="hold">
                                          <p:stCondLst>
                                            <p:cond delay="1999"/>
                                          </p:stCondLst>
                                        </p:cTn>
                                        <p:tgtEl>
                                          <p:spTgt spid="11"/>
                                        </p:tgtEl>
                                        <p:attrNameLst>
                                          <p:attrName>style.visibility</p:attrName>
                                        </p:attrNameLst>
                                      </p:cBhvr>
                                      <p:to>
                                        <p:strVal val="hidden"/>
                                      </p:to>
                                    </p:set>
                                  </p:childTnLst>
                                </p:cTn>
                              </p:par>
                              <p:par>
                                <p:cTn id="147" presetID="23" presetClass="exit" presetSubtype="32" fill="hold" grpId="2" nodeType="withEffect">
                                  <p:stCondLst>
                                    <p:cond delay="600"/>
                                  </p:stCondLst>
                                  <p:childTnLst>
                                    <p:anim calcmode="lin" valueType="num">
                                      <p:cBhvr>
                                        <p:cTn id="148" dur="2000"/>
                                        <p:tgtEl>
                                          <p:spTgt spid="12"/>
                                        </p:tgtEl>
                                        <p:attrNameLst>
                                          <p:attrName>ppt_w</p:attrName>
                                        </p:attrNameLst>
                                      </p:cBhvr>
                                      <p:tavLst>
                                        <p:tav tm="0">
                                          <p:val>
                                            <p:strVal val="ppt_w"/>
                                          </p:val>
                                        </p:tav>
                                        <p:tav tm="100000">
                                          <p:val>
                                            <p:fltVal val="0"/>
                                          </p:val>
                                        </p:tav>
                                      </p:tavLst>
                                    </p:anim>
                                    <p:anim calcmode="lin" valueType="num">
                                      <p:cBhvr>
                                        <p:cTn id="149" dur="2000"/>
                                        <p:tgtEl>
                                          <p:spTgt spid="12"/>
                                        </p:tgtEl>
                                        <p:attrNameLst>
                                          <p:attrName>ppt_h</p:attrName>
                                        </p:attrNameLst>
                                      </p:cBhvr>
                                      <p:tavLst>
                                        <p:tav tm="0">
                                          <p:val>
                                            <p:strVal val="ppt_h"/>
                                          </p:val>
                                        </p:tav>
                                        <p:tav tm="100000">
                                          <p:val>
                                            <p:fltVal val="0"/>
                                          </p:val>
                                        </p:tav>
                                      </p:tavLst>
                                    </p:anim>
                                    <p:set>
                                      <p:cBhvr>
                                        <p:cTn id="150" dur="1" fill="hold">
                                          <p:stCondLst>
                                            <p:cond delay="1999"/>
                                          </p:stCondLst>
                                        </p:cTn>
                                        <p:tgtEl>
                                          <p:spTgt spid="12"/>
                                        </p:tgtEl>
                                        <p:attrNameLst>
                                          <p:attrName>style.visibility</p:attrName>
                                        </p:attrNameLst>
                                      </p:cBhvr>
                                      <p:to>
                                        <p:strVal val="hidden"/>
                                      </p:to>
                                    </p:set>
                                  </p:childTnLst>
                                </p:cTn>
                              </p:par>
                              <p:par>
                                <p:cTn id="151" presetID="23" presetClass="exit" presetSubtype="32" fill="hold" grpId="2" nodeType="withEffect">
                                  <p:stCondLst>
                                    <p:cond delay="600"/>
                                  </p:stCondLst>
                                  <p:childTnLst>
                                    <p:anim calcmode="lin" valueType="num">
                                      <p:cBhvr>
                                        <p:cTn id="152" dur="2000"/>
                                        <p:tgtEl>
                                          <p:spTgt spid="13"/>
                                        </p:tgtEl>
                                        <p:attrNameLst>
                                          <p:attrName>ppt_w</p:attrName>
                                        </p:attrNameLst>
                                      </p:cBhvr>
                                      <p:tavLst>
                                        <p:tav tm="0">
                                          <p:val>
                                            <p:strVal val="ppt_w"/>
                                          </p:val>
                                        </p:tav>
                                        <p:tav tm="100000">
                                          <p:val>
                                            <p:fltVal val="0"/>
                                          </p:val>
                                        </p:tav>
                                      </p:tavLst>
                                    </p:anim>
                                    <p:anim calcmode="lin" valueType="num">
                                      <p:cBhvr>
                                        <p:cTn id="153" dur="2000"/>
                                        <p:tgtEl>
                                          <p:spTgt spid="13"/>
                                        </p:tgtEl>
                                        <p:attrNameLst>
                                          <p:attrName>ppt_h</p:attrName>
                                        </p:attrNameLst>
                                      </p:cBhvr>
                                      <p:tavLst>
                                        <p:tav tm="0">
                                          <p:val>
                                            <p:strVal val="ppt_h"/>
                                          </p:val>
                                        </p:tav>
                                        <p:tav tm="100000">
                                          <p:val>
                                            <p:fltVal val="0"/>
                                          </p:val>
                                        </p:tav>
                                      </p:tavLst>
                                    </p:anim>
                                    <p:set>
                                      <p:cBhvr>
                                        <p:cTn id="154"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14" grpId="0"/>
      <p:bldP spid="14" grpId="1"/>
      <p:bldP spid="14" grpId="3"/>
      <p:bldP spid="3074" grpId="0"/>
      <p:bldP spid="3074" grpId="1"/>
      <p:bldP spid="6" grpId="0"/>
      <p:bldP spid="6" grpId="1"/>
      <p:bldP spid="6" grpId="2"/>
      <p:bldP spid="6" grpId="3"/>
      <p:bldP spid="7" grpId="0"/>
      <p:bldP spid="7" grpId="1"/>
      <p:bldP spid="7" grpId="2"/>
      <p:bldP spid="7" grpId="3"/>
      <p:bldP spid="8" grpId="0"/>
      <p:bldP spid="8" grpId="1"/>
      <p:bldP spid="8" grpId="2"/>
      <p:bldP spid="8" grpId="3"/>
      <p:bldP spid="9" grpId="0"/>
      <p:bldP spid="9" grpId="1"/>
      <p:bldP spid="9" grpId="2"/>
      <p:bldP spid="9" grpId="3"/>
      <p:bldP spid="10" grpId="0"/>
      <p:bldP spid="10" grpId="1"/>
      <p:bldP spid="10" grpId="2"/>
      <p:bldP spid="10" grpId="3"/>
      <p:bldP spid="11" grpId="0"/>
      <p:bldP spid="11" grpId="1"/>
      <p:bldP spid="11" grpId="2"/>
      <p:bldP spid="11" grpId="3"/>
      <p:bldP spid="12" grpId="0"/>
      <p:bldP spid="12" grpId="1"/>
      <p:bldP spid="12" grpId="2"/>
      <p:bldP spid="12" grpId="3"/>
      <p:bldP spid="13" grpId="0"/>
      <p:bldP spid="13" grpId="1"/>
      <p:bldP spid="13" grpId="2"/>
      <p:bldP spid="13" grpId="3"/>
      <p:bldP spid="16" grpId="0"/>
      <p:bldP spid="17" grpId="0"/>
      <p:bldP spid="17" grpId="1"/>
      <p:bldP spid="18" grpId="0"/>
      <p:bldP spid="1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txBox="1">
            <a:spLocks/>
          </p:cNvSpPr>
          <p:nvPr/>
        </p:nvSpPr>
        <p:spPr>
          <a:xfrm>
            <a:off x="2583617" y="4072939"/>
            <a:ext cx="3176834" cy="6753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darkness</a:t>
            </a:r>
          </a:p>
        </p:txBody>
      </p:sp>
      <p:sp>
        <p:nvSpPr>
          <p:cNvPr id="4" name="Title 1"/>
          <p:cNvSpPr txBox="1">
            <a:spLocks/>
          </p:cNvSpPr>
          <p:nvPr/>
        </p:nvSpPr>
        <p:spPr>
          <a:xfrm>
            <a:off x="2065591" y="2011680"/>
            <a:ext cx="3007151" cy="9546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the light</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who says he is in the light, and hates his brother, is in darkness until now. He who loves his brother abides in the light, and there is no cause for stumbling in him. But he who hates his brother is in darkness and walks in darkness, and does not know where he is going, because the darkness has blinded his eyes.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2:9-11</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9" name="Rectangle 2">
            <a:extLst>
              <a:ext uri="{FF2B5EF4-FFF2-40B4-BE49-F238E27FC236}">
                <a16:creationId xmlns:a16="http://schemas.microsoft.com/office/drawing/2014/main" id="{4FB9CF7F-3024-48D7-953B-B0E9C6195485}"/>
              </a:ext>
            </a:extLst>
          </p:cNvPr>
          <p:cNvSpPr txBox="1">
            <a:spLocks noChangeArrowheads="1"/>
          </p:cNvSpPr>
          <p:nvPr/>
        </p:nvSpPr>
        <p:spPr bwMode="auto">
          <a:xfrm>
            <a:off x="1941339" y="2071172"/>
            <a:ext cx="3258621" cy="794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the light</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6"/>
          <p:cNvSpPr>
            <a:spLocks noChangeArrowheads="1"/>
          </p:cNvSpPr>
          <p:nvPr/>
        </p:nvSpPr>
        <p:spPr bwMode="auto">
          <a:xfrm>
            <a:off x="2189389" y="1991541"/>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1" name="Rectangle 2">
            <a:extLst>
              <a:ext uri="{FF2B5EF4-FFF2-40B4-BE49-F238E27FC236}">
                <a16:creationId xmlns:a16="http://schemas.microsoft.com/office/drawing/2014/main" id="{8A2AC160-47F6-4917-996E-47463E47BCEB}"/>
              </a:ext>
            </a:extLst>
          </p:cNvPr>
          <p:cNvSpPr txBox="1">
            <a:spLocks noChangeArrowheads="1"/>
          </p:cNvSpPr>
          <p:nvPr/>
        </p:nvSpPr>
        <p:spPr bwMode="auto">
          <a:xfrm>
            <a:off x="2686929" y="3990860"/>
            <a:ext cx="2959216" cy="804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darkness</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7"/>
          <p:cNvSpPr>
            <a:spLocks noChangeArrowheads="1"/>
          </p:cNvSpPr>
          <p:nvPr/>
        </p:nvSpPr>
        <p:spPr bwMode="auto">
          <a:xfrm>
            <a:off x="2717891" y="3910421"/>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00" b="1" dirty="0">
                <a:ln w="11430"/>
                <a:solidFill>
                  <a:schemeClr val="bg1">
                    <a:lumMod val="50000"/>
                  </a:schemeClr>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pic>
        <p:nvPicPr>
          <p:cNvPr id="14" name="Picture 19">
            <a:extLst>
              <a:ext uri="{FF2B5EF4-FFF2-40B4-BE49-F238E27FC236}">
                <a16:creationId xmlns:a16="http://schemas.microsoft.com/office/drawing/2014/main" id="{1EB53EF5-1033-4145-9BB2-7C3F1F4CC196}"/>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Rounded Rectangle 15">
            <a:extLst>
              <a:ext uri="{FF2B5EF4-FFF2-40B4-BE49-F238E27FC236}">
                <a16:creationId xmlns:a16="http://schemas.microsoft.com/office/drawing/2014/main" id="{6A0BE59E-7E06-4EFA-8B2B-F62B1AC6E9F1}"/>
              </a:ext>
            </a:extLst>
          </p:cNvPr>
          <p:cNvSpPr/>
          <p:nvPr/>
        </p:nvSpPr>
        <p:spPr>
          <a:xfrm>
            <a:off x="4538949" y="5354198"/>
            <a:ext cx="1883885" cy="661012"/>
          </a:xfrm>
          <a:prstGeom prst="roundRect">
            <a:avLst/>
          </a:prstGeom>
          <a:blipFill>
            <a:blip r:embed="rId5"/>
            <a:stretch>
              <a:fillRect/>
            </a:stretch>
          </a:blipFill>
          <a:ln w="25400" cap="flat" cmpd="sng" algn="ctr">
            <a:noFill/>
            <a:prstDash val="solid"/>
          </a:ln>
          <a:effectLst>
            <a:softEdge rad="99152"/>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Title 1"/>
          <p:cNvSpPr txBox="1">
            <a:spLocks/>
          </p:cNvSpPr>
          <p:nvPr/>
        </p:nvSpPr>
        <p:spPr>
          <a:xfrm>
            <a:off x="1445468" y="3413144"/>
            <a:ext cx="1461155" cy="71542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hate</a:t>
            </a:r>
          </a:p>
        </p:txBody>
      </p:sp>
      <p:sp>
        <p:nvSpPr>
          <p:cNvPr id="10" name="Rectangle 2">
            <a:extLst>
              <a:ext uri="{FF2B5EF4-FFF2-40B4-BE49-F238E27FC236}">
                <a16:creationId xmlns:a16="http://schemas.microsoft.com/office/drawing/2014/main" id="{8AFD2913-9672-495F-8338-7E8250BAC161}"/>
              </a:ext>
            </a:extLst>
          </p:cNvPr>
          <p:cNvSpPr txBox="1">
            <a:spLocks noChangeArrowheads="1"/>
          </p:cNvSpPr>
          <p:nvPr/>
        </p:nvSpPr>
        <p:spPr bwMode="auto">
          <a:xfrm>
            <a:off x="1515072" y="3365081"/>
            <a:ext cx="1335542" cy="768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hate</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849689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edge">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500"/>
                            </p:stCondLst>
                            <p:childTnLst>
                              <p:par>
                                <p:cTn id="19" presetID="0" presetClass="entr" presetSubtype="0" fill="hold" grpId="0" nodeType="afterEffect">
                                  <p:stCondLst>
                                    <p:cond delay="25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500">
                                          <p:stCondLst>
                                            <p:cond delay="0"/>
                                          </p:stCondLst>
                                        </p:cTn>
                                        <p:tgtEl>
                                          <p:spTgt spid="7"/>
                                        </p:tgtEl>
                                      </p:cBhvr>
                                    </p:animEffect>
                                    <p:anim to="" calcmode="lin" valueType="num">
                                      <p:cBhvr>
                                        <p:cTn id="22"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3"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par>
                                <p:cTn id="29" presetID="18" presetClass="emph" presetSubtype="0" fill="hold" grpId="1" nodeType="withEffect">
                                  <p:stCondLst>
                                    <p:cond delay="0"/>
                                  </p:stCondLst>
                                  <p:childTnLst>
                                    <p:set>
                                      <p:cBhvr override="childStyle">
                                        <p:cTn id="30" dur="500" fill="hold"/>
                                        <p:tgtEl>
                                          <p:spTgt spid="5"/>
                                        </p:tgtEl>
                                        <p:attrNameLst>
                                          <p:attrName>style.textDecorationUnderline</p:attrName>
                                        </p:attrNameLst>
                                      </p:cBhvr>
                                      <p:to>
                                        <p:strVal val="true"/>
                                      </p:to>
                                    </p:set>
                                  </p:childTnLst>
                                </p:cTn>
                              </p:par>
                              <p:par>
                                <p:cTn id="31" presetID="22" presetClass="entr" presetSubtype="8"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par>
                                <p:cTn id="39" presetID="18" presetClass="emph" presetSubtype="0" fill="hold" grpId="1" nodeType="withEffect">
                                  <p:stCondLst>
                                    <p:cond delay="0"/>
                                  </p:stCondLst>
                                  <p:childTnLst>
                                    <p:set>
                                      <p:cBhvr override="childStyle">
                                        <p:cTn id="40" dur="500" fill="hold"/>
                                        <p:tgtEl>
                                          <p:spTgt spid="6"/>
                                        </p:tgtEl>
                                        <p:attrNameLst>
                                          <p:attrName>style.textDecorationUnderline</p:attrName>
                                        </p:attrNameLst>
                                      </p:cBhvr>
                                      <p:to>
                                        <p:strVal val="true"/>
                                      </p:to>
                                    </p:set>
                                  </p:childTnLst>
                                </p:cTn>
                              </p:par>
                              <p:par>
                                <p:cTn id="41" presetID="22" presetClass="entr" presetSubtype="8"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par>
                                <p:cTn id="44" presetID="0" presetClass="entr" presetSubtype="0" fill="hold" grpId="0" nodeType="withEffect">
                                  <p:stCondLst>
                                    <p:cond delay="400"/>
                                  </p:stCondLst>
                                  <p:childTnLst>
                                    <p:set>
                                      <p:cBhvr>
                                        <p:cTn id="45" dur="1" fill="hold">
                                          <p:stCondLst>
                                            <p:cond delay="0"/>
                                          </p:stCondLst>
                                        </p:cTn>
                                        <p:tgtEl>
                                          <p:spTgt spid="8"/>
                                        </p:tgtEl>
                                        <p:attrNameLst>
                                          <p:attrName>style.visibility</p:attrName>
                                        </p:attrNameLst>
                                      </p:cBhvr>
                                      <p:to>
                                        <p:strVal val="visible"/>
                                      </p:to>
                                    </p:set>
                                    <p:animEffect transition="in" filter="dissolve">
                                      <p:cBhvr>
                                        <p:cTn id="46" dur="500">
                                          <p:stCondLst>
                                            <p:cond delay="0"/>
                                          </p:stCondLst>
                                        </p:cTn>
                                        <p:tgtEl>
                                          <p:spTgt spid="8"/>
                                        </p:tgtEl>
                                      </p:cBhvr>
                                    </p:animEffect>
                                    <p:anim to="" calcmode="lin" valueType="num">
                                      <p:cBhvr>
                                        <p:cTn id="47"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48"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 grpId="0"/>
      <p:bldP spid="4" grpId="1"/>
      <p:bldP spid="3074" grpId="0"/>
      <p:bldP spid="9" grpId="0"/>
      <p:bldP spid="7" grpId="0"/>
      <p:bldP spid="11" grpId="0"/>
      <p:bldP spid="8" grpId="0"/>
      <p:bldP spid="15" grpId="0" animBg="1"/>
      <p:bldP spid="5" grpId="0"/>
      <p:bldP spid="5" grpId="1"/>
      <p:bldP spid="10"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4410</TotalTime>
  <Words>2746</Words>
  <Application>Microsoft Office PowerPoint</Application>
  <PresentationFormat>On-screen Show (4:3)</PresentationFormat>
  <Paragraphs>318</Paragraphs>
  <Slides>29</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 DARLING</vt:lpstr>
      <vt:lpstr>Arial</vt:lpstr>
      <vt:lpstr>Calibri</vt:lpstr>
      <vt:lpstr>Rockwell Extra Bold</vt:lpstr>
      <vt:lpstr>Default Design</vt:lpstr>
      <vt:lpstr>PowerPoint Presentation</vt:lpstr>
      <vt:lpstr>PowerPoint Presentation</vt:lpstr>
      <vt:lpstr>Jesus said to him," 'You shall love the LORD your God with all your heart, with all your soul, and with all your mind.' This is the first and great commandment."                               — Matthew 22:37-38  </vt:lpstr>
      <vt:lpstr>"And the second is like it:            'You shall love your neighbor          as yourself.' On these two commandments hang all the             Law and the Prophets."                                — Matthew 22:39-40  </vt:lpstr>
      <vt:lpstr>"And the second is like it:            'You shall love your neighbor          as yourself.' On these two commandments hang all the             Law and the Prophets."                                — Matthew 22:39-40  </vt:lpstr>
      <vt:lpstr>"Therefore, whatever you want men to do to you, do also to them, for this is the Law and the Prophets."           — Matthew 7:12 </vt:lpstr>
      <vt:lpstr>"This is My commandment, that you love one another as I have loved you. — John 15:12 </vt:lpstr>
      <vt:lpstr>Let nothing be done through selfish ambition or conceit, but in lowliness of mind let each esteem others better than himself.             — Philippians 2:3  </vt:lpstr>
      <vt:lpstr>He who says he is in the light, and hates his brother, is in darkness until now. He who loves his brother abides in the light, and there is no cause for stumbling in him. But he who hates his brother is in darkness and walks in darkness, and does not know where he is going, because the darkness has blinded his eyes.     — 1st John 2:9-11  </vt:lpstr>
      <vt:lpstr>We know that we have passed from death to life, because we love the brethren. He who does not love his brother abides in death. Whoever hates his brother is a murderer, and you know that no murderer has eternal life abiding in him. By this we know love, because He laid down His life for us. And we also ought to lay down our lives for the brethren. — 1st John 3:14-16 </vt:lpstr>
      <vt:lpstr>And He said, "What comes out of a man, that defiles a man. For from within, out of the heart of men, proceed evil thoughts, adulteries, fornications, murders, thefts, covetousness, wickedness, deceit, lewdness, an evil eye, blasphemy, pride, foolishness. All these evil things come from within and defile a man." — Mark 7:20-23 </vt:lpstr>
      <vt:lpstr>It is actually reported that there is sexual immorality among you, and such sexual immorality as is not even named among the Gentiles -- that a man has his father's wife! And you are puffed up, and have not rather mourned, that he who has done this deed might be taken away from among you.                                    — 1st Corinthians 5:1-2  </vt:lpstr>
      <vt:lpstr>But if anyone has caused grief, he has not grieved me, but all of you to some extent -- not to be too severe. This punishment which was inflicted by the majority is sufficient for such a man, so that, on the contrary, you ought rather to forgive and comfort him, lest perhaps such a one be swallowed up with too much sorrow. Therefore I urge you to reaffirm your love to him. — 2nd Corinthians 2:5-8  </vt:lpstr>
      <vt:lpstr>The fear of the LORD is to hate evil; Pride and arrogance and the evil way And the perverse mouth I hate. — Proverbs 8:13 </vt:lpstr>
      <vt:lpstr>If someone says, "I love God," and hates his brother, he is a liar; for he who does not love his brother whom he has seen, how can he love God whom he has not seen?  And this commandment we have from Him: that he who loves God must love his brother also.              — 1st John 4:20-21  </vt:lpstr>
      <vt:lpstr>Let love be without hypocrisy. Abhor what is evil. Cling to what is good. Be kindly affectionate to one another with brotherly love, in honor giving preference to one another; not lagging in diligence, fervent in spirit, serving the Lord; — Romans 12:9-11  </vt:lpstr>
      <vt:lpstr>… in all things showing yourself       to be a pattern of good works;      in doctrine showing integrity, reverence, incorruptibility,    sound speech that cannot be condemned, that one who is an opponent may be ashamed, having nothing evil to say of you. — Titus 2:7-8  </vt:lpstr>
      <vt:lpstr>Honor all people. Love        the brotherhood. Fear God. Honor the king. — 1st Peter 2:17 </vt:lpstr>
      <vt:lpstr>"Honor your father and your mother, that your days may be long upon the land which the LORD your God is giving you."        — Exodus 20:12  </vt:lpstr>
      <vt:lpstr>'You shall rise before the gray headed and honor the presence of an old man, and fear your God:       I am the LORD.' — Leviticus 19:32 </vt:lpstr>
      <vt:lpstr>Therefore, brethren, having boldness to enter the Holiest by the blood of Jesus,  by a new and living way which He consecrated for us, through the veil, that is, His flesh, and having a High Priest over the house of God, let us draw near with   a true heart in full assurance of faith, having our hearts sprinkled from an evil conscience and our bodies washed with pure water. — Hebrews 10:19-22 </vt:lpstr>
      <vt:lpstr>Let us hold fast the confession                           of our hope without wavering, for   He who promised is faithful. And      let us consider one another in order to stir up love and good works, not forsaking the assembling of ourselves together, as is the manner of some, but exhorting one another, and so much the more as you see the Day approaching. — Hebrews 10:23-25 </vt:lpstr>
      <vt:lpstr>For if we sin willfully after we have received the knowledge of the truth, there no longer remains a sacrifice for sins, but a certain fearful expectation of judgment, and fiery indignation which will devour the adversaries.                    — Hebrews 10:26-27  </vt:lpstr>
      <vt:lpstr>Anyone who has rejected Moses' law dies without mercy on the testimony of two or three witnesses. Of how much worse punishment, do you suppose, will he be thought worthy who has trampled the Son of God underfoot, counted the blood of the covenant by which he was sanctified a common thing, and insulted the Spirit of grace? — Hebrews 10:28-29 </vt:lpstr>
      <vt:lpstr>For we know Him who said, "Vengeance is Mine, I will repay," says the Lord. And again, "The LORD will judge His people." It is a fearful thing to fall into the hands of the living God. — Hebrews 10:30-31</vt:lpstr>
      <vt:lpstr>PowerPoint Presentation</vt:lpstr>
      <vt:lpstr>PowerPoint Presentation</vt:lpstr>
      <vt:lpstr>PowerPoint Presentation</vt:lpstr>
      <vt:lpstr>Please visit  http://www.RonBert.com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390</cp:revision>
  <dcterms:created xsi:type="dcterms:W3CDTF">2014-04-12T23:55:49Z</dcterms:created>
  <dcterms:modified xsi:type="dcterms:W3CDTF">2021-01-19T22:13:52Z</dcterms:modified>
</cp:coreProperties>
</file>