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46" r:id="rId3"/>
    <p:sldId id="670" r:id="rId4"/>
    <p:sldId id="671" r:id="rId5"/>
    <p:sldId id="658" r:id="rId6"/>
    <p:sldId id="661" r:id="rId7"/>
    <p:sldId id="662" r:id="rId8"/>
    <p:sldId id="647" r:id="rId9"/>
    <p:sldId id="639" r:id="rId10"/>
    <p:sldId id="657" r:id="rId11"/>
    <p:sldId id="640" r:id="rId12"/>
    <p:sldId id="645" r:id="rId13"/>
    <p:sldId id="664" r:id="rId14"/>
    <p:sldId id="660" r:id="rId15"/>
    <p:sldId id="644" r:id="rId16"/>
    <p:sldId id="638" r:id="rId17"/>
    <p:sldId id="641" r:id="rId18"/>
    <p:sldId id="652" r:id="rId19"/>
    <p:sldId id="646" r:id="rId20"/>
    <p:sldId id="642" r:id="rId21"/>
    <p:sldId id="655" r:id="rId22"/>
    <p:sldId id="677" r:id="rId23"/>
    <p:sldId id="654" r:id="rId24"/>
    <p:sldId id="643" r:id="rId25"/>
    <p:sldId id="659" r:id="rId26"/>
    <p:sldId id="653" r:id="rId27"/>
    <p:sldId id="651" r:id="rId28"/>
    <p:sldId id="656" r:id="rId29"/>
    <p:sldId id="663" r:id="rId30"/>
    <p:sldId id="675" r:id="rId31"/>
    <p:sldId id="676" r:id="rId32"/>
    <p:sldId id="350" r:id="rId33"/>
    <p:sldId id="283" r:id="rId34"/>
    <p:sldId id="672" r:id="rId35"/>
    <p:sldId id="673" r:id="rId36"/>
    <p:sldId id="674" r:id="rId37"/>
    <p:sldId id="665"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66FF"/>
    <a:srgbClr val="A7DDFF"/>
    <a:srgbClr val="9933FF"/>
    <a:srgbClr val="CC66FF"/>
    <a:srgbClr val="CC99FF"/>
    <a:srgbClr val="CC9900"/>
    <a:srgbClr val="010101"/>
    <a:srgbClr val="F4E9E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35" autoAdjust="0"/>
    <p:restoredTop sz="80164" autoAdjust="0"/>
  </p:normalViewPr>
  <p:slideViewPr>
    <p:cSldViewPr snapToGrid="0">
      <p:cViewPr>
        <p:scale>
          <a:sx n="89" d="100"/>
          <a:sy n="89" d="100"/>
        </p:scale>
        <p:origin x="204" y="180"/>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12/31/2022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84833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gifts and talents have been spread about His kingdom of life throughout time. More important than rejoicing in one's own talents is rejoicing in the forgiveness and grace He offers to all, especially made available to ourselves.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4869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in the Book of Life one must overcome the practicing of those things He has commanded not to practice. The reward is greater than the passing sinful practice, and so many cannot muster the strength to overcome the weakness they cannot defeat.</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53874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6974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promised that those who overcome will partake in the eternal life giving fruit of His giving.</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48896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hearts perceive their destination of choice. Both those descending and ascending have an inkling of the path they reach out for.</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98052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will have no entrance through the gate of eternal light.</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78188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righteous will appear in His book of the living. By righteous it is a call to His ways, and not the pompous elite that only find favor with themselves.</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706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those who desire to arrive in heaven, Jesus is the only master and mediator between God and men.</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49512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God’s own proclamation that all will return to Him through Jesus, either knowingly of unknowingly. Quite a fearful thing to fall into the hands of a living God without knowledge of Him.</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304139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not written in the Book of life have denied where He calls us out, to be in Him, rather choosing to worship creations of man’s imagination.</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751202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abstraction of where those that are not are. Nothing good comes to those dealt to this eternal damnation.</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583499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abstraction of where those that are not are. Nothing good comes to those dealt to this eternal damnation.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8649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Terminal time will come as time’s gravity runs out. The well will be purged of all those who have not made it to His fountain of life. Salvation is a work of character and willingness to share in His truth and spirit.</a:t>
            </a:r>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4189133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 and hell are real with the latter most dreadful.</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815512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divide between good and bad is an eventuality for all He calls forth.</a:t>
            </a:r>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663211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no one fool you that works are not an essential part of our eternal judgment. It is awareness of this judgment, of our works, that makes men of higher integrity under accountability. No one is impervious to God’s own wave of truth.</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377143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Destruction is an inevitable consequence, for the casting off of God, in the lustful preferences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47752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0" kern="1200" spc="50" dirty="0">
                <a:ln w="11430">
                  <a:solidFill>
                    <a:schemeClr val="bg1"/>
                  </a:solidFill>
                </a:ln>
                <a:solidFill>
                  <a:schemeClr val="tx1"/>
                </a:solidFill>
                <a:effectLst/>
                <a:latin typeface="Calibri" panose="020F0502020204030204" pitchFamily="34" charset="0"/>
                <a:ea typeface="+mj-ea"/>
                <a:cs typeface="Calibri" panose="020F0502020204030204" pitchFamily="34" charset="0"/>
              </a:rPr>
              <a:t>Deliverance cannot be done alone as it is a gift of God, so observance in His call is vital for salvation.</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442830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whose works are of the darkness, which He has clearly defined in His goodness, will not find His blessings.</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088425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 is where life flourishes in His presence</a:t>
            </a:r>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confirms that at the point of conception a heavenly soul is created. Laws of man do not supersede the announced ordinances of God. The Book of God includes life in His light.</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294177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629E4E-4A94-4BAF-B773-E907BF7BFB31}"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65511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life we weep for the children where the heartless devour spirit. Do not let your sorrows defeat your courage to remain faithful. </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391350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cannot replace the wisdom of God that transcends knowledge itself. Some choose to see God while others deny His power and grace of salvation. While God has knowledge of souls, souls do not necessarily have knowledge of God. It is in this creation, where choice is given, that God examines the merits of hearts.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0927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watches all, and as such, our actions will reveal the destiny we choose, either in Him or not.</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41785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will always remain, do we come to God or a substitute? His truth is plain in His call to come, and through His son, Christ Jesus our savior God incarnate.</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19863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of truth is written for man to know how to approach that which has been denied, a return to His eternal kingdom of life.</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64941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is a worker. The fruits of which are shown by our labors. Where one labors for good, another schemes for evil. As it is God’s kingdom, the field will be purged of the weeds that have no root in Him. Power belongs to the Lord, not men.</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67463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Certainly women are called as equally to be servants and laborers in His kingdom.</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10616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health-innovations.org/2015/07/28/researchers-identify-serum-biomarkers-for-predicting-women-at-risk-of-pre-eclampsia/"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jpg"/><Relationship Id="rId18" Type="http://schemas.openxmlformats.org/officeDocument/2006/relationships/image" Target="../media/image19.jpg"/><Relationship Id="rId26" Type="http://schemas.openxmlformats.org/officeDocument/2006/relationships/image" Target="../media/image27.jpg"/><Relationship Id="rId3" Type="http://schemas.openxmlformats.org/officeDocument/2006/relationships/image" Target="../media/image2.jpg"/><Relationship Id="rId21" Type="http://schemas.openxmlformats.org/officeDocument/2006/relationships/image" Target="../media/image22.jpg"/><Relationship Id="rId7" Type="http://schemas.openxmlformats.org/officeDocument/2006/relationships/image" Target="../media/image5.jpeg"/><Relationship Id="rId12" Type="http://schemas.openxmlformats.org/officeDocument/2006/relationships/image" Target="../media/image12.jpg"/><Relationship Id="rId17" Type="http://schemas.openxmlformats.org/officeDocument/2006/relationships/image" Target="../media/image18.jpeg"/><Relationship Id="rId25" Type="http://schemas.openxmlformats.org/officeDocument/2006/relationships/image" Target="../media/image26.jpg"/><Relationship Id="rId2" Type="http://schemas.openxmlformats.org/officeDocument/2006/relationships/image" Target="../media/image1.jpg"/><Relationship Id="rId16" Type="http://schemas.openxmlformats.org/officeDocument/2006/relationships/image" Target="../media/image17.jpg"/><Relationship Id="rId20" Type="http://schemas.openxmlformats.org/officeDocument/2006/relationships/image" Target="../media/image21.jpg"/><Relationship Id="rId29"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11.jpg"/><Relationship Id="rId24" Type="http://schemas.openxmlformats.org/officeDocument/2006/relationships/image" Target="../media/image25.jpg"/><Relationship Id="rId5" Type="http://schemas.openxmlformats.org/officeDocument/2006/relationships/image" Target="../media/image3.jpeg"/><Relationship Id="rId15" Type="http://schemas.openxmlformats.org/officeDocument/2006/relationships/image" Target="../media/image16.jpg"/><Relationship Id="rId23" Type="http://schemas.openxmlformats.org/officeDocument/2006/relationships/image" Target="../media/image24.jpg"/><Relationship Id="rId28" Type="http://schemas.openxmlformats.org/officeDocument/2006/relationships/image" Target="../media/image29.jpg"/><Relationship Id="rId10" Type="http://schemas.openxmlformats.org/officeDocument/2006/relationships/image" Target="../media/image10.jpg"/><Relationship Id="rId19" Type="http://schemas.openxmlformats.org/officeDocument/2006/relationships/image" Target="../media/image20.jpg"/><Relationship Id="rId4" Type="http://schemas.openxmlformats.org/officeDocument/2006/relationships/hyperlink" Target="https://health-innovations.org/2015/07/28/researchers-identify-serum-biomarkers-for-predicting-women-at-risk-of-pre-eclampsia/" TargetMode="External"/><Relationship Id="rId9" Type="http://schemas.openxmlformats.org/officeDocument/2006/relationships/image" Target="../media/image7.png"/><Relationship Id="rId14" Type="http://schemas.openxmlformats.org/officeDocument/2006/relationships/image" Target="../media/image14.jpg"/><Relationship Id="rId22" Type="http://schemas.openxmlformats.org/officeDocument/2006/relationships/image" Target="../media/image23.jpeg"/><Relationship Id="rId27" Type="http://schemas.openxmlformats.org/officeDocument/2006/relationships/image" Target="../media/image28.jpg"/><Relationship Id="rId30" Type="http://schemas.openxmlformats.org/officeDocument/2006/relationships/image" Target="../media/image31.jp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9.jpeg"/><Relationship Id="rId18" Type="http://schemas.openxmlformats.org/officeDocument/2006/relationships/image" Target="../media/image44.jpeg"/><Relationship Id="rId26" Type="http://schemas.openxmlformats.org/officeDocument/2006/relationships/image" Target="../media/image52.jpeg"/><Relationship Id="rId3" Type="http://schemas.openxmlformats.org/officeDocument/2006/relationships/image" Target="../media/image33.jpeg"/><Relationship Id="rId21" Type="http://schemas.openxmlformats.org/officeDocument/2006/relationships/image" Target="../media/image47.jpeg"/><Relationship Id="rId7" Type="http://schemas.openxmlformats.org/officeDocument/2006/relationships/image" Target="../media/image35.jpeg"/><Relationship Id="rId12" Type="http://schemas.openxmlformats.org/officeDocument/2006/relationships/image" Target="../media/image38.jpeg"/><Relationship Id="rId17" Type="http://schemas.openxmlformats.org/officeDocument/2006/relationships/image" Target="../media/image43.jpeg"/><Relationship Id="rId25" Type="http://schemas.openxmlformats.org/officeDocument/2006/relationships/image" Target="../media/image51.jpeg"/><Relationship Id="rId2" Type="http://schemas.openxmlformats.org/officeDocument/2006/relationships/image" Target="../media/image32.jpeg"/><Relationship Id="rId16" Type="http://schemas.openxmlformats.org/officeDocument/2006/relationships/image" Target="../media/image42.jpeg"/><Relationship Id="rId20" Type="http://schemas.openxmlformats.org/officeDocument/2006/relationships/image" Target="../media/image46.jpeg"/><Relationship Id="rId29"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7.jpeg"/><Relationship Id="rId24" Type="http://schemas.openxmlformats.org/officeDocument/2006/relationships/image" Target="../media/image50.jpeg"/><Relationship Id="rId5" Type="http://schemas.openxmlformats.org/officeDocument/2006/relationships/image" Target="../media/image3.jpeg"/><Relationship Id="rId15" Type="http://schemas.openxmlformats.org/officeDocument/2006/relationships/image" Target="../media/image41.jpeg"/><Relationship Id="rId23" Type="http://schemas.openxmlformats.org/officeDocument/2006/relationships/image" Target="../media/image49.jpeg"/><Relationship Id="rId28" Type="http://schemas.openxmlformats.org/officeDocument/2006/relationships/image" Target="../media/image54.jpe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hyperlink" Target="https://health-innovations.org/2015/07/28/researchers-identify-serum-biomarkers-for-predicting-women-at-risk-of-pre-eclampsia/" TargetMode="External"/><Relationship Id="rId9" Type="http://schemas.openxmlformats.org/officeDocument/2006/relationships/image" Target="../media/image7.png"/><Relationship Id="rId14" Type="http://schemas.openxmlformats.org/officeDocument/2006/relationships/image" Target="../media/image40.jpeg"/><Relationship Id="rId22" Type="http://schemas.openxmlformats.org/officeDocument/2006/relationships/image" Target="../media/image48.jpeg"/><Relationship Id="rId27" Type="http://schemas.openxmlformats.org/officeDocument/2006/relationships/image" Target="../media/image53.jpeg"/><Relationship Id="rId30"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3.jpg"/><Relationship Id="rId18" Type="http://schemas.openxmlformats.org/officeDocument/2006/relationships/hyperlink" Target="http://www.publicdomainpictures.net/view-image.php?image=201780&amp;picture=red-sparkling-background" TargetMode="External"/><Relationship Id="rId26" Type="http://schemas.openxmlformats.org/officeDocument/2006/relationships/image" Target="../media/image70.jpg"/><Relationship Id="rId3" Type="http://schemas.openxmlformats.org/officeDocument/2006/relationships/hyperlink" Target="http://www.photos-public-domain.com/2012/04/10/blue-water-with-ripples-texture/" TargetMode="External"/><Relationship Id="rId21" Type="http://schemas.openxmlformats.org/officeDocument/2006/relationships/hyperlink" Target="http://commons.wikimedia.org/wiki/File:Embryonic_Stars_in_the_Rosette_Nebula.jpg" TargetMode="External"/><Relationship Id="rId7" Type="http://schemas.openxmlformats.org/officeDocument/2006/relationships/hyperlink" Target="https://openclipart.org/detail/233148/palm-treeseamless-pattern" TargetMode="External"/><Relationship Id="rId12" Type="http://schemas.openxmlformats.org/officeDocument/2006/relationships/hyperlink" Target="http://melodycphotography.deviantart.com/art/Gems-1-136844289" TargetMode="External"/><Relationship Id="rId17" Type="http://schemas.openxmlformats.org/officeDocument/2006/relationships/image" Target="../media/image65.jpg"/><Relationship Id="rId25" Type="http://schemas.openxmlformats.org/officeDocument/2006/relationships/hyperlink" Target="http://alzirrswanheartstock.deviantart.com/art/Stock-280-peacock-feathers-84029558" TargetMode="External"/><Relationship Id="rId2" Type="http://schemas.openxmlformats.org/officeDocument/2006/relationships/image" Target="../media/image58.jpg"/><Relationship Id="rId16" Type="http://schemas.openxmlformats.org/officeDocument/2006/relationships/hyperlink" Target="http://www.publicdomainpictures.net/view-image.php?image=170376&amp;picture=glitter-pattern-2" TargetMode="External"/><Relationship Id="rId20" Type="http://schemas.openxmlformats.org/officeDocument/2006/relationships/image" Target="../media/image67.jpeg"/><Relationship Id="rId29" Type="http://schemas.openxmlformats.org/officeDocument/2006/relationships/hyperlink" Target="https://www.flickr.com/photos/genericbrandproductions/4460219407" TargetMode="Externa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2.jpeg"/><Relationship Id="rId24" Type="http://schemas.openxmlformats.org/officeDocument/2006/relationships/image" Target="../media/image69.jpg"/><Relationship Id="rId5" Type="http://schemas.openxmlformats.org/officeDocument/2006/relationships/hyperlink" Target="http://fr.wikipedia.org/wiki/Fichier:Rose_Petals.jpg" TargetMode="External"/><Relationship Id="rId15" Type="http://schemas.openxmlformats.org/officeDocument/2006/relationships/image" Target="../media/image64.jpg"/><Relationship Id="rId23" Type="http://schemas.openxmlformats.org/officeDocument/2006/relationships/hyperlink" Target="https://uleaguehub.wordpress.com/2012/08/22/what-it-is/" TargetMode="External"/><Relationship Id="rId28" Type="http://schemas.openxmlformats.org/officeDocument/2006/relationships/image" Target="../media/image71.jpg"/><Relationship Id="rId10" Type="http://schemas.openxmlformats.org/officeDocument/2006/relationships/image" Target="../media/image56.jpg"/><Relationship Id="rId19" Type="http://schemas.openxmlformats.org/officeDocument/2006/relationships/image" Target="../media/image66.jpg"/><Relationship Id="rId4" Type="http://schemas.openxmlformats.org/officeDocument/2006/relationships/image" Target="../media/image59.jpg"/><Relationship Id="rId9" Type="http://schemas.openxmlformats.org/officeDocument/2006/relationships/hyperlink" Target="https://www.flickr.com/photos/ladyro/6095047702" TargetMode="External"/><Relationship Id="rId14" Type="http://schemas.openxmlformats.org/officeDocument/2006/relationships/hyperlink" Target="http://www.deepseanews.com/" TargetMode="External"/><Relationship Id="rId22" Type="http://schemas.openxmlformats.org/officeDocument/2006/relationships/image" Target="../media/image68.jpg"/><Relationship Id="rId27" Type="http://schemas.openxmlformats.org/officeDocument/2006/relationships/hyperlink" Target="http://www.miss604.com/2012/08/italy-wins-2012-honda-celebration-of-light.html" TargetMode="External"/><Relationship Id="rId30" Type="http://schemas.openxmlformats.org/officeDocument/2006/relationships/image" Target="../media/image72.gif"/></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9550"/>
            <a:ext cx="9146917" cy="7067549"/>
          </a:xfrm>
          <a:prstGeom prst="rect">
            <a:avLst/>
          </a:prstGeom>
        </p:spPr>
      </p:pic>
      <p:sp>
        <p:nvSpPr>
          <p:cNvPr id="3" name="Title 1"/>
          <p:cNvSpPr txBox="1">
            <a:spLocks/>
          </p:cNvSpPr>
          <p:nvPr/>
        </p:nvSpPr>
        <p:spPr>
          <a:xfrm>
            <a:off x="4439470" y="4900143"/>
            <a:ext cx="40323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names are</a:t>
            </a:r>
          </a:p>
        </p:txBody>
      </p:sp>
      <p:sp>
        <p:nvSpPr>
          <p:cNvPr id="4" name="Title 1"/>
          <p:cNvSpPr txBox="1">
            <a:spLocks/>
          </p:cNvSpPr>
          <p:nvPr/>
        </p:nvSpPr>
        <p:spPr>
          <a:xfrm>
            <a:off x="630778" y="5565878"/>
            <a:ext cx="46019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written in heaven</a:t>
            </a:r>
          </a:p>
        </p:txBody>
      </p:sp>
      <p:sp>
        <p:nvSpPr>
          <p:cNvPr id="11" name="Title 1">
            <a:extLst>
              <a:ext uri="{FF2B5EF4-FFF2-40B4-BE49-F238E27FC236}">
                <a16:creationId xmlns:a16="http://schemas.microsoft.com/office/drawing/2014/main" id="{CAE66F89-B46A-3BF2-9CA2-3C038597CA80}"/>
              </a:ext>
            </a:extLst>
          </p:cNvPr>
          <p:cNvSpPr txBox="1">
            <a:spLocks/>
          </p:cNvSpPr>
          <p:nvPr/>
        </p:nvSpPr>
        <p:spPr>
          <a:xfrm>
            <a:off x="2430136" y="346340"/>
            <a:ext cx="26392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give you</a:t>
            </a:r>
          </a:p>
        </p:txBody>
      </p:sp>
      <p:sp>
        <p:nvSpPr>
          <p:cNvPr id="13" name="Title 1">
            <a:extLst>
              <a:ext uri="{FF2B5EF4-FFF2-40B4-BE49-F238E27FC236}">
                <a16:creationId xmlns:a16="http://schemas.microsoft.com/office/drawing/2014/main" id="{F003114E-7FEB-975D-4465-EB77AC0E28AA}"/>
              </a:ext>
            </a:extLst>
          </p:cNvPr>
          <p:cNvSpPr txBox="1">
            <a:spLocks/>
          </p:cNvSpPr>
          <p:nvPr/>
        </p:nvSpPr>
        <p:spPr>
          <a:xfrm>
            <a:off x="3850389" y="1688041"/>
            <a:ext cx="28138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power</a:t>
            </a:r>
          </a:p>
        </p:txBody>
      </p:sp>
      <p:sp>
        <p:nvSpPr>
          <p:cNvPr id="15" name="Title 1">
            <a:extLst>
              <a:ext uri="{FF2B5EF4-FFF2-40B4-BE49-F238E27FC236}">
                <a16:creationId xmlns:a16="http://schemas.microsoft.com/office/drawing/2014/main" id="{BAD6A5D8-094D-01FE-818E-66EE097CE419}"/>
              </a:ext>
            </a:extLst>
          </p:cNvPr>
          <p:cNvSpPr txBox="1">
            <a:spLocks/>
          </p:cNvSpPr>
          <p:nvPr/>
        </p:nvSpPr>
        <p:spPr>
          <a:xfrm>
            <a:off x="752432" y="3696312"/>
            <a:ext cx="553212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rejoice in this</a:t>
            </a:r>
          </a:p>
        </p:txBody>
      </p:sp>
      <p:sp>
        <p:nvSpPr>
          <p:cNvPr id="3074" name="Main"/>
          <p:cNvSpPr>
            <a:spLocks noGrp="1" noChangeArrowheads="1"/>
          </p:cNvSpPr>
          <p:nvPr>
            <p:ph type="title"/>
          </p:nvPr>
        </p:nvSpPr>
        <p:spPr>
          <a:xfrm>
            <a:off x="312268" y="199687"/>
            <a:ext cx="8544057"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"Behold, I give you the authority to trample on serpents and scorpions, and over all the power of the enemy, and nothing shall by any means hurt you. Nevertheless       do not rejoice in this, that the spirits are subject to you, but rather rejoice because your names are written in heaven."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Luke 10:19-20 </a:t>
            </a:r>
          </a:p>
        </p:txBody>
      </p:sp>
      <p:sp>
        <p:nvSpPr>
          <p:cNvPr id="8" name="Rectangle 7"/>
          <p:cNvSpPr>
            <a:spLocks noChangeArrowheads="1"/>
          </p:cNvSpPr>
          <p:nvPr/>
        </p:nvSpPr>
        <p:spPr bwMode="auto">
          <a:xfrm>
            <a:off x="639058" y="4893674"/>
            <a:ext cx="416922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rejoice because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p:cNvSpPr txBox="1">
            <a:spLocks noChangeArrowheads="1"/>
          </p:cNvSpPr>
          <p:nvPr/>
        </p:nvSpPr>
        <p:spPr bwMode="auto">
          <a:xfrm>
            <a:off x="2950884" y="3132886"/>
            <a:ext cx="305211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Book of Life</a:t>
            </a:r>
            <a:endParaRPr lang="en-US" altLang="en-US" b="1" i="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39713" y="5632694"/>
            <a:ext cx="476157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27000">
                    <a:schemeClr val="tx1"/>
                  </a:glow>
                  <a:outerShdw blurRad="50800" algn="tl" rotWithShape="0">
                    <a:srgbClr val="000000"/>
                  </a:outerShdw>
                </a:effectLst>
                <a:latin typeface="Calibri" panose="020F0502020204030204" pitchFamily="34" charset="0"/>
              </a:rPr>
              <a:t>written</a:t>
            </a:r>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7030A0"/>
                </a:solidFill>
                <a:effectLst>
                  <a:glow rad="127000">
                    <a:schemeClr val="tx1"/>
                  </a:glow>
                  <a:outerShdw blurRad="50800" algn="tl" rotWithShape="0">
                    <a:srgbClr val="000000"/>
                  </a:outerShdw>
                </a:effectLst>
                <a:latin typeface="Calibri" panose="020F0502020204030204" pitchFamily="34" charset="0"/>
              </a:rPr>
              <a:t>heaven</a:t>
            </a:r>
            <a:endParaRPr lang="en-US" altLang="en-US" b="1" i="1" kern="0" dirty="0">
              <a:ln w="17780" cmpd="sng">
                <a:solidFill>
                  <a:srgbClr val="FFFFFF"/>
                </a:solidFill>
                <a:prstDash val="solid"/>
                <a:miter lim="800000"/>
              </a:ln>
              <a:solidFill>
                <a:srgbClr val="7030A0"/>
              </a:solidFill>
              <a:effectLst>
                <a:glow rad="127000">
                  <a:schemeClr val="tx1"/>
                </a:glow>
                <a:outerShdw blurRad="50800" algn="tl" rotWithShape="0">
                  <a:srgbClr val="000000"/>
                </a:outerShdw>
              </a:effectLst>
              <a:latin typeface="Calibri" panose="020F0502020204030204" pitchFamily="34" charset="0"/>
            </a:endParaRPr>
          </a:p>
        </p:txBody>
      </p:sp>
      <p:sp>
        <p:nvSpPr>
          <p:cNvPr id="2" name="Rectangle 2">
            <a:extLst>
              <a:ext uri="{FF2B5EF4-FFF2-40B4-BE49-F238E27FC236}">
                <a16:creationId xmlns:a16="http://schemas.microsoft.com/office/drawing/2014/main" id="{EC518599-4D8B-5007-1B1B-E39188EA7FC4}"/>
              </a:ext>
            </a:extLst>
          </p:cNvPr>
          <p:cNvSpPr txBox="1">
            <a:spLocks noChangeArrowheads="1"/>
          </p:cNvSpPr>
          <p:nvPr/>
        </p:nvSpPr>
        <p:spPr bwMode="auto">
          <a:xfrm>
            <a:off x="4407613" y="4982682"/>
            <a:ext cx="4091068" cy="73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names are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6B19033-2305-294E-2160-3352BC12B8D0}"/>
              </a:ext>
            </a:extLst>
          </p:cNvPr>
          <p:cNvSpPr txBox="1">
            <a:spLocks noChangeArrowheads="1"/>
          </p:cNvSpPr>
          <p:nvPr/>
        </p:nvSpPr>
        <p:spPr bwMode="auto">
          <a:xfrm>
            <a:off x="606175" y="5619679"/>
            <a:ext cx="4632575" cy="80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written in heaven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p:cNvSpPr>
            <a:spLocks noChangeArrowheads="1"/>
          </p:cNvSpPr>
          <p:nvPr/>
        </p:nvSpPr>
        <p:spPr bwMode="auto">
          <a:xfrm>
            <a:off x="2536928" y="554602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a:extLst>
              <a:ext uri="{FF2B5EF4-FFF2-40B4-BE49-F238E27FC236}">
                <a16:creationId xmlns:a16="http://schemas.microsoft.com/office/drawing/2014/main" id="{667348BD-186E-1C30-C07C-95A99D47842F}"/>
              </a:ext>
            </a:extLst>
          </p:cNvPr>
          <p:cNvSpPr txBox="1">
            <a:spLocks noChangeArrowheads="1"/>
          </p:cNvSpPr>
          <p:nvPr/>
        </p:nvSpPr>
        <p:spPr bwMode="auto">
          <a:xfrm>
            <a:off x="2486345" y="258591"/>
            <a:ext cx="2527615" cy="7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give you</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27935B1-EF11-8763-ABD0-118AEE5695AE}"/>
              </a:ext>
            </a:extLst>
          </p:cNvPr>
          <p:cNvSpPr txBox="1">
            <a:spLocks noChangeArrowheads="1"/>
          </p:cNvSpPr>
          <p:nvPr/>
        </p:nvSpPr>
        <p:spPr bwMode="auto">
          <a:xfrm>
            <a:off x="3845560" y="1620149"/>
            <a:ext cx="28300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power</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CF5C7939-4A95-B308-ACFF-6A0EA469262B}"/>
              </a:ext>
            </a:extLst>
          </p:cNvPr>
          <p:cNvSpPr txBox="1">
            <a:spLocks noChangeArrowheads="1"/>
          </p:cNvSpPr>
          <p:nvPr/>
        </p:nvSpPr>
        <p:spPr bwMode="auto">
          <a:xfrm>
            <a:off x="2248327" y="3041926"/>
            <a:ext cx="25506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arrogance</a:t>
            </a:r>
            <a:endParaRPr kumimoji="0" lang="en-US" altLang="en-US" sz="44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5778E2E-631D-50FB-5702-010D688B3963}"/>
              </a:ext>
            </a:extLst>
          </p:cNvPr>
          <p:cNvSpPr txBox="1">
            <a:spLocks noChangeArrowheads="1"/>
          </p:cNvSpPr>
          <p:nvPr/>
        </p:nvSpPr>
        <p:spPr bwMode="auto">
          <a:xfrm>
            <a:off x="983778" y="3624581"/>
            <a:ext cx="5071582" cy="77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rejoice in this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3754855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6*min(max(#ppt_w*#ppt_h,.3),1)-7.4)/-.7*#ppt_w"/>
                                          </p:val>
                                        </p:tav>
                                        <p:tav tm="100000">
                                          <p:val>
                                            <p:strVal val="#ppt_w"/>
                                          </p:val>
                                        </p:tav>
                                      </p:tavLst>
                                    </p:anim>
                                    <p:anim calcmode="lin" valueType="num">
                                      <p:cBhvr>
                                        <p:cTn id="8" dur="750" fill="hold"/>
                                        <p:tgtEl>
                                          <p:spTgt spid="3074"/>
                                        </p:tgtEl>
                                        <p:attrNameLst>
                                          <p:attrName>ppt_h</p:attrName>
                                        </p:attrNameLst>
                                      </p:cBhvr>
                                      <p:tavLst>
                                        <p:tav tm="0">
                                          <p:val>
                                            <p:strVal val="(6*min(max(#ppt_w*#ppt_h,.3),1)-7.4)/-.7*#ppt_h"/>
                                          </p:val>
                                        </p:tav>
                                        <p:tav tm="100000">
                                          <p:val>
                                            <p:strVal val="#ppt_h"/>
                                          </p:val>
                                        </p:tav>
                                      </p:tavLst>
                                    </p:anim>
                                    <p:anim calcmode="lin" valueType="num">
                                      <p:cBhvr>
                                        <p:cTn id="9" dur="750" fill="hold"/>
                                        <p:tgtEl>
                                          <p:spTgt spid="3074"/>
                                        </p:tgtEl>
                                        <p:attrNameLst>
                                          <p:attrName>ppt_x</p:attrName>
                                        </p:attrNameLst>
                                      </p:cBhvr>
                                      <p:tavLst>
                                        <p:tav tm="0">
                                          <p:val>
                                            <p:fltVal val="0.5"/>
                                          </p:val>
                                        </p:tav>
                                        <p:tav tm="100000">
                                          <p:val>
                                            <p:strVal val="#ppt_x"/>
                                          </p:val>
                                        </p:tav>
                                      </p:tavLst>
                                    </p:anim>
                                    <p:anim calcmode="lin" valueType="num">
                                      <p:cBhvr>
                                        <p:cTn id="10" dur="750" fill="hold"/>
                                        <p:tgtEl>
                                          <p:spTgt spid="307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8" presetClass="emph" presetSubtype="0" fill="hold" grpId="1" nodeType="withEffect">
                                  <p:stCondLst>
                                    <p:cond delay="0"/>
                                  </p:stCondLst>
                                  <p:childTnLst>
                                    <p:set>
                                      <p:cBhvr override="childStyle">
                                        <p:cTn id="17" dur="500" fill="hold"/>
                                        <p:tgtEl>
                                          <p:spTgt spid="11"/>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18" presetClass="emph" presetSubtype="0" fill="hold" grpId="1" nodeType="withEffect">
                                  <p:stCondLst>
                                    <p:cond delay="400"/>
                                  </p:stCondLst>
                                  <p:childTnLst>
                                    <p:set>
                                      <p:cBhvr override="childStyle">
                                        <p:cTn id="25" dur="500" fill="hold"/>
                                        <p:tgtEl>
                                          <p:spTgt spid="13"/>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18" presetClass="emph" presetSubtype="0" fill="hold" grpId="1" nodeType="withEffect">
                                  <p:stCondLst>
                                    <p:cond delay="0"/>
                                  </p:stCondLst>
                                  <p:childTnLst>
                                    <p:set>
                                      <p:cBhvr override="childStyle">
                                        <p:cTn id="35" dur="500" fill="hold"/>
                                        <p:tgtEl>
                                          <p:spTgt spid="15"/>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p:tgtEl>
                                          <p:spTgt spid="17"/>
                                        </p:tgtEl>
                                        <p:attrNameLst>
                                          <p:attrName>ppt_y</p:attrName>
                                        </p:attrNameLst>
                                      </p:cBhvr>
                                      <p:tavLst>
                                        <p:tav tm="0">
                                          <p:val>
                                            <p:strVal val="#ppt_y+#ppt_h*1.125000"/>
                                          </p:val>
                                        </p:tav>
                                        <p:tav tm="100000">
                                          <p:val>
                                            <p:strVal val="#ppt_y"/>
                                          </p:val>
                                        </p:tav>
                                      </p:tavLst>
                                    </p:anim>
                                    <p:animEffect transition="in" filter="wipe(up)">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iterate type="lt">
                                    <p:tmPct val="10000"/>
                                  </p:iterate>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stCondLst>
                                            <p:cond delay="0"/>
                                          </p:stCondLst>
                                        </p:cTn>
                                        <p:tgtEl>
                                          <p:spTgt spid="8"/>
                                        </p:tgtEl>
                                      </p:cBhvr>
                                    </p:animEffect>
                                    <p:anim to="" calcmode="lin" valueType="num">
                                      <p:cBhvr>
                                        <p:cTn id="5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52" presetID="16" presetClass="exit" presetSubtype="37" fill="hold" grpId="2" nodeType="withEffect">
                                  <p:stCondLst>
                                    <p:cond delay="0"/>
                                  </p:stCondLst>
                                  <p:childTnLst>
                                    <p:animEffect transition="out" filter="barn(outVertical)">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6" presetClass="exit" presetSubtype="37" fill="hold" grpId="1" nodeType="withEffect">
                                  <p:stCondLst>
                                    <p:cond delay="0"/>
                                  </p:stCondLst>
                                  <p:childTnLst>
                                    <p:animEffect transition="out" filter="barn(outVertical)">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6" presetClass="exit" presetSubtype="37" fill="hold" grpId="2" nodeType="withEffect">
                                  <p:stCondLst>
                                    <p:cond delay="0"/>
                                  </p:stCondLst>
                                  <p:childTnLst>
                                    <p:animEffect transition="out" filter="barn(outVertical)">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6" presetClass="exit" presetSubtype="37" fill="hold" grpId="1" nodeType="withEffect">
                                  <p:stCondLst>
                                    <p:cond delay="0"/>
                                  </p:stCondLst>
                                  <p:childTnLst>
                                    <p:animEffect transition="out" filter="barn(outVertical)">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6" presetClass="exit" presetSubtype="37" fill="hold" grpId="2" nodeType="withEffect">
                                  <p:stCondLst>
                                    <p:cond delay="0"/>
                                  </p:stCondLst>
                                  <p:childTnLst>
                                    <p:animEffect transition="out" filter="barn(outVertical)">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6" presetClass="exit" presetSubtype="37" fill="hold" grpId="1" nodeType="withEffect">
                                  <p:stCondLst>
                                    <p:cond delay="0"/>
                                  </p:stCondLst>
                                  <p:childTnLst>
                                    <p:animEffect transition="out" filter="barn(outVertical)">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6" presetClass="exit" presetSubtype="37" fill="hold" grpId="1" nodeType="withEffect">
                                  <p:stCondLst>
                                    <p:cond delay="0"/>
                                  </p:stCondLst>
                                  <p:childTnLst>
                                    <p:animEffect transition="out" filter="barn(outVertical)">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par>
                          <p:cTn id="73" fill="hold">
                            <p:stCondLst>
                              <p:cond delay="1150"/>
                            </p:stCondLst>
                            <p:childTnLst>
                              <p:par>
                                <p:cTn id="74" presetID="26" presetClass="emph" presetSubtype="0" fill="hold" grpId="1" nodeType="afterEffect">
                                  <p:stCondLst>
                                    <p:cond delay="0"/>
                                  </p:stCondLst>
                                  <p:iterate type="lt">
                                    <p:tmPct val="0"/>
                                  </p:iterate>
                                  <p:childTnLst>
                                    <p:animEffect transition="out" filter="fade">
                                      <p:cBhvr>
                                        <p:cTn id="75" dur="500" tmFilter="0, 0; .2, .5; .8, .5; 1, 0"/>
                                        <p:tgtEl>
                                          <p:spTgt spid="8"/>
                                        </p:tgtEl>
                                      </p:cBhvr>
                                    </p:animEffect>
                                    <p:animScale>
                                      <p:cBhvr>
                                        <p:cTn id="76" dur="250" autoRev="1" fill="hold"/>
                                        <p:tgtEl>
                                          <p:spTgt spid="8"/>
                                        </p:tgtEl>
                                      </p:cBhvr>
                                      <p:by x="105000" y="105000"/>
                                    </p:animScale>
                                  </p:childTnLst>
                                </p:cTn>
                              </p:par>
                              <p:par>
                                <p:cTn id="77" presetID="22" presetClass="entr" presetSubtype="8"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left)">
                                      <p:cBhvr>
                                        <p:cTn id="79" dur="500"/>
                                        <p:tgtEl>
                                          <p:spTgt spid="3"/>
                                        </p:tgtEl>
                                      </p:cBhvr>
                                    </p:animEffect>
                                  </p:childTnLst>
                                </p:cTn>
                              </p:par>
                              <p:par>
                                <p:cTn id="80" presetID="18" presetClass="emph" presetSubtype="0" fill="hold" grpId="1" nodeType="withEffect">
                                  <p:stCondLst>
                                    <p:cond delay="0"/>
                                  </p:stCondLst>
                                  <p:childTnLst>
                                    <p:set>
                                      <p:cBhvr override="childStyle">
                                        <p:cTn id="81" dur="500" fill="hold"/>
                                        <p:tgtEl>
                                          <p:spTgt spid="3"/>
                                        </p:tgtEl>
                                        <p:attrNameLst>
                                          <p:attrName>style.textDecorationUnderline</p:attrName>
                                        </p:attrNameLst>
                                      </p:cBhvr>
                                      <p:to>
                                        <p:strVal val="true"/>
                                      </p:to>
                                    </p:set>
                                  </p:childTnLst>
                                </p:cTn>
                              </p:par>
                              <p:par>
                                <p:cTn id="82" presetID="22" presetClass="entr" presetSubtype="8" fill="hold" grpId="0"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wipe(left)">
                                      <p:cBhvr>
                                        <p:cTn id="84" dur="500"/>
                                        <p:tgtEl>
                                          <p:spTgt spid="2"/>
                                        </p:tgtEl>
                                      </p:cBhvr>
                                    </p:animEffect>
                                  </p:childTnLst>
                                </p:cTn>
                              </p:par>
                              <p:par>
                                <p:cTn id="85" presetID="22" presetClass="entr" presetSubtype="8" fill="hold" grpId="0" nodeType="withEffect">
                                  <p:stCondLst>
                                    <p:cond delay="400"/>
                                  </p:stCondLst>
                                  <p:childTnLst>
                                    <p:set>
                                      <p:cBhvr>
                                        <p:cTn id="86" dur="1" fill="hold">
                                          <p:stCondLst>
                                            <p:cond delay="0"/>
                                          </p:stCondLst>
                                        </p:cTn>
                                        <p:tgtEl>
                                          <p:spTgt spid="4"/>
                                        </p:tgtEl>
                                        <p:attrNameLst>
                                          <p:attrName>style.visibility</p:attrName>
                                        </p:attrNameLst>
                                      </p:cBhvr>
                                      <p:to>
                                        <p:strVal val="visible"/>
                                      </p:to>
                                    </p:set>
                                    <p:animEffect transition="in" filter="wipe(left)">
                                      <p:cBhvr>
                                        <p:cTn id="87" dur="500"/>
                                        <p:tgtEl>
                                          <p:spTgt spid="4"/>
                                        </p:tgtEl>
                                      </p:cBhvr>
                                    </p:animEffect>
                                  </p:childTnLst>
                                </p:cTn>
                              </p:par>
                              <p:par>
                                <p:cTn id="88" presetID="18" presetClass="emph" presetSubtype="0" fill="hold" grpId="1" nodeType="withEffect">
                                  <p:stCondLst>
                                    <p:cond delay="400"/>
                                  </p:stCondLst>
                                  <p:childTnLst>
                                    <p:set>
                                      <p:cBhvr override="childStyle">
                                        <p:cTn id="89" dur="500" fill="hold"/>
                                        <p:tgtEl>
                                          <p:spTgt spid="4"/>
                                        </p:tgtEl>
                                        <p:attrNameLst>
                                          <p:attrName>style.textDecorationUnderline</p:attrName>
                                        </p:attrNameLst>
                                      </p:cBhvr>
                                      <p:to>
                                        <p:strVal val="true"/>
                                      </p:to>
                                    </p:set>
                                  </p:childTnLst>
                                </p:cTn>
                              </p:par>
                              <p:par>
                                <p:cTn id="90" presetID="22" presetClass="entr" presetSubtype="8" fill="hold" grpId="0" nodeType="withEffect">
                                  <p:stCondLst>
                                    <p:cond delay="40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par>
                          <p:cTn id="93" fill="hold">
                            <p:stCondLst>
                              <p:cond delay="2050"/>
                            </p:stCondLst>
                            <p:childTnLst>
                              <p:par>
                                <p:cTn id="94" presetID="0" presetClass="entr" presetSubtype="0" fill="hold" grpId="0" nodeType="after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dissolve">
                                      <p:cBhvr>
                                        <p:cTn id="96" dur="500">
                                          <p:stCondLst>
                                            <p:cond delay="0"/>
                                          </p:stCondLst>
                                        </p:cTn>
                                        <p:tgtEl>
                                          <p:spTgt spid="7"/>
                                        </p:tgtEl>
                                      </p:cBhvr>
                                    </p:animEffect>
                                    <p:anim to="" calcmode="lin" valueType="num">
                                      <p:cBhvr>
                                        <p:cTn id="9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9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2" nodeType="click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250"/>
                                        <p:tgtEl>
                                          <p:spTgt spid="10"/>
                                        </p:tgtEl>
                                      </p:cBhvr>
                                    </p:animEffect>
                                  </p:childTnLst>
                                </p:cTn>
                              </p:par>
                              <p:par>
                                <p:cTn id="104" presetID="42" presetClass="path" presetSubtype="0" accel="50000" decel="50000" fill="hold" grpId="1" nodeType="withEffect">
                                  <p:stCondLst>
                                    <p:cond delay="0"/>
                                  </p:stCondLst>
                                  <p:childTnLst>
                                    <p:animMotion origin="layout" path="M -8.33333E-7 2.22222E-6 L 0.16354 -0.36806 " pathEditMode="relative" rAng="0" ptsTypes="AA">
                                      <p:cBhvr>
                                        <p:cTn id="105" dur="2000" fill="hold"/>
                                        <p:tgtEl>
                                          <p:spTgt spid="10"/>
                                        </p:tgtEl>
                                        <p:attrNameLst>
                                          <p:attrName>ppt_x</p:attrName>
                                          <p:attrName>ppt_y</p:attrName>
                                        </p:attrNameLst>
                                      </p:cBhvr>
                                      <p:rCtr x="8177" y="-18403"/>
                                    </p:animMotion>
                                  </p:childTnLst>
                                </p:cTn>
                              </p:par>
                              <p:par>
                                <p:cTn id="106" presetID="10" presetClass="exit" presetSubtype="0" fill="hold" grpId="1" nodeType="withEffect">
                                  <p:stCondLst>
                                    <p:cond delay="0"/>
                                  </p:stCondLst>
                                  <p:childTnLst>
                                    <p:animEffect transition="out" filter="fade">
                                      <p:cBhvr>
                                        <p:cTn id="107" dur="1250"/>
                                        <p:tgtEl>
                                          <p:spTgt spid="3074"/>
                                        </p:tgtEl>
                                      </p:cBhvr>
                                    </p:animEffect>
                                    <p:set>
                                      <p:cBhvr>
                                        <p:cTn id="108" dur="1" fill="hold">
                                          <p:stCondLst>
                                            <p:cond delay="1249"/>
                                          </p:stCondLst>
                                        </p:cTn>
                                        <p:tgtEl>
                                          <p:spTgt spid="3074"/>
                                        </p:tgtEl>
                                        <p:attrNameLst>
                                          <p:attrName>style.visibility</p:attrName>
                                        </p:attrNameLst>
                                      </p:cBhvr>
                                      <p:to>
                                        <p:strVal val="hidden"/>
                                      </p:to>
                                    </p:set>
                                  </p:childTnLst>
                                </p:cTn>
                              </p:par>
                              <p:par>
                                <p:cTn id="109" presetID="10" presetClass="exit" presetSubtype="0" fill="hold" grpId="2" nodeType="withEffect">
                                  <p:stCondLst>
                                    <p:cond delay="0"/>
                                  </p:stCondLst>
                                  <p:iterate type="lt">
                                    <p:tmPct val="0"/>
                                  </p:iterate>
                                  <p:childTnLst>
                                    <p:animEffect transition="out" filter="fade">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3"/>
                                        </p:tgtEl>
                                      </p:cBhvr>
                                    </p:animEffect>
                                    <p:set>
                                      <p:cBhvr>
                                        <p:cTn id="114" dur="1" fill="hold">
                                          <p:stCondLst>
                                            <p:cond delay="499"/>
                                          </p:stCondLst>
                                        </p:cTn>
                                        <p:tgtEl>
                                          <p:spTgt spid="3"/>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4"/>
                                        </p:tgtEl>
                                      </p:cBhvr>
                                    </p:animEffect>
                                    <p:set>
                                      <p:cBhvr>
                                        <p:cTn id="117" dur="1" fill="hold">
                                          <p:stCondLst>
                                            <p:cond delay="499"/>
                                          </p:stCondLst>
                                        </p:cTn>
                                        <p:tgtEl>
                                          <p:spTgt spid="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
                                        </p:tgtEl>
                                      </p:cBhvr>
                                    </p:animEffect>
                                    <p:set>
                                      <p:cBhvr>
                                        <p:cTn id="120" dur="1" fill="hold">
                                          <p:stCondLst>
                                            <p:cond delay="499"/>
                                          </p:stCondLst>
                                        </p:cTn>
                                        <p:tgtEl>
                                          <p:spTgt spid="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6"/>
                                        </p:tgtEl>
                                      </p:cBhvr>
                                    </p:animEffect>
                                    <p:set>
                                      <p:cBhvr>
                                        <p:cTn id="123" dur="1" fill="hold">
                                          <p:stCondLst>
                                            <p:cond delay="499"/>
                                          </p:stCondLst>
                                        </p:cTn>
                                        <p:tgtEl>
                                          <p:spTgt spid="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7"/>
                                        </p:tgtEl>
                                      </p:cBhvr>
                                    </p:animEffect>
                                    <p:set>
                                      <p:cBhvr>
                                        <p:cTn id="126" dur="1" fill="hold">
                                          <p:stCondLst>
                                            <p:cond delay="499"/>
                                          </p:stCondLst>
                                        </p:cTn>
                                        <p:tgtEl>
                                          <p:spTgt spid="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5" presetClass="entr" presetSubtype="0" fill="hold" grpId="2" nodeType="clickEffect">
                                  <p:stCondLst>
                                    <p:cond delay="500"/>
                                  </p:stCondLst>
                                  <p:childTnLst>
                                    <p:set>
                                      <p:cBhvr>
                                        <p:cTn id="130" dur="1" fill="hold">
                                          <p:stCondLst>
                                            <p:cond delay="0"/>
                                          </p:stCondLst>
                                        </p:cTn>
                                        <p:tgtEl>
                                          <p:spTgt spid="9"/>
                                        </p:tgtEl>
                                        <p:attrNameLst>
                                          <p:attrName>style.visibility</p:attrName>
                                        </p:attrNameLst>
                                      </p:cBhvr>
                                      <p:to>
                                        <p:strVal val="visible"/>
                                      </p:to>
                                    </p:set>
                                    <p:anim calcmode="lin" valueType="num">
                                      <p:cBhvr>
                                        <p:cTn id="131" dur="1000" fill="hold"/>
                                        <p:tgtEl>
                                          <p:spTgt spid="9"/>
                                        </p:tgtEl>
                                        <p:attrNameLst>
                                          <p:attrName>ppt_w</p:attrName>
                                        </p:attrNameLst>
                                      </p:cBhvr>
                                      <p:tavLst>
                                        <p:tav tm="0">
                                          <p:val>
                                            <p:strVal val="#ppt_w*0.70"/>
                                          </p:val>
                                        </p:tav>
                                        <p:tav tm="100000">
                                          <p:val>
                                            <p:strVal val="#ppt_w"/>
                                          </p:val>
                                        </p:tav>
                                      </p:tavLst>
                                    </p:anim>
                                    <p:anim calcmode="lin" valueType="num">
                                      <p:cBhvr>
                                        <p:cTn id="132" dur="1000" fill="hold"/>
                                        <p:tgtEl>
                                          <p:spTgt spid="9"/>
                                        </p:tgtEl>
                                        <p:attrNameLst>
                                          <p:attrName>ppt_h</p:attrName>
                                        </p:attrNameLst>
                                      </p:cBhvr>
                                      <p:tavLst>
                                        <p:tav tm="0">
                                          <p:val>
                                            <p:strVal val="#ppt_h"/>
                                          </p:val>
                                        </p:tav>
                                        <p:tav tm="100000">
                                          <p:val>
                                            <p:strVal val="#ppt_h"/>
                                          </p:val>
                                        </p:tav>
                                      </p:tavLst>
                                    </p:anim>
                                    <p:animEffect transition="in" filter="fade">
                                      <p:cBhvr>
                                        <p:cTn id="133" dur="1000"/>
                                        <p:tgtEl>
                                          <p:spTgt spid="9"/>
                                        </p:tgtEl>
                                      </p:cBhvr>
                                    </p:animEffect>
                                  </p:childTnLst>
                                </p:cTn>
                              </p:par>
                              <p:par>
                                <p:cTn id="134" presetID="50" presetClass="exit" presetSubtype="0" accel="100000" fill="hold" grpId="0" nodeType="withEffect">
                                  <p:stCondLst>
                                    <p:cond delay="0"/>
                                  </p:stCondLst>
                                  <p:childTnLst>
                                    <p:anim calcmode="lin" valueType="num">
                                      <p:cBhvr>
                                        <p:cTn id="135" dur="1000"/>
                                        <p:tgtEl>
                                          <p:spTgt spid="10"/>
                                        </p:tgtEl>
                                        <p:attrNameLst>
                                          <p:attrName>ppt_w</p:attrName>
                                        </p:attrNameLst>
                                      </p:cBhvr>
                                      <p:tavLst>
                                        <p:tav tm="0">
                                          <p:val>
                                            <p:strVal val="ppt_w"/>
                                          </p:val>
                                        </p:tav>
                                        <p:tav tm="100000">
                                          <p:val>
                                            <p:strVal val="ppt_w+.3"/>
                                          </p:val>
                                        </p:tav>
                                      </p:tavLst>
                                    </p:anim>
                                    <p:anim calcmode="lin" valueType="num">
                                      <p:cBhvr>
                                        <p:cTn id="136" dur="1000"/>
                                        <p:tgtEl>
                                          <p:spTgt spid="10"/>
                                        </p:tgtEl>
                                        <p:attrNameLst>
                                          <p:attrName>ppt_h</p:attrName>
                                        </p:attrNameLst>
                                      </p:cBhvr>
                                      <p:tavLst>
                                        <p:tav tm="0">
                                          <p:val>
                                            <p:strVal val="ppt_h"/>
                                          </p:val>
                                        </p:tav>
                                        <p:tav tm="100000">
                                          <p:val>
                                            <p:strVal val="ppt_h"/>
                                          </p:val>
                                        </p:tav>
                                      </p:tavLst>
                                    </p:anim>
                                    <p:animEffect transition="out" filter="fade">
                                      <p:cBhvr>
                                        <p:cTn id="137" dur="1000"/>
                                        <p:tgtEl>
                                          <p:spTgt spid="10"/>
                                        </p:tgtEl>
                                      </p:cBhvr>
                                    </p:animEffect>
                                    <p:set>
                                      <p:cBhvr>
                                        <p:cTn id="13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11" grpId="0"/>
      <p:bldP spid="11" grpId="1"/>
      <p:bldP spid="11" grpId="2"/>
      <p:bldP spid="13" grpId="0"/>
      <p:bldP spid="13" grpId="1"/>
      <p:bldP spid="13" grpId="2"/>
      <p:bldP spid="15" grpId="0"/>
      <p:bldP spid="15" grpId="1"/>
      <p:bldP spid="15" grpId="2"/>
      <p:bldP spid="3074" grpId="0"/>
      <p:bldP spid="3074" grpId="1"/>
      <p:bldP spid="8" grpId="0"/>
      <p:bldP spid="8" grpId="1"/>
      <p:bldP spid="8" grpId="2"/>
      <p:bldP spid="9" grpId="2"/>
      <p:bldP spid="10" grpId="0"/>
      <p:bldP spid="10" grpId="1"/>
      <p:bldP spid="10" grpId="2"/>
      <p:bldP spid="2" grpId="0"/>
      <p:bldP spid="2" grpId="1"/>
      <p:bldP spid="6" grpId="0"/>
      <p:bldP spid="6" grpId="1"/>
      <p:bldP spid="7" grpId="0"/>
      <p:bldP spid="7" grpId="1"/>
      <p:bldP spid="12" grpId="0"/>
      <p:bldP spid="12" grpId="1"/>
      <p:bldP spid="14" grpId="0"/>
      <p:bldP spid="14" grpId="1"/>
      <p:bldP spid="17" grpId="0"/>
      <p:bldP spid="17" grpId="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92" t="2423" r="1592" b="3189"/>
          <a:stretch/>
        </p:blipFill>
        <p:spPr>
          <a:xfrm>
            <a:off x="0" y="0"/>
            <a:ext cx="9144000" cy="6858000"/>
          </a:xfrm>
          <a:prstGeom prst="rect">
            <a:avLst/>
          </a:prstGeom>
        </p:spPr>
      </p:pic>
      <p:sp>
        <p:nvSpPr>
          <p:cNvPr id="3074" name="Rectangle 2"/>
          <p:cNvSpPr>
            <a:spLocks noGrp="1" noChangeArrowheads="1"/>
          </p:cNvSpPr>
          <p:nvPr>
            <p:ph type="title"/>
          </p:nvPr>
        </p:nvSpPr>
        <p:spPr>
          <a:xfrm>
            <a:off x="433898" y="1037550"/>
            <a:ext cx="8229600" cy="49067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"He who overcomes shall             be clothed in white garments,  and I will not blot out his name from the Book of Life; but I will confess his name before My Father and before His angels."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Revelation 3:5 </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3509769" y="1120890"/>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overcomes</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3958225" y="1722021"/>
            <a:ext cx="395822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chemeClr val="bg1"/>
                </a:solidFill>
                <a:latin typeface="Calibri" panose="020F0502020204030204" pitchFamily="34" charset="0"/>
                <a:cs typeface="Calibri" panose="020F0502020204030204" pitchFamily="34" charset="0"/>
              </a:rPr>
              <a:t>white garment</a:t>
            </a:r>
            <a:endParaRPr lang="en-US" sz="4410" b="1" i="1" dirty="0">
              <a:solidFill>
                <a:schemeClr val="bg1"/>
              </a:solidFill>
              <a:latin typeface="Calibri" panose="020F0502020204030204" pitchFamily="34" charset="0"/>
              <a:cs typeface="Calibri" panose="020F0502020204030204" pitchFamily="34" charset="0"/>
            </a:endParaRPr>
          </a:p>
        </p:txBody>
      </p:sp>
      <p:sp>
        <p:nvSpPr>
          <p:cNvPr id="3" name="Rectangle 2"/>
          <p:cNvSpPr txBox="1">
            <a:spLocks noChangeArrowheads="1"/>
          </p:cNvSpPr>
          <p:nvPr/>
        </p:nvSpPr>
        <p:spPr bwMode="auto">
          <a:xfrm>
            <a:off x="2950884" y="3132886"/>
            <a:ext cx="305211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Book of Life</a:t>
            </a:r>
            <a:endParaRPr lang="en-US" altLang="en-US" b="1" i="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3262634" y="2073838"/>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overcomes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7456892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stCondLst>
                                            <p:cond delay="0"/>
                                          </p:stCondLst>
                                        </p:cTn>
                                        <p:tgtEl>
                                          <p:spTgt spid="8"/>
                                        </p:tgtEl>
                                      </p:cBhvr>
                                    </p:animEffect>
                                    <p:anim to="" calcmode="lin" valueType="num">
                                      <p:cBhvr>
                                        <p:cTn id="2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2" fill="hold">
                            <p:stCondLst>
                              <p:cond delay="10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2"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3" presetClass="emph" presetSubtype="10" fill="hold" grpId="4" nodeType="withEffect">
                                  <p:stCondLst>
                                    <p:cond delay="0"/>
                                  </p:stCondLst>
                                  <p:childTnLst>
                                    <p:animClr clrSpc="hsl" dir="ccw">
                                      <p:cBhvr override="childStyle">
                                        <p:cTn id="35" dur="2000" fill="hold"/>
                                        <p:tgtEl>
                                          <p:spTgt spid="3"/>
                                        </p:tgtEl>
                                        <p:attrNameLst>
                                          <p:attrName>style.color</p:attrName>
                                        </p:attrNameLst>
                                      </p:cBhvr>
                                      <p:to>
                                        <a:srgbClr val="FF9900"/>
                                      </p:to>
                                    </p:animClr>
                                  </p:childTnLst>
                                </p:cTn>
                              </p:par>
                              <p:par>
                                <p:cTn id="36" presetID="3" presetClass="emph" presetSubtype="6" fill="hold" grpId="3" nodeType="withEffect">
                                  <p:stCondLst>
                                    <p:cond delay="0"/>
                                  </p:stCondLst>
                                  <p:childTnLst>
                                    <p:animClr clrSpc="hsl" dir="cw">
                                      <p:cBhvr override="childStyle">
                                        <p:cTn id="37" dur="2000" fill="hold"/>
                                        <p:tgtEl>
                                          <p:spTgt spid="6"/>
                                        </p:tgtEl>
                                        <p:attrNameLst>
                                          <p:attrName>style.color</p:attrName>
                                        </p:attrNameLst>
                                      </p:cBhvr>
                                      <p:to>
                                        <a:schemeClr val="bg1"/>
                                      </p:to>
                                    </p:animClr>
                                  </p:childTnLst>
                                </p:cTn>
                              </p:par>
                              <p:par>
                                <p:cTn id="38" presetID="42" presetClass="path" presetSubtype="0" accel="50000" decel="50000" fill="hold" grpId="2" nodeType="withEffect">
                                  <p:stCondLst>
                                    <p:cond delay="0"/>
                                  </p:stCondLst>
                                  <p:childTnLst>
                                    <p:animMotion origin="layout" path="M -3.33333E-6 -4.44444E-6 L 0.03282 -0.15532 " pathEditMode="relative" rAng="0" ptsTypes="AA">
                                      <p:cBhvr>
                                        <p:cTn id="39" dur="2000" fill="hold"/>
                                        <p:tgtEl>
                                          <p:spTgt spid="3"/>
                                        </p:tgtEl>
                                        <p:attrNameLst>
                                          <p:attrName>ppt_x</p:attrName>
                                          <p:attrName>ppt_y</p:attrName>
                                        </p:attrNameLst>
                                      </p:cBhvr>
                                      <p:rCtr x="1632" y="-7778"/>
                                    </p:animMotion>
                                  </p:childTnLst>
                                </p:cTn>
                              </p:par>
                              <p:par>
                                <p:cTn id="40" presetID="42" presetClass="path" presetSubtype="0" accel="50000" decel="50000" fill="hold" grpId="1" nodeType="withEffect">
                                  <p:stCondLst>
                                    <p:cond delay="0"/>
                                  </p:stCondLst>
                                  <p:childTnLst>
                                    <p:animMotion origin="layout" path="M 4.44444E-6 2.59259E-6 L -0.02691 0.13912 " pathEditMode="relative" rAng="0" ptsTypes="AA">
                                      <p:cBhvr>
                                        <p:cTn id="41" dur="2000" fill="hold"/>
                                        <p:tgtEl>
                                          <p:spTgt spid="6"/>
                                        </p:tgtEl>
                                        <p:attrNameLst>
                                          <p:attrName>ppt_x</p:attrName>
                                          <p:attrName>ppt_y</p:attrName>
                                        </p:attrNameLst>
                                      </p:cBhvr>
                                      <p:rCtr x="-1354" y="6944"/>
                                    </p:animMotion>
                                  </p:childTnLst>
                                </p:cTn>
                              </p:par>
                              <p:par>
                                <p:cTn id="42" presetID="19" presetClass="exit" presetSubtype="10" fill="hold" grpId="3" nodeType="withEffect">
                                  <p:stCondLst>
                                    <p:cond delay="0"/>
                                  </p:stCondLst>
                                  <p:childTnLst>
                                    <p:anim calcmode="lin" valueType="num">
                                      <p:cBhvr>
                                        <p:cTn id="43" dur="2750"/>
                                        <p:tgtEl>
                                          <p:spTgt spid="3"/>
                                        </p:tgtEl>
                                        <p:attrNameLst>
                                          <p:attrName>ppt_h</p:attrName>
                                        </p:attrNameLst>
                                      </p:cBhvr>
                                      <p:tavLst>
                                        <p:tav tm="0">
                                          <p:val>
                                            <p:strVal val="ppt_h"/>
                                          </p:val>
                                        </p:tav>
                                        <p:tav tm="100000">
                                          <p:val>
                                            <p:strVal val="ppt_h"/>
                                          </p:val>
                                        </p:tav>
                                      </p:tavLst>
                                    </p:anim>
                                    <p:anim calcmode="lin" valueType="num">
                                      <p:cBhvr>
                                        <p:cTn id="44" dur="275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5" dur="1" fill="hold">
                                          <p:stCondLst>
                                            <p:cond delay="2749"/>
                                          </p:stCondLst>
                                        </p:cTn>
                                        <p:tgtEl>
                                          <p:spTgt spid="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iterate type="lt">
                                    <p:tmPct val="0"/>
                                  </p:iterate>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1"/>
      <p:bldP spid="6" grpId="2"/>
      <p:bldP spid="6" grpId="3"/>
      <p:bldP spid="8" grpId="0"/>
      <p:bldP spid="8" grpId="1"/>
      <p:bldP spid="8" grpId="2"/>
      <p:bldP spid="3" grpId="0"/>
      <p:bldP spid="3" grpId="1"/>
      <p:bldP spid="3" grpId="2"/>
      <p:bldP spid="3" grpId="3"/>
      <p:bldP spid="3" grpId="4"/>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0049"/>
          <a:stretch/>
        </p:blipFill>
        <p:spPr>
          <a:xfrm>
            <a:off x="-10664" y="0"/>
            <a:ext cx="9154664" cy="6858000"/>
          </a:xfrm>
          <a:prstGeom prst="rect">
            <a:avLst/>
          </a:prstGeom>
        </p:spPr>
      </p:pic>
      <p:sp>
        <p:nvSpPr>
          <p:cNvPr id="5" name="Title 1">
            <a:extLst>
              <a:ext uri="{FF2B5EF4-FFF2-40B4-BE49-F238E27FC236}">
                <a16:creationId xmlns:a16="http://schemas.microsoft.com/office/drawing/2014/main" id="{6FF3B6FF-BBA9-591C-E9CF-1F392882F5E1}"/>
              </a:ext>
            </a:extLst>
          </p:cNvPr>
          <p:cNvSpPr txBox="1">
            <a:spLocks/>
          </p:cNvSpPr>
          <p:nvPr/>
        </p:nvSpPr>
        <p:spPr>
          <a:xfrm>
            <a:off x="7163738" y="2151005"/>
            <a:ext cx="14268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a:t>
            </a:r>
          </a:p>
        </p:txBody>
      </p:sp>
      <p:sp>
        <p:nvSpPr>
          <p:cNvPr id="12" name="Title 1">
            <a:extLst>
              <a:ext uri="{FF2B5EF4-FFF2-40B4-BE49-F238E27FC236}">
                <a16:creationId xmlns:a16="http://schemas.microsoft.com/office/drawing/2014/main" id="{6C9D0C2C-41EC-2747-D883-95E341F5BA46}"/>
              </a:ext>
            </a:extLst>
          </p:cNvPr>
          <p:cNvSpPr txBox="1">
            <a:spLocks/>
          </p:cNvSpPr>
          <p:nvPr/>
        </p:nvSpPr>
        <p:spPr>
          <a:xfrm>
            <a:off x="6778292" y="2818827"/>
            <a:ext cx="165290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eat</a:t>
            </a:r>
          </a:p>
        </p:txBody>
      </p:sp>
      <p:sp>
        <p:nvSpPr>
          <p:cNvPr id="4" name="Title 1"/>
          <p:cNvSpPr txBox="1">
            <a:spLocks/>
          </p:cNvSpPr>
          <p:nvPr/>
        </p:nvSpPr>
        <p:spPr>
          <a:xfrm>
            <a:off x="5251622" y="4032423"/>
            <a:ext cx="29779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new name</a:t>
            </a:r>
          </a:p>
        </p:txBody>
      </p:sp>
      <p:sp>
        <p:nvSpPr>
          <p:cNvPr id="3074" name="Main"/>
          <p:cNvSpPr>
            <a:spLocks noGrp="1" noChangeArrowheads="1"/>
          </p:cNvSpPr>
          <p:nvPr>
            <p:ph type="title"/>
          </p:nvPr>
        </p:nvSpPr>
        <p:spPr>
          <a:xfrm>
            <a:off x="164893" y="604421"/>
            <a:ext cx="8664314" cy="57214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"He who has an ear, let him hear what the Spirit says to the churches. To him who overcomes I will give some of the hidden manna to eat. And I will give him a white stone, and on the stone a new name written which no one knows except him who receives it."'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Revelation 2:17 </a:t>
            </a:r>
          </a:p>
        </p:txBody>
      </p:sp>
      <p:sp>
        <p:nvSpPr>
          <p:cNvPr id="3" name="Rectangle 2"/>
          <p:cNvSpPr txBox="1">
            <a:spLocks noChangeArrowheads="1"/>
          </p:cNvSpPr>
          <p:nvPr/>
        </p:nvSpPr>
        <p:spPr bwMode="auto">
          <a:xfrm>
            <a:off x="3262634" y="2073838"/>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overcomes</a:t>
            </a:r>
            <a:endParaRPr lang="en-US" altLang="en-US" b="1" i="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5233841" y="3344091"/>
            <a:ext cx="316940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chemeClr val="bg1"/>
                </a:solidFill>
                <a:latin typeface="Calibri" panose="020F0502020204030204" pitchFamily="34" charset="0"/>
                <a:cs typeface="Calibri" panose="020F0502020204030204" pitchFamily="34" charset="0"/>
              </a:rPr>
              <a:t>white stone</a:t>
            </a:r>
            <a:endParaRPr lang="en-US" sz="4410" b="1" i="1" dirty="0">
              <a:solidFill>
                <a:schemeClr val="bg1"/>
              </a:solidFill>
              <a:latin typeface="Calibri" panose="020F0502020204030204" pitchFamily="34" charset="0"/>
              <a:cs typeface="Calibri" panose="020F0502020204030204" pitchFamily="34" charset="0"/>
            </a:endParaRPr>
          </a:p>
        </p:txBody>
      </p:sp>
      <p:sp>
        <p:nvSpPr>
          <p:cNvPr id="9" name="Rectangle 8"/>
          <p:cNvSpPr>
            <a:spLocks noChangeArrowheads="1"/>
          </p:cNvSpPr>
          <p:nvPr/>
        </p:nvSpPr>
        <p:spPr bwMode="auto">
          <a:xfrm>
            <a:off x="5233841" y="3344091"/>
            <a:ext cx="316940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chemeClr val="bg1"/>
                </a:solidFill>
                <a:latin typeface="Calibri" panose="020F0502020204030204" pitchFamily="34" charset="0"/>
                <a:cs typeface="Calibri" panose="020F0502020204030204" pitchFamily="34" charset="0"/>
              </a:rPr>
              <a:t>white stone</a:t>
            </a:r>
            <a:endParaRPr lang="en-US" sz="4410" b="1" i="1" dirty="0">
              <a:solidFill>
                <a:schemeClr val="bg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ADF1F09C-B141-4F1B-ACB8-F6255E44D4DF}"/>
              </a:ext>
            </a:extLst>
          </p:cNvPr>
          <p:cNvSpPr>
            <a:spLocks noChangeArrowheads="1"/>
          </p:cNvSpPr>
          <p:nvPr/>
        </p:nvSpPr>
        <p:spPr bwMode="auto">
          <a:xfrm>
            <a:off x="108040" y="4786853"/>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written</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 name="Rectangle 2">
            <a:extLst>
              <a:ext uri="{FF2B5EF4-FFF2-40B4-BE49-F238E27FC236}">
                <a16:creationId xmlns:a16="http://schemas.microsoft.com/office/drawing/2014/main" id="{14993735-3680-73B3-5053-A369045DE45F}"/>
              </a:ext>
            </a:extLst>
          </p:cNvPr>
          <p:cNvSpPr txBox="1">
            <a:spLocks noChangeArrowheads="1"/>
          </p:cNvSpPr>
          <p:nvPr/>
        </p:nvSpPr>
        <p:spPr bwMode="auto">
          <a:xfrm>
            <a:off x="5342562" y="4088829"/>
            <a:ext cx="27717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new name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0987A70-936B-63FC-84D7-66034B1B3673}"/>
              </a:ext>
            </a:extLst>
          </p:cNvPr>
          <p:cNvSpPr txBox="1">
            <a:spLocks noChangeArrowheads="1"/>
          </p:cNvSpPr>
          <p:nvPr/>
        </p:nvSpPr>
        <p:spPr bwMode="auto">
          <a:xfrm>
            <a:off x="7206532" y="2081199"/>
            <a:ext cx="13368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E891A15C-A93E-A789-BE66-A68B1C068BAE}"/>
              </a:ext>
            </a:extLst>
          </p:cNvPr>
          <p:cNvSpPr txBox="1">
            <a:spLocks noChangeArrowheads="1"/>
          </p:cNvSpPr>
          <p:nvPr/>
        </p:nvSpPr>
        <p:spPr bwMode="auto">
          <a:xfrm>
            <a:off x="6744164" y="2750033"/>
            <a:ext cx="17448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eat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4">
            <a:extLst>
              <a:ext uri="{FF2B5EF4-FFF2-40B4-BE49-F238E27FC236}">
                <a16:creationId xmlns:a16="http://schemas.microsoft.com/office/drawing/2014/main" id="{CE3474AF-C691-D4D1-8928-EACEC3C45CAF}"/>
              </a:ext>
            </a:extLst>
          </p:cNvPr>
          <p:cNvSpPr>
            <a:spLocks noChangeArrowheads="1"/>
          </p:cNvSpPr>
          <p:nvPr/>
        </p:nvSpPr>
        <p:spPr bwMode="auto">
          <a:xfrm>
            <a:off x="6709023" y="2321960"/>
            <a:ext cx="1880171" cy="101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Stop">
              <a:avLst/>
            </a:prstTxWarp>
            <a:scene3d>
              <a:camera prst="orthographicFront"/>
              <a:lightRig rig="freezing" dir="tl"/>
            </a:scene3d>
            <a:sp3d extrusionH="57150" contourW="12700" prstMaterial="plastic">
              <a:bevelT w="127000" h="1270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noFill/>
                </a:ln>
                <a:solidFill>
                  <a:srgbClr val="FFFF00"/>
                </a:solidFill>
                <a:effectLst>
                  <a:glow rad="228600">
                    <a:schemeClr val="accent1">
                      <a:satMod val="175000"/>
                      <a:alpha val="40000"/>
                    </a:schemeClr>
                  </a:glow>
                  <a:outerShdw blurRad="80000" dist="40000" dir="5040000" algn="tl">
                    <a:srgbClr val="000000">
                      <a:alpha val="30000"/>
                    </a:srgbClr>
                  </a:outerShdw>
                </a:effectLst>
                <a:uLnTx/>
                <a:uFillTx/>
                <a:latin typeface="Berlin Sans FB Demi" panose="020E0802020502020306" pitchFamily="34" charset="0"/>
              </a:rPr>
              <a:t>Life</a:t>
            </a:r>
            <a:endParaRPr kumimoji="0" lang="en-US" sz="5400" b="1" i="1" u="none" strike="noStrike" kern="1200" cap="none" spc="0" normalizeH="0" baseline="0" noProof="0" dirty="0">
              <a:ln w="11430">
                <a:noFill/>
              </a:ln>
              <a:solidFill>
                <a:srgbClr val="FFFF00"/>
              </a:solidFill>
              <a:effectLst>
                <a:glow rad="228600">
                  <a:schemeClr val="accent1">
                    <a:satMod val="175000"/>
                    <a:alpha val="40000"/>
                  </a:schemeClr>
                </a:glow>
                <a:outerShdw blurRad="80000" dist="40000" dir="5040000" algn="tl">
                  <a:srgbClr val="000000">
                    <a:alpha val="30000"/>
                  </a:srgbClr>
                </a:outerShdw>
              </a:effectLst>
              <a:uLnTx/>
              <a:uFillTx/>
              <a:latin typeface="Berlin Sans FB Demi" panose="020E0802020502020306" pitchFamily="34" charset="0"/>
            </a:endParaRPr>
          </a:p>
        </p:txBody>
      </p:sp>
      <p:sp>
        <p:nvSpPr>
          <p:cNvPr id="16" name="Rectangle: Rounded Corners 15">
            <a:extLst>
              <a:ext uri="{FF2B5EF4-FFF2-40B4-BE49-F238E27FC236}">
                <a16:creationId xmlns:a16="http://schemas.microsoft.com/office/drawing/2014/main" id="{525A5DA6-DEAA-604E-D8B7-AC844BC566A4}"/>
              </a:ext>
            </a:extLst>
          </p:cNvPr>
          <p:cNvSpPr/>
          <p:nvPr/>
        </p:nvSpPr>
        <p:spPr>
          <a:xfrm>
            <a:off x="3406495" y="2184136"/>
            <a:ext cx="2743200" cy="644345"/>
          </a:xfrm>
          <a:prstGeom prst="roundRect">
            <a:avLst>
              <a:gd name="adj" fmla="val 47410"/>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7" name="overcomesRED" hidden="1"/>
          <p:cNvSpPr txBox="1">
            <a:spLocks noChangeArrowheads="1"/>
          </p:cNvSpPr>
          <p:nvPr/>
        </p:nvSpPr>
        <p:spPr bwMode="auto">
          <a:xfrm>
            <a:off x="5563372" y="2583749"/>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overcomes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1955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18" presetClass="emph" presetSubtype="0" fill="hold" grpId="1" nodeType="withEffect">
                                  <p:stCondLst>
                                    <p:cond delay="400"/>
                                  </p:stCondLst>
                                  <p:childTnLst>
                                    <p:set>
                                      <p:cBhvr override="childStyle">
                                        <p:cTn id="32" dur="500" fill="hold"/>
                                        <p:tgtEl>
                                          <p:spTgt spid="12"/>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stCondLst>
                                            <p:cond delay="0"/>
                                          </p:stCondLst>
                                        </p:cTn>
                                        <p:tgtEl>
                                          <p:spTgt spid="16"/>
                                        </p:tgtEl>
                                      </p:cBhvr>
                                    </p:animEffect>
                                    <p:anim to="" calcmode="lin" valueType="num">
                                      <p:cBhvr>
                                        <p:cTn id="3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stCondLst>
                                            <p:cond delay="0"/>
                                          </p:stCondLst>
                                        </p:cTn>
                                        <p:tgtEl>
                                          <p:spTgt spid="14"/>
                                        </p:tgtEl>
                                      </p:cBhvr>
                                    </p:animEffect>
                                    <p:anim to="" calcmode="lin" valueType="num">
                                      <p:cBhvr>
                                        <p:cTn id="4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par>
                                <p:cTn id="52" presetID="18" presetClass="emph" presetSubtype="0" fill="hold" grpId="1" nodeType="withEffect">
                                  <p:stCondLst>
                                    <p:cond delay="0"/>
                                  </p:stCondLst>
                                  <p:childTnLst>
                                    <p:set>
                                      <p:cBhvr override="childStyle">
                                        <p:cTn id="53" dur="500" fill="hold"/>
                                        <p:tgtEl>
                                          <p:spTgt spid="4"/>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left)">
                                      <p:cBhvr>
                                        <p:cTn id="56" dur="500"/>
                                        <p:tgtEl>
                                          <p:spTgt spid="2"/>
                                        </p:tgtEl>
                                      </p:cBhvr>
                                    </p:animEffect>
                                  </p:childTnLst>
                                </p:cTn>
                              </p:par>
                            </p:childTnLst>
                          </p:cTn>
                        </p:par>
                        <p:par>
                          <p:cTn id="57" fill="hold">
                            <p:stCondLst>
                              <p:cond delay="500"/>
                            </p:stCondLst>
                            <p:childTnLst>
                              <p:par>
                                <p:cTn id="58" presetID="0" presetClass="entr" presetSubtype="0" fill="hold" grpId="0" nodeType="afterEffect">
                                  <p:stCondLst>
                                    <p:cond delay="0"/>
                                  </p:stCondLst>
                                  <p:iterate type="lt">
                                    <p:tmPct val="10000"/>
                                  </p:iterate>
                                  <p:childTnLst>
                                    <p:set>
                                      <p:cBhvr>
                                        <p:cTn id="59" dur="1" fill="hold">
                                          <p:stCondLst>
                                            <p:cond delay="0"/>
                                          </p:stCondLst>
                                        </p:cTn>
                                        <p:tgtEl>
                                          <p:spTgt spid="10"/>
                                        </p:tgtEl>
                                        <p:attrNameLst>
                                          <p:attrName>style.visibility</p:attrName>
                                        </p:attrNameLst>
                                      </p:cBhvr>
                                      <p:to>
                                        <p:strVal val="visible"/>
                                      </p:to>
                                    </p:set>
                                    <p:animEffect transition="in" filter="dissolve">
                                      <p:cBhvr>
                                        <p:cTn id="60" dur="500">
                                          <p:stCondLst>
                                            <p:cond delay="0"/>
                                          </p:stCondLst>
                                        </p:cTn>
                                        <p:tgtEl>
                                          <p:spTgt spid="10"/>
                                        </p:tgtEl>
                                      </p:cBhvr>
                                    </p:animEffect>
                                    <p:anim to="" calcmode="lin" valueType="num">
                                      <p:cBhvr>
                                        <p:cTn id="6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63" fill="hold">
                            <p:stCondLst>
                              <p:cond delay="1300"/>
                            </p:stCondLst>
                            <p:childTnLst>
                              <p:par>
                                <p:cTn id="64" presetID="26" presetClass="emph" presetSubtype="0" fill="hold" grpId="1" nodeType="afterEffect">
                                  <p:stCondLst>
                                    <p:cond delay="0"/>
                                  </p:stCondLst>
                                  <p:iterate type="lt">
                                    <p:tmPct val="0"/>
                                  </p:iterate>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par>
                                <p:cTn id="67" presetID="0" presetClass="entr" presetSubtype="0" fill="hold" grpId="0" nodeType="withEffect">
                                  <p:stCondLst>
                                    <p:cond delay="0"/>
                                  </p:stCondLst>
                                  <p:iterate type="lt">
                                    <p:tmPct val="10000"/>
                                  </p:iterate>
                                  <p:childTnLst>
                                    <p:set>
                                      <p:cBhvr>
                                        <p:cTn id="68" dur="1" fill="hold">
                                          <p:stCondLst>
                                            <p:cond delay="0"/>
                                          </p:stCondLst>
                                        </p:cTn>
                                        <p:tgtEl>
                                          <p:spTgt spid="8"/>
                                        </p:tgtEl>
                                        <p:attrNameLst>
                                          <p:attrName>style.visibility</p:attrName>
                                        </p:attrNameLst>
                                      </p:cBhvr>
                                      <p:to>
                                        <p:strVal val="visible"/>
                                      </p:to>
                                    </p:set>
                                    <p:animEffect transition="in" filter="dissolve">
                                      <p:cBhvr>
                                        <p:cTn id="69" dur="500">
                                          <p:stCondLst>
                                            <p:cond delay="0"/>
                                          </p:stCondLst>
                                        </p:cTn>
                                        <p:tgtEl>
                                          <p:spTgt spid="8"/>
                                        </p:tgtEl>
                                      </p:cBhvr>
                                    </p:animEffect>
                                    <p:anim to="" calcmode="lin" valueType="num">
                                      <p:cBhvr>
                                        <p:cTn id="7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72" fill="hold">
                            <p:stCondLst>
                              <p:cond delay="2250"/>
                            </p:stCondLst>
                            <p:childTnLst>
                              <p:par>
                                <p:cTn id="73" presetID="26" presetClass="emph" presetSubtype="0" fill="hold" grpId="1" nodeType="afterEffect">
                                  <p:stCondLst>
                                    <p:cond delay="0"/>
                                  </p:stCondLst>
                                  <p:iterate type="lt">
                                    <p:tmPct val="0"/>
                                  </p:iterate>
                                  <p:childTnLst>
                                    <p:animEffect transition="out" filter="fade">
                                      <p:cBhvr>
                                        <p:cTn id="74" dur="500" tmFilter="0, 0; .2, .5; .8, .5; 1, 0"/>
                                        <p:tgtEl>
                                          <p:spTgt spid="8"/>
                                        </p:tgtEl>
                                      </p:cBhvr>
                                    </p:animEffect>
                                    <p:animScale>
                                      <p:cBhvr>
                                        <p:cTn id="75" dur="250" autoRev="1" fill="hold"/>
                                        <p:tgtEl>
                                          <p:spTgt spid="8"/>
                                        </p:tgtEl>
                                      </p:cBhvr>
                                      <p:by x="105000" y="105000"/>
                                    </p:animScale>
                                  </p:childTnLst>
                                </p:cTn>
                              </p:par>
                            </p:childTnLst>
                          </p:cTn>
                        </p:par>
                        <p:par>
                          <p:cTn id="76" fill="hold">
                            <p:stCondLst>
                              <p:cond delay="2750"/>
                            </p:stCondLst>
                            <p:childTnLst>
                              <p:par>
                                <p:cTn id="77" presetID="1" presetClass="exit" presetSubtype="0" fill="hold" grpId="2" nodeType="afterEffect">
                                  <p:stCondLst>
                                    <p:cond delay="0"/>
                                  </p:stCondLst>
                                  <p:iterate type="lt">
                                    <p:tmAbs val="0"/>
                                  </p:iterate>
                                  <p:childTnLst>
                                    <p:set>
                                      <p:cBhvr>
                                        <p:cTn id="78" dur="1" fill="hold">
                                          <p:stCondLst>
                                            <p:cond delay="0"/>
                                          </p:stCondLst>
                                        </p:cTn>
                                        <p:tgtEl>
                                          <p:spTgt spid="8"/>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2"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250"/>
                                        <p:tgtEl>
                                          <p:spTgt spid="3"/>
                                        </p:tgtEl>
                                      </p:cBhvr>
                                    </p:animEffect>
                                  </p:childTnLst>
                                </p:cTn>
                              </p:par>
                              <p:par>
                                <p:cTn id="86" presetID="42" presetClass="path" presetSubtype="0" accel="50000" decel="50000" fill="hold" grpId="1" nodeType="withEffect">
                                  <p:stCondLst>
                                    <p:cond delay="0"/>
                                  </p:stCondLst>
                                  <p:childTnLst>
                                    <p:animMotion origin="layout" path="M -2.22222E-6 3.7037E-6 L 0.25174 0.07453 " pathEditMode="relative" rAng="0" ptsTypes="AA">
                                      <p:cBhvr>
                                        <p:cTn id="87" dur="2000" fill="hold"/>
                                        <p:tgtEl>
                                          <p:spTgt spid="3"/>
                                        </p:tgtEl>
                                        <p:attrNameLst>
                                          <p:attrName>ppt_x</p:attrName>
                                          <p:attrName>ppt_y</p:attrName>
                                        </p:attrNameLst>
                                      </p:cBhvr>
                                      <p:rCtr x="12587" y="3727"/>
                                    </p:animMotion>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1250"/>
                                        <p:tgtEl>
                                          <p:spTgt spid="9"/>
                                        </p:tgtEl>
                                      </p:cBhvr>
                                    </p:animEffect>
                                    <p:set>
                                      <p:cBhvr>
                                        <p:cTn id="93" dur="1" fill="hold">
                                          <p:stCondLst>
                                            <p:cond delay="1249"/>
                                          </p:stCondLst>
                                        </p:cTn>
                                        <p:tgtEl>
                                          <p:spTgt spid="9"/>
                                        </p:tgtEl>
                                        <p:attrNameLst>
                                          <p:attrName>style.visibility</p:attrName>
                                        </p:attrNameLst>
                                      </p:cBhvr>
                                      <p:to>
                                        <p:strVal val="hidden"/>
                                      </p:to>
                                    </p:set>
                                  </p:childTnLst>
                                </p:cTn>
                              </p:par>
                              <p:par>
                                <p:cTn id="94" presetID="23" presetClass="exit" presetSubtype="16" fill="hold" grpId="3" nodeType="withEffect">
                                  <p:stCondLst>
                                    <p:cond delay="0"/>
                                  </p:stCondLst>
                                  <p:childTnLst>
                                    <p:anim calcmode="lin" valueType="num">
                                      <p:cBhvr>
                                        <p:cTn id="95" dur="1250"/>
                                        <p:tgtEl>
                                          <p:spTgt spid="9"/>
                                        </p:tgtEl>
                                        <p:attrNameLst>
                                          <p:attrName>ppt_w</p:attrName>
                                        </p:attrNameLst>
                                      </p:cBhvr>
                                      <p:tavLst>
                                        <p:tav tm="0">
                                          <p:val>
                                            <p:strVal val="ppt_w"/>
                                          </p:val>
                                        </p:tav>
                                        <p:tav tm="100000">
                                          <p:val>
                                            <p:strVal val="4*ppt_w"/>
                                          </p:val>
                                        </p:tav>
                                      </p:tavLst>
                                    </p:anim>
                                    <p:anim calcmode="lin" valueType="num">
                                      <p:cBhvr>
                                        <p:cTn id="96" dur="1250"/>
                                        <p:tgtEl>
                                          <p:spTgt spid="9"/>
                                        </p:tgtEl>
                                        <p:attrNameLst>
                                          <p:attrName>ppt_h</p:attrName>
                                        </p:attrNameLst>
                                      </p:cBhvr>
                                      <p:tavLst>
                                        <p:tav tm="0">
                                          <p:val>
                                            <p:strVal val="ppt_h"/>
                                          </p:val>
                                        </p:tav>
                                        <p:tav tm="100000">
                                          <p:val>
                                            <p:strVal val="4*ppt_h"/>
                                          </p:val>
                                        </p:tav>
                                      </p:tavLst>
                                    </p:anim>
                                    <p:set>
                                      <p:cBhvr>
                                        <p:cTn id="97" dur="1" fill="hold">
                                          <p:stCondLst>
                                            <p:cond delay="1249"/>
                                          </p:stCondLst>
                                        </p:cTn>
                                        <p:tgtEl>
                                          <p:spTgt spid="9"/>
                                        </p:tgtEl>
                                        <p:attrNameLst>
                                          <p:attrName>style.visibility</p:attrName>
                                        </p:attrNameLst>
                                      </p:cBhvr>
                                      <p:to>
                                        <p:strVal val="hidden"/>
                                      </p:to>
                                    </p:set>
                                  </p:childTnLst>
                                </p:cTn>
                              </p:par>
                              <p:par>
                                <p:cTn id="98" presetID="42" presetClass="path" presetSubtype="0" accel="50000" decel="50000" fill="hold" grpId="4" nodeType="withEffect">
                                  <p:stCondLst>
                                    <p:cond delay="0"/>
                                  </p:stCondLst>
                                  <p:childTnLst>
                                    <p:animMotion origin="layout" path="M 2.77778E-7 1.85185E-6 L -0.26059 -0.03935 " pathEditMode="relative" rAng="0" ptsTypes="AA">
                                      <p:cBhvr>
                                        <p:cTn id="99" dur="1250" fill="hold"/>
                                        <p:tgtEl>
                                          <p:spTgt spid="9"/>
                                        </p:tgtEl>
                                        <p:attrNameLst>
                                          <p:attrName>ppt_x</p:attrName>
                                          <p:attrName>ppt_y</p:attrName>
                                        </p:attrNameLst>
                                      </p:cBhvr>
                                      <p:rCtr x="-13038" y="-1968"/>
                                    </p:animMotion>
                                  </p:childTnLst>
                                </p:cTn>
                              </p:par>
                              <p:par>
                                <p:cTn id="100" presetID="42" presetClass="path" presetSubtype="0" accel="50000" decel="50000" fill="hold" grpId="2" nodeType="withEffect">
                                  <p:stCondLst>
                                    <p:cond delay="0"/>
                                  </p:stCondLst>
                                  <p:childTnLst>
                                    <p:animMotion origin="layout" path="M 1.66667E-6 0 L -0.34879 0.10579 " pathEditMode="relative" rAng="0" ptsTypes="AA">
                                      <p:cBhvr>
                                        <p:cTn id="101" dur="1250" fill="hold"/>
                                        <p:tgtEl>
                                          <p:spTgt spid="14"/>
                                        </p:tgtEl>
                                        <p:attrNameLst>
                                          <p:attrName>ppt_x</p:attrName>
                                          <p:attrName>ppt_y</p:attrName>
                                        </p:attrNameLst>
                                      </p:cBhvr>
                                      <p:rCtr x="-17448" y="5278"/>
                                    </p:animMotion>
                                  </p:childTnLst>
                                </p:cTn>
                              </p:par>
                              <p:par>
                                <p:cTn id="102" presetID="0" presetClass="exit" presetSubtype="0" fill="hold" grpId="1" nodeType="withEffect">
                                  <p:stCondLst>
                                    <p:cond delay="0"/>
                                  </p:stCondLst>
                                  <p:childTnLst>
                                    <p:set>
                                      <p:cBhvr>
                                        <p:cTn id="103" dur="1" fill="hold">
                                          <p:stCondLst>
                                            <p:cond delay="999"/>
                                          </p:stCondLst>
                                        </p:cTn>
                                        <p:tgtEl>
                                          <p:spTgt spid="14"/>
                                        </p:tgtEl>
                                        <p:attrNameLst>
                                          <p:attrName>style.visibility</p:attrName>
                                        </p:attrNameLst>
                                      </p:cBhvr>
                                      <p:to>
                                        <p:strVal val="hidden"/>
                                      </p:to>
                                    </p:set>
                                    <p:animEffect transition="out" filter="dissolve">
                                      <p:cBhvr>
                                        <p:cTn id="104" dur="1000">
                                          <p:stCondLst>
                                            <p:cond delay="0"/>
                                          </p:stCondLst>
                                        </p:cTn>
                                        <p:tgtEl>
                                          <p:spTgt spid="14"/>
                                        </p:tgtEl>
                                      </p:cBhvr>
                                    </p:animEffect>
                                    <p:anim to="" calcmode="lin" valueType="num">
                                      <p:cBhvr>
                                        <p:cTn id="105"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06"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07" presetID="10" presetClass="exit" presetSubtype="0" fill="hold" grpId="1" nodeType="withEffect">
                                  <p:stCondLst>
                                    <p:cond delay="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2"/>
                                        </p:tgtEl>
                                      </p:cBhvr>
                                    </p:animEffect>
                                    <p:set>
                                      <p:cBhvr>
                                        <p:cTn id="112" dur="1" fill="hold">
                                          <p:stCondLst>
                                            <p:cond delay="499"/>
                                          </p:stCondLst>
                                        </p:cTn>
                                        <p:tgtEl>
                                          <p:spTgt spid="1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3"/>
                                        </p:tgtEl>
                                      </p:cBhvr>
                                    </p:animEffect>
                                    <p:set>
                                      <p:cBhvr>
                                        <p:cTn id="115" dur="1" fill="hold">
                                          <p:stCondLst>
                                            <p:cond delay="499"/>
                                          </p:stCondLst>
                                        </p:cTn>
                                        <p:tgtEl>
                                          <p:spTgt spid="13"/>
                                        </p:tgtEl>
                                        <p:attrNameLst>
                                          <p:attrName>style.visibility</p:attrName>
                                        </p:attrNameLst>
                                      </p:cBhvr>
                                      <p:to>
                                        <p:strVal val="hidden"/>
                                      </p:to>
                                    </p:set>
                                  </p:childTnLst>
                                </p:cTn>
                              </p:par>
                              <p:par>
                                <p:cTn id="116" presetID="10" presetClass="exit" presetSubtype="0" fill="hold" grpId="2" nodeType="withEffect">
                                  <p:stCondLst>
                                    <p:cond delay="0"/>
                                  </p:stCondLst>
                                  <p:iterate type="lt">
                                    <p:tmPct val="0"/>
                                  </p:iterate>
                                  <p:childTnLst>
                                    <p:animEffect transition="out" filter="fade">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
                                        </p:tgtEl>
                                      </p:cBhvr>
                                    </p:animEffect>
                                    <p:set>
                                      <p:cBhvr>
                                        <p:cTn id="121" dur="1" fill="hold">
                                          <p:stCondLst>
                                            <p:cond delay="499"/>
                                          </p:stCondLst>
                                        </p:cTn>
                                        <p:tgtEl>
                                          <p:spTgt spid="2"/>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5"/>
                                        </p:tgtEl>
                                      </p:cBhvr>
                                    </p:animEffect>
                                    <p:set>
                                      <p:cBhvr>
                                        <p:cTn id="127" dur="1" fill="hold">
                                          <p:stCondLst>
                                            <p:cond delay="499"/>
                                          </p:stCondLst>
                                        </p:cTn>
                                        <p:tgtEl>
                                          <p:spTgt spid="5"/>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2" grpId="0"/>
      <p:bldP spid="12" grpId="1"/>
      <p:bldP spid="12" grpId="2"/>
      <p:bldP spid="4" grpId="0"/>
      <p:bldP spid="4" grpId="1"/>
      <p:bldP spid="4" grpId="2"/>
      <p:bldP spid="3074" grpId="0"/>
      <p:bldP spid="3074" grpId="1"/>
      <p:bldP spid="3" grpId="1"/>
      <p:bldP spid="3" grpId="2"/>
      <p:bldP spid="3" grpId="3"/>
      <p:bldP spid="8" grpId="0"/>
      <p:bldP spid="8" grpId="1"/>
      <p:bldP spid="8" grpId="2"/>
      <p:bldP spid="9" grpId="0"/>
      <p:bldP spid="9" grpId="2"/>
      <p:bldP spid="9" grpId="3"/>
      <p:bldP spid="9" grpId="4"/>
      <p:bldP spid="10" grpId="0"/>
      <p:bldP spid="10" grpId="1"/>
      <p:bldP spid="10" grpId="2"/>
      <p:bldP spid="2" grpId="0"/>
      <p:bldP spid="2" grpId="1"/>
      <p:bldP spid="11" grpId="0"/>
      <p:bldP spid="11" grpId="1"/>
      <p:bldP spid="13" grpId="0"/>
      <p:bldP spid="13" grpId="1"/>
      <p:bldP spid="14" grpId="0"/>
      <p:bldP spid="14" grpId="1"/>
      <p:bldP spid="14" grpId="2"/>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58340" y="3982948"/>
            <a:ext cx="3219450" cy="731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tree of life</a:t>
            </a:r>
          </a:p>
        </p:txBody>
      </p:sp>
      <p:sp>
        <p:nvSpPr>
          <p:cNvPr id="3074" name="Main"/>
          <p:cNvSpPr>
            <a:spLocks noGrp="1" noChangeArrowheads="1"/>
          </p:cNvSpPr>
          <p:nvPr>
            <p:ph type="title"/>
          </p:nvPr>
        </p:nvSpPr>
        <p:spPr>
          <a:xfrm>
            <a:off x="354330" y="1337628"/>
            <a:ext cx="8229600" cy="45488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"He who has an ear, let him     hear what the Spirit says to the churches. To him who overcomes  I will give to eat from                      the tree of life, which is in            the midst of the Paradise of God."</a:t>
            </a:r>
            <a:r>
              <a:rPr lang="en-US" altLang="en-US"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Revelation 2:7</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5563372" y="2583749"/>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overcomes</a:t>
            </a:r>
            <a:endParaRPr lang="en-US" altLang="en-US" b="1" i="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6384132" y="3835716"/>
            <a:ext cx="127254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is in</a:t>
            </a:r>
          </a:p>
        </p:txBody>
      </p:sp>
      <p:sp>
        <p:nvSpPr>
          <p:cNvPr id="7" name="Rectangle 6"/>
          <p:cNvSpPr>
            <a:spLocks noChangeArrowheads="1"/>
          </p:cNvSpPr>
          <p:nvPr/>
        </p:nvSpPr>
        <p:spPr bwMode="auto">
          <a:xfrm>
            <a:off x="4146709" y="4530090"/>
            <a:ext cx="410337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Paradise of 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p:cNvSpPr txBox="1">
            <a:spLocks noChangeArrowheads="1"/>
          </p:cNvSpPr>
          <p:nvPr/>
        </p:nvSpPr>
        <p:spPr bwMode="auto">
          <a:xfrm>
            <a:off x="1745136" y="3254420"/>
            <a:ext cx="160682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I will</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4267730-FF95-2116-F849-0D39F39DED0A}"/>
              </a:ext>
            </a:extLst>
          </p:cNvPr>
          <p:cNvSpPr txBox="1">
            <a:spLocks noChangeArrowheads="1"/>
          </p:cNvSpPr>
          <p:nvPr/>
        </p:nvSpPr>
        <p:spPr bwMode="auto">
          <a:xfrm>
            <a:off x="2003460" y="3934718"/>
            <a:ext cx="31265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CC99FF"/>
                </a:solidFill>
                <a:effectLst>
                  <a:glow rad="101600">
                    <a:srgbClr val="00B050"/>
                  </a:glow>
                  <a:outerShdw blurRad="50800" algn="tl" rotWithShape="0">
                    <a:srgbClr val="000000"/>
                  </a:outerShdw>
                </a:effectLst>
                <a:uLnTx/>
                <a:uFillTx/>
                <a:latin typeface="Calibri" panose="020F0502020204030204" pitchFamily="34" charset="0"/>
                <a:ea typeface="+mj-ea"/>
                <a:cs typeface="+mj-cs"/>
              </a:rPr>
              <a:t>tree of life</a:t>
            </a:r>
            <a:endParaRPr kumimoji="0" lang="en-US" altLang="en-US" sz="4400" b="1" i="1" u="none" strike="noStrike" kern="0" cap="none" spc="0" normalizeH="0" baseline="0" noProof="0" dirty="0">
              <a:ln w="3175" cmpd="sng">
                <a:solidFill>
                  <a:srgbClr val="FFFFFF"/>
                </a:solidFill>
                <a:prstDash val="solid"/>
                <a:miter lim="800000"/>
              </a:ln>
              <a:solidFill>
                <a:srgbClr val="CC99FF"/>
              </a:solidFill>
              <a:effectLst>
                <a:glow rad="101600">
                  <a:srgbClr val="00B050"/>
                </a:glow>
                <a:outerShdw blurRad="50800" algn="tl" rotWithShape="0">
                  <a:srgbClr val="000000"/>
                </a:outerShdw>
              </a:effectLst>
              <a:uLnTx/>
              <a:uFillTx/>
              <a:latin typeface="Calibri" panose="020F0502020204030204" pitchFamily="34" charset="0"/>
              <a:ea typeface="+mj-ea"/>
              <a:cs typeface="+mj-cs"/>
            </a:endParaRPr>
          </a:p>
        </p:txBody>
      </p:sp>
      <p:sp>
        <p:nvSpPr>
          <p:cNvPr id="16" name="Rounded Rectangle 15">
            <a:extLst>
              <a:ext uri="{FF2B5EF4-FFF2-40B4-BE49-F238E27FC236}">
                <a16:creationId xmlns:a16="http://schemas.microsoft.com/office/drawing/2014/main" id="{9E9042CA-E03E-24AC-025C-172DFBA7F95F}"/>
              </a:ext>
            </a:extLst>
          </p:cNvPr>
          <p:cNvSpPr>
            <a:spLocks noChangeAspect="1"/>
          </p:cNvSpPr>
          <p:nvPr/>
        </p:nvSpPr>
        <p:spPr>
          <a:xfrm>
            <a:off x="1153139" y="2612674"/>
            <a:ext cx="7698989" cy="679685"/>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5">
            <a:extLst>
              <a:ext uri="{FF2B5EF4-FFF2-40B4-BE49-F238E27FC236}">
                <a16:creationId xmlns:a16="http://schemas.microsoft.com/office/drawing/2014/main" id="{84DF9250-66BC-6C61-490B-F06A349E9670}"/>
              </a:ext>
            </a:extLst>
          </p:cNvPr>
          <p:cNvSpPr/>
          <p:nvPr/>
        </p:nvSpPr>
        <p:spPr>
          <a:xfrm>
            <a:off x="3061698" y="3386213"/>
            <a:ext cx="2728401" cy="644345"/>
          </a:xfrm>
          <a:prstGeom prst="roundRect">
            <a:avLst>
              <a:gd name="adj" fmla="val 47410"/>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1" name="Rectangle 2">
            <a:extLst>
              <a:ext uri="{FF2B5EF4-FFF2-40B4-BE49-F238E27FC236}">
                <a16:creationId xmlns:a16="http://schemas.microsoft.com/office/drawing/2014/main" id="{19756FD7-2214-A4E2-05C7-F1C4DA49CECA}"/>
              </a:ext>
            </a:extLst>
          </p:cNvPr>
          <p:cNvSpPr txBox="1">
            <a:spLocks noChangeArrowheads="1"/>
          </p:cNvSpPr>
          <p:nvPr/>
        </p:nvSpPr>
        <p:spPr bwMode="auto">
          <a:xfrm>
            <a:off x="2953351" y="3240096"/>
            <a:ext cx="304886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DDEBCF"/>
                    </a:gs>
                    <a:gs pos="50000">
                      <a:srgbClr val="9CB86E"/>
                    </a:gs>
                    <a:gs pos="100000">
                      <a:srgbClr val="156B13"/>
                    </a:gs>
                  </a:gsLst>
                  <a:lin ang="5400000" scaled="0"/>
                </a:gradFill>
                <a:effectLst>
                  <a:glow rad="63500">
                    <a:srgbClr val="FFC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give to eat</a:t>
            </a:r>
          </a:p>
        </p:txBody>
      </p:sp>
      <p:sp>
        <p:nvSpPr>
          <p:cNvPr id="9" name="IwillRED" hidden="1"/>
          <p:cNvSpPr txBox="1">
            <a:spLocks noChangeArrowheads="1"/>
          </p:cNvSpPr>
          <p:nvPr/>
        </p:nvSpPr>
        <p:spPr bwMode="auto">
          <a:xfrm>
            <a:off x="887751" y="261030"/>
            <a:ext cx="1436077"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rPr>
              <a:t>I will</a:t>
            </a:r>
            <a:endParaRPr lang="en-US" altLang="en-US" sz="3350" b="1" i="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endParaRPr>
          </a:p>
        </p:txBody>
      </p:sp>
      <p:sp>
        <p:nvSpPr>
          <p:cNvPr id="15" name="TextRED" hidden="1">
            <a:extLst>
              <a:ext uri="{FF2B5EF4-FFF2-40B4-BE49-F238E27FC236}">
                <a16:creationId xmlns:a16="http://schemas.microsoft.com/office/drawing/2014/main" id="{D3B7D8BD-0714-86B2-4CBE-154615DF0E32}"/>
              </a:ext>
            </a:extLst>
          </p:cNvPr>
          <p:cNvSpPr txBox="1">
            <a:spLocks noChangeArrowheads="1"/>
          </p:cNvSpPr>
          <p:nvPr/>
        </p:nvSpPr>
        <p:spPr bwMode="auto">
          <a:xfrm>
            <a:off x="2756452" y="2560475"/>
            <a:ext cx="5769997" cy="821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2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T</a:t>
            </a:r>
            <a:r>
              <a:rPr kumimoji="0" lang="en-US" altLang="en-US" sz="10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 </a:t>
            </a:r>
            <a:r>
              <a:rPr kumimoji="0" lang="en-US" altLang="en-US" sz="432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o him who overcomes</a:t>
            </a:r>
          </a:p>
        </p:txBody>
      </p:sp>
    </p:spTree>
    <p:extLst>
      <p:ext uri="{BB962C8B-B14F-4D97-AF65-F5344CB8AC3E}">
        <p14:creationId xmlns:p14="http://schemas.microsoft.com/office/powerpoint/2010/main" val="35160370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1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850"/>
                            </p:stCondLst>
                            <p:childTnLst>
                              <p:par>
                                <p:cTn id="10" presetID="10" presetClass="exit" presetSubtype="0" fill="hold" grpId="0" nodeType="after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stCondLst>
                                            <p:cond delay="0"/>
                                          </p:stCondLst>
                                        </p:cTn>
                                        <p:tgtEl>
                                          <p:spTgt spid="10"/>
                                        </p:tgtEl>
                                      </p:cBhvr>
                                    </p:animEffect>
                                    <p:anim to="" calcmode="lin" valueType="num">
                                      <p:cBhvr>
                                        <p:cTn id="2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0" presetID="17" presetClass="entr" presetSubtype="4" fill="hold" grpId="0" nodeType="withEffect">
                                  <p:stCondLst>
                                    <p:cond delay="35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ppt_h/2"/>
                                          </p:val>
                                        </p:tav>
                                        <p:tav tm="100000">
                                          <p:val>
                                            <p:strVal val="#ppt_y"/>
                                          </p:val>
                                        </p:tav>
                                      </p:tavLst>
                                    </p:anim>
                                    <p:anim calcmode="lin" valueType="num">
                                      <p:cBhvr>
                                        <p:cTn id="34" dur="500" fill="hold"/>
                                        <p:tgtEl>
                                          <p:spTgt spid="11"/>
                                        </p:tgtEl>
                                        <p:attrNameLst>
                                          <p:attrName>ppt_w</p:attrName>
                                        </p:attrNameLst>
                                      </p:cBhvr>
                                      <p:tavLst>
                                        <p:tav tm="0">
                                          <p:val>
                                            <p:strVal val="#ppt_w"/>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stCondLst>
                                            <p:cond delay="0"/>
                                          </p:stCondLst>
                                        </p:cTn>
                                        <p:tgtEl>
                                          <p:spTgt spid="6"/>
                                        </p:tgtEl>
                                      </p:cBhvr>
                                    </p:animEffect>
                                    <p:anim to="" calcmode="lin" valueType="num">
                                      <p:cBhvr>
                                        <p:cTn id="41"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43" fill="hold">
                            <p:stCondLst>
                              <p:cond delay="500"/>
                            </p:stCondLst>
                            <p:childTnLst>
                              <p:par>
                                <p:cTn id="44" presetID="0" presetClass="entr" presetSubtype="0" fill="hold" grpId="0" nodeType="afterEffect">
                                  <p:stCondLst>
                                    <p:cond delay="0"/>
                                  </p:stCondLst>
                                  <p:iterate type="lt">
                                    <p:tmPct val="10000"/>
                                  </p:iterate>
                                  <p:childTnLst>
                                    <p:set>
                                      <p:cBhvr>
                                        <p:cTn id="45" dur="1" fill="hold">
                                          <p:stCondLst>
                                            <p:cond delay="0"/>
                                          </p:stCondLst>
                                        </p:cTn>
                                        <p:tgtEl>
                                          <p:spTgt spid="7"/>
                                        </p:tgtEl>
                                        <p:attrNameLst>
                                          <p:attrName>style.visibility</p:attrName>
                                        </p:attrNameLst>
                                      </p:cBhvr>
                                      <p:to>
                                        <p:strVal val="visible"/>
                                      </p:to>
                                    </p:set>
                                    <p:animEffect transition="in" filter="dissolve">
                                      <p:cBhvr>
                                        <p:cTn id="46" dur="500">
                                          <p:stCondLst>
                                            <p:cond delay="0"/>
                                          </p:stCondLst>
                                        </p:cTn>
                                        <p:tgtEl>
                                          <p:spTgt spid="7"/>
                                        </p:tgtEl>
                                      </p:cBhvr>
                                    </p:animEffect>
                                    <p:anim to="" calcmode="lin" valueType="num">
                                      <p:cBhvr>
                                        <p:cTn id="4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9" fill="hold">
                            <p:stCondLst>
                              <p:cond delay="160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17" presetClass="entr" presetSubtype="10" fill="hold" grpId="1"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1000" fill="hold"/>
                                        <p:tgtEl>
                                          <p:spTgt spid="16"/>
                                        </p:tgtEl>
                                        <p:attrNameLst>
                                          <p:attrName>ppt_w</p:attrName>
                                        </p:attrNameLst>
                                      </p:cBhvr>
                                      <p:tavLst>
                                        <p:tav tm="0">
                                          <p:val>
                                            <p:fltVal val="0"/>
                                          </p:val>
                                        </p:tav>
                                        <p:tav tm="100000">
                                          <p:val>
                                            <p:strVal val="#ppt_w"/>
                                          </p:val>
                                        </p:tav>
                                      </p:tavLst>
                                    </p:anim>
                                    <p:anim calcmode="lin" valueType="num">
                                      <p:cBhvr>
                                        <p:cTn id="63"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1"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250"/>
                                        <p:tgtEl>
                                          <p:spTgt spid="8"/>
                                        </p:tgtEl>
                                      </p:cBhvr>
                                    </p:animEffect>
                                  </p:childTnLst>
                                </p:cTn>
                              </p:par>
                              <p:par>
                                <p:cTn id="69" presetID="6" presetClass="emph" presetSubtype="0" fill="hold" grpId="2" nodeType="withEffect">
                                  <p:stCondLst>
                                    <p:cond delay="0"/>
                                  </p:stCondLst>
                                  <p:childTnLst>
                                    <p:animScale>
                                      <p:cBhvr>
                                        <p:cTn id="70" dur="2000" fill="hold"/>
                                        <p:tgtEl>
                                          <p:spTgt spid="8"/>
                                        </p:tgtEl>
                                      </p:cBhvr>
                                      <p:by x="74500" y="74500"/>
                                    </p:animScale>
                                  </p:childTnLst>
                                </p:cTn>
                              </p:par>
                              <p:par>
                                <p:cTn id="71" presetID="3" presetClass="emph" presetSubtype="2" fill="hold" grpId="3" nodeType="withEffect">
                                  <p:stCondLst>
                                    <p:cond delay="0"/>
                                  </p:stCondLst>
                                  <p:childTnLst>
                                    <p:animClr clrSpc="rgb" dir="cw">
                                      <p:cBhvr override="childStyle">
                                        <p:cTn id="72" dur="2000" fill="hold"/>
                                        <p:tgtEl>
                                          <p:spTgt spid="8"/>
                                        </p:tgtEl>
                                        <p:attrNameLst>
                                          <p:attrName>style.color</p:attrName>
                                        </p:attrNameLst>
                                      </p:cBhvr>
                                      <p:to>
                                        <a:srgbClr val="FF9900"/>
                                      </p:to>
                                    </p:animClr>
                                  </p:childTnLst>
                                </p:cTn>
                              </p:par>
                              <p:par>
                                <p:cTn id="73" presetID="42" presetClass="path" presetSubtype="0" accel="50000" decel="50000" fill="hold" grpId="0" nodeType="withEffect">
                                  <p:stCondLst>
                                    <p:cond delay="0"/>
                                  </p:stCondLst>
                                  <p:childTnLst>
                                    <p:animMotion origin="layout" path="M 4.16667E-6 1.48148E-6 L -0.10348 -0.44352 " pathEditMode="relative" rAng="0" ptsTypes="AA">
                                      <p:cBhvr>
                                        <p:cTn id="74" dur="2000" fill="hold"/>
                                        <p:tgtEl>
                                          <p:spTgt spid="8"/>
                                        </p:tgtEl>
                                        <p:attrNameLst>
                                          <p:attrName>ppt_x</p:attrName>
                                          <p:attrName>ppt_y</p:attrName>
                                        </p:attrNameLst>
                                      </p:cBhvr>
                                      <p:rCtr x="-5174" y="-22176"/>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23" presetClass="exit" presetSubtype="16" fill="hold" grpId="1" nodeType="withEffect">
                                  <p:stCondLst>
                                    <p:cond delay="0"/>
                                  </p:stCondLst>
                                  <p:childTnLst>
                                    <p:anim calcmode="lin" valueType="num">
                                      <p:cBhvr>
                                        <p:cTn id="79" dur="750"/>
                                        <p:tgtEl>
                                          <p:spTgt spid="11"/>
                                        </p:tgtEl>
                                        <p:attrNameLst>
                                          <p:attrName>ppt_w</p:attrName>
                                        </p:attrNameLst>
                                      </p:cBhvr>
                                      <p:tavLst>
                                        <p:tav tm="0">
                                          <p:val>
                                            <p:strVal val="ppt_w"/>
                                          </p:val>
                                        </p:tav>
                                        <p:tav tm="100000">
                                          <p:val>
                                            <p:strVal val="4*ppt_w"/>
                                          </p:val>
                                        </p:tav>
                                      </p:tavLst>
                                    </p:anim>
                                    <p:anim calcmode="lin" valueType="num">
                                      <p:cBhvr>
                                        <p:cTn id="80" dur="750"/>
                                        <p:tgtEl>
                                          <p:spTgt spid="11"/>
                                        </p:tgtEl>
                                        <p:attrNameLst>
                                          <p:attrName>ppt_h</p:attrName>
                                        </p:attrNameLst>
                                      </p:cBhvr>
                                      <p:tavLst>
                                        <p:tav tm="0">
                                          <p:val>
                                            <p:strVal val="ppt_h"/>
                                          </p:val>
                                        </p:tav>
                                        <p:tav tm="100000">
                                          <p:val>
                                            <p:strVal val="4*ppt_h"/>
                                          </p:val>
                                        </p:tav>
                                      </p:tavLst>
                                    </p:anim>
                                    <p:set>
                                      <p:cBhvr>
                                        <p:cTn id="81" dur="1" fill="hold">
                                          <p:stCondLst>
                                            <p:cond delay="749"/>
                                          </p:stCondLst>
                                        </p:cTn>
                                        <p:tgtEl>
                                          <p:spTgt spid="11"/>
                                        </p:tgtEl>
                                        <p:attrNameLst>
                                          <p:attrName>style.visibility</p:attrName>
                                        </p:attrNameLst>
                                      </p:cBhvr>
                                      <p:to>
                                        <p:strVal val="hidden"/>
                                      </p:to>
                                    </p:set>
                                  </p:childTnLst>
                                </p:cTn>
                              </p:par>
                              <p:par>
                                <p:cTn id="82" presetID="10" presetClass="exit" presetSubtype="0" fill="hold" grpId="3" nodeType="withEffect">
                                  <p:stCondLst>
                                    <p:cond delay="0"/>
                                  </p:stCondLst>
                                  <p:childTnLst>
                                    <p:animEffect transition="out" filter="fade">
                                      <p:cBhvr>
                                        <p:cTn id="83" dur="750"/>
                                        <p:tgtEl>
                                          <p:spTgt spid="11"/>
                                        </p:tgtEl>
                                      </p:cBhvr>
                                    </p:animEffect>
                                    <p:set>
                                      <p:cBhvr>
                                        <p:cTn id="84" dur="1" fill="hold">
                                          <p:stCondLst>
                                            <p:cond delay="749"/>
                                          </p:stCondLst>
                                        </p:cTn>
                                        <p:tgtEl>
                                          <p:spTgt spid="11"/>
                                        </p:tgtEl>
                                        <p:attrNameLst>
                                          <p:attrName>style.visibility</p:attrName>
                                        </p:attrNameLst>
                                      </p:cBhvr>
                                      <p:to>
                                        <p:strVal val="hidden"/>
                                      </p:to>
                                    </p:set>
                                  </p:childTnLst>
                                </p:cTn>
                              </p:par>
                              <p:par>
                                <p:cTn id="85" presetID="8" presetClass="emph" presetSubtype="0" fill="hold" grpId="2" nodeType="withEffect">
                                  <p:stCondLst>
                                    <p:cond delay="0"/>
                                  </p:stCondLst>
                                  <p:childTnLst>
                                    <p:animRot by="-1200000">
                                      <p:cBhvr>
                                        <p:cTn id="86" dur="750" fill="hold"/>
                                        <p:tgtEl>
                                          <p:spTgt spid="11"/>
                                        </p:tgtEl>
                                        <p:attrNameLst>
                                          <p:attrName>r</p:attrName>
                                        </p:attrNameLst>
                                      </p:cBhvr>
                                    </p:animRot>
                                  </p:childTnLst>
                                </p:cTn>
                              </p:par>
                              <p:par>
                                <p:cTn id="87" presetID="10" presetClass="exit" presetSubtype="0" fill="hold" grpId="2" nodeType="withEffect">
                                  <p:stCondLst>
                                    <p:cond delay="0"/>
                                  </p:stCondLst>
                                  <p:iterate type="lt">
                                    <p:tmPct val="0"/>
                                  </p:iterate>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 grpId="0"/>
      <p:bldP spid="6" grpId="0"/>
      <p:bldP spid="6" grpId="1"/>
      <p:bldP spid="7" grpId="0"/>
      <p:bldP spid="7" grpId="1"/>
      <p:bldP spid="7" grpId="2"/>
      <p:bldP spid="8" grpId="0"/>
      <p:bldP spid="8" grpId="1"/>
      <p:bldP spid="8" grpId="2"/>
      <p:bldP spid="8" grpId="3"/>
      <p:bldP spid="4" grpId="0"/>
      <p:bldP spid="4" grpId="1"/>
      <p:bldP spid="16" grpId="0" animBg="1"/>
      <p:bldP spid="16" grpId="1" animBg="1"/>
      <p:bldP spid="16" grpId="2" animBg="1"/>
      <p:bldP spid="10" grpId="0" animBg="1"/>
      <p:bldP spid="10" grpId="1" animBg="1"/>
      <p:bldP spid="11" grpId="0"/>
      <p:bldP spid="11" grpId="1"/>
      <p:bldP spid="11" grpId="2"/>
      <p:bldP spid="11" grpId="3"/>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536" y="1457325"/>
            <a:ext cx="8572500" cy="3943350"/>
          </a:xfrm>
          <a:prstGeom prst="rect">
            <a:avLst/>
          </a:prstGeom>
        </p:spPr>
      </p:pic>
      <p:sp>
        <p:nvSpPr>
          <p:cNvPr id="3074" name="Main"/>
          <p:cNvSpPr>
            <a:spLocks noGrp="1" noChangeArrowheads="1"/>
          </p:cNvSpPr>
          <p:nvPr>
            <p:ph type="title"/>
          </p:nvPr>
        </p:nvSpPr>
        <p:spPr>
          <a:xfrm>
            <a:off x="189186" y="241738"/>
            <a:ext cx="8786649" cy="6364014"/>
          </a:xfrm>
        </p:spPr>
        <p:txBody>
          <a:bodyPr>
            <a:scene3d>
              <a:camera prst="orthographicFront"/>
              <a:lightRig rig="flat" dir="t"/>
            </a:scene3d>
            <a:sp3d extrusionH="57150" prstMaterial="plastic">
              <a:bevelT w="38100" h="38100"/>
            </a:sp3d>
          </a:bodyPr>
          <a:lstStyle/>
          <a:p>
            <a:pPr eaLnBrk="1" hangingPunct="1"/>
            <a:r>
              <a:rPr lang="en-US" altLang="en-US" sz="335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"But I will show you whom you should fear: Fear Him who, after He has killed, has power to cast into hell; yes, I say to you, fear Him! Are not five sparrows sold for two copper coins? And not one of them is forgotten before God. But the very hairs of your head are all numbered. Do not fear therefore; you are of more value than many sparrows. Also I say to you, whoever confesses Me before men, him the Son of Man also will confess before the angels of God. But he who denies Me before men will be denied before the angels of God."</a:t>
            </a:r>
            <a:r>
              <a:rPr lang="en-US" altLang="en-US" sz="32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Luke 12:5-9 </a:t>
            </a:r>
          </a:p>
        </p:txBody>
      </p:sp>
      <p:sp>
        <p:nvSpPr>
          <p:cNvPr id="20" name="Title 1"/>
          <p:cNvSpPr txBox="1">
            <a:spLocks/>
          </p:cNvSpPr>
          <p:nvPr/>
        </p:nvSpPr>
        <p:spPr>
          <a:xfrm>
            <a:off x="1063371" y="2066111"/>
            <a:ext cx="1973766" cy="6617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50" b="1" dirty="0">
                <a:ln w="3175" cmpd="sng">
                  <a:solidFill>
                    <a:schemeClr val="bg1"/>
                  </a:solidFill>
                  <a:prstDash val="solid"/>
                </a:ln>
                <a:solidFill>
                  <a:srgbClr val="0083E6"/>
                </a:solidFill>
                <a:effectLst>
                  <a:outerShdw blurRad="63500" dir="3600000" algn="tl" rotWithShape="0">
                    <a:srgbClr val="000000">
                      <a:alpha val="70000"/>
                    </a:srgbClr>
                  </a:outerShdw>
                </a:effectLst>
                <a:latin typeface="Calibri" panose="020F0502020204030204" pitchFamily="34" charset="0"/>
              </a:rPr>
              <a:t>confesses</a:t>
            </a:r>
          </a:p>
        </p:txBody>
      </p:sp>
      <p:sp>
        <p:nvSpPr>
          <p:cNvPr id="21" name="Title 1"/>
          <p:cNvSpPr txBox="1">
            <a:spLocks/>
          </p:cNvSpPr>
          <p:nvPr/>
        </p:nvSpPr>
        <p:spPr>
          <a:xfrm>
            <a:off x="6233530" y="2329733"/>
            <a:ext cx="1538868" cy="6617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denies</a:t>
            </a:r>
          </a:p>
        </p:txBody>
      </p:sp>
      <p:sp>
        <p:nvSpPr>
          <p:cNvPr id="4" name="Rectangle 2"/>
          <p:cNvSpPr txBox="1">
            <a:spLocks noChangeArrowheads="1"/>
          </p:cNvSpPr>
          <p:nvPr/>
        </p:nvSpPr>
        <p:spPr bwMode="auto">
          <a:xfrm>
            <a:off x="887751" y="261030"/>
            <a:ext cx="1436077"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I will</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468501" y="1874595"/>
            <a:ext cx="3840479" cy="306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confesses Me before men, him the Son of Man also will confess before the angels of God</a:t>
            </a:r>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4883745" y="2201166"/>
            <a:ext cx="3513909" cy="242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he who denies Me before men will be denied before the angels of God</a:t>
            </a:r>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31478" y="4354873"/>
            <a:ext cx="2852580"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confesses Me</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687294" y="4353650"/>
            <a:ext cx="4158866"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before men, him the</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422162" y="4353548"/>
            <a:ext cx="2534195"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Son of Man</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273161" y="4864222"/>
            <a:ext cx="1907178"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also will</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1902300" y="4864222"/>
            <a:ext cx="3557976"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confess before the</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225141" y="4864222"/>
            <a:ext cx="2808515"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angels of God</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420277" y="5376055"/>
            <a:ext cx="3584100"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he who denies Me</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3807162" y="5376054"/>
            <a:ext cx="3584100"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before men will be</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7030198" y="5373673"/>
            <a:ext cx="1881052"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denied</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842269" y="5889045"/>
            <a:ext cx="2181498"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before the</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2729239" y="5890268"/>
            <a:ext cx="2873829" cy="69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angels of God</a:t>
            </a:r>
            <a:endParaRPr lang="en-US" altLang="en-US" sz="335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4" name="Rectangle 2"/>
          <p:cNvSpPr txBox="1">
            <a:spLocks noChangeArrowheads="1"/>
          </p:cNvSpPr>
          <p:nvPr/>
        </p:nvSpPr>
        <p:spPr bwMode="auto">
          <a:xfrm>
            <a:off x="468501" y="1874595"/>
            <a:ext cx="3840479" cy="306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3175" cmpd="sng">
                  <a:solidFill>
                    <a:srgbClr val="FFFFFF"/>
                  </a:solidFill>
                  <a:prstDash val="solid"/>
                  <a:miter lim="800000"/>
                </a:ln>
                <a:solidFill>
                  <a:srgbClr val="A7DDFF"/>
                </a:solidFill>
                <a:effectLst>
                  <a:glow rad="127000">
                    <a:schemeClr val="tx1"/>
                  </a:glow>
                  <a:outerShdw blurRad="50800" algn="tl" rotWithShape="0">
                    <a:srgbClr val="000000"/>
                  </a:outerShdw>
                </a:effectLst>
                <a:latin typeface="Calibri" panose="020F0502020204030204" pitchFamily="34" charset="0"/>
              </a:rPr>
              <a:t>confesses Me before men, him the Son of Man also will confess before the angels of God</a:t>
            </a:r>
            <a:endParaRPr lang="en-US" altLang="en-US" sz="3200" b="1" i="1" kern="0" dirty="0">
              <a:ln w="3175" cmpd="sng">
                <a:solidFill>
                  <a:srgbClr val="FFFFFF"/>
                </a:solidFill>
                <a:prstDash val="solid"/>
                <a:miter lim="800000"/>
              </a:ln>
              <a:solidFill>
                <a:srgbClr val="A7DDFF"/>
              </a:solidFill>
              <a:effectLst>
                <a:glow rad="127000">
                  <a:schemeClr val="tx1"/>
                </a:glow>
                <a:outerShdw blurRad="50800" algn="tl" rotWithShape="0">
                  <a:srgbClr val="000000"/>
                </a:outerShdw>
              </a:effectLst>
              <a:latin typeface="Calibri" panose="020F0502020204030204" pitchFamily="34" charset="0"/>
            </a:endParaRPr>
          </a:p>
        </p:txBody>
      </p:sp>
      <p:sp>
        <p:nvSpPr>
          <p:cNvPr id="25" name="Rectangle 2"/>
          <p:cNvSpPr txBox="1">
            <a:spLocks noChangeArrowheads="1"/>
          </p:cNvSpPr>
          <p:nvPr/>
        </p:nvSpPr>
        <p:spPr bwMode="auto">
          <a:xfrm>
            <a:off x="4883745" y="2201166"/>
            <a:ext cx="3513909" cy="242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50" b="1" kern="0" dirty="0">
                <a:ln w="3175" cmpd="sng">
                  <a:solidFill>
                    <a:srgbClr val="FFFFFF"/>
                  </a:solidFill>
                  <a:prstDash val="solid"/>
                  <a:miter lim="800000"/>
                </a:ln>
                <a:solidFill>
                  <a:srgbClr val="FF5A33"/>
                </a:solidFill>
                <a:effectLst>
                  <a:glow rad="127000">
                    <a:schemeClr val="tx1"/>
                  </a:glow>
                  <a:outerShdw blurRad="50800" algn="tl" rotWithShape="0">
                    <a:srgbClr val="000000"/>
                  </a:outerShdw>
                </a:effectLst>
                <a:latin typeface="Calibri" panose="020F0502020204030204" pitchFamily="34" charset="0"/>
              </a:rPr>
              <a:t>he who denies Me before men will be denied before the angels of God</a:t>
            </a:r>
            <a:endParaRPr lang="en-US" altLang="en-US" sz="3200" b="1" i="1" kern="0" dirty="0">
              <a:ln w="3175" cmpd="sng">
                <a:solidFill>
                  <a:srgbClr val="FFFFFF"/>
                </a:solidFill>
                <a:prstDash val="solid"/>
                <a:miter lim="800000"/>
              </a:ln>
              <a:solidFill>
                <a:srgbClr val="FF5A33"/>
              </a:solidFill>
              <a:effectLst>
                <a:glow rad="127000">
                  <a:schemeClr val="tx1"/>
                </a:glow>
                <a:outerShdw blurRad="50800" algn="tl" rotWithShape="0">
                  <a:srgbClr val="000000"/>
                </a:outerShdw>
              </a:effectLst>
              <a:latin typeface="Calibri" panose="020F0502020204030204" pitchFamily="34" charset="0"/>
            </a:endParaRPr>
          </a:p>
        </p:txBody>
      </p:sp>
      <p:sp>
        <p:nvSpPr>
          <p:cNvPr id="23" name="hell"/>
          <p:cNvSpPr txBox="1">
            <a:spLocks/>
          </p:cNvSpPr>
          <p:nvPr/>
        </p:nvSpPr>
        <p:spPr>
          <a:xfrm>
            <a:off x="5721219" y="2831738"/>
            <a:ext cx="203345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hell</a:t>
            </a:r>
          </a:p>
        </p:txBody>
      </p:sp>
      <p:sp>
        <p:nvSpPr>
          <p:cNvPr id="22" name="heaven"/>
          <p:cNvSpPr txBox="1">
            <a:spLocks/>
          </p:cNvSpPr>
          <p:nvPr/>
        </p:nvSpPr>
        <p:spPr>
          <a:xfrm>
            <a:off x="1295815" y="281141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heaven</a:t>
            </a:r>
          </a:p>
        </p:txBody>
      </p:sp>
    </p:spTree>
    <p:extLst>
      <p:ext uri="{BB962C8B-B14F-4D97-AF65-F5344CB8AC3E}">
        <p14:creationId xmlns:p14="http://schemas.microsoft.com/office/powerpoint/2010/main" val="17339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2"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2"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2"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2"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2"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childTnLst>
                                </p:cTn>
                              </p:par>
                              <p:par>
                                <p:cTn id="52" presetID="42" presetClass="path" presetSubtype="0" accel="50000" decel="50000" fill="hold" grpId="1" nodeType="withEffect">
                                  <p:stCondLst>
                                    <p:cond delay="0"/>
                                  </p:stCondLst>
                                  <p:childTnLst>
                                    <p:animMotion origin="layout" path="M 2.77556E-17 3.33333E-6 L 0.08003 -0.33797 " pathEditMode="relative" rAng="0" ptsTypes="AA">
                                      <p:cBhvr>
                                        <p:cTn id="53" dur="2000" fill="hold"/>
                                        <p:tgtEl>
                                          <p:spTgt spid="7"/>
                                        </p:tgtEl>
                                        <p:attrNameLst>
                                          <p:attrName>ppt_x</p:attrName>
                                          <p:attrName>ppt_y</p:attrName>
                                        </p:attrNameLst>
                                      </p:cBhvr>
                                      <p:rCtr x="3993" y="-16898"/>
                                    </p:animMotion>
                                  </p:childTnLst>
                                </p:cTn>
                              </p:par>
                              <p:par>
                                <p:cTn id="54" presetID="42" presetClass="path" presetSubtype="0" accel="50000" decel="50000" fill="hold" grpId="1" nodeType="withEffect">
                                  <p:stCondLst>
                                    <p:cond delay="0"/>
                                  </p:stCondLst>
                                  <p:childTnLst>
                                    <p:animMotion origin="layout" path="M -4.16667E-6 4.81481E-6 L -0.25989 -0.2632 " pathEditMode="relative" rAng="0" ptsTypes="AA">
                                      <p:cBhvr>
                                        <p:cTn id="55" dur="2000" fill="hold"/>
                                        <p:tgtEl>
                                          <p:spTgt spid="8"/>
                                        </p:tgtEl>
                                        <p:attrNameLst>
                                          <p:attrName>ppt_x</p:attrName>
                                          <p:attrName>ppt_y</p:attrName>
                                        </p:attrNameLst>
                                      </p:cBhvr>
                                      <p:rCtr x="-13003" y="-13171"/>
                                    </p:animMotion>
                                  </p:childTnLst>
                                </p:cTn>
                              </p:par>
                              <p:par>
                                <p:cTn id="56" presetID="42" presetClass="path" presetSubtype="0" accel="50000" decel="50000" fill="hold" grpId="1" nodeType="withEffect">
                                  <p:stCondLst>
                                    <p:cond delay="0"/>
                                  </p:stCondLst>
                                  <p:childTnLst>
                                    <p:animMotion origin="layout" path="M 1.38889E-6 4.81481E-6 L -0.66372 -0.18843 " pathEditMode="relative" rAng="0" ptsTypes="AA">
                                      <p:cBhvr>
                                        <p:cTn id="57" dur="2000" fill="hold"/>
                                        <p:tgtEl>
                                          <p:spTgt spid="9"/>
                                        </p:tgtEl>
                                        <p:attrNameLst>
                                          <p:attrName>ppt_x</p:attrName>
                                          <p:attrName>ppt_y</p:attrName>
                                        </p:attrNameLst>
                                      </p:cBhvr>
                                      <p:rCtr x="-33194" y="-9421"/>
                                    </p:animMotion>
                                  </p:childTnLst>
                                </p:cTn>
                              </p:par>
                              <p:par>
                                <p:cTn id="58" presetID="42" presetClass="path" presetSubtype="0" accel="50000" decel="50000" fill="hold" grpId="1" nodeType="withEffect">
                                  <p:stCondLst>
                                    <p:cond delay="0"/>
                                  </p:stCondLst>
                                  <p:childTnLst>
                                    <p:animMotion origin="layout" path="M 2.22222E-6 -2.22222E-6 L 0.24357 -0.26319 " pathEditMode="relative" rAng="0" ptsTypes="AA">
                                      <p:cBhvr>
                                        <p:cTn id="59" dur="2000" fill="hold"/>
                                        <p:tgtEl>
                                          <p:spTgt spid="10"/>
                                        </p:tgtEl>
                                        <p:attrNameLst>
                                          <p:attrName>ppt_x</p:attrName>
                                          <p:attrName>ppt_y</p:attrName>
                                        </p:attrNameLst>
                                      </p:cBhvr>
                                      <p:rCtr x="12170" y="-13171"/>
                                    </p:animMotion>
                                  </p:childTnLst>
                                </p:cTn>
                              </p:par>
                              <p:par>
                                <p:cTn id="60" presetID="42" presetClass="path" presetSubtype="0" accel="50000" decel="50000" fill="hold" grpId="1" nodeType="withEffect">
                                  <p:stCondLst>
                                    <p:cond delay="0"/>
                                  </p:stCondLst>
                                  <p:childTnLst>
                                    <p:animMotion origin="layout" path="M -4.16667E-6 -2.22222E-6 L -0.14149 -0.18866 " pathEditMode="relative" rAng="0" ptsTypes="AA">
                                      <p:cBhvr>
                                        <p:cTn id="61" dur="2000" fill="hold"/>
                                        <p:tgtEl>
                                          <p:spTgt spid="11"/>
                                        </p:tgtEl>
                                        <p:attrNameLst>
                                          <p:attrName>ppt_x</p:attrName>
                                          <p:attrName>ppt_y</p:attrName>
                                        </p:attrNameLst>
                                      </p:cBhvr>
                                      <p:rCtr x="-7083" y="-9444"/>
                                    </p:animMotion>
                                  </p:childTnLst>
                                </p:cTn>
                              </p:par>
                              <p:par>
                                <p:cTn id="62" presetID="42" presetClass="path" presetSubtype="0" accel="50000" decel="50000" fill="hold" grpId="1" nodeType="withEffect">
                                  <p:stCondLst>
                                    <p:cond delay="0"/>
                                  </p:stCondLst>
                                  <p:childTnLst>
                                    <p:animMotion origin="layout" path="M 1.11022E-16 -2.22222E-6 L -0.46372 -0.11412 " pathEditMode="relative" rAng="0" ptsTypes="AA">
                                      <p:cBhvr>
                                        <p:cTn id="63" dur="2000" fill="hold"/>
                                        <p:tgtEl>
                                          <p:spTgt spid="12"/>
                                        </p:tgtEl>
                                        <p:attrNameLst>
                                          <p:attrName>ppt_x</p:attrName>
                                          <p:attrName>ppt_y</p:attrName>
                                        </p:attrNameLst>
                                      </p:cBhvr>
                                      <p:rCtr x="-23194" y="-5718"/>
                                    </p:animMotion>
                                  </p:childTnLst>
                                </p:cTn>
                              </p:par>
                              <p:par>
                                <p:cTn id="64" presetID="42" presetClass="path" presetSubtype="0" accel="50000" decel="50000" fill="hold" grpId="1" nodeType="withEffect">
                                  <p:stCondLst>
                                    <p:cond delay="0"/>
                                  </p:stCondLst>
                                  <p:childTnLst>
                                    <p:animMotion origin="layout" path="M -2.77778E-7 7.40741E-7 L 0.48472 -0.44838 " pathEditMode="relative" rAng="0" ptsTypes="AA">
                                      <p:cBhvr>
                                        <p:cTn id="65" dur="2000" fill="hold"/>
                                        <p:tgtEl>
                                          <p:spTgt spid="13"/>
                                        </p:tgtEl>
                                        <p:attrNameLst>
                                          <p:attrName>ppt_x</p:attrName>
                                          <p:attrName>ppt_y</p:attrName>
                                        </p:attrNameLst>
                                      </p:cBhvr>
                                      <p:rCtr x="24236" y="-22431"/>
                                    </p:animMotion>
                                  </p:childTnLst>
                                </p:cTn>
                              </p:par>
                              <p:par>
                                <p:cTn id="66" presetID="42" presetClass="path" presetSubtype="0" accel="50000" decel="50000" fill="hold" grpId="1" nodeType="withEffect">
                                  <p:stCondLst>
                                    <p:cond delay="0"/>
                                  </p:stCondLst>
                                  <p:childTnLst>
                                    <p:animMotion origin="layout" path="M 3.61111E-6 7.40741E-7 L 0.11371 -0.37384 " pathEditMode="relative" rAng="0" ptsTypes="AA">
                                      <p:cBhvr>
                                        <p:cTn id="67" dur="2000" fill="hold"/>
                                        <p:tgtEl>
                                          <p:spTgt spid="14"/>
                                        </p:tgtEl>
                                        <p:attrNameLst>
                                          <p:attrName>ppt_x</p:attrName>
                                          <p:attrName>ppt_y</p:attrName>
                                        </p:attrNameLst>
                                      </p:cBhvr>
                                      <p:rCtr x="5677" y="-18704"/>
                                    </p:animMotion>
                                  </p:childTnLst>
                                </p:cTn>
                              </p:par>
                              <p:par>
                                <p:cTn id="68" presetID="42" presetClass="path" presetSubtype="0" accel="50000" decel="50000" fill="hold" grpId="1" nodeType="withEffect">
                                  <p:stCondLst>
                                    <p:cond delay="0"/>
                                  </p:stCondLst>
                                  <p:childTnLst>
                                    <p:animMotion origin="layout" path="M 2.22222E-6 2.22222E-6 L -0.25209 -0.29931 " pathEditMode="relative" rAng="0" ptsTypes="AA">
                                      <p:cBhvr>
                                        <p:cTn id="69" dur="2000" fill="hold"/>
                                        <p:tgtEl>
                                          <p:spTgt spid="15"/>
                                        </p:tgtEl>
                                        <p:attrNameLst>
                                          <p:attrName>ppt_x</p:attrName>
                                          <p:attrName>ppt_y</p:attrName>
                                        </p:attrNameLst>
                                      </p:cBhvr>
                                      <p:rCtr x="-12604" y="-14977"/>
                                    </p:animMotion>
                                  </p:childTnLst>
                                </p:cTn>
                              </p:par>
                              <p:par>
                                <p:cTn id="70" presetID="42" presetClass="path" presetSubtype="0" accel="50000" decel="50000" fill="hold" grpId="1" nodeType="withEffect">
                                  <p:stCondLst>
                                    <p:cond delay="0"/>
                                  </p:stCondLst>
                                  <p:childTnLst>
                                    <p:animMotion origin="layout" path="M 1.66667E-6 7.40741E-7 L 0.58646 -0.37431 " pathEditMode="relative" rAng="0" ptsTypes="AA">
                                      <p:cBhvr>
                                        <p:cTn id="71" dur="2000" fill="hold"/>
                                        <p:tgtEl>
                                          <p:spTgt spid="16"/>
                                        </p:tgtEl>
                                        <p:attrNameLst>
                                          <p:attrName>ppt_x</p:attrName>
                                          <p:attrName>ppt_y</p:attrName>
                                        </p:attrNameLst>
                                      </p:cBhvr>
                                      <p:rCtr x="29323" y="-18727"/>
                                    </p:animMotion>
                                  </p:childTnLst>
                                </p:cTn>
                              </p:par>
                              <p:par>
                                <p:cTn id="72" presetID="42" presetClass="path" presetSubtype="0" accel="50000" decel="50000" fill="hold" grpId="1" nodeType="withEffect">
                                  <p:stCondLst>
                                    <p:cond delay="0"/>
                                  </p:stCondLst>
                                  <p:childTnLst>
                                    <p:animMotion origin="layout" path="M 4.44444E-6 7.40741E-7 L 0.27048 -0.30023 " pathEditMode="relative" rAng="0" ptsTypes="AA">
                                      <p:cBhvr>
                                        <p:cTn id="73" dur="2000" fill="hold"/>
                                        <p:tgtEl>
                                          <p:spTgt spid="17"/>
                                        </p:tgtEl>
                                        <p:attrNameLst>
                                          <p:attrName>ppt_x</p:attrName>
                                          <p:attrName>ppt_y</p:attrName>
                                        </p:attrNameLst>
                                      </p:cBhvr>
                                      <p:rCtr x="13524" y="-15023"/>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25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childTnLst>
                                </p:cTn>
                              </p:par>
                              <p:par>
                                <p:cTn id="84" presetID="10" presetClass="exit" presetSubtype="0" fill="hold" grpId="0"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ipe(left)">
                                      <p:cBhvr>
                                        <p:cTn id="121" dur="500"/>
                                        <p:tgtEl>
                                          <p:spTgt spid="20"/>
                                        </p:tgtEl>
                                      </p:cBhvr>
                                    </p:animEffect>
                                  </p:childTnLst>
                                </p:cTn>
                              </p:par>
                              <p:par>
                                <p:cTn id="122" presetID="18" presetClass="emph" presetSubtype="0" fill="hold" grpId="1" nodeType="withEffect">
                                  <p:stCondLst>
                                    <p:cond delay="0"/>
                                  </p:stCondLst>
                                  <p:childTnLst>
                                    <p:set>
                                      <p:cBhvr override="childStyle">
                                        <p:cTn id="123" dur="500" fill="hold"/>
                                        <p:tgtEl>
                                          <p:spTgt spid="20"/>
                                        </p:tgtEl>
                                        <p:attrNameLst>
                                          <p:attrName>style.textDecorationUnderline</p:attrName>
                                        </p:attrNameLst>
                                      </p:cBhvr>
                                      <p:to>
                                        <p:strVal val="true"/>
                                      </p:to>
                                    </p:set>
                                  </p:childTnLst>
                                </p:cTn>
                              </p:par>
                              <p:par>
                                <p:cTn id="124" presetID="22" presetClass="entr" presetSubtype="4" fill="hold" grpId="0" nodeType="withEffect">
                                  <p:stCondLst>
                                    <p:cond delay="400"/>
                                  </p:stCondLst>
                                  <p:childTnLst>
                                    <p:set>
                                      <p:cBhvr>
                                        <p:cTn id="125" dur="1" fill="hold">
                                          <p:stCondLst>
                                            <p:cond delay="0"/>
                                          </p:stCondLst>
                                        </p:cTn>
                                        <p:tgtEl>
                                          <p:spTgt spid="24"/>
                                        </p:tgtEl>
                                        <p:attrNameLst>
                                          <p:attrName>style.visibility</p:attrName>
                                        </p:attrNameLst>
                                      </p:cBhvr>
                                      <p:to>
                                        <p:strVal val="visible"/>
                                      </p:to>
                                    </p:set>
                                    <p:animEffect transition="in" filter="wipe(down)">
                                      <p:cBhvr>
                                        <p:cTn id="126" dur="500"/>
                                        <p:tgtEl>
                                          <p:spTgt spid="24"/>
                                        </p:tgtEl>
                                      </p:cBhvr>
                                    </p:animEffect>
                                  </p:childTnLst>
                                </p:cTn>
                              </p:par>
                            </p:childTnLst>
                          </p:cTn>
                        </p:par>
                        <p:par>
                          <p:cTn id="127" fill="hold">
                            <p:stCondLst>
                              <p:cond delay="900"/>
                            </p:stCondLst>
                            <p:childTnLst>
                              <p:par>
                                <p:cTn id="128" presetID="1" presetClass="exit" presetSubtype="0" fill="hold" grpId="1" nodeType="afterEffect">
                                  <p:stCondLst>
                                    <p:cond delay="0"/>
                                  </p:stCondLst>
                                  <p:childTnLst>
                                    <p:set>
                                      <p:cBhvr>
                                        <p:cTn id="129" dur="1" fill="hold">
                                          <p:stCondLst>
                                            <p:cond delay="0"/>
                                          </p:stCondLst>
                                        </p:cTn>
                                        <p:tgtEl>
                                          <p:spTgt spid="18"/>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wipe(left)">
                                      <p:cBhvr>
                                        <p:cTn id="134" dur="500"/>
                                        <p:tgtEl>
                                          <p:spTgt spid="21"/>
                                        </p:tgtEl>
                                      </p:cBhvr>
                                    </p:animEffect>
                                  </p:childTnLst>
                                </p:cTn>
                              </p:par>
                              <p:par>
                                <p:cTn id="135" presetID="18" presetClass="emph" presetSubtype="0" fill="hold" grpId="1" nodeType="withEffect">
                                  <p:stCondLst>
                                    <p:cond delay="0"/>
                                  </p:stCondLst>
                                  <p:childTnLst>
                                    <p:set>
                                      <p:cBhvr override="childStyle">
                                        <p:cTn id="136" dur="500" fill="hold"/>
                                        <p:tgtEl>
                                          <p:spTgt spid="21"/>
                                        </p:tgtEl>
                                        <p:attrNameLst>
                                          <p:attrName>style.textDecorationUnderline</p:attrName>
                                        </p:attrNameLst>
                                      </p:cBhvr>
                                      <p:to>
                                        <p:strVal val="true"/>
                                      </p:to>
                                    </p:set>
                                  </p:childTnLst>
                                </p:cTn>
                              </p:par>
                              <p:par>
                                <p:cTn id="137" presetID="22" presetClass="entr" presetSubtype="1" fill="hold" grpId="0" nodeType="withEffect">
                                  <p:stCondLst>
                                    <p:cond delay="400"/>
                                  </p:stCondLst>
                                  <p:childTnLst>
                                    <p:set>
                                      <p:cBhvr>
                                        <p:cTn id="138" dur="1" fill="hold">
                                          <p:stCondLst>
                                            <p:cond delay="0"/>
                                          </p:stCondLst>
                                        </p:cTn>
                                        <p:tgtEl>
                                          <p:spTgt spid="25"/>
                                        </p:tgtEl>
                                        <p:attrNameLst>
                                          <p:attrName>style.visibility</p:attrName>
                                        </p:attrNameLst>
                                      </p:cBhvr>
                                      <p:to>
                                        <p:strVal val="visible"/>
                                      </p:to>
                                    </p:set>
                                    <p:animEffect transition="in" filter="wipe(up)">
                                      <p:cBhvr>
                                        <p:cTn id="139" dur="500"/>
                                        <p:tgtEl>
                                          <p:spTgt spid="25"/>
                                        </p:tgtEl>
                                      </p:cBhvr>
                                    </p:animEffect>
                                  </p:childTnLst>
                                </p:cTn>
                              </p:par>
                            </p:childTnLst>
                          </p:cTn>
                        </p:par>
                        <p:par>
                          <p:cTn id="140" fill="hold">
                            <p:stCondLst>
                              <p:cond delay="900"/>
                            </p:stCondLst>
                            <p:childTnLst>
                              <p:par>
                                <p:cTn id="141" presetID="1" presetClass="exit" presetSubtype="0" fill="hold" grpId="1" nodeType="afterEffect">
                                  <p:stCondLst>
                                    <p:cond delay="0"/>
                                  </p:stCondLst>
                                  <p:childTnLst>
                                    <p:set>
                                      <p:cBhvr>
                                        <p:cTn id="142" dur="1" fill="hold">
                                          <p:stCondLst>
                                            <p:cond delay="0"/>
                                          </p:stCondLst>
                                        </p:cTn>
                                        <p:tgtEl>
                                          <p:spTgt spid="1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0" presetClass="entr" presetSubtype="0" fill="hold" grpId="0" nodeType="clickEffect">
                                  <p:stCondLst>
                                    <p:cond delay="400"/>
                                  </p:stCondLst>
                                  <p:childTnLst>
                                    <p:set>
                                      <p:cBhvr>
                                        <p:cTn id="146" dur="1" fill="hold">
                                          <p:stCondLst>
                                            <p:cond delay="0"/>
                                          </p:stCondLst>
                                        </p:cTn>
                                        <p:tgtEl>
                                          <p:spTgt spid="22"/>
                                        </p:tgtEl>
                                        <p:attrNameLst>
                                          <p:attrName>style.visibility</p:attrName>
                                        </p:attrNameLst>
                                      </p:cBhvr>
                                      <p:to>
                                        <p:strVal val="visible"/>
                                      </p:to>
                                    </p:set>
                                    <p:animEffect transition="in" filter="dissolve">
                                      <p:cBhvr>
                                        <p:cTn id="147" dur="500">
                                          <p:stCondLst>
                                            <p:cond delay="0"/>
                                          </p:stCondLst>
                                        </p:cTn>
                                        <p:tgtEl>
                                          <p:spTgt spid="22"/>
                                        </p:tgtEl>
                                      </p:cBhvr>
                                    </p:animEffect>
                                    <p:anim to="" calcmode="lin" valueType="num">
                                      <p:cBhvr>
                                        <p:cTn id="148"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9"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150" presetID="23" presetClass="exit" presetSubtype="32" fill="hold" grpId="1" nodeType="withEffect">
                                  <p:stCondLst>
                                    <p:cond delay="250"/>
                                  </p:stCondLst>
                                  <p:childTnLst>
                                    <p:anim calcmode="lin" valueType="num">
                                      <p:cBhvr>
                                        <p:cTn id="151" dur="500"/>
                                        <p:tgtEl>
                                          <p:spTgt spid="24"/>
                                        </p:tgtEl>
                                        <p:attrNameLst>
                                          <p:attrName>ppt_w</p:attrName>
                                        </p:attrNameLst>
                                      </p:cBhvr>
                                      <p:tavLst>
                                        <p:tav tm="0">
                                          <p:val>
                                            <p:strVal val="ppt_w"/>
                                          </p:val>
                                        </p:tav>
                                        <p:tav tm="100000">
                                          <p:val>
                                            <p:fltVal val="0"/>
                                          </p:val>
                                        </p:tav>
                                      </p:tavLst>
                                    </p:anim>
                                    <p:anim calcmode="lin" valueType="num">
                                      <p:cBhvr>
                                        <p:cTn id="152" dur="500"/>
                                        <p:tgtEl>
                                          <p:spTgt spid="24"/>
                                        </p:tgtEl>
                                        <p:attrNameLst>
                                          <p:attrName>ppt_h</p:attrName>
                                        </p:attrNameLst>
                                      </p:cBhvr>
                                      <p:tavLst>
                                        <p:tav tm="0">
                                          <p:val>
                                            <p:strVal val="ppt_h"/>
                                          </p:val>
                                        </p:tav>
                                        <p:tav tm="100000">
                                          <p:val>
                                            <p:fltVal val="0"/>
                                          </p:val>
                                        </p:tav>
                                      </p:tavLst>
                                    </p:anim>
                                    <p:set>
                                      <p:cBhvr>
                                        <p:cTn id="153" dur="1" fill="hold">
                                          <p:stCondLst>
                                            <p:cond delay="499"/>
                                          </p:stCondLst>
                                        </p:cTn>
                                        <p:tgtEl>
                                          <p:spTgt spid="24"/>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250"/>
                                        <p:tgtEl>
                                          <p:spTgt spid="20"/>
                                        </p:tgtEl>
                                      </p:cBhvr>
                                    </p:animEffect>
                                    <p:set>
                                      <p:cBhvr>
                                        <p:cTn id="156" dur="1" fill="hold">
                                          <p:stCondLst>
                                            <p:cond delay="249"/>
                                          </p:stCondLst>
                                        </p:cTn>
                                        <p:tgtEl>
                                          <p:spTgt spid="2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0" presetClass="entr" presetSubtype="0" fill="hold" grpId="0" nodeType="clickEffect">
                                  <p:stCondLst>
                                    <p:cond delay="400"/>
                                  </p:stCondLst>
                                  <p:childTnLst>
                                    <p:set>
                                      <p:cBhvr>
                                        <p:cTn id="160" dur="1" fill="hold">
                                          <p:stCondLst>
                                            <p:cond delay="0"/>
                                          </p:stCondLst>
                                        </p:cTn>
                                        <p:tgtEl>
                                          <p:spTgt spid="23"/>
                                        </p:tgtEl>
                                        <p:attrNameLst>
                                          <p:attrName>style.visibility</p:attrName>
                                        </p:attrNameLst>
                                      </p:cBhvr>
                                      <p:to>
                                        <p:strVal val="visible"/>
                                      </p:to>
                                    </p:set>
                                    <p:animEffect transition="in" filter="dissolve">
                                      <p:cBhvr>
                                        <p:cTn id="161" dur="500">
                                          <p:stCondLst>
                                            <p:cond delay="0"/>
                                          </p:stCondLst>
                                        </p:cTn>
                                        <p:tgtEl>
                                          <p:spTgt spid="23"/>
                                        </p:tgtEl>
                                      </p:cBhvr>
                                    </p:animEffect>
                                    <p:anim to="" calcmode="lin" valueType="num">
                                      <p:cBhvr>
                                        <p:cTn id="162"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63"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64" presetID="23" presetClass="exit" presetSubtype="32" fill="hold" grpId="1" nodeType="withEffect">
                                  <p:stCondLst>
                                    <p:cond delay="250"/>
                                  </p:stCondLst>
                                  <p:childTnLst>
                                    <p:anim calcmode="lin" valueType="num">
                                      <p:cBhvr>
                                        <p:cTn id="165" dur="500"/>
                                        <p:tgtEl>
                                          <p:spTgt spid="25"/>
                                        </p:tgtEl>
                                        <p:attrNameLst>
                                          <p:attrName>ppt_w</p:attrName>
                                        </p:attrNameLst>
                                      </p:cBhvr>
                                      <p:tavLst>
                                        <p:tav tm="0">
                                          <p:val>
                                            <p:strVal val="ppt_w"/>
                                          </p:val>
                                        </p:tav>
                                        <p:tav tm="100000">
                                          <p:val>
                                            <p:fltVal val="0"/>
                                          </p:val>
                                        </p:tav>
                                      </p:tavLst>
                                    </p:anim>
                                    <p:anim calcmode="lin" valueType="num">
                                      <p:cBhvr>
                                        <p:cTn id="166" dur="500"/>
                                        <p:tgtEl>
                                          <p:spTgt spid="25"/>
                                        </p:tgtEl>
                                        <p:attrNameLst>
                                          <p:attrName>ppt_h</p:attrName>
                                        </p:attrNameLst>
                                      </p:cBhvr>
                                      <p:tavLst>
                                        <p:tav tm="0">
                                          <p:val>
                                            <p:strVal val="ppt_h"/>
                                          </p:val>
                                        </p:tav>
                                        <p:tav tm="100000">
                                          <p:val>
                                            <p:fltVal val="0"/>
                                          </p:val>
                                        </p:tav>
                                      </p:tavLst>
                                    </p:anim>
                                    <p:set>
                                      <p:cBhvr>
                                        <p:cTn id="167" dur="1" fill="hold">
                                          <p:stCondLst>
                                            <p:cond delay="499"/>
                                          </p:stCondLst>
                                        </p:cTn>
                                        <p:tgtEl>
                                          <p:spTgt spid="25"/>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250"/>
                                        <p:tgtEl>
                                          <p:spTgt spid="21"/>
                                        </p:tgtEl>
                                      </p:cBhvr>
                                    </p:animEffect>
                                    <p:set>
                                      <p:cBhvr>
                                        <p:cTn id="170" dur="1" fill="hold">
                                          <p:stCondLst>
                                            <p:cond delay="249"/>
                                          </p:stCondLst>
                                        </p:cTn>
                                        <p:tgtEl>
                                          <p:spTgt spid="21"/>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0" presetClass="exit" presetSubtype="0" fill="hold" grpId="1" nodeType="clickEffect">
                                  <p:stCondLst>
                                    <p:cond delay="0"/>
                                  </p:stCondLst>
                                  <p:childTnLst>
                                    <p:set>
                                      <p:cBhvr>
                                        <p:cTn id="174" dur="1" fill="hold">
                                          <p:stCondLst>
                                            <p:cond delay="999"/>
                                          </p:stCondLst>
                                        </p:cTn>
                                        <p:tgtEl>
                                          <p:spTgt spid="22"/>
                                        </p:tgtEl>
                                        <p:attrNameLst>
                                          <p:attrName>style.visibility</p:attrName>
                                        </p:attrNameLst>
                                      </p:cBhvr>
                                      <p:to>
                                        <p:strVal val="hidden"/>
                                      </p:to>
                                    </p:set>
                                    <p:animEffect transition="out" filter="dissolve">
                                      <p:cBhvr>
                                        <p:cTn id="175" dur="1000">
                                          <p:stCondLst>
                                            <p:cond delay="0"/>
                                          </p:stCondLst>
                                        </p:cTn>
                                        <p:tgtEl>
                                          <p:spTgt spid="22"/>
                                        </p:tgtEl>
                                      </p:cBhvr>
                                    </p:animEffect>
                                    <p:anim to="" calcmode="lin" valueType="num">
                                      <p:cBhvr>
                                        <p:cTn id="176" dur="1000" fill="hold">
                                          <p:stCondLst>
                                            <p:cond delay="0"/>
                                          </p:stCondLst>
                                        </p:cTn>
                                        <p:tgtEl>
                                          <p:spTgt spid="22"/>
                                        </p:tgtEl>
                                        <p:attrNameLst>
                                          <p:attrName>ppt_w</p:attrName>
                                        </p:attrNameLst>
                                      </p:cBhvr>
                                      <p:tavLst>
                                        <p:tav tm="0">
                                          <p:val>
                                            <p:strVal val="#ppt_w"/>
                                          </p:val>
                                        </p:tav>
                                        <p:tav tm="100000">
                                          <p:val>
                                            <p:strVal val="#ppt_w*4"/>
                                          </p:val>
                                        </p:tav>
                                      </p:tavLst>
                                    </p:anim>
                                    <p:anim to="" calcmode="lin" valueType="num">
                                      <p:cBhvr>
                                        <p:cTn id="177" dur="1000" fill="hold">
                                          <p:stCondLst>
                                            <p:cond delay="0"/>
                                          </p:stCondLst>
                                        </p:cTn>
                                        <p:tgtEl>
                                          <p:spTgt spid="22"/>
                                        </p:tgtEl>
                                        <p:attrNameLst>
                                          <p:attrName>ppt_h</p:attrName>
                                        </p:attrNameLst>
                                      </p:cBhvr>
                                      <p:tavLst>
                                        <p:tav tm="0">
                                          <p:val>
                                            <p:strVal val="#ppt_h"/>
                                          </p:val>
                                        </p:tav>
                                        <p:tav tm="100000">
                                          <p:val>
                                            <p:strVal val="#ppt_h*4"/>
                                          </p:val>
                                        </p:tav>
                                      </p:tavLst>
                                    </p:anim>
                                  </p:childTnLst>
                                </p:cTn>
                              </p:par>
                              <p:par>
                                <p:cTn id="178" presetID="0" presetClass="exit" presetSubtype="0" fill="hold" grpId="1" nodeType="withEffect">
                                  <p:stCondLst>
                                    <p:cond delay="0"/>
                                  </p:stCondLst>
                                  <p:childTnLst>
                                    <p:set>
                                      <p:cBhvr>
                                        <p:cTn id="179" dur="1" fill="hold">
                                          <p:stCondLst>
                                            <p:cond delay="999"/>
                                          </p:stCondLst>
                                        </p:cTn>
                                        <p:tgtEl>
                                          <p:spTgt spid="23"/>
                                        </p:tgtEl>
                                        <p:attrNameLst>
                                          <p:attrName>style.visibility</p:attrName>
                                        </p:attrNameLst>
                                      </p:cBhvr>
                                      <p:to>
                                        <p:strVal val="hidden"/>
                                      </p:to>
                                    </p:set>
                                    <p:animEffect transition="out" filter="dissolve">
                                      <p:cBhvr>
                                        <p:cTn id="180" dur="1000">
                                          <p:stCondLst>
                                            <p:cond delay="0"/>
                                          </p:stCondLst>
                                        </p:cTn>
                                        <p:tgtEl>
                                          <p:spTgt spid="23"/>
                                        </p:tgtEl>
                                      </p:cBhvr>
                                    </p:animEffect>
                                    <p:anim to="" calcmode="lin" valueType="num">
                                      <p:cBhvr>
                                        <p:cTn id="181" dur="1000" fill="hold">
                                          <p:stCondLst>
                                            <p:cond delay="0"/>
                                          </p:stCondLst>
                                        </p:cTn>
                                        <p:tgtEl>
                                          <p:spTgt spid="23"/>
                                        </p:tgtEl>
                                        <p:attrNameLst>
                                          <p:attrName>ppt_w</p:attrName>
                                        </p:attrNameLst>
                                      </p:cBhvr>
                                      <p:tavLst>
                                        <p:tav tm="0">
                                          <p:val>
                                            <p:strVal val="#ppt_w"/>
                                          </p:val>
                                        </p:tav>
                                        <p:tav tm="100000">
                                          <p:val>
                                            <p:strVal val="#ppt_w*4"/>
                                          </p:val>
                                        </p:tav>
                                      </p:tavLst>
                                    </p:anim>
                                    <p:anim to="" calcmode="lin" valueType="num">
                                      <p:cBhvr>
                                        <p:cTn id="182" dur="1000" fill="hold">
                                          <p:stCondLst>
                                            <p:cond delay="0"/>
                                          </p:stCondLst>
                                        </p:cTn>
                                        <p:tgtEl>
                                          <p:spTgt spid="23"/>
                                        </p:tgtEl>
                                        <p:attrNameLst>
                                          <p:attrName>ppt_h</p:attrName>
                                        </p:attrNameLst>
                                      </p:cBhvr>
                                      <p:tavLst>
                                        <p:tav tm="0">
                                          <p:val>
                                            <p:strVal val="#ppt_h"/>
                                          </p:val>
                                        </p:tav>
                                        <p:tav tm="100000">
                                          <p:val>
                                            <p:strVal val="#ppt_h*4"/>
                                          </p:val>
                                        </p:tav>
                                      </p:tavLst>
                                    </p:anim>
                                  </p:childTnLst>
                                </p:cTn>
                              </p:par>
                              <p:par>
                                <p:cTn id="183" presetID="42" presetClass="path" presetSubtype="0" accel="50000" decel="50000" fill="hold" grpId="2" nodeType="withEffect">
                                  <p:stCondLst>
                                    <p:cond delay="0"/>
                                  </p:stCondLst>
                                  <p:childTnLst>
                                    <p:animMotion origin="layout" path="M 4.72222E-6 -3.33333E-6 L 0.23628 0.02037 " pathEditMode="relative" rAng="0" ptsTypes="AA">
                                      <p:cBhvr>
                                        <p:cTn id="184" dur="1000" fill="hold"/>
                                        <p:tgtEl>
                                          <p:spTgt spid="22"/>
                                        </p:tgtEl>
                                        <p:attrNameLst>
                                          <p:attrName>ppt_x</p:attrName>
                                          <p:attrName>ppt_y</p:attrName>
                                        </p:attrNameLst>
                                      </p:cBhvr>
                                      <p:rCtr x="11806" y="1019"/>
                                    </p:animMotion>
                                  </p:childTnLst>
                                </p:cTn>
                              </p:par>
                              <p:par>
                                <p:cTn id="185" presetID="42" presetClass="path" presetSubtype="0" accel="50000" decel="50000" fill="hold" grpId="2" nodeType="withEffect">
                                  <p:stCondLst>
                                    <p:cond delay="0"/>
                                  </p:stCondLst>
                                  <p:childTnLst>
                                    <p:animMotion origin="layout" path="M 4.44444E-6 -2.59259E-6 L -0.22865 0.01736 " pathEditMode="relative" rAng="0" ptsTypes="AA">
                                      <p:cBhvr>
                                        <p:cTn id="186" dur="1000" fill="hold"/>
                                        <p:tgtEl>
                                          <p:spTgt spid="23"/>
                                        </p:tgtEl>
                                        <p:attrNameLst>
                                          <p:attrName>ppt_x</p:attrName>
                                          <p:attrName>ppt_y</p:attrName>
                                        </p:attrNameLst>
                                      </p:cBhvr>
                                      <p:rCtr x="-11441"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0" grpId="0"/>
      <p:bldP spid="20" grpId="1"/>
      <p:bldP spid="20" grpId="2"/>
      <p:bldP spid="21" grpId="0"/>
      <p:bldP spid="21" grpId="1"/>
      <p:bldP spid="21" grpId="2"/>
      <p:bldP spid="4" grpId="1"/>
      <p:bldP spid="18" grpId="0"/>
      <p:bldP spid="18" grpId="1"/>
      <p:bldP spid="19" grpId="0"/>
      <p:bldP spid="19"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24" grpId="0"/>
      <p:bldP spid="24" grpId="1"/>
      <p:bldP spid="25" grpId="0"/>
      <p:bldP spid="25" grpId="1"/>
      <p:bldP spid="23" grpId="0"/>
      <p:bldP spid="23" grpId="1"/>
      <p:bldP spid="23" grpId="2"/>
      <p:bldP spid="22" grpId="0"/>
      <p:bldP spid="22" grpId="1"/>
      <p:bldP spid="22"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664"/>
          <a:stretch/>
        </p:blipFill>
        <p:spPr>
          <a:xfrm>
            <a:off x="-35169" y="0"/>
            <a:ext cx="9179169" cy="6858000"/>
          </a:xfrm>
          <a:prstGeom prst="rect">
            <a:avLst/>
          </a:prstGeom>
        </p:spPr>
      </p:pic>
      <p:sp>
        <p:nvSpPr>
          <p:cNvPr id="5" name="Title 1"/>
          <p:cNvSpPr txBox="1">
            <a:spLocks/>
          </p:cNvSpPr>
          <p:nvPr/>
        </p:nvSpPr>
        <p:spPr>
          <a:xfrm>
            <a:off x="314578" y="3587035"/>
            <a:ext cx="69636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only those who are written</a:t>
            </a:r>
          </a:p>
        </p:txBody>
      </p:sp>
      <p:sp>
        <p:nvSpPr>
          <p:cNvPr id="3074" name="Main"/>
          <p:cNvSpPr>
            <a:spLocks noGrp="1" noChangeArrowheads="1"/>
          </p:cNvSpPr>
          <p:nvPr>
            <p:ph type="title"/>
          </p:nvPr>
        </p:nvSpPr>
        <p:spPr>
          <a:xfrm>
            <a:off x="374754" y="1428880"/>
            <a:ext cx="8327036" cy="38476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But there shall by no means    enter it anything that defiles, or causes an abomination or a lie, but only those who are written in the Lamb's Book of Life.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Revelation 21:27 </a:t>
            </a:r>
          </a:p>
        </p:txBody>
      </p:sp>
      <p:sp>
        <p:nvSpPr>
          <p:cNvPr id="7" name="Rectangle 6"/>
          <p:cNvSpPr>
            <a:spLocks noChangeArrowheads="1"/>
          </p:cNvSpPr>
          <p:nvPr/>
        </p:nvSpPr>
        <p:spPr bwMode="auto">
          <a:xfrm>
            <a:off x="6899030" y="354403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p:cNvSpPr>
            <a:spLocks noChangeArrowheads="1"/>
          </p:cNvSpPr>
          <p:nvPr/>
        </p:nvSpPr>
        <p:spPr bwMode="auto">
          <a:xfrm>
            <a:off x="226401" y="4240091"/>
            <a:ext cx="504678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Lamb's Book of Life</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9" name="Rectangle 2"/>
          <p:cNvSpPr txBox="1">
            <a:spLocks noChangeArrowheads="1"/>
          </p:cNvSpPr>
          <p:nvPr/>
        </p:nvSpPr>
        <p:spPr bwMode="auto">
          <a:xfrm>
            <a:off x="6390671" y="2961443"/>
            <a:ext cx="1321431"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a lie</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803508" y="2289414"/>
            <a:ext cx="179515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defiles</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2722660" y="2964713"/>
            <a:ext cx="321633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abomination</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2" name="Rectangle 2">
            <a:extLst>
              <a:ext uri="{FF2B5EF4-FFF2-40B4-BE49-F238E27FC236}">
                <a16:creationId xmlns:a16="http://schemas.microsoft.com/office/drawing/2014/main" id="{DFA3B131-73B5-1C3B-68F5-3F1706BA70F1}"/>
              </a:ext>
            </a:extLst>
          </p:cNvPr>
          <p:cNvSpPr txBox="1">
            <a:spLocks noChangeArrowheads="1"/>
          </p:cNvSpPr>
          <p:nvPr/>
        </p:nvSpPr>
        <p:spPr bwMode="auto">
          <a:xfrm>
            <a:off x="363415" y="3640060"/>
            <a:ext cx="6881446" cy="76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only those who are written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itle 1">
            <a:extLst>
              <a:ext uri="{FF2B5EF4-FFF2-40B4-BE49-F238E27FC236}">
                <a16:creationId xmlns:a16="http://schemas.microsoft.com/office/drawing/2014/main" id="{D6996FB9-524D-44DA-9E40-AA9D9DC7937E}"/>
              </a:ext>
            </a:extLst>
          </p:cNvPr>
          <p:cNvSpPr txBox="1">
            <a:spLocks/>
          </p:cNvSpPr>
          <p:nvPr/>
        </p:nvSpPr>
        <p:spPr>
          <a:xfrm>
            <a:off x="3811713" y="3441842"/>
            <a:ext cx="1479479" cy="1294544"/>
          </a:xfrm>
          <a:prstGeom prst="rect">
            <a:avLst/>
          </a:prstGeom>
        </p:spPr>
        <p:txBody>
          <a:bodyPr vert="horz" lIns="91440" tIns="45720" rIns="91440" bIns="45720" rtlCol="0" anchor="ctr">
            <a:prstTxWarp prst="textStop">
              <a:avLst>
                <a:gd name="adj" fmla="val 15685"/>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X</a:t>
            </a:r>
          </a:p>
        </p:txBody>
      </p:sp>
      <p:sp>
        <p:nvSpPr>
          <p:cNvPr id="10" name="FinalRED" hidden="1"/>
          <p:cNvSpPr txBox="1">
            <a:spLocks noChangeArrowheads="1"/>
          </p:cNvSpPr>
          <p:nvPr/>
        </p:nvSpPr>
        <p:spPr bwMode="auto">
          <a:xfrm>
            <a:off x="2954163" y="2897436"/>
            <a:ext cx="3314435" cy="223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 lie</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defiles</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abomination</a:t>
            </a:r>
          </a:p>
        </p:txBody>
      </p:sp>
    </p:spTree>
    <p:extLst>
      <p:ext uri="{BB962C8B-B14F-4D97-AF65-F5344CB8AC3E}">
        <p14:creationId xmlns:p14="http://schemas.microsoft.com/office/powerpoint/2010/main" val="1204644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500"/>
                            </p:stCondLst>
                            <p:childTnLst>
                              <p:par>
                                <p:cTn id="22" presetID="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7" fill="hold">
                            <p:stCondLst>
                              <p:cond delay="1000"/>
                            </p:stCondLst>
                            <p:childTnLst>
                              <p:par>
                                <p:cTn id="28" presetID="0" presetClass="entr" presetSubtype="0" fill="hold" grpId="0" nodeType="after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stCondLst>
                                            <p:cond delay="0"/>
                                          </p:stCondLst>
                                        </p:cTn>
                                        <p:tgtEl>
                                          <p:spTgt spid="8"/>
                                        </p:tgtEl>
                                      </p:cBhvr>
                                    </p:animEffect>
                                    <p:anim to="" calcmode="lin" valueType="num">
                                      <p:cBhvr>
                                        <p:cTn id="3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3" fill="hold">
                            <p:stCondLst>
                              <p:cond delay="225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childTnLst>
                                </p:cTn>
                              </p:par>
                              <p:par>
                                <p:cTn id="48" presetID="42" presetClass="path" presetSubtype="0" accel="50000" decel="50000" fill="hold" grpId="0" nodeType="withEffect">
                                  <p:stCondLst>
                                    <p:cond delay="0"/>
                                  </p:stCondLst>
                                  <p:childTnLst>
                                    <p:animMotion origin="layout" path="M -5.55556E-7 -4.44444E-6 L -0.26649 -4.44444E-6 " pathEditMode="relative" rAng="0" ptsTypes="AA">
                                      <p:cBhvr>
                                        <p:cTn id="49" dur="2000" fill="hold"/>
                                        <p:tgtEl>
                                          <p:spTgt spid="9"/>
                                        </p:tgtEl>
                                        <p:attrNameLst>
                                          <p:attrName>ppt_x</p:attrName>
                                          <p:attrName>ppt_y</p:attrName>
                                        </p:attrNameLst>
                                      </p:cBhvr>
                                      <p:rCtr x="-13333" y="0"/>
                                    </p:animMotion>
                                  </p:childTnLst>
                                </p:cTn>
                              </p:par>
                              <p:par>
                                <p:cTn id="50" presetID="42" presetClass="path" presetSubtype="0" accel="50000" decel="50000" fill="hold" grpId="0" nodeType="withEffect">
                                  <p:stCondLst>
                                    <p:cond delay="0"/>
                                  </p:stCondLst>
                                  <p:childTnLst>
                                    <p:animMotion origin="layout" path="M -2.5E-6 2.22222E-6 L -0.22812 0.19514 " pathEditMode="relative" rAng="0" ptsTypes="AA">
                                      <p:cBhvr>
                                        <p:cTn id="51" dur="2000" fill="hold"/>
                                        <p:tgtEl>
                                          <p:spTgt spid="11"/>
                                        </p:tgtEl>
                                        <p:attrNameLst>
                                          <p:attrName>ppt_x</p:attrName>
                                          <p:attrName>ppt_y</p:attrName>
                                        </p:attrNameLst>
                                      </p:cBhvr>
                                      <p:rCtr x="-11406" y="9745"/>
                                    </p:animMotion>
                                  </p:childTnLst>
                                </p:cTn>
                              </p:par>
                              <p:par>
                                <p:cTn id="52" presetID="42" presetClass="path" presetSubtype="0" accel="50000" decel="50000" fill="hold" grpId="0" nodeType="withEffect">
                                  <p:stCondLst>
                                    <p:cond delay="0"/>
                                  </p:stCondLst>
                                  <p:childTnLst>
                                    <p:animMotion origin="layout" path="M -1.11111E-6 1.11111E-6 L 0.03108 0.19444 " pathEditMode="relative" rAng="0" ptsTypes="AA">
                                      <p:cBhvr>
                                        <p:cTn id="53" dur="2000" fill="hold"/>
                                        <p:tgtEl>
                                          <p:spTgt spid="12"/>
                                        </p:tgtEl>
                                        <p:attrNameLst>
                                          <p:attrName>ppt_x</p:attrName>
                                          <p:attrName>ppt_y</p:attrName>
                                        </p:attrNameLst>
                                      </p:cBhvr>
                                      <p:rCtr x="1545" y="9722"/>
                                    </p:animMotion>
                                  </p:childTnLst>
                                </p:cTn>
                              </p:par>
                              <p:par>
                                <p:cTn id="54" presetID="42" presetClass="path" presetSubtype="0" accel="50000" decel="50000" fill="hold" grpId="3" nodeType="withEffect">
                                  <p:stCondLst>
                                    <p:cond delay="0"/>
                                  </p:stCondLst>
                                  <p:iterate type="lt">
                                    <p:tmPct val="0"/>
                                  </p:iterate>
                                  <p:childTnLst>
                                    <p:animMotion origin="layout" path="M -4.44444E-6 -3.7037E-6 L 0.19792 0.10787 " pathEditMode="relative" rAng="0" ptsTypes="AA">
                                      <p:cBhvr>
                                        <p:cTn id="55" dur="2000" fill="hold"/>
                                        <p:tgtEl>
                                          <p:spTgt spid="8"/>
                                        </p:tgtEl>
                                        <p:attrNameLst>
                                          <p:attrName>ppt_x</p:attrName>
                                          <p:attrName>ppt_y</p:attrName>
                                        </p:attrNameLst>
                                      </p:cBhvr>
                                      <p:rCtr x="9896" y="5394"/>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dissolve">
                                      <p:cBhvr>
                                        <p:cTn id="72" dur="500">
                                          <p:stCondLst>
                                            <p:cond delay="0"/>
                                          </p:stCondLst>
                                        </p:cTn>
                                        <p:tgtEl>
                                          <p:spTgt spid="13"/>
                                        </p:tgtEl>
                                      </p:cBhvr>
                                    </p:animEffect>
                                    <p:anim to="" calcmode="lin" valueType="num">
                                      <p:cBhvr>
                                        <p:cTn id="7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75" presetID="50" presetClass="exit" presetSubtype="0" accel="100000" fill="hold" grpId="2" nodeType="withEffect">
                                  <p:stCondLst>
                                    <p:cond delay="500"/>
                                  </p:stCondLst>
                                  <p:iterate type="lt">
                                    <p:tmPct val="0"/>
                                  </p:iterate>
                                  <p:childTnLst>
                                    <p:anim calcmode="lin" valueType="num">
                                      <p:cBhvr>
                                        <p:cTn id="76" dur="1000"/>
                                        <p:tgtEl>
                                          <p:spTgt spid="8"/>
                                        </p:tgtEl>
                                        <p:attrNameLst>
                                          <p:attrName>ppt_w</p:attrName>
                                        </p:attrNameLst>
                                      </p:cBhvr>
                                      <p:tavLst>
                                        <p:tav tm="0">
                                          <p:val>
                                            <p:strVal val="ppt_w"/>
                                          </p:val>
                                        </p:tav>
                                        <p:tav tm="100000">
                                          <p:val>
                                            <p:strVal val="ppt_w+.3"/>
                                          </p:val>
                                        </p:tav>
                                      </p:tavLst>
                                    </p:anim>
                                    <p:anim calcmode="lin" valueType="num">
                                      <p:cBhvr>
                                        <p:cTn id="77" dur="1000"/>
                                        <p:tgtEl>
                                          <p:spTgt spid="8"/>
                                        </p:tgtEl>
                                        <p:attrNameLst>
                                          <p:attrName>ppt_h</p:attrName>
                                        </p:attrNameLst>
                                      </p:cBhvr>
                                      <p:tavLst>
                                        <p:tav tm="0">
                                          <p:val>
                                            <p:strVal val="ppt_h"/>
                                          </p:val>
                                        </p:tav>
                                        <p:tav tm="100000">
                                          <p:val>
                                            <p:strVal val="ppt_h"/>
                                          </p:val>
                                        </p:tav>
                                      </p:tavLst>
                                    </p:anim>
                                    <p:animEffect transition="out" filter="fade">
                                      <p:cBhvr>
                                        <p:cTn id="78" dur="1000"/>
                                        <p:tgtEl>
                                          <p:spTgt spid="8"/>
                                        </p:tgtEl>
                                      </p:cBhvr>
                                    </p:animEffect>
                                    <p:set>
                                      <p:cBhvr>
                                        <p:cTn id="7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7" grpId="0"/>
      <p:bldP spid="7" grpId="1"/>
      <p:bldP spid="8" grpId="0"/>
      <p:bldP spid="8" grpId="1"/>
      <p:bldP spid="8" grpId="2"/>
      <p:bldP spid="8" grpId="3"/>
      <p:bldP spid="9" grpId="0"/>
      <p:bldP spid="9" grpId="1"/>
      <p:bldP spid="11" grpId="0"/>
      <p:bldP spid="11" grpId="1"/>
      <p:bldP spid="12" grpId="0"/>
      <p:bldP spid="12" grpId="1"/>
      <p:bldP spid="2" grpId="0"/>
      <p:bldP spid="2" grpId="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841" r="9058"/>
          <a:stretch/>
        </p:blipFill>
        <p:spPr>
          <a:xfrm>
            <a:off x="0" y="0"/>
            <a:ext cx="9144000" cy="6858000"/>
          </a:xfrm>
          <a:prstGeom prst="rect">
            <a:avLst/>
          </a:prstGeom>
        </p:spPr>
      </p:pic>
      <p:sp>
        <p:nvSpPr>
          <p:cNvPr id="5" name="Title 1"/>
          <p:cNvSpPr txBox="1">
            <a:spLocks/>
          </p:cNvSpPr>
          <p:nvPr/>
        </p:nvSpPr>
        <p:spPr>
          <a:xfrm>
            <a:off x="4160519" y="4131794"/>
            <a:ext cx="3483975" cy="718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righteous</a:t>
            </a:r>
          </a:p>
        </p:txBody>
      </p:sp>
      <p:sp>
        <p:nvSpPr>
          <p:cNvPr id="4" name="Title 1"/>
          <p:cNvSpPr txBox="1">
            <a:spLocks/>
          </p:cNvSpPr>
          <p:nvPr/>
        </p:nvSpPr>
        <p:spPr>
          <a:xfrm>
            <a:off x="724093" y="3357411"/>
            <a:ext cx="464202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book of the living</a:t>
            </a:r>
          </a:p>
        </p:txBody>
      </p:sp>
      <p:sp>
        <p:nvSpPr>
          <p:cNvPr id="3074" name="Main"/>
          <p:cNvSpPr>
            <a:spLocks noGrp="1" noChangeArrowheads="1"/>
          </p:cNvSpPr>
          <p:nvPr>
            <p:ph type="title"/>
          </p:nvPr>
        </p:nvSpPr>
        <p:spPr>
          <a:xfrm>
            <a:off x="707982" y="2749921"/>
            <a:ext cx="7523018"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Let them be blotted out of the book of the living, And not be written with the righteous.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Psalms 69:28</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9" name="in">
            <a:extLst>
              <a:ext uri="{FF2B5EF4-FFF2-40B4-BE49-F238E27FC236}">
                <a16:creationId xmlns:a16="http://schemas.microsoft.com/office/drawing/2014/main" id="{8E16A648-E6D2-417E-BAFF-8766E3CF828C}"/>
              </a:ext>
            </a:extLst>
          </p:cNvPr>
          <p:cNvSpPr txBox="1">
            <a:spLocks noChangeArrowheads="1"/>
          </p:cNvSpPr>
          <p:nvPr/>
        </p:nvSpPr>
        <p:spPr bwMode="auto">
          <a:xfrm>
            <a:off x="4178071" y="3403542"/>
            <a:ext cx="811821"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in</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ighteous">
            <a:extLst>
              <a:ext uri="{FF2B5EF4-FFF2-40B4-BE49-F238E27FC236}">
                <a16:creationId xmlns:a16="http://schemas.microsoft.com/office/drawing/2014/main" id="{A36E0A27-4B15-495A-9BBA-06F4E3112A5E}"/>
              </a:ext>
            </a:extLst>
          </p:cNvPr>
          <p:cNvSpPr txBox="1">
            <a:spLocks noChangeArrowheads="1"/>
          </p:cNvSpPr>
          <p:nvPr/>
        </p:nvSpPr>
        <p:spPr bwMode="auto">
          <a:xfrm>
            <a:off x="5078185" y="4077437"/>
            <a:ext cx="25589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righteous</a:t>
            </a:r>
            <a:endParaRPr lang="en-US" altLang="en-US"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8" name="written">
            <a:extLst>
              <a:ext uri="{FF2B5EF4-FFF2-40B4-BE49-F238E27FC236}">
                <a16:creationId xmlns:a16="http://schemas.microsoft.com/office/drawing/2014/main" id="{190D0766-84A3-4832-9F8D-81C188F71668}"/>
              </a:ext>
            </a:extLst>
          </p:cNvPr>
          <p:cNvSpPr txBox="1">
            <a:spLocks noChangeArrowheads="1"/>
          </p:cNvSpPr>
          <p:nvPr/>
        </p:nvSpPr>
        <p:spPr bwMode="auto">
          <a:xfrm>
            <a:off x="1140960" y="4077437"/>
            <a:ext cx="21017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written</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the">
            <a:extLst>
              <a:ext uri="{FF2B5EF4-FFF2-40B4-BE49-F238E27FC236}">
                <a16:creationId xmlns:a16="http://schemas.microsoft.com/office/drawing/2014/main" id="{B5817665-0425-4A52-81A7-CF4F8B3061B1}"/>
              </a:ext>
            </a:extLst>
          </p:cNvPr>
          <p:cNvSpPr txBox="1">
            <a:spLocks noChangeArrowheads="1"/>
          </p:cNvSpPr>
          <p:nvPr/>
        </p:nvSpPr>
        <p:spPr bwMode="auto">
          <a:xfrm>
            <a:off x="4245768" y="4077778"/>
            <a:ext cx="99143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the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1" name="living">
            <a:extLst>
              <a:ext uri="{FF2B5EF4-FFF2-40B4-BE49-F238E27FC236}">
                <a16:creationId xmlns:a16="http://schemas.microsoft.com/office/drawing/2014/main" id="{E222D771-AEFC-41AA-9977-D7EF47B99F8A}"/>
              </a:ext>
            </a:extLst>
          </p:cNvPr>
          <p:cNvSpPr txBox="1">
            <a:spLocks noChangeArrowheads="1"/>
          </p:cNvSpPr>
          <p:nvPr/>
        </p:nvSpPr>
        <p:spPr bwMode="auto">
          <a:xfrm>
            <a:off x="3676310" y="3405584"/>
            <a:ext cx="154660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living</a:t>
            </a:r>
            <a:endParaRPr lang="en-US" altLang="en-US"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2" name="book">
            <a:extLst>
              <a:ext uri="{FF2B5EF4-FFF2-40B4-BE49-F238E27FC236}">
                <a16:creationId xmlns:a16="http://schemas.microsoft.com/office/drawing/2014/main" id="{FE816F21-C90A-44E5-B362-63D76F135649}"/>
              </a:ext>
            </a:extLst>
          </p:cNvPr>
          <p:cNvSpPr txBox="1">
            <a:spLocks noChangeArrowheads="1"/>
          </p:cNvSpPr>
          <p:nvPr/>
        </p:nvSpPr>
        <p:spPr bwMode="auto">
          <a:xfrm>
            <a:off x="846915" y="3403884"/>
            <a:ext cx="1539097" cy="77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book</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FC6F1E8-90B5-BA0F-6955-47F970158D44}"/>
              </a:ext>
            </a:extLst>
          </p:cNvPr>
          <p:cNvSpPr txBox="1">
            <a:spLocks noChangeArrowheads="1"/>
          </p:cNvSpPr>
          <p:nvPr/>
        </p:nvSpPr>
        <p:spPr bwMode="auto">
          <a:xfrm>
            <a:off x="690827" y="3421010"/>
            <a:ext cx="4715838" cy="74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book of the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94EEEC3-BDE6-0E0B-638F-DD1ECEDAE03D}"/>
              </a:ext>
            </a:extLst>
          </p:cNvPr>
          <p:cNvSpPr txBox="1">
            <a:spLocks noChangeArrowheads="1"/>
          </p:cNvSpPr>
          <p:nvPr/>
        </p:nvSpPr>
        <p:spPr bwMode="auto">
          <a:xfrm>
            <a:off x="4139381" y="4088829"/>
            <a:ext cx="35354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righteous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EE2E0F0-619B-8F5A-6DE9-4481CDFC215A}"/>
              </a:ext>
            </a:extLst>
          </p:cNvPr>
          <p:cNvSpPr txBox="1">
            <a:spLocks noChangeArrowheads="1"/>
          </p:cNvSpPr>
          <p:nvPr/>
        </p:nvSpPr>
        <p:spPr bwMode="auto">
          <a:xfrm>
            <a:off x="1260483" y="1691013"/>
            <a:ext cx="2397117" cy="225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UpPour">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w="3175" cmpd="sng">
                  <a:solidFill>
                    <a:srgbClr val="FFFF00"/>
                  </a:solidFill>
                  <a:prstDash val="solid"/>
                  <a:miter lim="800000"/>
                </a:ln>
                <a:solidFill>
                  <a:schemeClr val="tx1"/>
                </a:solidFill>
                <a:effectLst>
                  <a:glow rad="50800">
                    <a:srgbClr val="FF0000"/>
                  </a:glow>
                  <a:outerShdw blurRad="50800" algn="tl" rotWithShape="0">
                    <a:srgbClr val="000000"/>
                  </a:outerShdw>
                </a:effectLst>
                <a:uLnTx/>
                <a:uFillTx/>
                <a:latin typeface="Calibri" panose="020F0502020204030204" pitchFamily="34" charset="0"/>
                <a:ea typeface="+mj-ea"/>
                <a:cs typeface="+mj-cs"/>
              </a:rPr>
              <a:t>unrighteous</a:t>
            </a:r>
            <a:endParaRPr kumimoji="0" lang="en-US" altLang="en-US" sz="1400" b="1" i="1" u="none" strike="noStrike" kern="0" cap="none" spc="0" normalizeH="0" baseline="0" noProof="0" dirty="0">
              <a:ln w="3175" cmpd="sng">
                <a:solidFill>
                  <a:srgbClr val="FFFF00"/>
                </a:solidFill>
                <a:prstDash val="solid"/>
                <a:miter lim="800000"/>
              </a:ln>
              <a:solidFill>
                <a:schemeClr val="tx1"/>
              </a:solidFill>
              <a:effectLst>
                <a:glow rad="50800">
                  <a:srgbClr val="FF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F53DD1B-85C3-FAA9-BBFE-67BA681F645F}"/>
              </a:ext>
            </a:extLst>
          </p:cNvPr>
          <p:cNvSpPr txBox="1">
            <a:spLocks noChangeArrowheads="1"/>
          </p:cNvSpPr>
          <p:nvPr/>
        </p:nvSpPr>
        <p:spPr bwMode="auto">
          <a:xfrm>
            <a:off x="1575723" y="2727668"/>
            <a:ext cx="16559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00"/>
                  </a:solidFill>
                  <a:prstDash val="solid"/>
                  <a:miter lim="800000"/>
                </a:ln>
                <a:solidFill>
                  <a:schemeClr val="tx1"/>
                </a:solidFill>
                <a:effectLst>
                  <a:glow rad="50800">
                    <a:srgbClr val="FF0000"/>
                  </a:glow>
                  <a:outerShdw blurRad="50800" algn="tl" rotWithShape="0">
                    <a:srgbClr val="000000"/>
                  </a:outerShdw>
                </a:effectLst>
                <a:uLnTx/>
                <a:uFillTx/>
                <a:latin typeface="Calibri" panose="020F0502020204030204" pitchFamily="34" charset="0"/>
                <a:ea typeface="+mj-ea"/>
                <a:cs typeface="+mj-cs"/>
              </a:rPr>
              <a:t>them</a:t>
            </a:r>
            <a:endParaRPr kumimoji="0" lang="en-US" altLang="en-US" sz="4400" b="1" i="1" u="none" strike="noStrike" kern="0" cap="none" spc="0" normalizeH="0" baseline="0" noProof="0" dirty="0">
              <a:ln w="3175" cmpd="sng">
                <a:solidFill>
                  <a:srgbClr val="FFFF00"/>
                </a:solidFill>
                <a:prstDash val="solid"/>
                <a:miter lim="800000"/>
              </a:ln>
              <a:solidFill>
                <a:schemeClr val="tx1"/>
              </a:solidFill>
              <a:effectLst>
                <a:glow rad="50800">
                  <a:srgbClr val="FF0000"/>
                </a:glow>
                <a:outerShdw blurRad="50800" algn="tl" rotWithShape="0">
                  <a:srgbClr val="000000"/>
                </a:outerShdw>
              </a:effectLst>
              <a:uLnTx/>
              <a:uFillTx/>
              <a:latin typeface="Calibri" panose="020F0502020204030204" pitchFamily="34" charset="0"/>
              <a:ea typeface="+mj-ea"/>
              <a:cs typeface="+mj-cs"/>
            </a:endParaRPr>
          </a:p>
        </p:txBody>
      </p:sp>
      <p:sp>
        <p:nvSpPr>
          <p:cNvPr id="16" name="Title 1">
            <a:extLst>
              <a:ext uri="{FF2B5EF4-FFF2-40B4-BE49-F238E27FC236}">
                <a16:creationId xmlns:a16="http://schemas.microsoft.com/office/drawing/2014/main" id="{61420EE1-E7F3-77B3-15D6-48459DBD7856}"/>
              </a:ext>
            </a:extLst>
          </p:cNvPr>
          <p:cNvSpPr txBox="1">
            <a:spLocks/>
          </p:cNvSpPr>
          <p:nvPr/>
        </p:nvSpPr>
        <p:spPr>
          <a:xfrm>
            <a:off x="2204581" y="2379944"/>
            <a:ext cx="518775" cy="452485"/>
          </a:xfrm>
          <a:prstGeom prst="rect">
            <a:avLst/>
          </a:prstGeom>
        </p:spPr>
        <p:txBody>
          <a:bodyPr vert="horz" lIns="91440" tIns="45720" rIns="91440" bIns="45720" rtlCol="0" anchor="ctr">
            <a:prstTxWarp prst="textStop">
              <a:avLst>
                <a:gd name="adj" fmla="val 15685"/>
              </a:avLst>
            </a:prstTxWarp>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effectLst>
                  <a:glow rad="63500">
                    <a:srgbClr val="FF0000"/>
                  </a:glow>
                  <a:outerShdw blurRad="50800" algn="tl" rotWithShape="0">
                    <a:srgbClr val="000000"/>
                  </a:outerShdw>
                </a:effectLst>
                <a:uLnTx/>
                <a:uFillTx/>
                <a:latin typeface="Calibri" panose="020F0502020204030204" pitchFamily="34" charset="0"/>
                <a:ea typeface="+mj-ea"/>
                <a:cs typeface="+mj-cs"/>
              </a:rPr>
              <a:t>X</a:t>
            </a:r>
          </a:p>
        </p:txBody>
      </p:sp>
      <p:sp>
        <p:nvSpPr>
          <p:cNvPr id="17" name="Rectangle 9">
            <a:extLst>
              <a:ext uri="{FF2B5EF4-FFF2-40B4-BE49-F238E27FC236}">
                <a16:creationId xmlns:a16="http://schemas.microsoft.com/office/drawing/2014/main" id="{AFC5A4C3-BE89-1257-26D6-0C8B5678BB6A}"/>
              </a:ext>
            </a:extLst>
          </p:cNvPr>
          <p:cNvSpPr>
            <a:spLocks noChangeArrowheads="1"/>
          </p:cNvSpPr>
          <p:nvPr/>
        </p:nvSpPr>
        <p:spPr bwMode="auto">
          <a:xfrm>
            <a:off x="1039660" y="4103109"/>
            <a:ext cx="3494762" cy="72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written with</a:t>
            </a:r>
            <a:endParaRPr kumimoji="0" lang="en-US" sz="44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TextRED" hidden="1">
            <a:extLst>
              <a:ext uri="{FF2B5EF4-FFF2-40B4-BE49-F238E27FC236}">
                <a16:creationId xmlns:a16="http://schemas.microsoft.com/office/drawing/2014/main" id="{7260FA38-B4DD-41B9-BE7D-7E492556A9D3}"/>
              </a:ext>
            </a:extLst>
          </p:cNvPr>
          <p:cNvSpPr txBox="1">
            <a:spLocks noChangeArrowheads="1"/>
          </p:cNvSpPr>
          <p:nvPr/>
        </p:nvSpPr>
        <p:spPr bwMode="auto">
          <a:xfrm>
            <a:off x="244929" y="4661294"/>
            <a:ext cx="863781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 written in the living book </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2301639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ppt_h/2"/>
                                          </p:val>
                                        </p:tav>
                                        <p:tav tm="100000">
                                          <p:val>
                                            <p:strVal val="#ppt_y"/>
                                          </p:val>
                                        </p:tav>
                                      </p:tavLst>
                                    </p:anim>
                                    <p:anim calcmode="lin" valueType="num">
                                      <p:cBhvr>
                                        <p:cTn id="14" dur="500" fill="hold"/>
                                        <p:tgtEl>
                                          <p:spTgt spid="15"/>
                                        </p:tgtEl>
                                        <p:attrNameLst>
                                          <p:attrName>ppt_w</p:attrName>
                                        </p:attrNameLst>
                                      </p:cBhvr>
                                      <p:tavLst>
                                        <p:tav tm="0">
                                          <p:val>
                                            <p:strVal val="#ppt_w"/>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childTnLst>
                                </p:cTn>
                              </p:par>
                              <p:par>
                                <p:cTn id="16" presetID="42" presetClass="entr" presetSubtype="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7" presetClass="entr" presetSubtype="10" fill="hold" grpId="2" nodeType="withEffect">
                                  <p:stCondLst>
                                    <p:cond delay="25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childTnLst>
                                </p:cTn>
                              </p:par>
                              <p:par>
                                <p:cTn id="25" presetID="0" presetClass="entr" presetSubtype="0" fill="hold" grpId="0"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stCondLst>
                                            <p:cond delay="0"/>
                                          </p:stCondLst>
                                        </p:cTn>
                                        <p:tgtEl>
                                          <p:spTgt spid="16"/>
                                        </p:tgtEl>
                                      </p:cBhvr>
                                    </p:animEffect>
                                    <p:anim to="" calcmode="lin" valueType="num">
                                      <p:cBhvr>
                                        <p:cTn id="2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8" presetClass="emph" presetSubtype="0" fill="hold" grpId="1" nodeType="withEffect">
                                  <p:stCondLst>
                                    <p:cond delay="0"/>
                                  </p:stCondLst>
                                  <p:childTnLst>
                                    <p:set>
                                      <p:cBhvr override="childStyle">
                                        <p:cTn id="36" dur="500" fill="hold"/>
                                        <p:tgtEl>
                                          <p:spTgt spid="4"/>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xit" presetSubtype="32" fill="hold" grpId="1" nodeType="with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par>
                                <p:cTn id="58" presetID="18" presetClass="emph" presetSubtype="0" fill="hold" grpId="1" nodeType="withEffect">
                                  <p:stCondLst>
                                    <p:cond delay="0"/>
                                  </p:stCondLst>
                                  <p:childTnLst>
                                    <p:set>
                                      <p:cBhvr override="childStyle">
                                        <p:cTn id="59" dur="500" fill="hold"/>
                                        <p:tgtEl>
                                          <p:spTgt spid="5"/>
                                        </p:tgtEl>
                                        <p:attrNameLst>
                                          <p:attrName>style.textDecorationUnderline</p:attrName>
                                        </p:attrNameLst>
                                      </p:cBhvr>
                                      <p:to>
                                        <p:strVal val="true"/>
                                      </p:to>
                                    </p:set>
                                  </p:childTnLst>
                                </p:cTn>
                              </p:par>
                              <p:par>
                                <p:cTn id="60" presetID="0" presetClass="entr" presetSubtype="0" fill="hold" grpId="0" nodeType="withEffect">
                                  <p:stCondLst>
                                    <p:cond delay="250"/>
                                  </p:stCondLst>
                                  <p:iterate type="lt">
                                    <p:tmPct val="10000"/>
                                  </p:iterate>
                                  <p:childTnLst>
                                    <p:set>
                                      <p:cBhvr>
                                        <p:cTn id="61" dur="1" fill="hold">
                                          <p:stCondLst>
                                            <p:cond delay="0"/>
                                          </p:stCondLst>
                                        </p:cTn>
                                        <p:tgtEl>
                                          <p:spTgt spid="17"/>
                                        </p:tgtEl>
                                        <p:attrNameLst>
                                          <p:attrName>style.visibility</p:attrName>
                                        </p:attrNameLst>
                                      </p:cBhvr>
                                      <p:to>
                                        <p:strVal val="visible"/>
                                      </p:to>
                                    </p:set>
                                    <p:animEffect transition="in" filter="dissolve">
                                      <p:cBhvr>
                                        <p:cTn id="62" dur="500">
                                          <p:stCondLst>
                                            <p:cond delay="0"/>
                                          </p:stCondLst>
                                        </p:cTn>
                                        <p:tgtEl>
                                          <p:spTgt spid="17"/>
                                        </p:tgtEl>
                                      </p:cBhvr>
                                    </p:animEffect>
                                    <p:anim to="" calcmode="lin" valueType="num">
                                      <p:cBhvr>
                                        <p:cTn id="63"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65" fill="hold">
                            <p:stCondLst>
                              <p:cond delay="1250"/>
                            </p:stCondLst>
                            <p:childTnLst>
                              <p:par>
                                <p:cTn id="66" presetID="26" presetClass="emph" presetSubtype="0" fill="hold" grpId="1" nodeType="afterEffect">
                                  <p:stCondLst>
                                    <p:cond delay="0"/>
                                  </p:stCondLst>
                                  <p:iterate type="lt">
                                    <p:tmPct val="0"/>
                                  </p:iterate>
                                  <p:childTnLst>
                                    <p:animEffect transition="out" filter="fade">
                                      <p:cBhvr>
                                        <p:cTn id="67" dur="500" tmFilter="0, 0; .2, .5; .8, .5; 1, 0"/>
                                        <p:tgtEl>
                                          <p:spTgt spid="17"/>
                                        </p:tgtEl>
                                      </p:cBhvr>
                                    </p:animEffect>
                                    <p:animScale>
                                      <p:cBhvr>
                                        <p:cTn id="68" dur="250" autoRev="1" fill="hold"/>
                                        <p:tgtEl>
                                          <p:spTgt spid="17"/>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250"/>
                                        <p:tgtEl>
                                          <p:spTgt spid="7"/>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250"/>
                                        <p:tgtEl>
                                          <p:spTgt spid="8"/>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250"/>
                                        <p:tgtEl>
                                          <p:spTgt spid="9"/>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250"/>
                                        <p:tgtEl>
                                          <p:spTgt spid="10"/>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250"/>
                                        <p:tgtEl>
                                          <p:spTgt spid="11"/>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250"/>
                                        <p:tgtEl>
                                          <p:spTgt spid="12"/>
                                        </p:tgtEl>
                                      </p:cBhvr>
                                    </p:animEffect>
                                  </p:childTnLst>
                                </p:cTn>
                              </p:par>
                              <p:par>
                                <p:cTn id="89" presetID="42" presetClass="path" presetSubtype="0" accel="50000" decel="50000" fill="hold" grpId="0" nodeType="withEffect">
                                  <p:stCondLst>
                                    <p:cond delay="0"/>
                                  </p:stCondLst>
                                  <p:childTnLst>
                                    <p:animMotion origin="layout" path="M -2.5E-6 4.07407E-6 L -0.52274 0.08541 " pathEditMode="relative" rAng="0" ptsTypes="AA">
                                      <p:cBhvr>
                                        <p:cTn id="90" dur="2000" fill="hold"/>
                                        <p:tgtEl>
                                          <p:spTgt spid="7"/>
                                        </p:tgtEl>
                                        <p:attrNameLst>
                                          <p:attrName>ppt_x</p:attrName>
                                          <p:attrName>ppt_y</p:attrName>
                                        </p:attrNameLst>
                                      </p:cBhvr>
                                      <p:rCtr x="-26146" y="4259"/>
                                    </p:animMotion>
                                  </p:childTnLst>
                                </p:cTn>
                              </p:par>
                              <p:par>
                                <p:cTn id="91" presetID="42" presetClass="path" presetSubtype="0" accel="50000" decel="50000" fill="hold" grpId="0" nodeType="withEffect">
                                  <p:stCondLst>
                                    <p:cond delay="0"/>
                                  </p:stCondLst>
                                  <p:childTnLst>
                                    <p:animMotion origin="layout" path="M 3.05556E-6 4.07407E-6 L 0.16076 0.08541 " pathEditMode="relative" rAng="0" ptsTypes="AA">
                                      <p:cBhvr>
                                        <p:cTn id="92" dur="2000" fill="hold"/>
                                        <p:tgtEl>
                                          <p:spTgt spid="8"/>
                                        </p:tgtEl>
                                        <p:attrNameLst>
                                          <p:attrName>ppt_x</p:attrName>
                                          <p:attrName>ppt_y</p:attrName>
                                        </p:attrNameLst>
                                      </p:cBhvr>
                                      <p:rCtr x="8038" y="4259"/>
                                    </p:animMotion>
                                  </p:childTnLst>
                                </p:cTn>
                              </p:par>
                              <p:par>
                                <p:cTn id="93" presetID="42" presetClass="path" presetSubtype="0" accel="50000" decel="50000" fill="hold" grpId="0" nodeType="withEffect">
                                  <p:stCondLst>
                                    <p:cond delay="0"/>
                                  </p:stCondLst>
                                  <p:childTnLst>
                                    <p:animMotion origin="layout" path="M 4.72222E-6 2.22222E-6 L 0.03107 0.18356 " pathEditMode="relative" rAng="0" ptsTypes="AA">
                                      <p:cBhvr>
                                        <p:cTn id="94" dur="2000" fill="hold"/>
                                        <p:tgtEl>
                                          <p:spTgt spid="9"/>
                                        </p:tgtEl>
                                        <p:attrNameLst>
                                          <p:attrName>ppt_x</p:attrName>
                                          <p:attrName>ppt_y</p:attrName>
                                        </p:attrNameLst>
                                      </p:cBhvr>
                                      <p:rCtr x="1545" y="9167"/>
                                    </p:animMotion>
                                  </p:childTnLst>
                                </p:cTn>
                              </p:par>
                              <p:par>
                                <p:cTn id="95" presetID="42" presetClass="path" presetSubtype="0" accel="50000" decel="50000" fill="hold" grpId="0" nodeType="withEffect">
                                  <p:stCondLst>
                                    <p:cond delay="0"/>
                                  </p:stCondLst>
                                  <p:childTnLst>
                                    <p:animMotion origin="layout" path="M -2.77778E-6 2.59259E-6 L 0.09445 0.08588 " pathEditMode="relative" rAng="0" ptsTypes="AA">
                                      <p:cBhvr>
                                        <p:cTn id="96" dur="2000" fill="hold"/>
                                        <p:tgtEl>
                                          <p:spTgt spid="10"/>
                                        </p:tgtEl>
                                        <p:attrNameLst>
                                          <p:attrName>ppt_x</p:attrName>
                                          <p:attrName>ppt_y</p:attrName>
                                        </p:attrNameLst>
                                      </p:cBhvr>
                                      <p:rCtr x="4722" y="4282"/>
                                    </p:animMotion>
                                  </p:childTnLst>
                                </p:cTn>
                              </p:par>
                              <p:par>
                                <p:cTn id="97" presetID="42" presetClass="path" presetSubtype="0" accel="50000" decel="50000" fill="hold" grpId="0" nodeType="withEffect">
                                  <p:stCondLst>
                                    <p:cond delay="0"/>
                                  </p:stCondLst>
                                  <p:childTnLst>
                                    <p:animMotion origin="layout" path="M -1.94444E-6 7.40741E-7 L 0.24983 0.18333 " pathEditMode="relative" rAng="0" ptsTypes="AA">
                                      <p:cBhvr>
                                        <p:cTn id="98" dur="2000" fill="hold"/>
                                        <p:tgtEl>
                                          <p:spTgt spid="11"/>
                                        </p:tgtEl>
                                        <p:attrNameLst>
                                          <p:attrName>ppt_x</p:attrName>
                                          <p:attrName>ppt_y</p:attrName>
                                        </p:attrNameLst>
                                      </p:cBhvr>
                                      <p:rCtr x="12483" y="9167"/>
                                    </p:animMotion>
                                  </p:childTnLst>
                                </p:cTn>
                              </p:par>
                              <p:par>
                                <p:cTn id="99" presetID="42" presetClass="path" presetSubtype="0" accel="50000" decel="50000" fill="hold" grpId="0" nodeType="withEffect">
                                  <p:stCondLst>
                                    <p:cond delay="0"/>
                                  </p:stCondLst>
                                  <p:childTnLst>
                                    <p:animMotion origin="layout" path="M 3.88889E-6 7.40741E-7 L 0.70538 0.18333 " pathEditMode="relative" rAng="0" ptsTypes="AA">
                                      <p:cBhvr>
                                        <p:cTn id="100" dur="2000" fill="hold"/>
                                        <p:tgtEl>
                                          <p:spTgt spid="12"/>
                                        </p:tgtEl>
                                        <p:attrNameLst>
                                          <p:attrName>ppt_x</p:attrName>
                                          <p:attrName>ppt_y</p:attrName>
                                        </p:attrNameLst>
                                      </p:cBhvr>
                                      <p:rCtr x="35260" y="9167"/>
                                    </p:animMotion>
                                  </p:childTnLst>
                                </p:cTn>
                              </p:par>
                              <p:par>
                                <p:cTn id="101" presetID="10" presetClass="exit" presetSubtype="0" fill="hold" grpId="1" nodeType="withEffect">
                                  <p:stCondLst>
                                    <p:cond delay="0"/>
                                  </p:stCondLst>
                                  <p:childTnLst>
                                    <p:animEffect transition="out" filter="fade">
                                      <p:cBhvr>
                                        <p:cTn id="102" dur="1250"/>
                                        <p:tgtEl>
                                          <p:spTgt spid="3074"/>
                                        </p:tgtEl>
                                      </p:cBhvr>
                                    </p:animEffect>
                                    <p:set>
                                      <p:cBhvr>
                                        <p:cTn id="103" dur="1" fill="hold">
                                          <p:stCondLst>
                                            <p:cond delay="1249"/>
                                          </p:stCondLst>
                                        </p:cTn>
                                        <p:tgtEl>
                                          <p:spTgt spid="307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5"/>
                                        </p:tgtEl>
                                      </p:cBhvr>
                                    </p:animEffect>
                                    <p:set>
                                      <p:cBhvr>
                                        <p:cTn id="106" dur="1" fill="hold">
                                          <p:stCondLst>
                                            <p:cond delay="499"/>
                                          </p:stCondLst>
                                        </p:cTn>
                                        <p:tgtEl>
                                          <p:spTgt spid="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6" presetClass="exit" presetSubtype="37" fill="hold" grpId="2" nodeType="withEffect">
                                  <p:stCondLst>
                                    <p:cond delay="0"/>
                                  </p:stCondLst>
                                  <p:childTnLst>
                                    <p:animEffect transition="out" filter="barn(outVertical)">
                                      <p:cBhvr>
                                        <p:cTn id="111" dur="500"/>
                                        <p:tgtEl>
                                          <p:spTgt spid="4"/>
                                        </p:tgtEl>
                                      </p:cBhvr>
                                    </p:animEffect>
                                    <p:set>
                                      <p:cBhvr>
                                        <p:cTn id="112" dur="1" fill="hold">
                                          <p:stCondLst>
                                            <p:cond delay="499"/>
                                          </p:stCondLst>
                                        </p:cTn>
                                        <p:tgtEl>
                                          <p:spTgt spid="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
                                        </p:tgtEl>
                                      </p:cBhvr>
                                    </p:animEffect>
                                    <p:set>
                                      <p:cBhvr>
                                        <p:cTn id="115" dur="1" fill="hold">
                                          <p:stCondLst>
                                            <p:cond delay="499"/>
                                          </p:stCondLst>
                                        </p:cTn>
                                        <p:tgtEl>
                                          <p:spTgt spid="3"/>
                                        </p:tgtEl>
                                        <p:attrNameLst>
                                          <p:attrName>style.visibility</p:attrName>
                                        </p:attrNameLst>
                                      </p:cBhvr>
                                      <p:to>
                                        <p:strVal val="hidden"/>
                                      </p:to>
                                    </p:set>
                                  </p:childTnLst>
                                </p:cTn>
                              </p:par>
                              <p:par>
                                <p:cTn id="116" presetID="10" presetClass="exit" presetSubtype="0" fill="hold" grpId="2" nodeType="withEffect">
                                  <p:stCondLst>
                                    <p:cond delay="0"/>
                                  </p:stCondLst>
                                  <p:iterate type="lt">
                                    <p:tmPct val="0"/>
                                  </p:iterate>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childTnLst>
                          </p:cTn>
                        </p:par>
                        <p:par>
                          <p:cTn id="119" fill="hold">
                            <p:stCondLst>
                              <p:cond delay="2000"/>
                            </p:stCondLst>
                            <p:childTnLst>
                              <p:par>
                                <p:cTn id="120" presetID="3" presetClass="emph" presetSubtype="10" fill="hold" grpId="2" nodeType="afterEffect">
                                  <p:stCondLst>
                                    <p:cond delay="0"/>
                                  </p:stCondLst>
                                  <p:childTnLst>
                                    <p:animClr clrSpc="hsl" dir="ccw">
                                      <p:cBhvr override="childStyle">
                                        <p:cTn id="121" dur="2000" fill="hold"/>
                                        <p:tgtEl>
                                          <p:spTgt spid="7"/>
                                        </p:tgtEl>
                                        <p:attrNameLst>
                                          <p:attrName>style.color</p:attrName>
                                        </p:attrNameLst>
                                      </p:cBhvr>
                                      <p:to>
                                        <a:srgbClr val="FF9900"/>
                                      </p:to>
                                    </p:animClr>
                                  </p:childTnLst>
                                </p:cTn>
                              </p:par>
                              <p:par>
                                <p:cTn id="122" presetID="3" presetClass="emph" presetSubtype="10" fill="hold" grpId="2" nodeType="withEffect">
                                  <p:stCondLst>
                                    <p:cond delay="0"/>
                                  </p:stCondLst>
                                  <p:childTnLst>
                                    <p:animClr clrSpc="hsl" dir="ccw">
                                      <p:cBhvr override="childStyle">
                                        <p:cTn id="123" dur="2000" fill="hold"/>
                                        <p:tgtEl>
                                          <p:spTgt spid="8"/>
                                        </p:tgtEl>
                                        <p:attrNameLst>
                                          <p:attrName>style.color</p:attrName>
                                        </p:attrNameLst>
                                      </p:cBhvr>
                                      <p:to>
                                        <a:srgbClr val="FF9900"/>
                                      </p:to>
                                    </p:animClr>
                                  </p:childTnLst>
                                </p:cTn>
                              </p:par>
                              <p:par>
                                <p:cTn id="124" presetID="3" presetClass="emph" presetSubtype="10" fill="hold" grpId="2" nodeType="withEffect">
                                  <p:stCondLst>
                                    <p:cond delay="0"/>
                                  </p:stCondLst>
                                  <p:childTnLst>
                                    <p:animClr clrSpc="hsl" dir="ccw">
                                      <p:cBhvr override="childStyle">
                                        <p:cTn id="125" dur="2000" fill="hold"/>
                                        <p:tgtEl>
                                          <p:spTgt spid="9"/>
                                        </p:tgtEl>
                                        <p:attrNameLst>
                                          <p:attrName>style.color</p:attrName>
                                        </p:attrNameLst>
                                      </p:cBhvr>
                                      <p:to>
                                        <a:srgbClr val="FF9900"/>
                                      </p:to>
                                    </p:animClr>
                                  </p:childTnLst>
                                </p:cTn>
                              </p:par>
                              <p:par>
                                <p:cTn id="126" presetID="3" presetClass="emph" presetSubtype="10" fill="hold" grpId="2" nodeType="withEffect">
                                  <p:stCondLst>
                                    <p:cond delay="0"/>
                                  </p:stCondLst>
                                  <p:childTnLst>
                                    <p:animClr clrSpc="hsl" dir="ccw">
                                      <p:cBhvr override="childStyle">
                                        <p:cTn id="127" dur="2000" fill="hold"/>
                                        <p:tgtEl>
                                          <p:spTgt spid="10"/>
                                        </p:tgtEl>
                                        <p:attrNameLst>
                                          <p:attrName>style.color</p:attrName>
                                        </p:attrNameLst>
                                      </p:cBhvr>
                                      <p:to>
                                        <a:srgbClr val="FF9900"/>
                                      </p:to>
                                    </p:animClr>
                                  </p:childTnLst>
                                </p:cTn>
                              </p:par>
                              <p:par>
                                <p:cTn id="128" presetID="3" presetClass="emph" presetSubtype="10" fill="hold" grpId="2" nodeType="withEffect">
                                  <p:stCondLst>
                                    <p:cond delay="0"/>
                                  </p:stCondLst>
                                  <p:childTnLst>
                                    <p:animClr clrSpc="hsl" dir="ccw">
                                      <p:cBhvr override="childStyle">
                                        <p:cTn id="129" dur="2000" fill="hold"/>
                                        <p:tgtEl>
                                          <p:spTgt spid="11"/>
                                        </p:tgtEl>
                                        <p:attrNameLst>
                                          <p:attrName>style.color</p:attrName>
                                        </p:attrNameLst>
                                      </p:cBhvr>
                                      <p:to>
                                        <a:srgbClr val="FF9900"/>
                                      </p:to>
                                    </p:animClr>
                                  </p:childTnLst>
                                </p:cTn>
                              </p:par>
                              <p:par>
                                <p:cTn id="130" presetID="3" presetClass="emph" presetSubtype="10" fill="hold" grpId="2" nodeType="withEffect">
                                  <p:stCondLst>
                                    <p:cond delay="0"/>
                                  </p:stCondLst>
                                  <p:childTnLst>
                                    <p:animClr clrSpc="hsl" dir="ccw">
                                      <p:cBhvr override="childStyle">
                                        <p:cTn id="131" dur="2000" fill="hold"/>
                                        <p:tgtEl>
                                          <p:spTgt spid="12"/>
                                        </p:tgtEl>
                                        <p:attrNameLst>
                                          <p:attrName>style.color</p:attrName>
                                        </p:attrNameLst>
                                      </p:cBhvr>
                                      <p:to>
                                        <a:srgbClr val="FF9900"/>
                                      </p:to>
                                    </p:animClr>
                                  </p:childTnLst>
                                </p:cTn>
                              </p:par>
                            </p:childTnLst>
                          </p:cTn>
                        </p:par>
                        <p:par>
                          <p:cTn id="132" fill="hold">
                            <p:stCondLst>
                              <p:cond delay="4000"/>
                            </p:stCondLst>
                            <p:childTnLst>
                              <p:par>
                                <p:cTn id="133" presetID="26" presetClass="emph" presetSubtype="0" fill="hold" grpId="3" nodeType="afterEffect">
                                  <p:stCondLst>
                                    <p:cond delay="0"/>
                                  </p:stCondLst>
                                  <p:childTnLst>
                                    <p:animEffect transition="out" filter="fade">
                                      <p:cBhvr>
                                        <p:cTn id="134" dur="500" tmFilter="0, 0; .2, .5; .8, .5; 1, 0"/>
                                        <p:tgtEl>
                                          <p:spTgt spid="7"/>
                                        </p:tgtEl>
                                      </p:cBhvr>
                                    </p:animEffect>
                                    <p:animScale>
                                      <p:cBhvr>
                                        <p:cTn id="135" dur="250" autoRev="1" fill="hold"/>
                                        <p:tgtEl>
                                          <p:spTgt spid="7"/>
                                        </p:tgtEl>
                                      </p:cBhvr>
                                      <p:by x="105000" y="105000"/>
                                    </p:animScale>
                                  </p:childTnLst>
                                </p:cTn>
                              </p:par>
                              <p:par>
                                <p:cTn id="136" presetID="26" presetClass="emph" presetSubtype="0" fill="hold" grpId="3" nodeType="withEffect">
                                  <p:stCondLst>
                                    <p:cond delay="0"/>
                                  </p:stCondLst>
                                  <p:childTnLst>
                                    <p:animEffect transition="out" filter="fade">
                                      <p:cBhvr>
                                        <p:cTn id="137" dur="500" tmFilter="0, 0; .2, .5; .8, .5; 1, 0"/>
                                        <p:tgtEl>
                                          <p:spTgt spid="8"/>
                                        </p:tgtEl>
                                      </p:cBhvr>
                                    </p:animEffect>
                                    <p:animScale>
                                      <p:cBhvr>
                                        <p:cTn id="138" dur="250" autoRev="1" fill="hold"/>
                                        <p:tgtEl>
                                          <p:spTgt spid="8"/>
                                        </p:tgtEl>
                                      </p:cBhvr>
                                      <p:by x="105000" y="105000"/>
                                    </p:animScale>
                                  </p:childTnLst>
                                </p:cTn>
                              </p:par>
                              <p:par>
                                <p:cTn id="139" presetID="26" presetClass="emph" presetSubtype="0" fill="hold" grpId="3" nodeType="withEffect">
                                  <p:stCondLst>
                                    <p:cond delay="0"/>
                                  </p:stCondLst>
                                  <p:childTnLst>
                                    <p:animEffect transition="out" filter="fade">
                                      <p:cBhvr>
                                        <p:cTn id="140" dur="500" tmFilter="0, 0; .2, .5; .8, .5; 1, 0"/>
                                        <p:tgtEl>
                                          <p:spTgt spid="9"/>
                                        </p:tgtEl>
                                      </p:cBhvr>
                                    </p:animEffect>
                                    <p:animScale>
                                      <p:cBhvr>
                                        <p:cTn id="141" dur="250" autoRev="1" fill="hold"/>
                                        <p:tgtEl>
                                          <p:spTgt spid="9"/>
                                        </p:tgtEl>
                                      </p:cBhvr>
                                      <p:by x="105000" y="105000"/>
                                    </p:animScale>
                                  </p:childTnLst>
                                </p:cTn>
                              </p:par>
                              <p:par>
                                <p:cTn id="142" presetID="26" presetClass="emph" presetSubtype="0" fill="hold" grpId="3" nodeType="withEffect">
                                  <p:stCondLst>
                                    <p:cond delay="0"/>
                                  </p:stCondLst>
                                  <p:childTnLst>
                                    <p:animEffect transition="out" filter="fade">
                                      <p:cBhvr>
                                        <p:cTn id="143" dur="500" tmFilter="0, 0; .2, .5; .8, .5; 1, 0"/>
                                        <p:tgtEl>
                                          <p:spTgt spid="10"/>
                                        </p:tgtEl>
                                      </p:cBhvr>
                                    </p:animEffect>
                                    <p:animScale>
                                      <p:cBhvr>
                                        <p:cTn id="144" dur="250" autoRev="1" fill="hold"/>
                                        <p:tgtEl>
                                          <p:spTgt spid="10"/>
                                        </p:tgtEl>
                                      </p:cBhvr>
                                      <p:by x="105000" y="105000"/>
                                    </p:animScale>
                                  </p:childTnLst>
                                </p:cTn>
                              </p:par>
                              <p:par>
                                <p:cTn id="145" presetID="26" presetClass="emph" presetSubtype="0" fill="hold" grpId="3" nodeType="withEffect">
                                  <p:stCondLst>
                                    <p:cond delay="0"/>
                                  </p:stCondLst>
                                  <p:childTnLst>
                                    <p:animEffect transition="out" filter="fade">
                                      <p:cBhvr>
                                        <p:cTn id="146" dur="500" tmFilter="0, 0; .2, .5; .8, .5; 1, 0"/>
                                        <p:tgtEl>
                                          <p:spTgt spid="12"/>
                                        </p:tgtEl>
                                      </p:cBhvr>
                                    </p:animEffect>
                                    <p:animScale>
                                      <p:cBhvr>
                                        <p:cTn id="14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9" grpId="0"/>
      <p:bldP spid="9" grpId="1"/>
      <p:bldP spid="9" grpId="2"/>
      <p:bldP spid="9" grpId="3"/>
      <p:bldP spid="7" grpId="0"/>
      <p:bldP spid="7" grpId="1"/>
      <p:bldP spid="7" grpId="2"/>
      <p:bldP spid="7" grpId="3"/>
      <p:bldP spid="8" grpId="0"/>
      <p:bldP spid="8" grpId="1"/>
      <p:bldP spid="8" grpId="2"/>
      <p:bldP spid="8" grpId="3"/>
      <p:bldP spid="10" grpId="0"/>
      <p:bldP spid="10" grpId="1"/>
      <p:bldP spid="10" grpId="2"/>
      <p:bldP spid="10" grpId="3"/>
      <p:bldP spid="11" grpId="0"/>
      <p:bldP spid="11" grpId="1"/>
      <p:bldP spid="11" grpId="2"/>
      <p:bldP spid="12" grpId="0"/>
      <p:bldP spid="12" grpId="1"/>
      <p:bldP spid="12" grpId="2"/>
      <p:bldP spid="12" grpId="3"/>
      <p:bldP spid="3" grpId="0"/>
      <p:bldP spid="3" grpId="1"/>
      <p:bldP spid="13" grpId="0"/>
      <p:bldP spid="13" grpId="1"/>
      <p:bldP spid="14" grpId="0"/>
      <p:bldP spid="14" grpId="1"/>
      <p:bldP spid="14" grpId="2"/>
      <p:bldP spid="15" grpId="0"/>
      <p:bldP spid="15" grpId="1"/>
      <p:bldP spid="16" grpId="0"/>
      <p:bldP spid="16" grpId="1"/>
      <p:bldP spid="17" grpId="0"/>
      <p:bldP spid="17" grpId="1"/>
      <p:bldP spid="17"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434479" y="2967113"/>
            <a:ext cx="47418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registered in heaven</a:t>
            </a:r>
          </a:p>
        </p:txBody>
      </p:sp>
      <p:sp>
        <p:nvSpPr>
          <p:cNvPr id="3078" name="Title 1">
            <a:extLst>
              <a:ext uri="{FF2B5EF4-FFF2-40B4-BE49-F238E27FC236}">
                <a16:creationId xmlns:a16="http://schemas.microsoft.com/office/drawing/2014/main" id="{CD8141D0-2A2F-4D30-86AE-51A1F2685B41}"/>
              </a:ext>
            </a:extLst>
          </p:cNvPr>
          <p:cNvSpPr txBox="1">
            <a:spLocks/>
          </p:cNvSpPr>
          <p:nvPr/>
        </p:nvSpPr>
        <p:spPr>
          <a:xfrm>
            <a:off x="4616540" y="4813045"/>
            <a:ext cx="3232645" cy="6421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the blood</a:t>
            </a:r>
          </a:p>
        </p:txBody>
      </p:sp>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But you have come to Mount Zion and to the city of the living God, the heavenly Jerusalem, to an innumerable company of angels, to the general assembly and church of the firstborn who are registered in heaven, to God the Judge  of all, to the spirits of just men made perfect, to Jesus the Mediator of the new covenant, and to the blood of sprinkling that speaks better things   than that of Abel. </a:t>
            </a:r>
            <a:r>
              <a:rPr lang="en-US" altLang="en-US" sz="32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Hebrews 12:22-24 </a:t>
            </a:r>
          </a:p>
        </p:txBody>
      </p:sp>
      <p:sp>
        <p:nvSpPr>
          <p:cNvPr id="22" name="Final"/>
          <p:cNvSpPr txBox="1">
            <a:spLocks noChangeArrowheads="1"/>
          </p:cNvSpPr>
          <p:nvPr/>
        </p:nvSpPr>
        <p:spPr bwMode="auto">
          <a:xfrm>
            <a:off x="368300" y="731838"/>
            <a:ext cx="8458200" cy="532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700"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 to Mount Zion</a:t>
            </a:r>
            <a:br>
              <a:rPr lang="en-US" altLang="en-US" sz="3700"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br>
            <a:r>
              <a:rPr lang="en-US" altLang="en-US" sz="3700"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 to the living God</a:t>
            </a:r>
            <a:br>
              <a:rPr lang="en-US" altLang="en-US" sz="3700"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br>
            <a:r>
              <a:rPr lang="en-US" altLang="en-US" sz="3700"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	the heavenly Jerusalem</a:t>
            </a:r>
            <a:br>
              <a:rPr lang="en-US" altLang="en-US" sz="3700"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br>
            <a:r>
              <a:rPr lang="en-US" altLang="en-US" sz="3700" b="1" kern="0" dirty="0">
                <a:ln w="17780" cmpd="sng">
                  <a:solidFill>
                    <a:srgbClr val="FFFFFF"/>
                  </a:solidFill>
                  <a:prstDash val="solid"/>
                  <a:miter lim="800000"/>
                </a:ln>
                <a:solidFill>
                  <a:srgbClr val="CC66FF"/>
                </a:solidFill>
                <a:effectLst>
                  <a:glow rad="127000">
                    <a:schemeClr val="tx1"/>
                  </a:glow>
                  <a:outerShdw blurRad="50800" algn="tl" rotWithShape="0">
                    <a:srgbClr val="000000"/>
                  </a:outerShdw>
                </a:effectLst>
                <a:latin typeface="Calibri" panose="020F0502020204030204" pitchFamily="34" charset="0"/>
              </a:rPr>
              <a:t>∙ to an innumerable company of angels</a:t>
            </a:r>
            <a:br>
              <a:rPr lang="en-US" altLang="en-US" sz="3700" b="1" kern="0" dirty="0">
                <a:ln w="17780" cmpd="sng">
                  <a:solidFill>
                    <a:srgbClr val="FFFFFF"/>
                  </a:solidFill>
                  <a:prstDash val="solid"/>
                  <a:miter lim="800000"/>
                </a:ln>
                <a:solidFill>
                  <a:srgbClr val="CC66FF"/>
                </a:solidFill>
                <a:effectLst>
                  <a:glow rad="127000">
                    <a:schemeClr val="tx1"/>
                  </a:glow>
                  <a:outerShdw blurRad="50800" algn="tl" rotWithShape="0">
                    <a:srgbClr val="000000"/>
                  </a:outerShdw>
                </a:effectLst>
                <a:latin typeface="Calibri" panose="020F0502020204030204" pitchFamily="34" charset="0"/>
              </a:rPr>
            </a:br>
            <a:r>
              <a:rPr lang="en-US" altLang="en-US" sz="3700" b="1" kern="0" dirty="0">
                <a:ln w="17780" cmpd="sng">
                  <a:solidFill>
                    <a:srgbClr val="FFFFFF"/>
                  </a:solidFill>
                  <a:prstDash val="solid"/>
                  <a:miter lim="800000"/>
                </a:ln>
                <a:solidFill>
                  <a:srgbClr val="CC66FF"/>
                </a:solidFill>
                <a:effectLst>
                  <a:glow rad="127000">
                    <a:schemeClr val="tx1"/>
                  </a:glow>
                  <a:outerShdw blurRad="50800" algn="tl" rotWithShape="0">
                    <a:srgbClr val="000000"/>
                  </a:outerShdw>
                </a:effectLst>
                <a:latin typeface="Calibri" panose="020F0502020204030204" pitchFamily="34" charset="0"/>
              </a:rPr>
              <a:t>∙ to the general assembly of the firstborn 			    who are registered in heaven</a:t>
            </a:r>
            <a:b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br>
            <a:r>
              <a:rPr lang="en-US" altLang="en-US" sz="3700"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 to God the Judge of all</a:t>
            </a:r>
            <a:b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br>
            <a:r>
              <a:rPr lang="en-US" altLang="en-US" sz="3700" b="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rPr>
              <a:t>∙ to the spirits of just men made perfect</a:t>
            </a:r>
            <a:b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br>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to Jesus the Mediator</a:t>
            </a:r>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269581" y="202405"/>
            <a:ext cx="30861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to Mount Zion</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8004176" y="206372"/>
            <a:ext cx="7366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to</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639693" y="766762"/>
            <a:ext cx="31824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 living God</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528150" y="766762"/>
            <a:ext cx="31062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 heavenly</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69579" y="1330324"/>
            <a:ext cx="24712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Jerusalem</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645250" y="1331119"/>
            <a:ext cx="60399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to an innumerable company</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734219" y="1897062"/>
            <a:ext cx="19431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of angels</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2608262" y="1898652"/>
            <a:ext cx="50673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to the general assembly</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2852738" y="2460624"/>
            <a:ext cx="31623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of the firstborn</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5866605" y="2460624"/>
            <a:ext cx="19177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who are</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508474" y="3027362"/>
            <a:ext cx="45921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registered in heaven</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4831236" y="3023395"/>
            <a:ext cx="37031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to God the Judge</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835024" y="3590129"/>
            <a:ext cx="12573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of all</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1839910" y="3591719"/>
            <a:ext cx="66675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to the spirits of just men made</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863600" y="4152900"/>
            <a:ext cx="16764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perfect</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1" name="Rectangle 2"/>
          <p:cNvSpPr txBox="1">
            <a:spLocks noChangeArrowheads="1"/>
          </p:cNvSpPr>
          <p:nvPr/>
        </p:nvSpPr>
        <p:spPr bwMode="auto">
          <a:xfrm>
            <a:off x="2474593" y="4152900"/>
            <a:ext cx="45540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to Jesus the Mediator</a:t>
            </a:r>
            <a:endParaRPr lang="en-US" altLang="en-US" sz="37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3" name="Arrow: Bent-Up 9">
            <a:extLst>
              <a:ext uri="{FF2B5EF4-FFF2-40B4-BE49-F238E27FC236}">
                <a16:creationId xmlns:a16="http://schemas.microsoft.com/office/drawing/2014/main" id="{CAE0F244-856D-4D80-836B-C819BCDCF793}"/>
              </a:ext>
            </a:extLst>
          </p:cNvPr>
          <p:cNvSpPr/>
          <p:nvPr/>
        </p:nvSpPr>
        <p:spPr>
          <a:xfrm rot="5400000">
            <a:off x="843232" y="2071608"/>
            <a:ext cx="329068" cy="304800"/>
          </a:xfrm>
          <a:prstGeom prst="bentUpArrow">
            <a:avLst>
              <a:gd name="adj1" fmla="val 25000"/>
              <a:gd name="adj2" fmla="val 32031"/>
              <a:gd name="adj3" fmla="val 35156"/>
            </a:avLst>
          </a:prstGeom>
          <a:solidFill>
            <a:schemeClr val="bg1"/>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4" name="Arrow: Bent-Up 9">
            <a:extLst>
              <a:ext uri="{FF2B5EF4-FFF2-40B4-BE49-F238E27FC236}">
                <a16:creationId xmlns:a16="http://schemas.microsoft.com/office/drawing/2014/main" id="{CAE0F244-856D-4D80-836B-C819BCDCF793}"/>
              </a:ext>
            </a:extLst>
          </p:cNvPr>
          <p:cNvSpPr/>
          <p:nvPr/>
        </p:nvSpPr>
        <p:spPr>
          <a:xfrm rot="5400000">
            <a:off x="2227532" y="3773408"/>
            <a:ext cx="329068" cy="304800"/>
          </a:xfrm>
          <a:prstGeom prst="bentUpArrow">
            <a:avLst>
              <a:gd name="adj1" fmla="val 25000"/>
              <a:gd name="adj2" fmla="val 32031"/>
              <a:gd name="adj3" fmla="val 35156"/>
            </a:avLst>
          </a:prstGeom>
          <a:solidFill>
            <a:srgbClr val="CC6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5" name="Rectangle 24"/>
          <p:cNvSpPr>
            <a:spLocks noChangeArrowheads="1"/>
          </p:cNvSpPr>
          <p:nvPr/>
        </p:nvSpPr>
        <p:spPr bwMode="auto">
          <a:xfrm>
            <a:off x="6299975" y="34818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7" name="Rectangle 2"/>
          <p:cNvSpPr txBox="1">
            <a:spLocks noChangeArrowheads="1"/>
          </p:cNvSpPr>
          <p:nvPr/>
        </p:nvSpPr>
        <p:spPr bwMode="auto">
          <a:xfrm>
            <a:off x="919754" y="5269059"/>
            <a:ext cx="1614101"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Jesus</a:t>
            </a:r>
            <a:endParaRPr lang="en-US" altLang="en-US" sz="37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05831DEB-4954-4EFB-6A49-6D5DB1EE5ED3}"/>
              </a:ext>
            </a:extLst>
          </p:cNvPr>
          <p:cNvSpPr txBox="1">
            <a:spLocks noChangeArrowheads="1"/>
          </p:cNvSpPr>
          <p:nvPr/>
        </p:nvSpPr>
        <p:spPr bwMode="auto">
          <a:xfrm>
            <a:off x="585626" y="3010043"/>
            <a:ext cx="4443574" cy="80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registered in heaven</a:t>
            </a:r>
            <a:endParaRPr kumimoji="0" lang="en-US" altLang="en-US" sz="37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in"/>
          <p:cNvSpPr>
            <a:spLocks noChangeArrowheads="1"/>
          </p:cNvSpPr>
          <p:nvPr/>
        </p:nvSpPr>
        <p:spPr bwMode="auto">
          <a:xfrm>
            <a:off x="2681286" y="293439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6" name="Rectangle 6">
            <a:extLst>
              <a:ext uri="{FF2B5EF4-FFF2-40B4-BE49-F238E27FC236}">
                <a16:creationId xmlns:a16="http://schemas.microsoft.com/office/drawing/2014/main" id="{20189BF6-CA01-8395-BB30-E8023EE35F13}"/>
              </a:ext>
            </a:extLst>
          </p:cNvPr>
          <p:cNvSpPr>
            <a:spLocks noChangeArrowheads="1"/>
          </p:cNvSpPr>
          <p:nvPr/>
        </p:nvSpPr>
        <p:spPr bwMode="auto">
          <a:xfrm>
            <a:off x="544530" y="770151"/>
            <a:ext cx="707269" cy="73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29" name="Rectangle 6">
            <a:extLst>
              <a:ext uri="{FF2B5EF4-FFF2-40B4-BE49-F238E27FC236}">
                <a16:creationId xmlns:a16="http://schemas.microsoft.com/office/drawing/2014/main" id="{4295E40B-8EFC-FCC3-E4BC-F741D2CC3528}"/>
              </a:ext>
            </a:extLst>
          </p:cNvPr>
          <p:cNvSpPr>
            <a:spLocks noChangeArrowheads="1"/>
          </p:cNvSpPr>
          <p:nvPr/>
        </p:nvSpPr>
        <p:spPr bwMode="auto">
          <a:xfrm>
            <a:off x="534255" y="1341142"/>
            <a:ext cx="72976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0" name="Rectangle 6">
            <a:extLst>
              <a:ext uri="{FF2B5EF4-FFF2-40B4-BE49-F238E27FC236}">
                <a16:creationId xmlns:a16="http://schemas.microsoft.com/office/drawing/2014/main" id="{E9C8EBE3-0E4D-7FC6-DCAC-9967C0766359}"/>
              </a:ext>
            </a:extLst>
          </p:cNvPr>
          <p:cNvSpPr>
            <a:spLocks noChangeArrowheads="1"/>
          </p:cNvSpPr>
          <p:nvPr/>
        </p:nvSpPr>
        <p:spPr bwMode="auto">
          <a:xfrm>
            <a:off x="532305" y="2467866"/>
            <a:ext cx="739053"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1" name="Rectangle 6">
            <a:extLst>
              <a:ext uri="{FF2B5EF4-FFF2-40B4-BE49-F238E27FC236}">
                <a16:creationId xmlns:a16="http://schemas.microsoft.com/office/drawing/2014/main" id="{F8C8F73F-F5F9-C7BF-4654-8F7ED8F70EA3}"/>
              </a:ext>
            </a:extLst>
          </p:cNvPr>
          <p:cNvSpPr>
            <a:spLocks noChangeArrowheads="1"/>
          </p:cNvSpPr>
          <p:nvPr/>
        </p:nvSpPr>
        <p:spPr bwMode="auto">
          <a:xfrm>
            <a:off x="534255" y="3036590"/>
            <a:ext cx="729769" cy="71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072" name="Rectangle 6">
            <a:extLst>
              <a:ext uri="{FF2B5EF4-FFF2-40B4-BE49-F238E27FC236}">
                <a16:creationId xmlns:a16="http://schemas.microsoft.com/office/drawing/2014/main" id="{D8EC4673-910F-051B-1D96-2915176A13BE}"/>
              </a:ext>
            </a:extLst>
          </p:cNvPr>
          <p:cNvSpPr>
            <a:spLocks noChangeArrowheads="1"/>
          </p:cNvSpPr>
          <p:nvPr/>
        </p:nvSpPr>
        <p:spPr bwMode="auto">
          <a:xfrm>
            <a:off x="544531" y="4168588"/>
            <a:ext cx="709714" cy="709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073" name="Rectangle 6">
            <a:extLst>
              <a:ext uri="{FF2B5EF4-FFF2-40B4-BE49-F238E27FC236}">
                <a16:creationId xmlns:a16="http://schemas.microsoft.com/office/drawing/2014/main" id="{414A3357-1DE9-00F2-3FE3-53CBAC5092D5}"/>
              </a:ext>
            </a:extLst>
          </p:cNvPr>
          <p:cNvSpPr>
            <a:spLocks noChangeArrowheads="1"/>
          </p:cNvSpPr>
          <p:nvPr/>
        </p:nvSpPr>
        <p:spPr bwMode="auto">
          <a:xfrm>
            <a:off x="546975" y="4735810"/>
            <a:ext cx="702379" cy="69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075" name="Rectangle 6">
            <a:extLst>
              <a:ext uri="{FF2B5EF4-FFF2-40B4-BE49-F238E27FC236}">
                <a16:creationId xmlns:a16="http://schemas.microsoft.com/office/drawing/2014/main" id="{C0994A0C-14C9-068C-44AC-576E79A7776F}"/>
              </a:ext>
            </a:extLst>
          </p:cNvPr>
          <p:cNvSpPr>
            <a:spLocks noChangeArrowheads="1"/>
          </p:cNvSpPr>
          <p:nvPr/>
        </p:nvSpPr>
        <p:spPr bwMode="auto">
          <a:xfrm>
            <a:off x="523981" y="5288863"/>
            <a:ext cx="74982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076" name="Rectangle 9">
            <a:extLst>
              <a:ext uri="{FF2B5EF4-FFF2-40B4-BE49-F238E27FC236}">
                <a16:creationId xmlns:a16="http://schemas.microsoft.com/office/drawing/2014/main" id="{FA82287C-4E1B-CC3F-AC84-CD4BDEB795EE}"/>
              </a:ext>
            </a:extLst>
          </p:cNvPr>
          <p:cNvSpPr>
            <a:spLocks noChangeArrowheads="1"/>
          </p:cNvSpPr>
          <p:nvPr/>
        </p:nvSpPr>
        <p:spPr bwMode="auto">
          <a:xfrm>
            <a:off x="986319" y="5292877"/>
            <a:ext cx="1473851" cy="7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37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77" name="Rectangle 9">
            <a:extLst>
              <a:ext uri="{FF2B5EF4-FFF2-40B4-BE49-F238E27FC236}">
                <a16:creationId xmlns:a16="http://schemas.microsoft.com/office/drawing/2014/main" id="{7F40156D-EA7D-6DB9-E2DA-978D75CC8581}"/>
              </a:ext>
            </a:extLst>
          </p:cNvPr>
          <p:cNvSpPr>
            <a:spLocks noChangeArrowheads="1"/>
          </p:cNvSpPr>
          <p:nvPr/>
        </p:nvSpPr>
        <p:spPr bwMode="auto">
          <a:xfrm>
            <a:off x="2935247" y="4175873"/>
            <a:ext cx="1463830" cy="73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37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79" name="Rectangle 2">
            <a:extLst>
              <a:ext uri="{FF2B5EF4-FFF2-40B4-BE49-F238E27FC236}">
                <a16:creationId xmlns:a16="http://schemas.microsoft.com/office/drawing/2014/main" id="{ABFD5A7B-1C55-C727-1531-74B6FD9C7921}"/>
              </a:ext>
            </a:extLst>
          </p:cNvPr>
          <p:cNvSpPr txBox="1">
            <a:spLocks noChangeArrowheads="1"/>
          </p:cNvSpPr>
          <p:nvPr/>
        </p:nvSpPr>
        <p:spPr bwMode="auto">
          <a:xfrm>
            <a:off x="4862826" y="4732165"/>
            <a:ext cx="2735340" cy="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the blood</a:t>
            </a:r>
            <a:endParaRPr kumimoji="0" lang="en-US" altLang="en-US" sz="37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0" name="Rectangle 4">
            <a:extLst>
              <a:ext uri="{FF2B5EF4-FFF2-40B4-BE49-F238E27FC236}">
                <a16:creationId xmlns:a16="http://schemas.microsoft.com/office/drawing/2014/main" id="{BF464CAC-2781-A49E-545C-6815BF4DDE89}"/>
              </a:ext>
            </a:extLst>
          </p:cNvPr>
          <p:cNvSpPr>
            <a:spLocks noChangeArrowheads="1"/>
          </p:cNvSpPr>
          <p:nvPr/>
        </p:nvSpPr>
        <p:spPr bwMode="auto">
          <a:xfrm>
            <a:off x="5999977" y="4606199"/>
            <a:ext cx="1635421"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noFill/>
                </a:ln>
                <a:solidFill>
                  <a:schemeClr val="bg1"/>
                </a:solidFill>
                <a:effectLst>
                  <a:glow rad="101600">
                    <a:schemeClr val="tx1"/>
                  </a:glow>
                  <a:outerShdw blurRad="80000" dist="40000" dir="5040000" algn="tl">
                    <a:srgbClr val="000000">
                      <a:alpha val="30000"/>
                    </a:srgbClr>
                  </a:outerShdw>
                </a:effectLst>
                <a:uLnTx/>
                <a:uFillTx/>
                <a:latin typeface="Waltograph" panose="03080602000000000000" pitchFamily="66" charset="0"/>
              </a:rPr>
              <a:t>Life</a:t>
            </a:r>
            <a:endParaRPr kumimoji="0" lang="en-US" sz="5400" b="1" i="1" u="none" strike="noStrike" kern="1200" cap="none" spc="0" normalizeH="0" baseline="0" noProof="0" dirty="0">
              <a:ln w="11430">
                <a:noFill/>
              </a:ln>
              <a:solidFill>
                <a:schemeClr val="bg1"/>
              </a:solidFill>
              <a:effectLst>
                <a:glow rad="101600">
                  <a:schemeClr val="tx1"/>
                </a:glow>
                <a:outerShdw blurRad="80000" dist="40000" dir="5040000" algn="tl">
                  <a:srgbClr val="000000">
                    <a:alpha val="30000"/>
                  </a:srgbClr>
                </a:outerShdw>
              </a:effectLst>
              <a:uLnTx/>
              <a:uFillTx/>
              <a:latin typeface="Waltograph" panose="03080602000000000000" pitchFamily="66" charset="0"/>
            </a:endParaRPr>
          </a:p>
        </p:txBody>
      </p:sp>
      <p:sp>
        <p:nvSpPr>
          <p:cNvPr id="3081" name="Freeform 58">
            <a:extLst>
              <a:ext uri="{FF2B5EF4-FFF2-40B4-BE49-F238E27FC236}">
                <a16:creationId xmlns:a16="http://schemas.microsoft.com/office/drawing/2014/main" id="{25E32105-8115-E777-A103-A8765BE27885}"/>
              </a:ext>
            </a:extLst>
          </p:cNvPr>
          <p:cNvSpPr>
            <a:spLocks/>
          </p:cNvSpPr>
          <p:nvPr/>
        </p:nvSpPr>
        <p:spPr bwMode="auto">
          <a:xfrm rot="5400000">
            <a:off x="4386986" y="1388175"/>
            <a:ext cx="1961148" cy="2601771"/>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2707 w 12707"/>
              <a:gd name="connsiteY0" fmla="*/ 0 h 10370"/>
              <a:gd name="connsiteX1" fmla="*/ 4233 w 12707"/>
              <a:gd name="connsiteY1" fmla="*/ 1014 h 10370"/>
              <a:gd name="connsiteX2" fmla="*/ 2044 w 12707"/>
              <a:gd name="connsiteY2" fmla="*/ 4462 h 10370"/>
              <a:gd name="connsiteX3" fmla="*/ 0 w 12707"/>
              <a:gd name="connsiteY3" fmla="*/ 10370 h 10370"/>
              <a:gd name="connsiteX0" fmla="*/ 12707 w 12707"/>
              <a:gd name="connsiteY0" fmla="*/ 0 h 10370"/>
              <a:gd name="connsiteX1" fmla="*/ 4233 w 12707"/>
              <a:gd name="connsiteY1" fmla="*/ 1014 h 10370"/>
              <a:gd name="connsiteX2" fmla="*/ 641 w 12707"/>
              <a:gd name="connsiteY2" fmla="*/ 3934 h 10370"/>
              <a:gd name="connsiteX3" fmla="*/ 0 w 12707"/>
              <a:gd name="connsiteY3" fmla="*/ 10370 h 10370"/>
              <a:gd name="connsiteX0" fmla="*/ 12727 w 12727"/>
              <a:gd name="connsiteY0" fmla="*/ 0 h 10370"/>
              <a:gd name="connsiteX1" fmla="*/ 4253 w 12727"/>
              <a:gd name="connsiteY1" fmla="*/ 1014 h 10370"/>
              <a:gd name="connsiteX2" fmla="*/ 661 w 12727"/>
              <a:gd name="connsiteY2" fmla="*/ 3934 h 10370"/>
              <a:gd name="connsiteX3" fmla="*/ 20 w 12727"/>
              <a:gd name="connsiteY3" fmla="*/ 10370 h 10370"/>
              <a:gd name="connsiteX0" fmla="*/ 12727 w 12727"/>
              <a:gd name="connsiteY0" fmla="*/ 0 h 10370"/>
              <a:gd name="connsiteX1" fmla="*/ 4253 w 12727"/>
              <a:gd name="connsiteY1" fmla="*/ 1014 h 10370"/>
              <a:gd name="connsiteX2" fmla="*/ 661 w 12727"/>
              <a:gd name="connsiteY2" fmla="*/ 3934 h 10370"/>
              <a:gd name="connsiteX3" fmla="*/ 20 w 12727"/>
              <a:gd name="connsiteY3" fmla="*/ 10370 h 10370"/>
              <a:gd name="connsiteX0" fmla="*/ 12727 w 12727"/>
              <a:gd name="connsiteY0" fmla="*/ 0 h 10370"/>
              <a:gd name="connsiteX1" fmla="*/ 4253 w 12727"/>
              <a:gd name="connsiteY1" fmla="*/ 1014 h 10370"/>
              <a:gd name="connsiteX2" fmla="*/ 661 w 12727"/>
              <a:gd name="connsiteY2" fmla="*/ 3934 h 10370"/>
              <a:gd name="connsiteX3" fmla="*/ 20 w 12727"/>
              <a:gd name="connsiteY3" fmla="*/ 10370 h 10370"/>
              <a:gd name="connsiteX0" fmla="*/ 12727 w 12727"/>
              <a:gd name="connsiteY0" fmla="*/ 0 h 10370"/>
              <a:gd name="connsiteX1" fmla="*/ 4253 w 12727"/>
              <a:gd name="connsiteY1" fmla="*/ 1014 h 10370"/>
              <a:gd name="connsiteX2" fmla="*/ 661 w 12727"/>
              <a:gd name="connsiteY2" fmla="*/ 3934 h 10370"/>
              <a:gd name="connsiteX3" fmla="*/ 20 w 12727"/>
              <a:gd name="connsiteY3" fmla="*/ 10370 h 10370"/>
              <a:gd name="connsiteX0" fmla="*/ 12707 w 12707"/>
              <a:gd name="connsiteY0" fmla="*/ 0 h 10370"/>
              <a:gd name="connsiteX1" fmla="*/ 4233 w 12707"/>
              <a:gd name="connsiteY1" fmla="*/ 1014 h 10370"/>
              <a:gd name="connsiteX2" fmla="*/ 641 w 12707"/>
              <a:gd name="connsiteY2" fmla="*/ 3934 h 10370"/>
              <a:gd name="connsiteX3" fmla="*/ 0 w 12707"/>
              <a:gd name="connsiteY3" fmla="*/ 10370 h 10370"/>
              <a:gd name="connsiteX0" fmla="*/ 12707 w 12707"/>
              <a:gd name="connsiteY0" fmla="*/ 0 h 10370"/>
              <a:gd name="connsiteX1" fmla="*/ 4233 w 12707"/>
              <a:gd name="connsiteY1" fmla="*/ 1014 h 10370"/>
              <a:gd name="connsiteX2" fmla="*/ 641 w 12707"/>
              <a:gd name="connsiteY2" fmla="*/ 3934 h 10370"/>
              <a:gd name="connsiteX3" fmla="*/ 0 w 12707"/>
              <a:gd name="connsiteY3" fmla="*/ 10370 h 10370"/>
              <a:gd name="connsiteX0" fmla="*/ 12707 w 12707"/>
              <a:gd name="connsiteY0" fmla="*/ 133 h 10503"/>
              <a:gd name="connsiteX1" fmla="*/ 4233 w 12707"/>
              <a:gd name="connsiteY1" fmla="*/ 1147 h 10503"/>
              <a:gd name="connsiteX2" fmla="*/ 0 w 12707"/>
              <a:gd name="connsiteY2" fmla="*/ 10503 h 10503"/>
              <a:gd name="connsiteX0" fmla="*/ 12707 w 12707"/>
              <a:gd name="connsiteY0" fmla="*/ 0 h 10370"/>
              <a:gd name="connsiteX1" fmla="*/ 4233 w 12707"/>
              <a:gd name="connsiteY1" fmla="*/ 1014 h 10370"/>
              <a:gd name="connsiteX2" fmla="*/ 662 w 12707"/>
              <a:gd name="connsiteY2" fmla="*/ 3797 h 10370"/>
              <a:gd name="connsiteX3" fmla="*/ 0 w 12707"/>
              <a:gd name="connsiteY3" fmla="*/ 10370 h 10370"/>
              <a:gd name="connsiteX0" fmla="*/ 12707 w 12707"/>
              <a:gd name="connsiteY0" fmla="*/ 0 h 10370"/>
              <a:gd name="connsiteX1" fmla="*/ 4233 w 12707"/>
              <a:gd name="connsiteY1" fmla="*/ 1014 h 10370"/>
              <a:gd name="connsiteX2" fmla="*/ 662 w 12707"/>
              <a:gd name="connsiteY2" fmla="*/ 3797 h 10370"/>
              <a:gd name="connsiteX3" fmla="*/ 0 w 12707"/>
              <a:gd name="connsiteY3" fmla="*/ 10370 h 10370"/>
            </a:gdLst>
            <a:ahLst/>
            <a:cxnLst>
              <a:cxn ang="0">
                <a:pos x="connsiteX0" y="connsiteY0"/>
              </a:cxn>
              <a:cxn ang="0">
                <a:pos x="connsiteX1" y="connsiteY1"/>
              </a:cxn>
              <a:cxn ang="0">
                <a:pos x="connsiteX2" y="connsiteY2"/>
              </a:cxn>
              <a:cxn ang="0">
                <a:pos x="connsiteX3" y="connsiteY3"/>
              </a:cxn>
            </a:cxnLst>
            <a:rect l="l" t="t" r="r" b="b"/>
            <a:pathLst>
              <a:path w="12707" h="10370">
                <a:moveTo>
                  <a:pt x="12707" y="0"/>
                </a:moveTo>
                <a:cubicBezTo>
                  <a:pt x="10076" y="31"/>
                  <a:pt x="6241" y="381"/>
                  <a:pt x="4233" y="1014"/>
                </a:cubicBezTo>
                <a:cubicBezTo>
                  <a:pt x="2226" y="1647"/>
                  <a:pt x="1367" y="2238"/>
                  <a:pt x="662" y="3797"/>
                </a:cubicBezTo>
                <a:cubicBezTo>
                  <a:pt x="-43" y="5356"/>
                  <a:pt x="103" y="9313"/>
                  <a:pt x="0" y="10370"/>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8" name="JesusRED" hidden="1"/>
          <p:cNvSpPr txBox="1">
            <a:spLocks noChangeArrowheads="1"/>
          </p:cNvSpPr>
          <p:nvPr/>
        </p:nvSpPr>
        <p:spPr bwMode="auto">
          <a:xfrm>
            <a:off x="1482991" y="2168703"/>
            <a:ext cx="1614101"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760265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iterate type="lt">
                                    <p:tmPct val="10000"/>
                                  </p:iterate>
                                  <p:childTnLst>
                                    <p:set>
                                      <p:cBhvr>
                                        <p:cTn id="29" dur="1" fill="hold">
                                          <p:stCondLst>
                                            <p:cond delay="0"/>
                                          </p:stCondLst>
                                        </p:cTn>
                                        <p:tgtEl>
                                          <p:spTgt spid="3077"/>
                                        </p:tgtEl>
                                        <p:attrNameLst>
                                          <p:attrName>style.visibility</p:attrName>
                                        </p:attrNameLst>
                                      </p:cBhvr>
                                      <p:to>
                                        <p:strVal val="visible"/>
                                      </p:to>
                                    </p:set>
                                    <p:animEffect transition="in" filter="dissolve">
                                      <p:cBhvr>
                                        <p:cTn id="30" dur="500">
                                          <p:stCondLst>
                                            <p:cond delay="0"/>
                                          </p:stCondLst>
                                        </p:cTn>
                                        <p:tgtEl>
                                          <p:spTgt spid="3077"/>
                                        </p:tgtEl>
                                      </p:cBhvr>
                                    </p:animEffect>
                                    <p:anim to="" calcmode="lin" valueType="num">
                                      <p:cBhvr>
                                        <p:cTn id="31" dur="500" fill="hold">
                                          <p:stCondLst>
                                            <p:cond delay="0"/>
                                          </p:stCondLst>
                                        </p:cTn>
                                        <p:tgtEl>
                                          <p:spTgt spid="307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3077"/>
                                        </p:tgtEl>
                                        <p:attrNameLst>
                                          <p:attrName>ppt_h</p:attrName>
                                        </p:attrNameLst>
                                      </p:cBhvr>
                                      <p:tavLst>
                                        <p:tav tm="0">
                                          <p:val>
                                            <p:strVal val="#ppt_h*4"/>
                                          </p:val>
                                        </p:tav>
                                        <p:tav tm="100000">
                                          <p:val>
                                            <p:strVal val="#ppt_h"/>
                                          </p:val>
                                        </p:tav>
                                      </p:tavLst>
                                    </p:anim>
                                  </p:childTnLst>
                                </p:cTn>
                              </p:par>
                              <p:par>
                                <p:cTn id="33" presetID="26" presetClass="emph" presetSubtype="0" fill="hold" grpId="1" nodeType="withEffect">
                                  <p:stCondLst>
                                    <p:cond delay="750"/>
                                  </p:stCondLst>
                                  <p:iterate type="lt">
                                    <p:tmPct val="0"/>
                                  </p:iterate>
                                  <p:childTnLst>
                                    <p:animEffect transition="out" filter="fade">
                                      <p:cBhvr>
                                        <p:cTn id="34" dur="500" tmFilter="0, 0; .2, .5; .8, .5; 1, 0"/>
                                        <p:tgtEl>
                                          <p:spTgt spid="3077"/>
                                        </p:tgtEl>
                                      </p:cBhvr>
                                    </p:animEffect>
                                    <p:animScale>
                                      <p:cBhvr>
                                        <p:cTn id="35" dur="250" autoRev="1" fill="hold"/>
                                        <p:tgtEl>
                                          <p:spTgt spid="3077"/>
                                        </p:tgtEl>
                                      </p:cBhvr>
                                      <p:by x="105000" y="105000"/>
                                    </p:animScale>
                                  </p:childTnLst>
                                </p:cTn>
                              </p:par>
                              <p:par>
                                <p:cTn id="36" presetID="22" presetClass="entr" presetSubtype="8" fill="hold" grpId="0" nodeType="withEffect">
                                  <p:stCondLst>
                                    <p:cond delay="750"/>
                                  </p:stCondLst>
                                  <p:childTnLst>
                                    <p:set>
                                      <p:cBhvr>
                                        <p:cTn id="37" dur="1" fill="hold">
                                          <p:stCondLst>
                                            <p:cond delay="0"/>
                                          </p:stCondLst>
                                        </p:cTn>
                                        <p:tgtEl>
                                          <p:spTgt spid="3078"/>
                                        </p:tgtEl>
                                        <p:attrNameLst>
                                          <p:attrName>style.visibility</p:attrName>
                                        </p:attrNameLst>
                                      </p:cBhvr>
                                      <p:to>
                                        <p:strVal val="visible"/>
                                      </p:to>
                                    </p:set>
                                    <p:animEffect transition="in" filter="wipe(left)">
                                      <p:cBhvr>
                                        <p:cTn id="38" dur="500"/>
                                        <p:tgtEl>
                                          <p:spTgt spid="3078"/>
                                        </p:tgtEl>
                                      </p:cBhvr>
                                    </p:animEffect>
                                  </p:childTnLst>
                                </p:cTn>
                              </p:par>
                              <p:par>
                                <p:cTn id="39" presetID="18" presetClass="emph" presetSubtype="0" fill="hold" grpId="1" nodeType="withEffect">
                                  <p:stCondLst>
                                    <p:cond delay="750"/>
                                  </p:stCondLst>
                                  <p:childTnLst>
                                    <p:set>
                                      <p:cBhvr override="childStyle">
                                        <p:cTn id="40" dur="500" fill="hold"/>
                                        <p:tgtEl>
                                          <p:spTgt spid="3078"/>
                                        </p:tgtEl>
                                        <p:attrNameLst>
                                          <p:attrName>style.textDecorationUnderline</p:attrName>
                                        </p:attrNameLst>
                                      </p:cBhvr>
                                      <p:to>
                                        <p:strVal val="true"/>
                                      </p:to>
                                    </p:set>
                                  </p:childTnLst>
                                </p:cTn>
                              </p:par>
                              <p:par>
                                <p:cTn id="41" presetID="22" presetClass="entr" presetSubtype="8" fill="hold" grpId="0" nodeType="withEffect">
                                  <p:stCondLst>
                                    <p:cond delay="750"/>
                                  </p:stCondLst>
                                  <p:childTnLst>
                                    <p:set>
                                      <p:cBhvr>
                                        <p:cTn id="42" dur="1" fill="hold">
                                          <p:stCondLst>
                                            <p:cond delay="0"/>
                                          </p:stCondLst>
                                        </p:cTn>
                                        <p:tgtEl>
                                          <p:spTgt spid="3079"/>
                                        </p:tgtEl>
                                        <p:attrNameLst>
                                          <p:attrName>style.visibility</p:attrName>
                                        </p:attrNameLst>
                                      </p:cBhvr>
                                      <p:to>
                                        <p:strVal val="visible"/>
                                      </p:to>
                                    </p:set>
                                    <p:animEffect transition="in" filter="wipe(left)">
                                      <p:cBhvr>
                                        <p:cTn id="43" dur="500"/>
                                        <p:tgtEl>
                                          <p:spTgt spid="3079"/>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childTnLst>
                                    <p:set>
                                      <p:cBhvr>
                                        <p:cTn id="47" dur="1" fill="hold">
                                          <p:stCondLst>
                                            <p:cond delay="0"/>
                                          </p:stCondLst>
                                        </p:cTn>
                                        <p:tgtEl>
                                          <p:spTgt spid="3080"/>
                                        </p:tgtEl>
                                        <p:attrNameLst>
                                          <p:attrName>style.visibility</p:attrName>
                                        </p:attrNameLst>
                                      </p:cBhvr>
                                      <p:to>
                                        <p:strVal val="visible"/>
                                      </p:to>
                                    </p:set>
                                    <p:animEffect transition="in" filter="dissolve">
                                      <p:cBhvr>
                                        <p:cTn id="48" dur="500">
                                          <p:stCondLst>
                                            <p:cond delay="0"/>
                                          </p:stCondLst>
                                        </p:cTn>
                                        <p:tgtEl>
                                          <p:spTgt spid="3080"/>
                                        </p:tgtEl>
                                      </p:cBhvr>
                                    </p:animEffect>
                                    <p:anim to="" calcmode="lin" valueType="num">
                                      <p:cBhvr>
                                        <p:cTn id="49" dur="500" fill="hold">
                                          <p:stCondLst>
                                            <p:cond delay="0"/>
                                          </p:stCondLst>
                                        </p:cTn>
                                        <p:tgtEl>
                                          <p:spTgt spid="3080"/>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3080"/>
                                        </p:tgtEl>
                                        <p:attrNameLst>
                                          <p:attrName>ppt_h</p:attrName>
                                        </p:attrNameLst>
                                      </p:cBhvr>
                                      <p:tavLst>
                                        <p:tav tm="0">
                                          <p:val>
                                            <p:strVal val="#ppt_h*4"/>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250"/>
                                        <p:tgtEl>
                                          <p:spTgt spid="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250"/>
                                        <p:tgtEl>
                                          <p:spTgt spid="7"/>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
                                        <p:tgtEl>
                                          <p:spTgt spid="8"/>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250"/>
                                        <p:tgtEl>
                                          <p:spTgt spid="10"/>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250"/>
                                        <p:tgtEl>
                                          <p:spTgt spid="9"/>
                                        </p:tgtEl>
                                      </p:cBhvr>
                                    </p:animEffect>
                                  </p:childTnLst>
                                </p:cTn>
                              </p:par>
                              <p:par>
                                <p:cTn id="68" presetID="10" presetClass="entr" presetSubtype="0" fill="hold" grpId="1"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50"/>
                                        <p:tgtEl>
                                          <p:spTgt spid="13"/>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250"/>
                                        <p:tgtEl>
                                          <p:spTgt spid="15"/>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250"/>
                                        <p:tgtEl>
                                          <p:spTgt spid="16"/>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250"/>
                                        <p:tgtEl>
                                          <p:spTgt spid="17"/>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250"/>
                                        <p:tgtEl>
                                          <p:spTgt spid="18"/>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250"/>
                                        <p:tgtEl>
                                          <p:spTgt spid="19"/>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250"/>
                                        <p:tgtEl>
                                          <p:spTgt spid="20"/>
                                        </p:tgtEl>
                                      </p:cBhvr>
                                    </p:animEffect>
                                  </p:childTnLst>
                                </p:cTn>
                              </p:par>
                              <p:par>
                                <p:cTn id="98" presetID="10" presetClass="entr"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250"/>
                                        <p:tgtEl>
                                          <p:spTgt spid="21"/>
                                        </p:tgtEl>
                                      </p:cBhvr>
                                    </p:animEffect>
                                  </p:childTnLst>
                                </p:cTn>
                              </p:par>
                              <p:par>
                                <p:cTn id="101" presetID="42" presetClass="path" presetSubtype="0" accel="50000" decel="50000" fill="hold" grpId="0" nodeType="withEffect">
                                  <p:stCondLst>
                                    <p:cond delay="0"/>
                                  </p:stCondLst>
                                  <p:childTnLst>
                                    <p:animMotion origin="layout" path="M -2.77778E-7 3.7037E-7 L -0.40642 0.08009 " pathEditMode="relative" rAng="0" ptsTypes="AA">
                                      <p:cBhvr>
                                        <p:cTn id="102" dur="2000" fill="hold"/>
                                        <p:tgtEl>
                                          <p:spTgt spid="6"/>
                                        </p:tgtEl>
                                        <p:attrNameLst>
                                          <p:attrName>ppt_x</p:attrName>
                                          <p:attrName>ppt_y</p:attrName>
                                        </p:attrNameLst>
                                      </p:cBhvr>
                                      <p:rCtr x="-20330" y="4005"/>
                                    </p:animMotion>
                                  </p:childTnLst>
                                </p:cTn>
                              </p:par>
                              <p:par>
                                <p:cTn id="103" presetID="42" presetClass="path" presetSubtype="0" accel="50000" decel="50000" fill="hold" grpId="0" nodeType="withEffect">
                                  <p:stCondLst>
                                    <p:cond delay="0"/>
                                  </p:stCondLst>
                                  <p:childTnLst>
                                    <p:animMotion origin="layout" path="M 5E-6 -4.07407E-6 L -0.81771 0.16181 " pathEditMode="relative" rAng="0" ptsTypes="AA">
                                      <p:cBhvr>
                                        <p:cTn id="104" dur="2000" fill="hold"/>
                                        <p:tgtEl>
                                          <p:spTgt spid="7"/>
                                        </p:tgtEl>
                                        <p:attrNameLst>
                                          <p:attrName>ppt_x</p:attrName>
                                          <p:attrName>ppt_y</p:attrName>
                                        </p:attrNameLst>
                                      </p:cBhvr>
                                      <p:rCtr x="-40885" y="8079"/>
                                    </p:animMotion>
                                  </p:childTnLst>
                                </p:cTn>
                              </p:par>
                              <p:par>
                                <p:cTn id="105" presetID="42" presetClass="path" presetSubtype="0" accel="50000" decel="50000" fill="hold" grpId="0" nodeType="withEffect">
                                  <p:stCondLst>
                                    <p:cond delay="0"/>
                                  </p:stCondLst>
                                  <p:childTnLst>
                                    <p:animMotion origin="layout" path="M -3.61111E-6 2.96296E-6 L -0.18125 0.08009 " pathEditMode="relative" rAng="0" ptsTypes="AA">
                                      <p:cBhvr>
                                        <p:cTn id="106" dur="2000" fill="hold"/>
                                        <p:tgtEl>
                                          <p:spTgt spid="8"/>
                                        </p:tgtEl>
                                        <p:attrNameLst>
                                          <p:attrName>ppt_x</p:attrName>
                                          <p:attrName>ppt_y</p:attrName>
                                        </p:attrNameLst>
                                      </p:cBhvr>
                                      <p:rCtr x="-9063" y="4005"/>
                                    </p:animMotion>
                                  </p:childTnLst>
                                </p:cTn>
                              </p:par>
                              <p:par>
                                <p:cTn id="107" presetID="42" presetClass="path" presetSubtype="0" accel="50000" decel="50000" fill="hold" grpId="0" nodeType="withEffect">
                                  <p:stCondLst>
                                    <p:cond delay="0"/>
                                  </p:stCondLst>
                                  <p:childTnLst>
                                    <p:animMotion origin="layout" path="M 4.44444E-6 2.96296E-6 L -0.48577 0.16203 " pathEditMode="relative" rAng="0" ptsTypes="AA">
                                      <p:cBhvr>
                                        <p:cTn id="108" dur="2000" fill="hold"/>
                                        <p:tgtEl>
                                          <p:spTgt spid="9"/>
                                        </p:tgtEl>
                                        <p:attrNameLst>
                                          <p:attrName>ppt_x</p:attrName>
                                          <p:attrName>ppt_y</p:attrName>
                                        </p:attrNameLst>
                                      </p:cBhvr>
                                      <p:rCtr x="-24288" y="8102"/>
                                    </p:animMotion>
                                  </p:childTnLst>
                                </p:cTn>
                              </p:par>
                              <p:par>
                                <p:cTn id="109" presetID="42" presetClass="path" presetSubtype="0" accel="50000" decel="50000" fill="hold" grpId="0" nodeType="withEffect">
                                  <p:stCondLst>
                                    <p:cond delay="0"/>
                                  </p:stCondLst>
                                  <p:childTnLst>
                                    <p:animMotion origin="layout" path="M 1.66667E-6 -2.96296E-6 L 0.35937 0.07986 " pathEditMode="relative" rAng="0" ptsTypes="AA">
                                      <p:cBhvr>
                                        <p:cTn id="110" dur="2000" fill="hold"/>
                                        <p:tgtEl>
                                          <p:spTgt spid="10"/>
                                        </p:tgtEl>
                                        <p:attrNameLst>
                                          <p:attrName>ppt_x</p:attrName>
                                          <p:attrName>ppt_y</p:attrName>
                                        </p:attrNameLst>
                                      </p:cBhvr>
                                      <p:rCtr x="17969" y="3981"/>
                                    </p:animMotion>
                                  </p:childTnLst>
                                </p:cTn>
                              </p:par>
                              <p:par>
                                <p:cTn id="111" presetID="42" presetClass="path" presetSubtype="0" accel="50000" decel="50000" fill="hold" grpId="0" nodeType="withEffect">
                                  <p:stCondLst>
                                    <p:cond delay="0"/>
                                  </p:stCondLst>
                                  <p:childTnLst>
                                    <p:animMotion origin="layout" path="M -4.44444E-6 -4.44444E-6 L -0.2427 0.1625 " pathEditMode="relative" rAng="0" ptsTypes="AA">
                                      <p:cBhvr>
                                        <p:cTn id="112" dur="2000" fill="hold"/>
                                        <p:tgtEl>
                                          <p:spTgt spid="11"/>
                                        </p:tgtEl>
                                        <p:attrNameLst>
                                          <p:attrName>ppt_x</p:attrName>
                                          <p:attrName>ppt_y</p:attrName>
                                        </p:attrNameLst>
                                      </p:cBhvr>
                                      <p:rCtr x="-12135" y="8125"/>
                                    </p:animMotion>
                                  </p:childTnLst>
                                </p:cTn>
                              </p:par>
                              <p:par>
                                <p:cTn id="113" presetID="42" presetClass="path" presetSubtype="0" accel="50000" decel="50000" fill="hold" grpId="0" nodeType="withEffect">
                                  <p:stCondLst>
                                    <p:cond delay="0"/>
                                  </p:stCondLst>
                                  <p:childTnLst>
                                    <p:animMotion origin="layout" path="M -1.94444E-6 -1.85185E-6 L 0.59827 0.08009 " pathEditMode="relative" rAng="0" ptsTypes="AA">
                                      <p:cBhvr>
                                        <p:cTn id="114" dur="2000" fill="hold"/>
                                        <p:tgtEl>
                                          <p:spTgt spid="12"/>
                                        </p:tgtEl>
                                        <p:attrNameLst>
                                          <p:attrName>ppt_x</p:attrName>
                                          <p:attrName>ppt_y</p:attrName>
                                        </p:attrNameLst>
                                      </p:cBhvr>
                                      <p:rCtr x="29913" y="4005"/>
                                    </p:animMotion>
                                  </p:childTnLst>
                                </p:cTn>
                              </p:par>
                              <p:par>
                                <p:cTn id="115" presetID="42" presetClass="path" presetSubtype="0" accel="50000" decel="50000" fill="hold" grpId="0" nodeType="withEffect">
                                  <p:stCondLst>
                                    <p:cond delay="0"/>
                                  </p:stCondLst>
                                  <p:childTnLst>
                                    <p:animMotion origin="layout" path="M 3.61111E-6 -3.33333E-6 L -0.23143 0.16227 " pathEditMode="relative" rAng="0" ptsTypes="AA">
                                      <p:cBhvr>
                                        <p:cTn id="116" dur="2000" fill="hold"/>
                                        <p:tgtEl>
                                          <p:spTgt spid="13"/>
                                        </p:tgtEl>
                                        <p:attrNameLst>
                                          <p:attrName>ppt_x</p:attrName>
                                          <p:attrName>ppt_y</p:attrName>
                                        </p:attrNameLst>
                                      </p:cBhvr>
                                      <p:rCtr x="-11580" y="8102"/>
                                    </p:animMotion>
                                  </p:childTnLst>
                                </p:cTn>
                              </p:par>
                              <p:par>
                                <p:cTn id="117" presetID="42" presetClass="path" presetSubtype="0" accel="50000" decel="50000" fill="hold" grpId="0" nodeType="withEffect">
                                  <p:stCondLst>
                                    <p:cond delay="0"/>
                                  </p:stCondLst>
                                  <p:childTnLst>
                                    <p:animMotion origin="layout" path="M 4.16667E-6 2.22222E-6 L 0.27534 0.07986 " pathEditMode="relative" rAng="0" ptsTypes="AA">
                                      <p:cBhvr>
                                        <p:cTn id="118" dur="2000" fill="hold"/>
                                        <p:tgtEl>
                                          <p:spTgt spid="14"/>
                                        </p:tgtEl>
                                        <p:attrNameLst>
                                          <p:attrName>ppt_x</p:attrName>
                                          <p:attrName>ppt_y</p:attrName>
                                        </p:attrNameLst>
                                      </p:cBhvr>
                                      <p:rCtr x="13767" y="3981"/>
                                    </p:animMotion>
                                  </p:childTnLst>
                                </p:cTn>
                              </p:par>
                              <p:par>
                                <p:cTn id="119" presetID="42" presetClass="path" presetSubtype="0" accel="50000" decel="50000" fill="hold" grpId="0" nodeType="withEffect">
                                  <p:stCondLst>
                                    <p:cond delay="0"/>
                                  </p:stCondLst>
                                  <p:childTnLst>
                                    <p:animMotion origin="layout" path="M -4.16667E-6 2.22222E-6 L -0.3625 0.1625 " pathEditMode="relative" rAng="0" ptsTypes="AA">
                                      <p:cBhvr>
                                        <p:cTn id="120" dur="2000" fill="hold"/>
                                        <p:tgtEl>
                                          <p:spTgt spid="15"/>
                                        </p:tgtEl>
                                        <p:attrNameLst>
                                          <p:attrName>ppt_x</p:attrName>
                                          <p:attrName>ppt_y</p:attrName>
                                        </p:attrNameLst>
                                      </p:cBhvr>
                                      <p:rCtr x="-18125" y="8125"/>
                                    </p:animMotion>
                                  </p:childTnLst>
                                </p:cTn>
                              </p:par>
                              <p:par>
                                <p:cTn id="121" presetID="42" presetClass="path" presetSubtype="0" accel="50000" decel="50000" fill="hold" grpId="0" nodeType="withEffect">
                                  <p:stCondLst>
                                    <p:cond delay="0"/>
                                  </p:stCondLst>
                                  <p:childTnLst>
                                    <p:animMotion origin="layout" path="M 2.77778E-6 3.33333E-6 L 0.39566 0.07916 " pathEditMode="relative" rAng="0" ptsTypes="AA">
                                      <p:cBhvr>
                                        <p:cTn id="122" dur="2000" fill="hold"/>
                                        <p:tgtEl>
                                          <p:spTgt spid="16"/>
                                        </p:tgtEl>
                                        <p:attrNameLst>
                                          <p:attrName>ppt_x</p:attrName>
                                          <p:attrName>ppt_y</p:attrName>
                                        </p:attrNameLst>
                                      </p:cBhvr>
                                      <p:rCtr x="19774" y="3958"/>
                                    </p:animMotion>
                                  </p:childTnLst>
                                </p:cTn>
                              </p:par>
                              <p:par>
                                <p:cTn id="123" presetID="42" presetClass="path" presetSubtype="0" accel="50000" decel="50000" fill="hold" grpId="0" nodeType="withEffect">
                                  <p:stCondLst>
                                    <p:cond delay="0"/>
                                  </p:stCondLst>
                                  <p:childTnLst>
                                    <p:animMotion origin="layout" path="M 8.33333E-7 -3.7037E-6 L -0.47396 0.16204 " pathEditMode="relative" rAng="0" ptsTypes="AA">
                                      <p:cBhvr>
                                        <p:cTn id="124" dur="2000" fill="hold"/>
                                        <p:tgtEl>
                                          <p:spTgt spid="17"/>
                                        </p:tgtEl>
                                        <p:attrNameLst>
                                          <p:attrName>ppt_x</p:attrName>
                                          <p:attrName>ppt_y</p:attrName>
                                        </p:attrNameLst>
                                      </p:cBhvr>
                                      <p:rCtr x="-23698" y="8102"/>
                                    </p:animMotion>
                                  </p:childTnLst>
                                </p:cTn>
                              </p:par>
                              <p:par>
                                <p:cTn id="125" presetID="42" presetClass="path" presetSubtype="0" accel="50000" decel="50000" fill="hold" grpId="0" nodeType="withEffect">
                                  <p:stCondLst>
                                    <p:cond delay="0"/>
                                  </p:stCondLst>
                                  <p:childTnLst>
                                    <p:animMotion origin="layout" path="M 5.55556E-7 -1.11111E-6 L 0.34253 0.08009 " pathEditMode="relative" rAng="0" ptsTypes="AA">
                                      <p:cBhvr>
                                        <p:cTn id="126" dur="2000" fill="hold"/>
                                        <p:tgtEl>
                                          <p:spTgt spid="18"/>
                                        </p:tgtEl>
                                        <p:attrNameLst>
                                          <p:attrName>ppt_x</p:attrName>
                                          <p:attrName>ppt_y</p:attrName>
                                        </p:attrNameLst>
                                      </p:cBhvr>
                                      <p:rCtr x="17118" y="4005"/>
                                    </p:animMotion>
                                  </p:childTnLst>
                                </p:cTn>
                              </p:par>
                              <p:par>
                                <p:cTn id="127" presetID="42" presetClass="path" presetSubtype="0" accel="50000" decel="50000" fill="hold" grpId="0" nodeType="withEffect">
                                  <p:stCondLst>
                                    <p:cond delay="0"/>
                                  </p:stCondLst>
                                  <p:childTnLst>
                                    <p:animMotion origin="layout" path="M 1.38889E-6 -4.07407E-6 L -0.16215 0.16065 " pathEditMode="relative" rAng="0" ptsTypes="AA">
                                      <p:cBhvr>
                                        <p:cTn id="128" dur="2000" fill="hold"/>
                                        <p:tgtEl>
                                          <p:spTgt spid="19"/>
                                        </p:tgtEl>
                                        <p:attrNameLst>
                                          <p:attrName>ppt_x</p:attrName>
                                          <p:attrName>ppt_y</p:attrName>
                                        </p:attrNameLst>
                                      </p:cBhvr>
                                      <p:rCtr x="-8108" y="8032"/>
                                    </p:animMotion>
                                  </p:childTnLst>
                                </p:cTn>
                              </p:par>
                              <p:par>
                                <p:cTn id="129" presetID="42" presetClass="path" presetSubtype="0" accel="50000" decel="50000" fill="hold" grpId="0" nodeType="withEffect">
                                  <p:stCondLst>
                                    <p:cond delay="0"/>
                                  </p:stCondLst>
                                  <p:childTnLst>
                                    <p:animMotion origin="layout" path="M -1.11111E-6 2.96296E-6 L 0.63351 0.07963 " pathEditMode="relative" rAng="0" ptsTypes="AA">
                                      <p:cBhvr>
                                        <p:cTn id="130" dur="2000" fill="hold"/>
                                        <p:tgtEl>
                                          <p:spTgt spid="20"/>
                                        </p:tgtEl>
                                        <p:attrNameLst>
                                          <p:attrName>ppt_x</p:attrName>
                                          <p:attrName>ppt_y</p:attrName>
                                        </p:attrNameLst>
                                      </p:cBhvr>
                                      <p:rCtr x="31667" y="3981"/>
                                    </p:animMotion>
                                  </p:childTnLst>
                                </p:cTn>
                              </p:par>
                              <p:par>
                                <p:cTn id="131" presetID="42" presetClass="path" presetSubtype="0" accel="50000" decel="50000" fill="hold" grpId="0" nodeType="withEffect">
                                  <p:stCondLst>
                                    <p:cond delay="0"/>
                                  </p:stCondLst>
                                  <p:childTnLst>
                                    <p:animMotion origin="layout" path="M 1.94444E-6 2.96296E-6 L -0.21215 0.1618 " pathEditMode="relative" rAng="0" ptsTypes="AA">
                                      <p:cBhvr>
                                        <p:cTn id="132" dur="2000" fill="hold"/>
                                        <p:tgtEl>
                                          <p:spTgt spid="21"/>
                                        </p:tgtEl>
                                        <p:attrNameLst>
                                          <p:attrName>ppt_x</p:attrName>
                                          <p:attrName>ppt_y</p:attrName>
                                        </p:attrNameLst>
                                      </p:cBhvr>
                                      <p:rCtr x="-10608" y="8079"/>
                                    </p:animMotion>
                                  </p:childTnLst>
                                </p:cTn>
                              </p:par>
                              <p:par>
                                <p:cTn id="133" presetID="10" presetClass="exit" presetSubtype="0" fill="hold" grpId="1" nodeType="withEffect">
                                  <p:stCondLst>
                                    <p:cond delay="0"/>
                                  </p:stCondLst>
                                  <p:childTnLst>
                                    <p:animEffect transition="out" filter="fade">
                                      <p:cBhvr>
                                        <p:cTn id="134" dur="1250"/>
                                        <p:tgtEl>
                                          <p:spTgt spid="3074"/>
                                        </p:tgtEl>
                                      </p:cBhvr>
                                    </p:animEffect>
                                    <p:set>
                                      <p:cBhvr>
                                        <p:cTn id="135" dur="1" fill="hold">
                                          <p:stCondLst>
                                            <p:cond delay="1249"/>
                                          </p:stCondLst>
                                        </p:cTn>
                                        <p:tgtEl>
                                          <p:spTgt spid="3074"/>
                                        </p:tgtEl>
                                        <p:attrNameLst>
                                          <p:attrName>style.visibility</p:attrName>
                                        </p:attrNameLst>
                                      </p:cBhvr>
                                      <p:to>
                                        <p:strVal val="hidden"/>
                                      </p:to>
                                    </p:set>
                                  </p:childTnLst>
                                </p:cTn>
                              </p:par>
                              <p:par>
                                <p:cTn id="136" presetID="0" presetClass="exit" presetSubtype="0" fill="hold" grpId="1" nodeType="withEffect">
                                  <p:stCondLst>
                                    <p:cond delay="0"/>
                                  </p:stCondLst>
                                  <p:childTnLst>
                                    <p:set>
                                      <p:cBhvr>
                                        <p:cTn id="137" dur="1" fill="hold">
                                          <p:stCondLst>
                                            <p:cond delay="999"/>
                                          </p:stCondLst>
                                        </p:cTn>
                                        <p:tgtEl>
                                          <p:spTgt spid="3080"/>
                                        </p:tgtEl>
                                        <p:attrNameLst>
                                          <p:attrName>style.visibility</p:attrName>
                                        </p:attrNameLst>
                                      </p:cBhvr>
                                      <p:to>
                                        <p:strVal val="hidden"/>
                                      </p:to>
                                    </p:set>
                                    <p:animEffect transition="out" filter="dissolve">
                                      <p:cBhvr>
                                        <p:cTn id="138" dur="1000">
                                          <p:stCondLst>
                                            <p:cond delay="0"/>
                                          </p:stCondLst>
                                        </p:cTn>
                                        <p:tgtEl>
                                          <p:spTgt spid="3080"/>
                                        </p:tgtEl>
                                      </p:cBhvr>
                                    </p:animEffect>
                                    <p:anim to="" calcmode="lin" valueType="num">
                                      <p:cBhvr>
                                        <p:cTn id="139" dur="1000" fill="hold">
                                          <p:stCondLst>
                                            <p:cond delay="0"/>
                                          </p:stCondLst>
                                        </p:cTn>
                                        <p:tgtEl>
                                          <p:spTgt spid="3080"/>
                                        </p:tgtEl>
                                        <p:attrNameLst>
                                          <p:attrName>ppt_w</p:attrName>
                                        </p:attrNameLst>
                                      </p:cBhvr>
                                      <p:tavLst>
                                        <p:tav tm="0">
                                          <p:val>
                                            <p:strVal val="#ppt_w"/>
                                          </p:val>
                                        </p:tav>
                                        <p:tav tm="100000">
                                          <p:val>
                                            <p:strVal val="#ppt_w*4"/>
                                          </p:val>
                                        </p:tav>
                                      </p:tavLst>
                                    </p:anim>
                                    <p:anim to="" calcmode="lin" valueType="num">
                                      <p:cBhvr>
                                        <p:cTn id="140" dur="1000" fill="hold">
                                          <p:stCondLst>
                                            <p:cond delay="0"/>
                                          </p:stCondLst>
                                        </p:cTn>
                                        <p:tgtEl>
                                          <p:spTgt spid="3080"/>
                                        </p:tgtEl>
                                        <p:attrNameLst>
                                          <p:attrName>ppt_h</p:attrName>
                                        </p:attrNameLst>
                                      </p:cBhvr>
                                      <p:tavLst>
                                        <p:tav tm="0">
                                          <p:val>
                                            <p:strVal val="#ppt_h"/>
                                          </p:val>
                                        </p:tav>
                                        <p:tav tm="100000">
                                          <p:val>
                                            <p:strVal val="#ppt_h*4"/>
                                          </p:val>
                                        </p:tav>
                                      </p:tavLst>
                                    </p:anim>
                                  </p:childTnLst>
                                </p:cTn>
                              </p:par>
                              <p:par>
                                <p:cTn id="141" presetID="42" presetClass="path" presetSubtype="0" accel="50000" decel="50000" fill="hold" grpId="2" nodeType="withEffect">
                                  <p:stCondLst>
                                    <p:cond delay="0"/>
                                  </p:stCondLst>
                                  <p:childTnLst>
                                    <p:animMotion origin="layout" path="M 2.77778E-7 1.11111E-6 L -0.19306 -0.22222 " pathEditMode="relative" rAng="0" ptsTypes="AA">
                                      <p:cBhvr>
                                        <p:cTn id="142" dur="1000" fill="hold"/>
                                        <p:tgtEl>
                                          <p:spTgt spid="3080"/>
                                        </p:tgtEl>
                                        <p:attrNameLst>
                                          <p:attrName>ppt_x</p:attrName>
                                          <p:attrName>ppt_y</p:attrName>
                                        </p:attrNameLst>
                                      </p:cBhvr>
                                      <p:rCtr x="-9653" y="-11111"/>
                                    </p:animMotion>
                                  </p:childTnLst>
                                </p:cTn>
                              </p:par>
                              <p:par>
                                <p:cTn id="143" presetID="10" presetClass="exit" presetSubtype="0" fill="hold" grpId="2" nodeType="withEffect">
                                  <p:stCondLst>
                                    <p:cond delay="0"/>
                                  </p:stCondLst>
                                  <p:childTnLst>
                                    <p:animEffect transition="out" filter="fade">
                                      <p:cBhvr>
                                        <p:cTn id="144" dur="500"/>
                                        <p:tgtEl>
                                          <p:spTgt spid="3"/>
                                        </p:tgtEl>
                                      </p:cBhvr>
                                    </p:animEffect>
                                    <p:set>
                                      <p:cBhvr>
                                        <p:cTn id="145" dur="1" fill="hold">
                                          <p:stCondLst>
                                            <p:cond delay="499"/>
                                          </p:stCondLst>
                                        </p:cTn>
                                        <p:tgtEl>
                                          <p:spTgt spid="3"/>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4"/>
                                        </p:tgtEl>
                                      </p:cBhvr>
                                    </p:animEffect>
                                    <p:set>
                                      <p:cBhvr>
                                        <p:cTn id="148" dur="1" fill="hold">
                                          <p:stCondLst>
                                            <p:cond delay="499"/>
                                          </p:stCondLst>
                                        </p:cTn>
                                        <p:tgtEl>
                                          <p:spTgt spid="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5"/>
                                        </p:tgtEl>
                                      </p:cBhvr>
                                    </p:animEffect>
                                    <p:set>
                                      <p:cBhvr>
                                        <p:cTn id="151" dur="1" fill="hold">
                                          <p:stCondLst>
                                            <p:cond delay="499"/>
                                          </p:stCondLst>
                                        </p:cTn>
                                        <p:tgtEl>
                                          <p:spTgt spid="5"/>
                                        </p:tgtEl>
                                        <p:attrNameLst>
                                          <p:attrName>style.visibility</p:attrName>
                                        </p:attrNameLst>
                                      </p:cBhvr>
                                      <p:to>
                                        <p:strVal val="hidden"/>
                                      </p:to>
                                    </p:set>
                                  </p:childTnLst>
                                </p:cTn>
                              </p:par>
                              <p:par>
                                <p:cTn id="152" presetID="10" presetClass="exit" presetSubtype="0" fill="hold" grpId="2" nodeType="withEffect">
                                  <p:stCondLst>
                                    <p:cond delay="0"/>
                                  </p:stCondLst>
                                  <p:iterate type="lt">
                                    <p:tmPct val="0"/>
                                  </p:iterate>
                                  <p:childTnLst>
                                    <p:animEffect transition="out" filter="fade">
                                      <p:cBhvr>
                                        <p:cTn id="153" dur="500"/>
                                        <p:tgtEl>
                                          <p:spTgt spid="3077"/>
                                        </p:tgtEl>
                                      </p:cBhvr>
                                    </p:animEffect>
                                    <p:set>
                                      <p:cBhvr>
                                        <p:cTn id="154" dur="1" fill="hold">
                                          <p:stCondLst>
                                            <p:cond delay="499"/>
                                          </p:stCondLst>
                                        </p:cTn>
                                        <p:tgtEl>
                                          <p:spTgt spid="3077"/>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3078"/>
                                        </p:tgtEl>
                                      </p:cBhvr>
                                    </p:animEffect>
                                    <p:set>
                                      <p:cBhvr>
                                        <p:cTn id="157" dur="1" fill="hold">
                                          <p:stCondLst>
                                            <p:cond delay="499"/>
                                          </p:stCondLst>
                                        </p:cTn>
                                        <p:tgtEl>
                                          <p:spTgt spid="3078"/>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3079"/>
                                        </p:tgtEl>
                                      </p:cBhvr>
                                    </p:animEffect>
                                    <p:set>
                                      <p:cBhvr>
                                        <p:cTn id="160" dur="1" fill="hold">
                                          <p:stCondLst>
                                            <p:cond delay="499"/>
                                          </p:stCondLst>
                                        </p:cTn>
                                        <p:tgtEl>
                                          <p:spTgt spid="3079"/>
                                        </p:tgtEl>
                                        <p:attrNameLst>
                                          <p:attrName>style.visibility</p:attrName>
                                        </p:attrNameLst>
                                      </p:cBhvr>
                                      <p:to>
                                        <p:strVal val="hidden"/>
                                      </p:to>
                                    </p:set>
                                  </p:childTnLst>
                                </p:cTn>
                              </p:par>
                            </p:childTnLst>
                          </p:cTn>
                        </p:par>
                        <p:par>
                          <p:cTn id="161" fill="hold">
                            <p:stCondLst>
                              <p:cond delay="2000"/>
                            </p:stCondLst>
                            <p:childTnLst>
                              <p:par>
                                <p:cTn id="162" presetID="10" presetClass="entr" presetSubtype="0" fill="hold" grpId="0" nodeType="afterEffect">
                                  <p:stCondLst>
                                    <p:cond delay="0"/>
                                  </p:stCondLst>
                                  <p:childTnLst>
                                    <p:set>
                                      <p:cBhvr>
                                        <p:cTn id="163" dur="1" fill="hold">
                                          <p:stCondLst>
                                            <p:cond delay="0"/>
                                          </p:stCondLst>
                                        </p:cTn>
                                        <p:tgtEl>
                                          <p:spTgt spid="22"/>
                                        </p:tgtEl>
                                        <p:attrNameLst>
                                          <p:attrName>style.visibility</p:attrName>
                                        </p:attrNameLst>
                                      </p:cBhvr>
                                      <p:to>
                                        <p:strVal val="visible"/>
                                      </p:to>
                                    </p:set>
                                    <p:animEffect transition="in" filter="fade">
                                      <p:cBhvr>
                                        <p:cTn id="164" dur="250"/>
                                        <p:tgtEl>
                                          <p:spTgt spid="22"/>
                                        </p:tgtEl>
                                      </p:cBhvr>
                                    </p:animEffect>
                                  </p:childTnLst>
                                </p:cTn>
                              </p:par>
                              <p:par>
                                <p:cTn id="165" presetID="10" presetClass="exit" presetSubtype="0" fill="hold" grpId="2" nodeType="withEffect">
                                  <p:stCondLst>
                                    <p:cond delay="0"/>
                                  </p:stCondLst>
                                  <p:childTnLst>
                                    <p:animEffect transition="out" filter="fade">
                                      <p:cBhvr>
                                        <p:cTn id="166" dur="500"/>
                                        <p:tgtEl>
                                          <p:spTgt spid="6"/>
                                        </p:tgtEl>
                                      </p:cBhvr>
                                    </p:animEffect>
                                    <p:set>
                                      <p:cBhvr>
                                        <p:cTn id="167" dur="1" fill="hold">
                                          <p:stCondLst>
                                            <p:cond delay="499"/>
                                          </p:stCondLst>
                                        </p:cTn>
                                        <p:tgtEl>
                                          <p:spTgt spid="6"/>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500"/>
                                        <p:tgtEl>
                                          <p:spTgt spid="7"/>
                                        </p:tgtEl>
                                      </p:cBhvr>
                                    </p:animEffect>
                                    <p:set>
                                      <p:cBhvr>
                                        <p:cTn id="170" dur="1" fill="hold">
                                          <p:stCondLst>
                                            <p:cond delay="499"/>
                                          </p:stCondLst>
                                        </p:cTn>
                                        <p:tgtEl>
                                          <p:spTgt spid="7"/>
                                        </p:tgtEl>
                                        <p:attrNameLst>
                                          <p:attrName>style.visibility</p:attrName>
                                        </p:attrNameLst>
                                      </p:cBhvr>
                                      <p:to>
                                        <p:strVal val="hidden"/>
                                      </p:to>
                                    </p:set>
                                  </p:childTnLst>
                                </p:cTn>
                              </p:par>
                              <p:par>
                                <p:cTn id="171" presetID="10" presetClass="exit" presetSubtype="0" fill="hold" grpId="2" nodeType="withEffect">
                                  <p:stCondLst>
                                    <p:cond delay="0"/>
                                  </p:stCondLst>
                                  <p:childTnLst>
                                    <p:animEffect transition="out" filter="fade">
                                      <p:cBhvr>
                                        <p:cTn id="172" dur="500"/>
                                        <p:tgtEl>
                                          <p:spTgt spid="8"/>
                                        </p:tgtEl>
                                      </p:cBhvr>
                                    </p:animEffect>
                                    <p:set>
                                      <p:cBhvr>
                                        <p:cTn id="173" dur="1" fill="hold">
                                          <p:stCondLst>
                                            <p:cond delay="499"/>
                                          </p:stCondLst>
                                        </p:cTn>
                                        <p:tgtEl>
                                          <p:spTgt spid="8"/>
                                        </p:tgtEl>
                                        <p:attrNameLst>
                                          <p:attrName>style.visibility</p:attrName>
                                        </p:attrNameLst>
                                      </p:cBhvr>
                                      <p:to>
                                        <p:strVal val="hidden"/>
                                      </p:to>
                                    </p:set>
                                  </p:childTnLst>
                                </p:cTn>
                              </p:par>
                              <p:par>
                                <p:cTn id="174" presetID="10" presetClass="exit" presetSubtype="0" fill="hold" grpId="2" nodeType="withEffect">
                                  <p:stCondLst>
                                    <p:cond delay="0"/>
                                  </p:stCondLst>
                                  <p:childTnLst>
                                    <p:animEffect transition="out" filter="fade">
                                      <p:cBhvr>
                                        <p:cTn id="175" dur="500"/>
                                        <p:tgtEl>
                                          <p:spTgt spid="10"/>
                                        </p:tgtEl>
                                      </p:cBhvr>
                                    </p:animEffect>
                                    <p:set>
                                      <p:cBhvr>
                                        <p:cTn id="176" dur="1" fill="hold">
                                          <p:stCondLst>
                                            <p:cond delay="499"/>
                                          </p:stCondLst>
                                        </p:cTn>
                                        <p:tgtEl>
                                          <p:spTgt spid="10"/>
                                        </p:tgtEl>
                                        <p:attrNameLst>
                                          <p:attrName>style.visibility</p:attrName>
                                        </p:attrNameLst>
                                      </p:cBhvr>
                                      <p:to>
                                        <p:strVal val="hidden"/>
                                      </p:to>
                                    </p:set>
                                  </p:childTnLst>
                                </p:cTn>
                              </p:par>
                              <p:par>
                                <p:cTn id="177" presetID="10" presetClass="exit" presetSubtype="0" fill="hold" grpId="2" nodeType="withEffect">
                                  <p:stCondLst>
                                    <p:cond delay="0"/>
                                  </p:stCondLst>
                                  <p:childTnLst>
                                    <p:animEffect transition="out" filter="fade">
                                      <p:cBhvr>
                                        <p:cTn id="178" dur="500"/>
                                        <p:tgtEl>
                                          <p:spTgt spid="9"/>
                                        </p:tgtEl>
                                      </p:cBhvr>
                                    </p:animEffect>
                                    <p:set>
                                      <p:cBhvr>
                                        <p:cTn id="179" dur="1" fill="hold">
                                          <p:stCondLst>
                                            <p:cond delay="499"/>
                                          </p:stCondLst>
                                        </p:cTn>
                                        <p:tgtEl>
                                          <p:spTgt spid="9"/>
                                        </p:tgtEl>
                                        <p:attrNameLst>
                                          <p:attrName>style.visibility</p:attrName>
                                        </p:attrNameLst>
                                      </p:cBhvr>
                                      <p:to>
                                        <p:strVal val="hidden"/>
                                      </p:to>
                                    </p:set>
                                  </p:childTnLst>
                                </p:cTn>
                              </p:par>
                              <p:par>
                                <p:cTn id="180" presetID="10" presetClass="exit" presetSubtype="0" fill="hold" grpId="2" nodeType="withEffect">
                                  <p:stCondLst>
                                    <p:cond delay="0"/>
                                  </p:stCondLst>
                                  <p:childTnLst>
                                    <p:animEffect transition="out" filter="fade">
                                      <p:cBhvr>
                                        <p:cTn id="181" dur="500"/>
                                        <p:tgtEl>
                                          <p:spTgt spid="11"/>
                                        </p:tgtEl>
                                      </p:cBhvr>
                                    </p:animEffect>
                                    <p:set>
                                      <p:cBhvr>
                                        <p:cTn id="182" dur="1" fill="hold">
                                          <p:stCondLst>
                                            <p:cond delay="499"/>
                                          </p:stCondLst>
                                        </p:cTn>
                                        <p:tgtEl>
                                          <p:spTgt spid="11"/>
                                        </p:tgtEl>
                                        <p:attrNameLst>
                                          <p:attrName>style.visibility</p:attrName>
                                        </p:attrNameLst>
                                      </p:cBhvr>
                                      <p:to>
                                        <p:strVal val="hidden"/>
                                      </p:to>
                                    </p:set>
                                  </p:childTnLst>
                                </p:cTn>
                              </p:par>
                              <p:par>
                                <p:cTn id="183" presetID="10" presetClass="exit" presetSubtype="0" fill="hold" grpId="2" nodeType="withEffect">
                                  <p:stCondLst>
                                    <p:cond delay="0"/>
                                  </p:stCondLst>
                                  <p:childTnLst>
                                    <p:animEffect transition="out" filter="fade">
                                      <p:cBhvr>
                                        <p:cTn id="184" dur="500"/>
                                        <p:tgtEl>
                                          <p:spTgt spid="12"/>
                                        </p:tgtEl>
                                      </p:cBhvr>
                                    </p:animEffect>
                                    <p:set>
                                      <p:cBhvr>
                                        <p:cTn id="185" dur="1" fill="hold">
                                          <p:stCondLst>
                                            <p:cond delay="499"/>
                                          </p:stCondLst>
                                        </p:cTn>
                                        <p:tgtEl>
                                          <p:spTgt spid="12"/>
                                        </p:tgtEl>
                                        <p:attrNameLst>
                                          <p:attrName>style.visibility</p:attrName>
                                        </p:attrNameLst>
                                      </p:cBhvr>
                                      <p:to>
                                        <p:strVal val="hidden"/>
                                      </p:to>
                                    </p:set>
                                  </p:childTnLst>
                                </p:cTn>
                              </p:par>
                              <p:par>
                                <p:cTn id="186" presetID="10" presetClass="exit" presetSubtype="0" fill="hold" grpId="2" nodeType="withEffect">
                                  <p:stCondLst>
                                    <p:cond delay="0"/>
                                  </p:stCondLst>
                                  <p:childTnLst>
                                    <p:animEffect transition="out" filter="fade">
                                      <p:cBhvr>
                                        <p:cTn id="187" dur="500"/>
                                        <p:tgtEl>
                                          <p:spTgt spid="13"/>
                                        </p:tgtEl>
                                      </p:cBhvr>
                                    </p:animEffect>
                                    <p:set>
                                      <p:cBhvr>
                                        <p:cTn id="188" dur="1" fill="hold">
                                          <p:stCondLst>
                                            <p:cond delay="499"/>
                                          </p:stCondLst>
                                        </p:cTn>
                                        <p:tgtEl>
                                          <p:spTgt spid="13"/>
                                        </p:tgtEl>
                                        <p:attrNameLst>
                                          <p:attrName>style.visibility</p:attrName>
                                        </p:attrNameLst>
                                      </p:cBhvr>
                                      <p:to>
                                        <p:strVal val="hidden"/>
                                      </p:to>
                                    </p:set>
                                  </p:childTnLst>
                                </p:cTn>
                              </p:par>
                              <p:par>
                                <p:cTn id="189" presetID="10" presetClass="exit" presetSubtype="0" fill="hold" grpId="2" nodeType="withEffect">
                                  <p:stCondLst>
                                    <p:cond delay="0"/>
                                  </p:stCondLst>
                                  <p:childTnLst>
                                    <p:animEffect transition="out" filter="fade">
                                      <p:cBhvr>
                                        <p:cTn id="190" dur="500"/>
                                        <p:tgtEl>
                                          <p:spTgt spid="14"/>
                                        </p:tgtEl>
                                      </p:cBhvr>
                                    </p:animEffect>
                                    <p:set>
                                      <p:cBhvr>
                                        <p:cTn id="191" dur="1" fill="hold">
                                          <p:stCondLst>
                                            <p:cond delay="499"/>
                                          </p:stCondLst>
                                        </p:cTn>
                                        <p:tgtEl>
                                          <p:spTgt spid="14"/>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500"/>
                                        <p:tgtEl>
                                          <p:spTgt spid="15"/>
                                        </p:tgtEl>
                                      </p:cBhvr>
                                    </p:animEffect>
                                    <p:set>
                                      <p:cBhvr>
                                        <p:cTn id="194" dur="1" fill="hold">
                                          <p:stCondLst>
                                            <p:cond delay="499"/>
                                          </p:stCondLst>
                                        </p:cTn>
                                        <p:tgtEl>
                                          <p:spTgt spid="15"/>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500"/>
                                        <p:tgtEl>
                                          <p:spTgt spid="16"/>
                                        </p:tgtEl>
                                      </p:cBhvr>
                                    </p:animEffect>
                                    <p:set>
                                      <p:cBhvr>
                                        <p:cTn id="197" dur="1" fill="hold">
                                          <p:stCondLst>
                                            <p:cond delay="499"/>
                                          </p:stCondLst>
                                        </p:cTn>
                                        <p:tgtEl>
                                          <p:spTgt spid="16"/>
                                        </p:tgtEl>
                                        <p:attrNameLst>
                                          <p:attrName>style.visibility</p:attrName>
                                        </p:attrNameLst>
                                      </p:cBhvr>
                                      <p:to>
                                        <p:strVal val="hidden"/>
                                      </p:to>
                                    </p:set>
                                  </p:childTnLst>
                                </p:cTn>
                              </p:par>
                              <p:par>
                                <p:cTn id="198" presetID="10" presetClass="exit" presetSubtype="0" fill="hold" grpId="2" nodeType="withEffect">
                                  <p:stCondLst>
                                    <p:cond delay="0"/>
                                  </p:stCondLst>
                                  <p:childTnLst>
                                    <p:animEffect transition="out" filter="fade">
                                      <p:cBhvr>
                                        <p:cTn id="199" dur="500"/>
                                        <p:tgtEl>
                                          <p:spTgt spid="17"/>
                                        </p:tgtEl>
                                      </p:cBhvr>
                                    </p:animEffect>
                                    <p:set>
                                      <p:cBhvr>
                                        <p:cTn id="200" dur="1" fill="hold">
                                          <p:stCondLst>
                                            <p:cond delay="499"/>
                                          </p:stCondLst>
                                        </p:cTn>
                                        <p:tgtEl>
                                          <p:spTgt spid="17"/>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500"/>
                                        <p:tgtEl>
                                          <p:spTgt spid="18"/>
                                        </p:tgtEl>
                                      </p:cBhvr>
                                    </p:animEffect>
                                    <p:set>
                                      <p:cBhvr>
                                        <p:cTn id="203" dur="1" fill="hold">
                                          <p:stCondLst>
                                            <p:cond delay="499"/>
                                          </p:stCondLst>
                                        </p:cTn>
                                        <p:tgtEl>
                                          <p:spTgt spid="18"/>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500"/>
                                        <p:tgtEl>
                                          <p:spTgt spid="19"/>
                                        </p:tgtEl>
                                      </p:cBhvr>
                                    </p:animEffect>
                                    <p:set>
                                      <p:cBhvr>
                                        <p:cTn id="206" dur="1" fill="hold">
                                          <p:stCondLst>
                                            <p:cond delay="499"/>
                                          </p:stCondLst>
                                        </p:cTn>
                                        <p:tgtEl>
                                          <p:spTgt spid="19"/>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500"/>
                                        <p:tgtEl>
                                          <p:spTgt spid="20"/>
                                        </p:tgtEl>
                                      </p:cBhvr>
                                    </p:animEffect>
                                    <p:set>
                                      <p:cBhvr>
                                        <p:cTn id="209" dur="1" fill="hold">
                                          <p:stCondLst>
                                            <p:cond delay="499"/>
                                          </p:stCondLst>
                                        </p:cTn>
                                        <p:tgtEl>
                                          <p:spTgt spid="20"/>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500"/>
                                        <p:tgtEl>
                                          <p:spTgt spid="21"/>
                                        </p:tgtEl>
                                      </p:cBhvr>
                                    </p:animEffect>
                                    <p:set>
                                      <p:cBhvr>
                                        <p:cTn id="212" dur="1" fill="hold">
                                          <p:stCondLst>
                                            <p:cond delay="499"/>
                                          </p:stCondLst>
                                        </p:cTn>
                                        <p:tgtEl>
                                          <p:spTgt spid="21"/>
                                        </p:tgtEl>
                                        <p:attrNameLst>
                                          <p:attrName>style.visibility</p:attrName>
                                        </p:attrNameLst>
                                      </p:cBhvr>
                                      <p:to>
                                        <p:strVal val="hidden"/>
                                      </p:to>
                                    </p:set>
                                  </p:childTnLst>
                                </p:cTn>
                              </p:par>
                              <p:par>
                                <p:cTn id="213" presetID="22" presetClass="entr" presetSubtype="8" fill="hold" grpId="0" nodeType="withEffect">
                                  <p:stCondLst>
                                    <p:cond delay="250"/>
                                  </p:stCondLst>
                                  <p:childTnLst>
                                    <p:set>
                                      <p:cBhvr>
                                        <p:cTn id="214" dur="1" fill="hold">
                                          <p:stCondLst>
                                            <p:cond delay="0"/>
                                          </p:stCondLst>
                                        </p:cTn>
                                        <p:tgtEl>
                                          <p:spTgt spid="23"/>
                                        </p:tgtEl>
                                        <p:attrNameLst>
                                          <p:attrName>style.visibility</p:attrName>
                                        </p:attrNameLst>
                                      </p:cBhvr>
                                      <p:to>
                                        <p:strVal val="visible"/>
                                      </p:to>
                                    </p:set>
                                    <p:animEffect transition="in" filter="wipe(left)">
                                      <p:cBhvr>
                                        <p:cTn id="215" dur="500"/>
                                        <p:tgtEl>
                                          <p:spTgt spid="23"/>
                                        </p:tgtEl>
                                      </p:cBhvr>
                                    </p:animEffect>
                                  </p:childTnLst>
                                </p:cTn>
                              </p:par>
                              <p:par>
                                <p:cTn id="216" presetID="22" presetClass="entr" presetSubtype="8" fill="hold" grpId="0" nodeType="withEffect">
                                  <p:stCondLst>
                                    <p:cond delay="500"/>
                                  </p:stCondLst>
                                  <p:childTnLst>
                                    <p:set>
                                      <p:cBhvr>
                                        <p:cTn id="217" dur="1" fill="hold">
                                          <p:stCondLst>
                                            <p:cond delay="0"/>
                                          </p:stCondLst>
                                        </p:cTn>
                                        <p:tgtEl>
                                          <p:spTgt spid="24"/>
                                        </p:tgtEl>
                                        <p:attrNameLst>
                                          <p:attrName>style.visibility</p:attrName>
                                        </p:attrNameLst>
                                      </p:cBhvr>
                                      <p:to>
                                        <p:strVal val="visible"/>
                                      </p:to>
                                    </p:set>
                                    <p:animEffect transition="in" filter="wipe(left)">
                                      <p:cBhvr>
                                        <p:cTn id="218" dur="500"/>
                                        <p:tgtEl>
                                          <p:spTgt spid="24"/>
                                        </p:tgtEl>
                                      </p:cBhvr>
                                    </p:animEffect>
                                  </p:childTnLst>
                                </p:cTn>
                              </p:par>
                            </p:childTnLst>
                          </p:cTn>
                        </p:par>
                      </p:childTnLst>
                    </p:cTn>
                  </p:par>
                  <p:par>
                    <p:cTn id="219" fill="hold">
                      <p:stCondLst>
                        <p:cond delay="indefinite"/>
                      </p:stCondLst>
                      <p:childTnLst>
                        <p:par>
                          <p:cTn id="220" fill="hold">
                            <p:stCondLst>
                              <p:cond delay="0"/>
                            </p:stCondLst>
                            <p:childTnLst>
                              <p:par>
                                <p:cTn id="221" presetID="0" presetClass="entr" presetSubtype="0" fill="hold" grpId="0" nodeType="clickEffect">
                                  <p:stCondLst>
                                    <p:cond delay="0"/>
                                  </p:stCondLst>
                                  <p:childTnLst>
                                    <p:set>
                                      <p:cBhvr>
                                        <p:cTn id="222" dur="1" fill="hold">
                                          <p:stCondLst>
                                            <p:cond delay="0"/>
                                          </p:stCondLst>
                                        </p:cTn>
                                        <p:tgtEl>
                                          <p:spTgt spid="25"/>
                                        </p:tgtEl>
                                        <p:attrNameLst>
                                          <p:attrName>style.visibility</p:attrName>
                                        </p:attrNameLst>
                                      </p:cBhvr>
                                      <p:to>
                                        <p:strVal val="visible"/>
                                      </p:to>
                                    </p:set>
                                    <p:animEffect transition="in" filter="dissolve">
                                      <p:cBhvr>
                                        <p:cTn id="223" dur="500">
                                          <p:stCondLst>
                                            <p:cond delay="0"/>
                                          </p:stCondLst>
                                        </p:cTn>
                                        <p:tgtEl>
                                          <p:spTgt spid="25"/>
                                        </p:tgtEl>
                                      </p:cBhvr>
                                    </p:animEffect>
                                    <p:anim to="" calcmode="lin" valueType="num">
                                      <p:cBhvr>
                                        <p:cTn id="224"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225"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par>
                          <p:cTn id="226" fill="hold">
                            <p:stCondLst>
                              <p:cond delay="500"/>
                            </p:stCondLst>
                            <p:childTnLst>
                              <p:par>
                                <p:cTn id="227" presetID="26" presetClass="emph" presetSubtype="0" fill="hold" grpId="2" nodeType="afterEffect">
                                  <p:stCondLst>
                                    <p:cond delay="0"/>
                                  </p:stCondLst>
                                  <p:childTnLst>
                                    <p:animEffect transition="out" filter="fade">
                                      <p:cBhvr>
                                        <p:cTn id="228" dur="500" tmFilter="0, 0; .2, .5; .8, .5; 1, 0"/>
                                        <p:tgtEl>
                                          <p:spTgt spid="25"/>
                                        </p:tgtEl>
                                      </p:cBhvr>
                                    </p:animEffect>
                                    <p:animScale>
                                      <p:cBhvr>
                                        <p:cTn id="229" dur="250" autoRev="1" fill="hold"/>
                                        <p:tgtEl>
                                          <p:spTgt spid="25"/>
                                        </p:tgtEl>
                                      </p:cBhvr>
                                      <p:by x="105000" y="105000"/>
                                    </p:animScale>
                                  </p:childTnLst>
                                </p:cTn>
                              </p:par>
                            </p:childTnLst>
                          </p:cTn>
                        </p:par>
                        <p:par>
                          <p:cTn id="230" fill="hold">
                            <p:stCondLst>
                              <p:cond delay="1000"/>
                            </p:stCondLst>
                            <p:childTnLst>
                              <p:par>
                                <p:cTn id="231" presetID="22" presetClass="entr" presetSubtype="2" fill="hold" nodeType="afterEffect">
                                  <p:stCondLst>
                                    <p:cond delay="0"/>
                                  </p:stCondLst>
                                  <p:childTnLst>
                                    <p:set>
                                      <p:cBhvr>
                                        <p:cTn id="232" dur="1" fill="hold">
                                          <p:stCondLst>
                                            <p:cond delay="0"/>
                                          </p:stCondLst>
                                        </p:cTn>
                                        <p:tgtEl>
                                          <p:spTgt spid="3081"/>
                                        </p:tgtEl>
                                        <p:attrNameLst>
                                          <p:attrName>style.visibility</p:attrName>
                                        </p:attrNameLst>
                                      </p:cBhvr>
                                      <p:to>
                                        <p:strVal val="visible"/>
                                      </p:to>
                                    </p:set>
                                    <p:animEffect transition="in" filter="wipe(right)">
                                      <p:cBhvr>
                                        <p:cTn id="233" dur="1000"/>
                                        <p:tgtEl>
                                          <p:spTgt spid="3081"/>
                                        </p:tgtEl>
                                      </p:cBhvr>
                                    </p:animEffect>
                                  </p:childTnLst>
                                </p:cTn>
                              </p:par>
                            </p:childTnLst>
                          </p:cTn>
                        </p:par>
                      </p:childTnLst>
                    </p:cTn>
                  </p:par>
                  <p:par>
                    <p:cTn id="234" fill="hold">
                      <p:stCondLst>
                        <p:cond delay="indefinite"/>
                      </p:stCondLst>
                      <p:childTnLst>
                        <p:par>
                          <p:cTn id="235" fill="hold">
                            <p:stCondLst>
                              <p:cond delay="0"/>
                            </p:stCondLst>
                            <p:childTnLst>
                              <p:par>
                                <p:cTn id="236" presetID="0" presetClass="entr" presetSubtype="0" fill="hold" grpId="0" nodeType="clickEffect">
                                  <p:stCondLst>
                                    <p:cond delay="0"/>
                                  </p:stCondLst>
                                  <p:childTnLst>
                                    <p:set>
                                      <p:cBhvr>
                                        <p:cTn id="237" dur="1" fill="hold">
                                          <p:stCondLst>
                                            <p:cond delay="0"/>
                                          </p:stCondLst>
                                        </p:cTn>
                                        <p:tgtEl>
                                          <p:spTgt spid="26"/>
                                        </p:tgtEl>
                                        <p:attrNameLst>
                                          <p:attrName>style.visibility</p:attrName>
                                        </p:attrNameLst>
                                      </p:cBhvr>
                                      <p:to>
                                        <p:strVal val="visible"/>
                                      </p:to>
                                    </p:set>
                                    <p:animEffect transition="in" filter="dissolve">
                                      <p:cBhvr>
                                        <p:cTn id="238" dur="500">
                                          <p:stCondLst>
                                            <p:cond delay="0"/>
                                          </p:stCondLst>
                                        </p:cTn>
                                        <p:tgtEl>
                                          <p:spTgt spid="26"/>
                                        </p:tgtEl>
                                      </p:cBhvr>
                                    </p:animEffect>
                                    <p:anim to="" calcmode="lin" valueType="num">
                                      <p:cBhvr>
                                        <p:cTn id="239"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240"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241" presetID="22" presetClass="exit" presetSubtype="2" fill="hold" nodeType="withEffect">
                                  <p:stCondLst>
                                    <p:cond delay="0"/>
                                  </p:stCondLst>
                                  <p:childTnLst>
                                    <p:animEffect transition="out" filter="wipe(right)">
                                      <p:cBhvr>
                                        <p:cTn id="242" dur="750"/>
                                        <p:tgtEl>
                                          <p:spTgt spid="3081"/>
                                        </p:tgtEl>
                                      </p:cBhvr>
                                    </p:animEffect>
                                    <p:set>
                                      <p:cBhvr>
                                        <p:cTn id="243" dur="1" fill="hold">
                                          <p:stCondLst>
                                            <p:cond delay="749"/>
                                          </p:stCondLst>
                                        </p:cTn>
                                        <p:tgtEl>
                                          <p:spTgt spid="3081"/>
                                        </p:tgtEl>
                                        <p:attrNameLst>
                                          <p:attrName>style.visibility</p:attrName>
                                        </p:attrNameLst>
                                      </p:cBhvr>
                                      <p:to>
                                        <p:strVal val="hidden"/>
                                      </p:to>
                                    </p:set>
                                  </p:childTnLst>
                                </p:cTn>
                              </p:par>
                              <p:par>
                                <p:cTn id="244" presetID="0" presetClass="entr" presetSubtype="0" fill="hold" grpId="0" nodeType="withEffect">
                                  <p:stCondLst>
                                    <p:cond delay="100"/>
                                  </p:stCondLst>
                                  <p:childTnLst>
                                    <p:set>
                                      <p:cBhvr>
                                        <p:cTn id="245" dur="1" fill="hold">
                                          <p:stCondLst>
                                            <p:cond delay="0"/>
                                          </p:stCondLst>
                                        </p:cTn>
                                        <p:tgtEl>
                                          <p:spTgt spid="29"/>
                                        </p:tgtEl>
                                        <p:attrNameLst>
                                          <p:attrName>style.visibility</p:attrName>
                                        </p:attrNameLst>
                                      </p:cBhvr>
                                      <p:to>
                                        <p:strVal val="visible"/>
                                      </p:to>
                                    </p:set>
                                    <p:animEffect transition="in" filter="dissolve">
                                      <p:cBhvr>
                                        <p:cTn id="246" dur="500">
                                          <p:stCondLst>
                                            <p:cond delay="0"/>
                                          </p:stCondLst>
                                        </p:cTn>
                                        <p:tgtEl>
                                          <p:spTgt spid="29"/>
                                        </p:tgtEl>
                                      </p:cBhvr>
                                    </p:animEffect>
                                    <p:anim to="" calcmode="lin" valueType="num">
                                      <p:cBhvr>
                                        <p:cTn id="247"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48"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249" presetID="0" presetClass="entr" presetSubtype="0" fill="hold" grpId="0" nodeType="withEffect">
                                  <p:stCondLst>
                                    <p:cond delay="200"/>
                                  </p:stCondLst>
                                  <p:childTnLst>
                                    <p:set>
                                      <p:cBhvr>
                                        <p:cTn id="250" dur="1" fill="hold">
                                          <p:stCondLst>
                                            <p:cond delay="0"/>
                                          </p:stCondLst>
                                        </p:cTn>
                                        <p:tgtEl>
                                          <p:spTgt spid="30"/>
                                        </p:tgtEl>
                                        <p:attrNameLst>
                                          <p:attrName>style.visibility</p:attrName>
                                        </p:attrNameLst>
                                      </p:cBhvr>
                                      <p:to>
                                        <p:strVal val="visible"/>
                                      </p:to>
                                    </p:set>
                                    <p:animEffect transition="in" filter="dissolve">
                                      <p:cBhvr>
                                        <p:cTn id="251" dur="500">
                                          <p:stCondLst>
                                            <p:cond delay="0"/>
                                          </p:stCondLst>
                                        </p:cTn>
                                        <p:tgtEl>
                                          <p:spTgt spid="30"/>
                                        </p:tgtEl>
                                      </p:cBhvr>
                                    </p:animEffect>
                                    <p:anim to="" calcmode="lin" valueType="num">
                                      <p:cBhvr>
                                        <p:cTn id="252"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53"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254" presetID="26" presetClass="emph" presetSubtype="0" fill="hold" grpId="2" nodeType="withEffect">
                                  <p:stCondLst>
                                    <p:cond delay="200"/>
                                  </p:stCondLst>
                                  <p:childTnLst>
                                    <p:animEffect transition="out" filter="fade">
                                      <p:cBhvr>
                                        <p:cTn id="255" dur="500" tmFilter="0, 0; .2, .5; .8, .5; 1, 0"/>
                                        <p:tgtEl>
                                          <p:spTgt spid="23"/>
                                        </p:tgtEl>
                                      </p:cBhvr>
                                    </p:animEffect>
                                    <p:animScale>
                                      <p:cBhvr>
                                        <p:cTn id="256" dur="250" autoRev="1" fill="hold"/>
                                        <p:tgtEl>
                                          <p:spTgt spid="23"/>
                                        </p:tgtEl>
                                      </p:cBhvr>
                                      <p:by x="105000" y="105000"/>
                                    </p:animScale>
                                  </p:childTnLst>
                                </p:cTn>
                              </p:par>
                              <p:par>
                                <p:cTn id="257" presetID="0" presetClass="entr" presetSubtype="0" fill="hold" grpId="0" nodeType="withEffect">
                                  <p:stCondLst>
                                    <p:cond delay="300"/>
                                  </p:stCondLst>
                                  <p:childTnLst>
                                    <p:set>
                                      <p:cBhvr>
                                        <p:cTn id="258" dur="1" fill="hold">
                                          <p:stCondLst>
                                            <p:cond delay="0"/>
                                          </p:stCondLst>
                                        </p:cTn>
                                        <p:tgtEl>
                                          <p:spTgt spid="31"/>
                                        </p:tgtEl>
                                        <p:attrNameLst>
                                          <p:attrName>style.visibility</p:attrName>
                                        </p:attrNameLst>
                                      </p:cBhvr>
                                      <p:to>
                                        <p:strVal val="visible"/>
                                      </p:to>
                                    </p:set>
                                    <p:animEffect transition="in" filter="dissolve">
                                      <p:cBhvr>
                                        <p:cTn id="259" dur="500">
                                          <p:stCondLst>
                                            <p:cond delay="0"/>
                                          </p:stCondLst>
                                        </p:cTn>
                                        <p:tgtEl>
                                          <p:spTgt spid="31"/>
                                        </p:tgtEl>
                                      </p:cBhvr>
                                    </p:animEffect>
                                    <p:anim to="" calcmode="lin" valueType="num">
                                      <p:cBhvr>
                                        <p:cTn id="260"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61"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262" presetID="0" presetClass="entr" presetSubtype="0" fill="hold" grpId="0" nodeType="withEffect">
                                  <p:stCondLst>
                                    <p:cond delay="400"/>
                                  </p:stCondLst>
                                  <p:childTnLst>
                                    <p:set>
                                      <p:cBhvr>
                                        <p:cTn id="263" dur="1" fill="hold">
                                          <p:stCondLst>
                                            <p:cond delay="0"/>
                                          </p:stCondLst>
                                        </p:cTn>
                                        <p:tgtEl>
                                          <p:spTgt spid="3072"/>
                                        </p:tgtEl>
                                        <p:attrNameLst>
                                          <p:attrName>style.visibility</p:attrName>
                                        </p:attrNameLst>
                                      </p:cBhvr>
                                      <p:to>
                                        <p:strVal val="visible"/>
                                      </p:to>
                                    </p:set>
                                    <p:animEffect transition="in" filter="dissolve">
                                      <p:cBhvr>
                                        <p:cTn id="264" dur="500">
                                          <p:stCondLst>
                                            <p:cond delay="0"/>
                                          </p:stCondLst>
                                        </p:cTn>
                                        <p:tgtEl>
                                          <p:spTgt spid="3072"/>
                                        </p:tgtEl>
                                      </p:cBhvr>
                                    </p:animEffect>
                                    <p:anim to="" calcmode="lin" valueType="num">
                                      <p:cBhvr>
                                        <p:cTn id="265" dur="500" fill="hold">
                                          <p:stCondLst>
                                            <p:cond delay="0"/>
                                          </p:stCondLst>
                                        </p:cTn>
                                        <p:tgtEl>
                                          <p:spTgt spid="3072"/>
                                        </p:tgtEl>
                                        <p:attrNameLst>
                                          <p:attrName>ppt_w</p:attrName>
                                        </p:attrNameLst>
                                      </p:cBhvr>
                                      <p:tavLst>
                                        <p:tav tm="0">
                                          <p:val>
                                            <p:strVal val="#ppt_w*4"/>
                                          </p:val>
                                        </p:tav>
                                        <p:tav tm="100000">
                                          <p:val>
                                            <p:strVal val="#ppt_w"/>
                                          </p:val>
                                        </p:tav>
                                      </p:tavLst>
                                    </p:anim>
                                    <p:anim to="" calcmode="lin" valueType="num">
                                      <p:cBhvr>
                                        <p:cTn id="266" dur="500" fill="hold">
                                          <p:stCondLst>
                                            <p:cond delay="0"/>
                                          </p:stCondLst>
                                        </p:cTn>
                                        <p:tgtEl>
                                          <p:spTgt spid="3072"/>
                                        </p:tgtEl>
                                        <p:attrNameLst>
                                          <p:attrName>ppt_h</p:attrName>
                                        </p:attrNameLst>
                                      </p:cBhvr>
                                      <p:tavLst>
                                        <p:tav tm="0">
                                          <p:val>
                                            <p:strVal val="#ppt_h*4"/>
                                          </p:val>
                                        </p:tav>
                                        <p:tav tm="100000">
                                          <p:val>
                                            <p:strVal val="#ppt_h"/>
                                          </p:val>
                                        </p:tav>
                                      </p:tavLst>
                                    </p:anim>
                                  </p:childTnLst>
                                </p:cTn>
                              </p:par>
                              <p:par>
                                <p:cTn id="267" presetID="0" presetClass="entr" presetSubtype="0" fill="hold" grpId="0" nodeType="withEffect">
                                  <p:stCondLst>
                                    <p:cond delay="500"/>
                                  </p:stCondLst>
                                  <p:childTnLst>
                                    <p:set>
                                      <p:cBhvr>
                                        <p:cTn id="268" dur="1" fill="hold">
                                          <p:stCondLst>
                                            <p:cond delay="0"/>
                                          </p:stCondLst>
                                        </p:cTn>
                                        <p:tgtEl>
                                          <p:spTgt spid="3073"/>
                                        </p:tgtEl>
                                        <p:attrNameLst>
                                          <p:attrName>style.visibility</p:attrName>
                                        </p:attrNameLst>
                                      </p:cBhvr>
                                      <p:to>
                                        <p:strVal val="visible"/>
                                      </p:to>
                                    </p:set>
                                    <p:animEffect transition="in" filter="dissolve">
                                      <p:cBhvr>
                                        <p:cTn id="269" dur="500">
                                          <p:stCondLst>
                                            <p:cond delay="0"/>
                                          </p:stCondLst>
                                        </p:cTn>
                                        <p:tgtEl>
                                          <p:spTgt spid="3073"/>
                                        </p:tgtEl>
                                      </p:cBhvr>
                                    </p:animEffect>
                                    <p:anim to="" calcmode="lin" valueType="num">
                                      <p:cBhvr>
                                        <p:cTn id="270"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271" dur="500" fill="hold">
                                          <p:stCondLst>
                                            <p:cond delay="0"/>
                                          </p:stCondLst>
                                        </p:cTn>
                                        <p:tgtEl>
                                          <p:spTgt spid="3073"/>
                                        </p:tgtEl>
                                        <p:attrNameLst>
                                          <p:attrName>ppt_h</p:attrName>
                                        </p:attrNameLst>
                                      </p:cBhvr>
                                      <p:tavLst>
                                        <p:tav tm="0">
                                          <p:val>
                                            <p:strVal val="#ppt_h*4"/>
                                          </p:val>
                                        </p:tav>
                                        <p:tav tm="100000">
                                          <p:val>
                                            <p:strVal val="#ppt_h"/>
                                          </p:val>
                                        </p:tav>
                                      </p:tavLst>
                                    </p:anim>
                                  </p:childTnLst>
                                </p:cTn>
                              </p:par>
                              <p:par>
                                <p:cTn id="272" presetID="0" presetClass="entr" presetSubtype="0" fill="hold" grpId="0" nodeType="withEffect">
                                  <p:stCondLst>
                                    <p:cond delay="600"/>
                                  </p:stCondLst>
                                  <p:childTnLst>
                                    <p:set>
                                      <p:cBhvr>
                                        <p:cTn id="273" dur="1" fill="hold">
                                          <p:stCondLst>
                                            <p:cond delay="0"/>
                                          </p:stCondLst>
                                        </p:cTn>
                                        <p:tgtEl>
                                          <p:spTgt spid="3075"/>
                                        </p:tgtEl>
                                        <p:attrNameLst>
                                          <p:attrName>style.visibility</p:attrName>
                                        </p:attrNameLst>
                                      </p:cBhvr>
                                      <p:to>
                                        <p:strVal val="visible"/>
                                      </p:to>
                                    </p:set>
                                    <p:animEffect transition="in" filter="dissolve">
                                      <p:cBhvr>
                                        <p:cTn id="274" dur="500">
                                          <p:stCondLst>
                                            <p:cond delay="0"/>
                                          </p:stCondLst>
                                        </p:cTn>
                                        <p:tgtEl>
                                          <p:spTgt spid="3075"/>
                                        </p:tgtEl>
                                      </p:cBhvr>
                                    </p:animEffect>
                                    <p:anim to="" calcmode="lin" valueType="num">
                                      <p:cBhvr>
                                        <p:cTn id="275" dur="500" fill="hold">
                                          <p:stCondLst>
                                            <p:cond delay="0"/>
                                          </p:stCondLst>
                                        </p:cTn>
                                        <p:tgtEl>
                                          <p:spTgt spid="3075"/>
                                        </p:tgtEl>
                                        <p:attrNameLst>
                                          <p:attrName>ppt_w</p:attrName>
                                        </p:attrNameLst>
                                      </p:cBhvr>
                                      <p:tavLst>
                                        <p:tav tm="0">
                                          <p:val>
                                            <p:strVal val="#ppt_w*4"/>
                                          </p:val>
                                        </p:tav>
                                        <p:tav tm="100000">
                                          <p:val>
                                            <p:strVal val="#ppt_w"/>
                                          </p:val>
                                        </p:tav>
                                      </p:tavLst>
                                    </p:anim>
                                    <p:anim to="" calcmode="lin" valueType="num">
                                      <p:cBhvr>
                                        <p:cTn id="276" dur="500" fill="hold">
                                          <p:stCondLst>
                                            <p:cond delay="0"/>
                                          </p:stCondLst>
                                        </p:cTn>
                                        <p:tgtEl>
                                          <p:spTgt spid="3075"/>
                                        </p:tgtEl>
                                        <p:attrNameLst>
                                          <p:attrName>ppt_h</p:attrName>
                                        </p:attrNameLst>
                                      </p:cBhvr>
                                      <p:tavLst>
                                        <p:tav tm="0">
                                          <p:val>
                                            <p:strVal val="#ppt_h*4"/>
                                          </p:val>
                                        </p:tav>
                                        <p:tav tm="100000">
                                          <p:val>
                                            <p:strVal val="#ppt_h"/>
                                          </p:val>
                                        </p:tav>
                                      </p:tavLst>
                                    </p:anim>
                                  </p:childTnLst>
                                </p:cTn>
                              </p:par>
                              <p:par>
                                <p:cTn id="277" presetID="0" presetClass="entr" presetSubtype="0" fill="hold" grpId="0" nodeType="withEffect">
                                  <p:stCondLst>
                                    <p:cond delay="1000"/>
                                  </p:stCondLst>
                                  <p:iterate type="lt">
                                    <p:tmPct val="10000"/>
                                  </p:iterate>
                                  <p:childTnLst>
                                    <p:set>
                                      <p:cBhvr>
                                        <p:cTn id="278" dur="1" fill="hold">
                                          <p:stCondLst>
                                            <p:cond delay="0"/>
                                          </p:stCondLst>
                                        </p:cTn>
                                        <p:tgtEl>
                                          <p:spTgt spid="3076"/>
                                        </p:tgtEl>
                                        <p:attrNameLst>
                                          <p:attrName>style.visibility</p:attrName>
                                        </p:attrNameLst>
                                      </p:cBhvr>
                                      <p:to>
                                        <p:strVal val="visible"/>
                                      </p:to>
                                    </p:set>
                                    <p:animEffect transition="in" filter="dissolve">
                                      <p:cBhvr>
                                        <p:cTn id="279" dur="500">
                                          <p:stCondLst>
                                            <p:cond delay="0"/>
                                          </p:stCondLst>
                                        </p:cTn>
                                        <p:tgtEl>
                                          <p:spTgt spid="3076"/>
                                        </p:tgtEl>
                                      </p:cBhvr>
                                    </p:animEffect>
                                    <p:anim to="" calcmode="lin" valueType="num">
                                      <p:cBhvr>
                                        <p:cTn id="280" dur="500" fill="hold">
                                          <p:stCondLst>
                                            <p:cond delay="0"/>
                                          </p:stCondLst>
                                        </p:cTn>
                                        <p:tgtEl>
                                          <p:spTgt spid="3076"/>
                                        </p:tgtEl>
                                        <p:attrNameLst>
                                          <p:attrName>ppt_w</p:attrName>
                                        </p:attrNameLst>
                                      </p:cBhvr>
                                      <p:tavLst>
                                        <p:tav tm="0">
                                          <p:val>
                                            <p:strVal val="#ppt_w*4"/>
                                          </p:val>
                                        </p:tav>
                                        <p:tav tm="100000">
                                          <p:val>
                                            <p:strVal val="#ppt_w"/>
                                          </p:val>
                                        </p:tav>
                                      </p:tavLst>
                                    </p:anim>
                                    <p:anim to="" calcmode="lin" valueType="num">
                                      <p:cBhvr>
                                        <p:cTn id="281" dur="500" fill="hold">
                                          <p:stCondLst>
                                            <p:cond delay="0"/>
                                          </p:stCondLst>
                                        </p:cTn>
                                        <p:tgtEl>
                                          <p:spTgt spid="3076"/>
                                        </p:tgtEl>
                                        <p:attrNameLst>
                                          <p:attrName>ppt_h</p:attrName>
                                        </p:attrNameLst>
                                      </p:cBhvr>
                                      <p:tavLst>
                                        <p:tav tm="0">
                                          <p:val>
                                            <p:strVal val="#ppt_h*4"/>
                                          </p:val>
                                        </p:tav>
                                        <p:tav tm="100000">
                                          <p:val>
                                            <p:strVal val="#ppt_h"/>
                                          </p:val>
                                        </p:tav>
                                      </p:tavLst>
                                    </p:anim>
                                  </p:childTnLst>
                                </p:cTn>
                              </p:par>
                              <p:par>
                                <p:cTn id="282" presetID="26" presetClass="emph" presetSubtype="0" fill="hold" grpId="1" nodeType="withEffect">
                                  <p:stCondLst>
                                    <p:cond delay="1500"/>
                                  </p:stCondLst>
                                  <p:iterate type="lt">
                                    <p:tmPct val="0"/>
                                  </p:iterate>
                                  <p:childTnLst>
                                    <p:animEffect transition="out" filter="fade">
                                      <p:cBhvr>
                                        <p:cTn id="283" dur="500" tmFilter="0, 0; .2, .5; .8, .5; 1, 0"/>
                                        <p:tgtEl>
                                          <p:spTgt spid="3076"/>
                                        </p:tgtEl>
                                      </p:cBhvr>
                                    </p:animEffect>
                                    <p:animScale>
                                      <p:cBhvr>
                                        <p:cTn id="284" dur="250" autoRev="1" fill="hold"/>
                                        <p:tgtEl>
                                          <p:spTgt spid="3076"/>
                                        </p:tgtEl>
                                      </p:cBhvr>
                                      <p:by x="105000" y="105000"/>
                                    </p:animScale>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grpId="2" nodeType="clickEffect">
                                  <p:stCondLst>
                                    <p:cond delay="0"/>
                                  </p:stCondLst>
                                  <p:childTnLst>
                                    <p:set>
                                      <p:cBhvr>
                                        <p:cTn id="288" dur="1" fill="hold">
                                          <p:stCondLst>
                                            <p:cond delay="0"/>
                                          </p:stCondLst>
                                        </p:cTn>
                                        <p:tgtEl>
                                          <p:spTgt spid="27"/>
                                        </p:tgtEl>
                                        <p:attrNameLst>
                                          <p:attrName>style.visibility</p:attrName>
                                        </p:attrNameLst>
                                      </p:cBhvr>
                                      <p:to>
                                        <p:strVal val="visible"/>
                                      </p:to>
                                    </p:set>
                                    <p:animEffect transition="in" filter="fade">
                                      <p:cBhvr>
                                        <p:cTn id="289" dur="250"/>
                                        <p:tgtEl>
                                          <p:spTgt spid="27"/>
                                        </p:tgtEl>
                                      </p:cBhvr>
                                    </p:animEffect>
                                  </p:childTnLst>
                                </p:cTn>
                              </p:par>
                              <p:par>
                                <p:cTn id="290" presetID="42" presetClass="path" presetSubtype="0" accel="50000" decel="50000" fill="hold" grpId="1" nodeType="withEffect">
                                  <p:stCondLst>
                                    <p:cond delay="0"/>
                                  </p:stCondLst>
                                  <p:childTnLst>
                                    <p:animMotion origin="layout" path="M 4.72222E-6 1.48148E-6 L 0.0618 -0.45185 " pathEditMode="relative" rAng="0" ptsTypes="AA">
                                      <p:cBhvr>
                                        <p:cTn id="291" dur="2000" fill="hold"/>
                                        <p:tgtEl>
                                          <p:spTgt spid="27"/>
                                        </p:tgtEl>
                                        <p:attrNameLst>
                                          <p:attrName>ppt_x</p:attrName>
                                          <p:attrName>ppt_y</p:attrName>
                                        </p:attrNameLst>
                                      </p:cBhvr>
                                      <p:rCtr x="3090" y="-22593"/>
                                    </p:animMotion>
                                  </p:childTnLst>
                                </p:cTn>
                              </p:par>
                              <p:par>
                                <p:cTn id="292" presetID="6" presetClass="emph" presetSubtype="0" fill="hold" grpId="3" nodeType="withEffect">
                                  <p:stCondLst>
                                    <p:cond delay="0"/>
                                  </p:stCondLst>
                                  <p:childTnLst>
                                    <p:animScale>
                                      <p:cBhvr>
                                        <p:cTn id="293" dur="2000" fill="hold"/>
                                        <p:tgtEl>
                                          <p:spTgt spid="27"/>
                                        </p:tgtEl>
                                      </p:cBhvr>
                                      <p:by x="107000" y="107000"/>
                                    </p:animScale>
                                  </p:childTnLst>
                                </p:cTn>
                              </p:par>
                              <p:par>
                                <p:cTn id="294" presetID="10" presetClass="exit" presetSubtype="0" fill="hold" grpId="1" nodeType="withEffect">
                                  <p:stCondLst>
                                    <p:cond delay="0"/>
                                  </p:stCondLst>
                                  <p:childTnLst>
                                    <p:animEffect transition="out" filter="fade">
                                      <p:cBhvr>
                                        <p:cTn id="295" dur="1250"/>
                                        <p:tgtEl>
                                          <p:spTgt spid="22"/>
                                        </p:tgtEl>
                                      </p:cBhvr>
                                    </p:animEffect>
                                    <p:set>
                                      <p:cBhvr>
                                        <p:cTn id="296" dur="1" fill="hold">
                                          <p:stCondLst>
                                            <p:cond delay="1249"/>
                                          </p:stCondLst>
                                        </p:cTn>
                                        <p:tgtEl>
                                          <p:spTgt spid="22"/>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750"/>
                                        <p:tgtEl>
                                          <p:spTgt spid="23"/>
                                        </p:tgtEl>
                                      </p:cBhvr>
                                    </p:animEffect>
                                    <p:set>
                                      <p:cBhvr>
                                        <p:cTn id="299" dur="1" fill="hold">
                                          <p:stCondLst>
                                            <p:cond delay="749"/>
                                          </p:stCondLst>
                                        </p:cTn>
                                        <p:tgtEl>
                                          <p:spTgt spid="23"/>
                                        </p:tgtEl>
                                        <p:attrNameLst>
                                          <p:attrName>style.visibility</p:attrName>
                                        </p:attrNameLst>
                                      </p:cBhvr>
                                      <p:to>
                                        <p:strVal val="hidden"/>
                                      </p:to>
                                    </p:set>
                                  </p:childTnLst>
                                </p:cTn>
                              </p:par>
                              <p:par>
                                <p:cTn id="300" presetID="10" presetClass="exit" presetSubtype="0" fill="hold" grpId="1" nodeType="withEffect">
                                  <p:stCondLst>
                                    <p:cond delay="0"/>
                                  </p:stCondLst>
                                  <p:childTnLst>
                                    <p:animEffect transition="out" filter="fade">
                                      <p:cBhvr>
                                        <p:cTn id="301" dur="750"/>
                                        <p:tgtEl>
                                          <p:spTgt spid="24"/>
                                        </p:tgtEl>
                                      </p:cBhvr>
                                    </p:animEffect>
                                    <p:set>
                                      <p:cBhvr>
                                        <p:cTn id="302" dur="1" fill="hold">
                                          <p:stCondLst>
                                            <p:cond delay="749"/>
                                          </p:stCondLst>
                                        </p:cTn>
                                        <p:tgtEl>
                                          <p:spTgt spid="24"/>
                                        </p:tgtEl>
                                        <p:attrNameLst>
                                          <p:attrName>style.visibility</p:attrName>
                                        </p:attrNameLst>
                                      </p:cBhvr>
                                      <p:to>
                                        <p:strVal val="hidden"/>
                                      </p:to>
                                    </p:set>
                                  </p:childTnLst>
                                </p:cTn>
                              </p:par>
                              <p:par>
                                <p:cTn id="303" presetID="10" presetClass="exit" presetSubtype="0" fill="hold" grpId="1" nodeType="withEffect">
                                  <p:stCondLst>
                                    <p:cond delay="0"/>
                                  </p:stCondLst>
                                  <p:childTnLst>
                                    <p:animEffect transition="out" filter="fade">
                                      <p:cBhvr>
                                        <p:cTn id="304" dur="750"/>
                                        <p:tgtEl>
                                          <p:spTgt spid="25"/>
                                        </p:tgtEl>
                                      </p:cBhvr>
                                    </p:animEffect>
                                    <p:set>
                                      <p:cBhvr>
                                        <p:cTn id="305" dur="1" fill="hold">
                                          <p:stCondLst>
                                            <p:cond delay="749"/>
                                          </p:stCondLst>
                                        </p:cTn>
                                        <p:tgtEl>
                                          <p:spTgt spid="25"/>
                                        </p:tgtEl>
                                        <p:attrNameLst>
                                          <p:attrName>style.visibility</p:attrName>
                                        </p:attrNameLst>
                                      </p:cBhvr>
                                      <p:to>
                                        <p:strVal val="hidden"/>
                                      </p:to>
                                    </p:set>
                                  </p:childTnLst>
                                </p:cTn>
                              </p:par>
                              <p:par>
                                <p:cTn id="306" presetID="10" presetClass="exit" presetSubtype="0" fill="hold" grpId="1" nodeType="withEffect">
                                  <p:stCondLst>
                                    <p:cond delay="0"/>
                                  </p:stCondLst>
                                  <p:childTnLst>
                                    <p:animEffect transition="out" filter="fade">
                                      <p:cBhvr>
                                        <p:cTn id="307" dur="500"/>
                                        <p:tgtEl>
                                          <p:spTgt spid="26"/>
                                        </p:tgtEl>
                                      </p:cBhvr>
                                    </p:animEffect>
                                    <p:set>
                                      <p:cBhvr>
                                        <p:cTn id="308" dur="1" fill="hold">
                                          <p:stCondLst>
                                            <p:cond delay="499"/>
                                          </p:stCondLst>
                                        </p:cTn>
                                        <p:tgtEl>
                                          <p:spTgt spid="26"/>
                                        </p:tgtEl>
                                        <p:attrNameLst>
                                          <p:attrName>style.visibility</p:attrName>
                                        </p:attrNameLst>
                                      </p:cBhvr>
                                      <p:to>
                                        <p:strVal val="hidden"/>
                                      </p:to>
                                    </p:set>
                                  </p:childTnLst>
                                </p:cTn>
                              </p:par>
                              <p:par>
                                <p:cTn id="309" presetID="10" presetClass="exit" presetSubtype="0" fill="hold" grpId="1" nodeType="withEffect">
                                  <p:stCondLst>
                                    <p:cond delay="0"/>
                                  </p:stCondLst>
                                  <p:childTnLst>
                                    <p:animEffect transition="out" filter="fade">
                                      <p:cBhvr>
                                        <p:cTn id="310" dur="500"/>
                                        <p:tgtEl>
                                          <p:spTgt spid="29"/>
                                        </p:tgtEl>
                                      </p:cBhvr>
                                    </p:animEffect>
                                    <p:set>
                                      <p:cBhvr>
                                        <p:cTn id="311" dur="1" fill="hold">
                                          <p:stCondLst>
                                            <p:cond delay="499"/>
                                          </p:stCondLst>
                                        </p:cTn>
                                        <p:tgtEl>
                                          <p:spTgt spid="29"/>
                                        </p:tgtEl>
                                        <p:attrNameLst>
                                          <p:attrName>style.visibility</p:attrName>
                                        </p:attrNameLst>
                                      </p:cBhvr>
                                      <p:to>
                                        <p:strVal val="hidden"/>
                                      </p:to>
                                    </p:set>
                                  </p:childTnLst>
                                </p:cTn>
                              </p:par>
                              <p:par>
                                <p:cTn id="312" presetID="10" presetClass="exit" presetSubtype="0" fill="hold" grpId="1" nodeType="withEffect">
                                  <p:stCondLst>
                                    <p:cond delay="0"/>
                                  </p:stCondLst>
                                  <p:childTnLst>
                                    <p:animEffect transition="out" filter="fade">
                                      <p:cBhvr>
                                        <p:cTn id="313" dur="500"/>
                                        <p:tgtEl>
                                          <p:spTgt spid="30"/>
                                        </p:tgtEl>
                                      </p:cBhvr>
                                    </p:animEffect>
                                    <p:set>
                                      <p:cBhvr>
                                        <p:cTn id="314" dur="1" fill="hold">
                                          <p:stCondLst>
                                            <p:cond delay="499"/>
                                          </p:stCondLst>
                                        </p:cTn>
                                        <p:tgtEl>
                                          <p:spTgt spid="30"/>
                                        </p:tgtEl>
                                        <p:attrNameLst>
                                          <p:attrName>style.visibility</p:attrName>
                                        </p:attrNameLst>
                                      </p:cBhvr>
                                      <p:to>
                                        <p:strVal val="hidden"/>
                                      </p:to>
                                    </p:set>
                                  </p:childTnLst>
                                </p:cTn>
                              </p:par>
                              <p:par>
                                <p:cTn id="315" presetID="10" presetClass="exit" presetSubtype="0" fill="hold" grpId="1" nodeType="withEffect">
                                  <p:stCondLst>
                                    <p:cond delay="0"/>
                                  </p:stCondLst>
                                  <p:childTnLst>
                                    <p:animEffect transition="out" filter="fade">
                                      <p:cBhvr>
                                        <p:cTn id="316" dur="500"/>
                                        <p:tgtEl>
                                          <p:spTgt spid="31"/>
                                        </p:tgtEl>
                                      </p:cBhvr>
                                    </p:animEffect>
                                    <p:set>
                                      <p:cBhvr>
                                        <p:cTn id="317" dur="1" fill="hold">
                                          <p:stCondLst>
                                            <p:cond delay="499"/>
                                          </p:stCondLst>
                                        </p:cTn>
                                        <p:tgtEl>
                                          <p:spTgt spid="31"/>
                                        </p:tgtEl>
                                        <p:attrNameLst>
                                          <p:attrName>style.visibility</p:attrName>
                                        </p:attrNameLst>
                                      </p:cBhvr>
                                      <p:to>
                                        <p:strVal val="hidden"/>
                                      </p:to>
                                    </p:set>
                                  </p:childTnLst>
                                </p:cTn>
                              </p:par>
                              <p:par>
                                <p:cTn id="318" presetID="10" presetClass="exit" presetSubtype="0" fill="hold" grpId="1" nodeType="withEffect">
                                  <p:stCondLst>
                                    <p:cond delay="0"/>
                                  </p:stCondLst>
                                  <p:childTnLst>
                                    <p:animEffect transition="out" filter="fade">
                                      <p:cBhvr>
                                        <p:cTn id="319" dur="500"/>
                                        <p:tgtEl>
                                          <p:spTgt spid="3072"/>
                                        </p:tgtEl>
                                      </p:cBhvr>
                                    </p:animEffect>
                                    <p:set>
                                      <p:cBhvr>
                                        <p:cTn id="320" dur="1" fill="hold">
                                          <p:stCondLst>
                                            <p:cond delay="499"/>
                                          </p:stCondLst>
                                        </p:cTn>
                                        <p:tgtEl>
                                          <p:spTgt spid="3072"/>
                                        </p:tgtEl>
                                        <p:attrNameLst>
                                          <p:attrName>style.visibility</p:attrName>
                                        </p:attrNameLst>
                                      </p:cBhvr>
                                      <p:to>
                                        <p:strVal val="hidden"/>
                                      </p:to>
                                    </p:set>
                                  </p:childTnLst>
                                </p:cTn>
                              </p:par>
                              <p:par>
                                <p:cTn id="321" presetID="10" presetClass="exit" presetSubtype="0" fill="hold" grpId="1" nodeType="withEffect">
                                  <p:stCondLst>
                                    <p:cond delay="0"/>
                                  </p:stCondLst>
                                  <p:childTnLst>
                                    <p:animEffect transition="out" filter="fade">
                                      <p:cBhvr>
                                        <p:cTn id="322" dur="500"/>
                                        <p:tgtEl>
                                          <p:spTgt spid="3073"/>
                                        </p:tgtEl>
                                      </p:cBhvr>
                                    </p:animEffect>
                                    <p:set>
                                      <p:cBhvr>
                                        <p:cTn id="323" dur="1" fill="hold">
                                          <p:stCondLst>
                                            <p:cond delay="499"/>
                                          </p:stCondLst>
                                        </p:cTn>
                                        <p:tgtEl>
                                          <p:spTgt spid="3073"/>
                                        </p:tgtEl>
                                        <p:attrNameLst>
                                          <p:attrName>style.visibility</p:attrName>
                                        </p:attrNameLst>
                                      </p:cBhvr>
                                      <p:to>
                                        <p:strVal val="hidden"/>
                                      </p:to>
                                    </p:set>
                                  </p:childTnLst>
                                </p:cTn>
                              </p:par>
                              <p:par>
                                <p:cTn id="324" presetID="10" presetClass="exit" presetSubtype="0" fill="hold" grpId="1" nodeType="withEffect">
                                  <p:stCondLst>
                                    <p:cond delay="0"/>
                                  </p:stCondLst>
                                  <p:childTnLst>
                                    <p:animEffect transition="out" filter="fade">
                                      <p:cBhvr>
                                        <p:cTn id="325" dur="500"/>
                                        <p:tgtEl>
                                          <p:spTgt spid="3075"/>
                                        </p:tgtEl>
                                      </p:cBhvr>
                                    </p:animEffect>
                                    <p:set>
                                      <p:cBhvr>
                                        <p:cTn id="326" dur="1" fill="hold">
                                          <p:stCondLst>
                                            <p:cond delay="499"/>
                                          </p:stCondLst>
                                        </p:cTn>
                                        <p:tgtEl>
                                          <p:spTgt spid="3075"/>
                                        </p:tgtEl>
                                        <p:attrNameLst>
                                          <p:attrName>style.visibility</p:attrName>
                                        </p:attrNameLst>
                                      </p:cBhvr>
                                      <p:to>
                                        <p:strVal val="hidden"/>
                                      </p:to>
                                    </p:set>
                                  </p:childTnLst>
                                </p:cTn>
                              </p:par>
                              <p:par>
                                <p:cTn id="327" presetID="10" presetClass="exit" presetSubtype="0" fill="hold" grpId="2" nodeType="withEffect">
                                  <p:stCondLst>
                                    <p:cond delay="0"/>
                                  </p:stCondLst>
                                  <p:iterate type="lt">
                                    <p:tmPct val="0"/>
                                  </p:iterate>
                                  <p:childTnLst>
                                    <p:animEffect transition="out" filter="fade">
                                      <p:cBhvr>
                                        <p:cTn id="328" dur="500"/>
                                        <p:tgtEl>
                                          <p:spTgt spid="3076"/>
                                        </p:tgtEl>
                                      </p:cBhvr>
                                    </p:animEffect>
                                    <p:set>
                                      <p:cBhvr>
                                        <p:cTn id="329"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8" grpId="0"/>
      <p:bldP spid="3078" grpId="1"/>
      <p:bldP spid="3078" grpId="2"/>
      <p:bldP spid="3074" grpId="0"/>
      <p:bldP spid="3074" grpId="1"/>
      <p:bldP spid="22" grpId="0"/>
      <p:bldP spid="22" grpId="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3" grpId="0" animBg="1"/>
      <p:bldP spid="23" grpId="1" animBg="1"/>
      <p:bldP spid="23" grpId="2" animBg="1"/>
      <p:bldP spid="24" grpId="0" animBg="1"/>
      <p:bldP spid="24" grpId="1" animBg="1"/>
      <p:bldP spid="25" grpId="0"/>
      <p:bldP spid="25" grpId="1"/>
      <p:bldP spid="25" grpId="2"/>
      <p:bldP spid="27" grpId="1"/>
      <p:bldP spid="27" grpId="2"/>
      <p:bldP spid="27" grpId="3"/>
      <p:bldP spid="4" grpId="0"/>
      <p:bldP spid="4" grpId="1"/>
      <p:bldP spid="5" grpId="0"/>
      <p:bldP spid="5" grpId="1"/>
      <p:bldP spid="26" grpId="0"/>
      <p:bldP spid="26" grpId="1"/>
      <p:bldP spid="29" grpId="0"/>
      <p:bldP spid="29" grpId="1"/>
      <p:bldP spid="30" grpId="0"/>
      <p:bldP spid="30" grpId="1"/>
      <p:bldP spid="31" grpId="0"/>
      <p:bldP spid="31" grpId="1"/>
      <p:bldP spid="3072" grpId="0"/>
      <p:bldP spid="3072" grpId="1"/>
      <p:bldP spid="3073" grpId="0"/>
      <p:bldP spid="3073" grpId="1"/>
      <p:bldP spid="3075" grpId="0"/>
      <p:bldP spid="3075" grpId="1"/>
      <p:bldP spid="3076" grpId="0"/>
      <p:bldP spid="3076" grpId="1"/>
      <p:bldP spid="3076" grpId="2"/>
      <p:bldP spid="3077" grpId="0"/>
      <p:bldP spid="3077" grpId="1"/>
      <p:bldP spid="3077" grpId="2"/>
      <p:bldP spid="3079" grpId="0"/>
      <p:bldP spid="3079" grpId="1"/>
      <p:bldP spid="3080" grpId="0"/>
      <p:bldP spid="3080" grpId="1"/>
      <p:bldP spid="3080"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625" r="12500"/>
          <a:stretch/>
        </p:blipFill>
        <p:spPr>
          <a:xfrm>
            <a:off x="0" y="0"/>
            <a:ext cx="9144000" cy="6869449"/>
          </a:xfrm>
          <a:prstGeom prst="rect">
            <a:avLst/>
          </a:prstGeom>
        </p:spPr>
      </p:pic>
      <p:sp>
        <p:nvSpPr>
          <p:cNvPr id="6" name="Title 1"/>
          <p:cNvSpPr txBox="1">
            <a:spLocks/>
          </p:cNvSpPr>
          <p:nvPr/>
        </p:nvSpPr>
        <p:spPr>
          <a:xfrm>
            <a:off x="942181" y="2725140"/>
            <a:ext cx="4394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those in heaven</a:t>
            </a:r>
          </a:p>
        </p:txBody>
      </p:sp>
      <p:sp>
        <p:nvSpPr>
          <p:cNvPr id="7" name="Title 1"/>
          <p:cNvSpPr txBox="1">
            <a:spLocks/>
          </p:cNvSpPr>
          <p:nvPr/>
        </p:nvSpPr>
        <p:spPr>
          <a:xfrm>
            <a:off x="992981" y="3390105"/>
            <a:ext cx="2108200" cy="8038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 earth</a:t>
            </a:r>
          </a:p>
        </p:txBody>
      </p:sp>
      <p:sp>
        <p:nvSpPr>
          <p:cNvPr id="5" name="Title 1"/>
          <p:cNvSpPr txBox="1">
            <a:spLocks/>
          </p:cNvSpPr>
          <p:nvPr/>
        </p:nvSpPr>
        <p:spPr>
          <a:xfrm>
            <a:off x="6274594" y="1589086"/>
            <a:ext cx="2298700" cy="753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the name</a:t>
            </a:r>
          </a:p>
        </p:txBody>
      </p:sp>
      <p:sp>
        <p:nvSpPr>
          <p:cNvPr id="3074" name="Main"/>
          <p:cNvSpPr>
            <a:spLocks noGrp="1" noChangeArrowheads="1"/>
          </p:cNvSpPr>
          <p:nvPr>
            <p:ph type="title"/>
          </p:nvPr>
        </p:nvSpPr>
        <p:spPr>
          <a:xfrm>
            <a:off x="473165" y="413974"/>
            <a:ext cx="8229600" cy="6117454"/>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Philippians 2:9-11  </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482991" y="2168703"/>
            <a:ext cx="1614101"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975812" y="2167475"/>
            <a:ext cx="157520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knee</a:t>
            </a:r>
            <a:endParaRPr lang="en-US" altLang="en-US" sz="4000"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1050924" y="2099467"/>
            <a:ext cx="6934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of Jesus every knee should bow</a:t>
            </a:r>
            <a:endParaRPr lang="en-US" sz="4010" b="1" i="1" dirty="0">
              <a:solidFill>
                <a:srgbClr val="CC9900"/>
              </a:solidFill>
              <a:latin typeface="Calibri" panose="020F0502020204030204" pitchFamily="34" charset="0"/>
              <a:cs typeface="Calibri" panose="020F0502020204030204" pitchFamily="34" charset="0"/>
            </a:endParaRPr>
          </a:p>
        </p:txBody>
      </p:sp>
      <p:sp>
        <p:nvSpPr>
          <p:cNvPr id="11" name="Rectangle 2"/>
          <p:cNvSpPr txBox="1">
            <a:spLocks noChangeArrowheads="1"/>
          </p:cNvSpPr>
          <p:nvPr/>
        </p:nvSpPr>
        <p:spPr bwMode="auto">
          <a:xfrm>
            <a:off x="6212122" y="1545304"/>
            <a:ext cx="241408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the name</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2" name="Rectangle 2">
            <a:extLst>
              <a:ext uri="{FF2B5EF4-FFF2-40B4-BE49-F238E27FC236}">
                <a16:creationId xmlns:a16="http://schemas.microsoft.com/office/drawing/2014/main" id="{E98330E4-1021-DF77-85AC-A60143CFD586}"/>
              </a:ext>
            </a:extLst>
          </p:cNvPr>
          <p:cNvSpPr txBox="1">
            <a:spLocks noChangeArrowheads="1"/>
          </p:cNvSpPr>
          <p:nvPr/>
        </p:nvSpPr>
        <p:spPr bwMode="auto">
          <a:xfrm>
            <a:off x="1014521" y="2760980"/>
            <a:ext cx="4260979" cy="81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those in heaven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A97C22A-AA70-781A-D62A-135C1EDE5B87}"/>
              </a:ext>
            </a:extLst>
          </p:cNvPr>
          <p:cNvSpPr txBox="1">
            <a:spLocks noChangeArrowheads="1"/>
          </p:cNvSpPr>
          <p:nvPr/>
        </p:nvSpPr>
        <p:spPr bwMode="auto">
          <a:xfrm>
            <a:off x="965770" y="3385821"/>
            <a:ext cx="2168589" cy="78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earth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9">
            <a:extLst>
              <a:ext uri="{FF2B5EF4-FFF2-40B4-BE49-F238E27FC236}">
                <a16:creationId xmlns:a16="http://schemas.microsoft.com/office/drawing/2014/main" id="{CF3AC0A6-41F3-3C48-F388-E38250A1B045}"/>
              </a:ext>
            </a:extLst>
          </p:cNvPr>
          <p:cNvSpPr>
            <a:spLocks noChangeArrowheads="1"/>
          </p:cNvSpPr>
          <p:nvPr/>
        </p:nvSpPr>
        <p:spPr bwMode="auto">
          <a:xfrm>
            <a:off x="2255910" y="5251538"/>
            <a:ext cx="3050186" cy="7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rPr>
              <a:t>glory of God</a:t>
            </a:r>
            <a:endParaRPr kumimoji="0" lang="en-US" sz="4000" b="1" i="1"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endParaRPr>
          </a:p>
        </p:txBody>
      </p:sp>
      <p:sp>
        <p:nvSpPr>
          <p:cNvPr id="15" name="Rectangle 9">
            <a:extLst>
              <a:ext uri="{FF2B5EF4-FFF2-40B4-BE49-F238E27FC236}">
                <a16:creationId xmlns:a16="http://schemas.microsoft.com/office/drawing/2014/main" id="{6703ACA3-6E1E-E83A-7BC9-3622226F25AF}"/>
              </a:ext>
            </a:extLst>
          </p:cNvPr>
          <p:cNvSpPr>
            <a:spLocks noChangeArrowheads="1"/>
          </p:cNvSpPr>
          <p:nvPr/>
        </p:nvSpPr>
        <p:spPr bwMode="auto">
          <a:xfrm>
            <a:off x="3361387" y="4647075"/>
            <a:ext cx="2946946" cy="69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rPr>
              <a:t>Jesus Christ</a:t>
            </a:r>
            <a:endParaRPr kumimoji="0" lang="en-US" sz="4000" b="1" i="1"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endParaRPr>
          </a:p>
        </p:txBody>
      </p:sp>
      <p:sp>
        <p:nvSpPr>
          <p:cNvPr id="13" name="Rectangle 9">
            <a:extLst>
              <a:ext uri="{FF2B5EF4-FFF2-40B4-BE49-F238E27FC236}">
                <a16:creationId xmlns:a16="http://schemas.microsoft.com/office/drawing/2014/main" id="{6FA1EC99-9B44-13C0-1324-D7306A8FC21B}"/>
              </a:ext>
            </a:extLst>
          </p:cNvPr>
          <p:cNvSpPr>
            <a:spLocks noChangeArrowheads="1"/>
          </p:cNvSpPr>
          <p:nvPr/>
        </p:nvSpPr>
        <p:spPr bwMode="auto">
          <a:xfrm>
            <a:off x="3361387" y="4647075"/>
            <a:ext cx="2946946" cy="69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rPr>
              <a:t>Jesus Christ</a:t>
            </a:r>
            <a:endParaRPr kumimoji="0" lang="en-US" sz="4000" b="1" i="1"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endParaRPr>
          </a:p>
        </p:txBody>
      </p:sp>
      <p:sp>
        <p:nvSpPr>
          <p:cNvPr id="14" name="Rectangle 9">
            <a:extLst>
              <a:ext uri="{FF2B5EF4-FFF2-40B4-BE49-F238E27FC236}">
                <a16:creationId xmlns:a16="http://schemas.microsoft.com/office/drawing/2014/main" id="{67E2B2D3-AF53-7DF4-2C06-D9F3AED8A685}"/>
              </a:ext>
            </a:extLst>
          </p:cNvPr>
          <p:cNvSpPr>
            <a:spLocks noChangeArrowheads="1"/>
          </p:cNvSpPr>
          <p:nvPr/>
        </p:nvSpPr>
        <p:spPr bwMode="auto">
          <a:xfrm>
            <a:off x="2255910" y="5251538"/>
            <a:ext cx="3050186" cy="7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rPr>
              <a:t>glory of God</a:t>
            </a:r>
            <a:endParaRPr kumimoji="0" lang="en-US" sz="4000" b="1" i="1"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endParaRPr>
          </a:p>
        </p:txBody>
      </p:sp>
      <p:sp>
        <p:nvSpPr>
          <p:cNvPr id="9" name="kneeRED" hidden="1"/>
          <p:cNvSpPr txBox="1">
            <a:spLocks noChangeArrowheads="1"/>
          </p:cNvSpPr>
          <p:nvPr/>
        </p:nvSpPr>
        <p:spPr bwMode="auto">
          <a:xfrm>
            <a:off x="4545106" y="2872092"/>
            <a:ext cx="157520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knee</a:t>
            </a:r>
            <a:endParaRPr lang="en-US" altLang="en-US" sz="438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9936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4"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3" presetClass="emph" presetSubtype="2" fill="hold" grpId="5" nodeType="withEffect">
                                  <p:stCondLst>
                                    <p:cond delay="0"/>
                                  </p:stCondLst>
                                  <p:childTnLst>
                                    <p:animClr clrSpc="rgb" dir="cw">
                                      <p:cBhvr override="childStyle">
                                        <p:cTn id="10" dur="1250" fill="hold"/>
                                        <p:tgtEl>
                                          <p:spTgt spid="4"/>
                                        </p:tgtEl>
                                        <p:attrNameLst>
                                          <p:attrName>style.color</p:attrName>
                                        </p:attrNameLst>
                                      </p:cBhvr>
                                      <p:to>
                                        <a:srgbClr val="0066FF"/>
                                      </p:to>
                                    </p:animClr>
                                  </p:childTnLst>
                                </p:cTn>
                              </p:par>
                              <p:par>
                                <p:cTn id="11" presetID="23" presetClass="entr" presetSubtype="16"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grpId="2" nodeType="withEffect">
                                  <p:stCondLst>
                                    <p:cond delay="500"/>
                                  </p:stCondLst>
                                  <p:childTnLst>
                                    <p:animMotion origin="layout" path="M 3.88889E-6 0 L 0.01093 -0.31644 " pathEditMode="relative" rAng="0" ptsTypes="AA">
                                      <p:cBhvr>
                                        <p:cTn id="16" dur="1000" spd="-100000" fill="hold"/>
                                        <p:tgtEl>
                                          <p:spTgt spid="3074"/>
                                        </p:tgtEl>
                                        <p:attrNameLst>
                                          <p:attrName>ppt_x</p:attrName>
                                          <p:attrName>ppt_y</p:attrName>
                                        </p:attrNameLst>
                                      </p:cBhvr>
                                      <p:rCtr x="538" y="-15833"/>
                                    </p:animMotion>
                                  </p:childTnLst>
                                </p:cTn>
                              </p:par>
                            </p:childTnLst>
                          </p:cTn>
                        </p:par>
                        <p:par>
                          <p:cTn id="17" fill="hold">
                            <p:stCondLst>
                              <p:cond delay="1500"/>
                            </p:stCondLst>
                            <p:childTnLst>
                              <p:par>
                                <p:cTn id="18" presetID="10" presetClass="exit" presetSubtype="0" fill="hold" grpId="0"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0" presetClass="entr" presetSubtype="0" fill="hold" grpId="0" nodeType="withEffect">
                                  <p:stCondLst>
                                    <p:cond delay="400"/>
                                  </p:stCondLst>
                                  <p:iterate type="lt">
                                    <p:tmPct val="10000"/>
                                  </p:iterate>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stCondLst>
                                            <p:cond delay="0"/>
                                          </p:stCondLst>
                                        </p:cTn>
                                        <p:tgtEl>
                                          <p:spTgt spid="8"/>
                                        </p:tgtEl>
                                      </p:cBhvr>
                                    </p:animEffect>
                                    <p:anim to="" calcmode="lin" valueType="num">
                                      <p:cBhvr>
                                        <p:cTn id="3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6" fill="hold">
                            <p:stCondLst>
                              <p:cond delay="210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8"/>
                                        </p:tgtEl>
                                      </p:cBhvr>
                                    </p:animEffect>
                                    <p:animScale>
                                      <p:cBhvr>
                                        <p:cTn id="39" dur="250" autoRev="1" fill="hold"/>
                                        <p:tgtEl>
                                          <p:spTgt spid="8"/>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0"/>
                                  </p:stCondLst>
                                  <p:childTnLst>
                                    <p:set>
                                      <p:cBhvr override="childStyle">
                                        <p:cTn id="46" dur="500" fill="hold"/>
                                        <p:tgtEl>
                                          <p:spTgt spid="6"/>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par>
                                <p:cTn id="53" presetID="18" presetClass="emph" presetSubtype="0" fill="hold" grpId="1" nodeType="withEffect">
                                  <p:stCondLst>
                                    <p:cond delay="400"/>
                                  </p:stCondLst>
                                  <p:childTnLst>
                                    <p:set>
                                      <p:cBhvr override="childStyle">
                                        <p:cTn id="54" dur="500" fill="hold"/>
                                        <p:tgtEl>
                                          <p:spTgt spid="7"/>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par>
                                <p:cTn id="58" presetID="22" presetClass="exit" presetSubtype="4" fill="hold" grpId="1" nodeType="withEffect">
                                  <p:stCondLst>
                                    <p:cond delay="2000"/>
                                  </p:stCondLst>
                                  <p:childTnLst>
                                    <p:animEffect transition="out" filter="wipe(down)">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22" presetClass="exit" presetSubtype="4" fill="hold" grpId="2" nodeType="withEffect">
                                  <p:stCondLst>
                                    <p:cond delay="2000"/>
                                  </p:stCondLst>
                                  <p:childTnLst>
                                    <p:animEffect transition="out" filter="wipe(down)">
                                      <p:cBhvr>
                                        <p:cTn id="62" dur="1000"/>
                                        <p:tgtEl>
                                          <p:spTgt spid="5"/>
                                        </p:tgtEl>
                                      </p:cBhvr>
                                    </p:animEffect>
                                    <p:set>
                                      <p:cBhvr>
                                        <p:cTn id="63" dur="1" fill="hold">
                                          <p:stCondLst>
                                            <p:cond delay="999"/>
                                          </p:stCondLst>
                                        </p:cTn>
                                        <p:tgtEl>
                                          <p:spTgt spid="5"/>
                                        </p:tgtEl>
                                        <p:attrNameLst>
                                          <p:attrName>style.visibility</p:attrName>
                                        </p:attrNameLst>
                                      </p:cBhvr>
                                      <p:to>
                                        <p:strVal val="hidden"/>
                                      </p:to>
                                    </p:set>
                                  </p:childTnLst>
                                </p:cTn>
                              </p:par>
                              <p:par>
                                <p:cTn id="64" presetID="23" presetClass="entr" presetSubtype="16" fill="hold" grpId="0" nodeType="withEffect">
                                  <p:stCondLst>
                                    <p:cond delay="80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80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childTnLst>
                                </p:cTn>
                              </p:par>
                              <p:par>
                                <p:cTn id="72" presetID="10" presetClass="entr" presetSubtype="0" fill="hold" grpId="0" nodeType="withEffect">
                                  <p:stCondLst>
                                    <p:cond delay="100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250"/>
                                        <p:tgtEl>
                                          <p:spTgt spid="15"/>
                                        </p:tgtEl>
                                      </p:cBhvr>
                                    </p:animEffect>
                                  </p:childTnLst>
                                </p:cTn>
                              </p:par>
                              <p:par>
                                <p:cTn id="75" presetID="10" presetClass="entr" presetSubtype="0" fill="hold" grpId="0" nodeType="withEffect">
                                  <p:stCondLst>
                                    <p:cond delay="100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250"/>
                                        <p:tgtEl>
                                          <p:spTgt spid="16"/>
                                        </p:tgtEl>
                                      </p:cBhvr>
                                    </p:animEffect>
                                  </p:childTnLst>
                                </p:cTn>
                              </p:par>
                              <p:par>
                                <p:cTn id="78" presetID="42" presetClass="path" presetSubtype="0" accel="50000" decel="50000" fill="hold" grpId="2" nodeType="withEffect">
                                  <p:stCondLst>
                                    <p:cond delay="1250"/>
                                  </p:stCondLst>
                                  <p:childTnLst>
                                    <p:animMotion origin="layout" path="M 4.16667E-6 -2.22222E-6 L -0.23091 -0.1706 " pathEditMode="relative" rAng="0" ptsTypes="AA">
                                      <p:cBhvr>
                                        <p:cTn id="79" dur="2000" fill="hold"/>
                                        <p:tgtEl>
                                          <p:spTgt spid="13"/>
                                        </p:tgtEl>
                                        <p:attrNameLst>
                                          <p:attrName>ppt_x</p:attrName>
                                          <p:attrName>ppt_y</p:attrName>
                                        </p:attrNameLst>
                                      </p:cBhvr>
                                      <p:rCtr x="-11545" y="-8542"/>
                                    </p:animMotion>
                                  </p:childTnLst>
                                </p:cTn>
                              </p:par>
                              <p:par>
                                <p:cTn id="80" presetID="42" presetClass="path" presetSubtype="0" accel="50000" decel="50000" fill="hold" grpId="2" nodeType="withEffect">
                                  <p:stCondLst>
                                    <p:cond delay="1250"/>
                                  </p:stCondLst>
                                  <p:childTnLst>
                                    <p:animMotion origin="layout" path="M 1.94444E-6 -4.07407E-6 L -0.08455 -0.3581 " pathEditMode="relative" rAng="0" ptsTypes="AA">
                                      <p:cBhvr>
                                        <p:cTn id="81" dur="2000" fill="hold"/>
                                        <p:tgtEl>
                                          <p:spTgt spid="14"/>
                                        </p:tgtEl>
                                        <p:attrNameLst>
                                          <p:attrName>ppt_x</p:attrName>
                                          <p:attrName>ppt_y</p:attrName>
                                        </p:attrNameLst>
                                      </p:cBhvr>
                                      <p:rCtr x="-4236" y="-17917"/>
                                    </p:animMotion>
                                  </p:childTnLst>
                                </p:cTn>
                              </p:par>
                              <p:par>
                                <p:cTn id="82" presetID="6" presetClass="emph" presetSubtype="0" fill="hold" grpId="3" nodeType="withEffect">
                                  <p:stCondLst>
                                    <p:cond delay="1250"/>
                                  </p:stCondLst>
                                  <p:childTnLst>
                                    <p:animScale>
                                      <p:cBhvr>
                                        <p:cTn id="83" dur="2000" fill="hold"/>
                                        <p:tgtEl>
                                          <p:spTgt spid="13"/>
                                        </p:tgtEl>
                                      </p:cBhvr>
                                      <p:by x="30000" y="30000"/>
                                    </p:animScale>
                                  </p:childTnLst>
                                </p:cTn>
                              </p:par>
                              <p:par>
                                <p:cTn id="84" presetID="6" presetClass="emph" presetSubtype="0" fill="hold" grpId="3" nodeType="withEffect">
                                  <p:stCondLst>
                                    <p:cond delay="1250"/>
                                  </p:stCondLst>
                                  <p:childTnLst>
                                    <p:animScale>
                                      <p:cBhvr>
                                        <p:cTn id="85" dur="2000" fill="hold"/>
                                        <p:tgtEl>
                                          <p:spTgt spid="14"/>
                                        </p:tgtEl>
                                      </p:cBhvr>
                                      <p:by x="30000" y="30000"/>
                                    </p:animScale>
                                  </p:childTnLst>
                                </p:cTn>
                              </p:par>
                              <p:par>
                                <p:cTn id="86" presetID="0" presetClass="exit" presetSubtype="0" fill="hold" grpId="1" nodeType="withEffect">
                                  <p:stCondLst>
                                    <p:cond delay="1250"/>
                                  </p:stCondLst>
                                  <p:childTnLst>
                                    <p:set>
                                      <p:cBhvr>
                                        <p:cTn id="87" dur="1" fill="hold">
                                          <p:stCondLst>
                                            <p:cond delay="2499"/>
                                          </p:stCondLst>
                                        </p:cTn>
                                        <p:tgtEl>
                                          <p:spTgt spid="13"/>
                                        </p:tgtEl>
                                        <p:attrNameLst>
                                          <p:attrName>style.visibility</p:attrName>
                                        </p:attrNameLst>
                                      </p:cBhvr>
                                      <p:to>
                                        <p:strVal val="hidden"/>
                                      </p:to>
                                    </p:set>
                                    <p:animEffect transition="out" filter="dissolve">
                                      <p:cBhvr>
                                        <p:cTn id="88" dur="2500">
                                          <p:stCondLst>
                                            <p:cond delay="0"/>
                                          </p:stCondLst>
                                        </p:cTn>
                                        <p:tgtEl>
                                          <p:spTgt spid="13"/>
                                        </p:tgtEl>
                                      </p:cBhvr>
                                    </p:animEffect>
                                    <p:anim to="" calcmode="lin" valueType="num">
                                      <p:cBhvr>
                                        <p:cTn id="89" dur="25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90" dur="25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91" presetID="0" presetClass="exit" presetSubtype="0" fill="hold" grpId="1" nodeType="withEffect">
                                  <p:stCondLst>
                                    <p:cond delay="1250"/>
                                  </p:stCondLst>
                                  <p:childTnLst>
                                    <p:set>
                                      <p:cBhvr>
                                        <p:cTn id="92" dur="1" fill="hold">
                                          <p:stCondLst>
                                            <p:cond delay="2499"/>
                                          </p:stCondLst>
                                        </p:cTn>
                                        <p:tgtEl>
                                          <p:spTgt spid="14"/>
                                        </p:tgtEl>
                                        <p:attrNameLst>
                                          <p:attrName>style.visibility</p:attrName>
                                        </p:attrNameLst>
                                      </p:cBhvr>
                                      <p:to>
                                        <p:strVal val="hidden"/>
                                      </p:to>
                                    </p:set>
                                    <p:animEffect transition="out" filter="dissolve">
                                      <p:cBhvr>
                                        <p:cTn id="93" dur="2500">
                                          <p:stCondLst>
                                            <p:cond delay="0"/>
                                          </p:stCondLst>
                                        </p:cTn>
                                        <p:tgtEl>
                                          <p:spTgt spid="14"/>
                                        </p:tgtEl>
                                      </p:cBhvr>
                                    </p:animEffect>
                                    <p:anim to="" calcmode="lin" valueType="num">
                                      <p:cBhvr>
                                        <p:cTn id="94" dur="25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95" dur="25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96" presetID="9" presetClass="exit" presetSubtype="0" fill="hold" grpId="1" nodeType="withEffect">
                                  <p:stCondLst>
                                    <p:cond delay="2500"/>
                                  </p:stCondLst>
                                  <p:childTnLst>
                                    <p:animEffect transition="out" filter="dissolve">
                                      <p:cBhvr>
                                        <p:cTn id="97" dur="750"/>
                                        <p:tgtEl>
                                          <p:spTgt spid="15"/>
                                        </p:tgtEl>
                                      </p:cBhvr>
                                    </p:animEffect>
                                    <p:set>
                                      <p:cBhvr>
                                        <p:cTn id="98" dur="1" fill="hold">
                                          <p:stCondLst>
                                            <p:cond delay="749"/>
                                          </p:stCondLst>
                                        </p:cTn>
                                        <p:tgtEl>
                                          <p:spTgt spid="15"/>
                                        </p:tgtEl>
                                        <p:attrNameLst>
                                          <p:attrName>style.visibility</p:attrName>
                                        </p:attrNameLst>
                                      </p:cBhvr>
                                      <p:to>
                                        <p:strVal val="hidden"/>
                                      </p:to>
                                    </p:set>
                                  </p:childTnLst>
                                </p:cTn>
                              </p:par>
                              <p:par>
                                <p:cTn id="99" presetID="9" presetClass="exit" presetSubtype="0" fill="hold" grpId="1" nodeType="withEffect">
                                  <p:stCondLst>
                                    <p:cond delay="2500"/>
                                  </p:stCondLst>
                                  <p:childTnLst>
                                    <p:animEffect transition="out" filter="dissolve">
                                      <p:cBhvr>
                                        <p:cTn id="100" dur="750"/>
                                        <p:tgtEl>
                                          <p:spTgt spid="16"/>
                                        </p:tgtEl>
                                      </p:cBhvr>
                                    </p:animEffect>
                                    <p:set>
                                      <p:cBhvr>
                                        <p:cTn id="101" dur="1" fill="hold">
                                          <p:stCondLst>
                                            <p:cond delay="749"/>
                                          </p:stCondLst>
                                        </p:cTn>
                                        <p:tgtEl>
                                          <p:spTgt spid="1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1" nodeType="click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250"/>
                                        <p:tgtEl>
                                          <p:spTgt spid="10"/>
                                        </p:tgtEl>
                                      </p:cBhvr>
                                    </p:animEffect>
                                  </p:childTnLst>
                                </p:cTn>
                              </p:par>
                              <p:par>
                                <p:cTn id="107" presetID="42" presetClass="path" presetSubtype="0" accel="50000" decel="50000" fill="hold" grpId="0" nodeType="withEffect">
                                  <p:stCondLst>
                                    <p:cond delay="0"/>
                                  </p:stCondLst>
                                  <p:childTnLst>
                                    <p:animMotion origin="layout" path="M -3.33333E-6 -3.7037E-6 L 0.06216 0.10255 " pathEditMode="relative" rAng="0" ptsTypes="AA">
                                      <p:cBhvr>
                                        <p:cTn id="108" dur="2000" fill="hold"/>
                                        <p:tgtEl>
                                          <p:spTgt spid="10"/>
                                        </p:tgtEl>
                                        <p:attrNameLst>
                                          <p:attrName>ppt_x</p:attrName>
                                          <p:attrName>ppt_y</p:attrName>
                                        </p:attrNameLst>
                                      </p:cBhvr>
                                      <p:rCtr x="3108" y="5116"/>
                                    </p:animMotion>
                                  </p:childTnLst>
                                </p:cTn>
                              </p:par>
                              <p:par>
                                <p:cTn id="109" presetID="6" presetClass="emph" presetSubtype="0" fill="hold" grpId="2" nodeType="withEffect">
                                  <p:stCondLst>
                                    <p:cond delay="0"/>
                                  </p:stCondLst>
                                  <p:childTnLst>
                                    <p:animScale>
                                      <p:cBhvr>
                                        <p:cTn id="110" dur="2000" fill="hold"/>
                                        <p:tgtEl>
                                          <p:spTgt spid="10"/>
                                        </p:tgtEl>
                                      </p:cBhvr>
                                      <p:by x="108000" y="108000"/>
                                    </p:animScale>
                                  </p:childTnLst>
                                </p:cTn>
                              </p:par>
                              <p:par>
                                <p:cTn id="111" presetID="10" presetClass="exit" presetSubtype="0" fill="hold" grpId="1" nodeType="withEffect">
                                  <p:stCondLst>
                                    <p:cond delay="0"/>
                                  </p:stCondLst>
                                  <p:childTnLst>
                                    <p:animEffect transition="out" filter="fade">
                                      <p:cBhvr>
                                        <p:cTn id="112" dur="1250"/>
                                        <p:tgtEl>
                                          <p:spTgt spid="3074"/>
                                        </p:tgtEl>
                                      </p:cBhvr>
                                    </p:animEffect>
                                    <p:set>
                                      <p:cBhvr>
                                        <p:cTn id="113" dur="1" fill="hold">
                                          <p:stCondLst>
                                            <p:cond delay="1249"/>
                                          </p:stCondLst>
                                        </p:cTn>
                                        <p:tgtEl>
                                          <p:spTgt spid="3074"/>
                                        </p:tgtEl>
                                        <p:attrNameLst>
                                          <p:attrName>style.visibility</p:attrName>
                                        </p:attrNameLst>
                                      </p:cBhvr>
                                      <p:to>
                                        <p:strVal val="hidden"/>
                                      </p:to>
                                    </p:set>
                                  </p:childTnLst>
                                </p:cTn>
                              </p:par>
                              <p:par>
                                <p:cTn id="114" presetID="10" presetClass="exit" presetSubtype="0" fill="hold" grpId="2" nodeType="withEffect">
                                  <p:stCondLst>
                                    <p:cond delay="0"/>
                                  </p:stCondLst>
                                  <p:iterate type="lt">
                                    <p:tmPct val="0"/>
                                  </p:iterate>
                                  <p:childTnLst>
                                    <p:animEffect transition="out" filter="fade">
                                      <p:cBhvr>
                                        <p:cTn id="115" dur="500"/>
                                        <p:tgtEl>
                                          <p:spTgt spid="8"/>
                                        </p:tgtEl>
                                      </p:cBhvr>
                                    </p:animEffect>
                                    <p:set>
                                      <p:cBhvr>
                                        <p:cTn id="116" dur="1" fill="hold">
                                          <p:stCondLst>
                                            <p:cond delay="499"/>
                                          </p:stCondLst>
                                        </p:cTn>
                                        <p:tgtEl>
                                          <p:spTgt spid="8"/>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7"/>
                                        </p:tgtEl>
                                      </p:cBhvr>
                                    </p:animEffect>
                                    <p:set>
                                      <p:cBhvr>
                                        <p:cTn id="119" dur="1" fill="hold">
                                          <p:stCondLst>
                                            <p:cond delay="499"/>
                                          </p:stCondLst>
                                        </p:cTn>
                                        <p:tgtEl>
                                          <p:spTgt spid="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6"/>
                                        </p:tgtEl>
                                      </p:cBhvr>
                                    </p:animEffect>
                                    <p:set>
                                      <p:cBhvr>
                                        <p:cTn id="122" dur="1" fill="hold">
                                          <p:stCondLst>
                                            <p:cond delay="499"/>
                                          </p:stCondLst>
                                        </p:cTn>
                                        <p:tgtEl>
                                          <p:spTgt spid="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
                                        </p:tgtEl>
                                      </p:cBhvr>
                                    </p:animEffect>
                                    <p:set>
                                      <p:cBhvr>
                                        <p:cTn id="125" dur="1" fill="hold">
                                          <p:stCondLst>
                                            <p:cond delay="499"/>
                                          </p:stCondLst>
                                        </p:cTn>
                                        <p:tgtEl>
                                          <p:spTgt spid="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2"/>
                                        </p:tgtEl>
                                      </p:cBhvr>
                                    </p:animEffect>
                                    <p:set>
                                      <p:cBhvr>
                                        <p:cTn id="12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5" grpId="0"/>
      <p:bldP spid="5" grpId="1"/>
      <p:bldP spid="5" grpId="2"/>
      <p:bldP spid="3074" grpId="0"/>
      <p:bldP spid="3074" grpId="1"/>
      <p:bldP spid="3074" grpId="2"/>
      <p:bldP spid="4" grpId="0"/>
      <p:bldP spid="4" grpId="3"/>
      <p:bldP spid="4" grpId="4"/>
      <p:bldP spid="4" grpId="5"/>
      <p:bldP spid="10" grpId="0"/>
      <p:bldP spid="10" grpId="1"/>
      <p:bldP spid="10" grpId="2"/>
      <p:bldP spid="8" grpId="0"/>
      <p:bldP spid="8" grpId="1"/>
      <p:bldP spid="8" grpId="2"/>
      <p:bldP spid="11" grpId="0"/>
      <p:bldP spid="11" grpId="1"/>
      <p:bldP spid="2" grpId="0"/>
      <p:bldP spid="2" grpId="1"/>
      <p:bldP spid="12" grpId="0"/>
      <p:bldP spid="12" grpId="1"/>
      <p:bldP spid="16" grpId="0"/>
      <p:bldP spid="16" grpId="1"/>
      <p:bldP spid="15" grpId="0"/>
      <p:bldP spid="15" grpId="1"/>
      <p:bldP spid="13" grpId="0"/>
      <p:bldP spid="13" grpId="1"/>
      <p:bldP spid="13" grpId="2"/>
      <p:bldP spid="13" grpId="3"/>
      <p:bldP spid="14" grpId="0"/>
      <p:bldP spid="14" grpId="1"/>
      <p:bldP spid="14" grpId="2"/>
      <p:bldP spid="14"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4" name="Title 1">
            <a:extLst>
              <a:ext uri="{FF2B5EF4-FFF2-40B4-BE49-F238E27FC236}">
                <a16:creationId xmlns:a16="http://schemas.microsoft.com/office/drawing/2014/main" id="{FBFF9FE2-1BF9-EED3-A61D-F02C22D96D2E}"/>
              </a:ext>
            </a:extLst>
          </p:cNvPr>
          <p:cNvSpPr txBox="1">
            <a:spLocks/>
          </p:cNvSpPr>
          <p:nvPr/>
        </p:nvSpPr>
        <p:spPr>
          <a:xfrm>
            <a:off x="814240" y="4290175"/>
            <a:ext cx="416209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confess to God</a:t>
            </a:r>
          </a:p>
        </p:txBody>
      </p:sp>
      <p:sp>
        <p:nvSpPr>
          <p:cNvPr id="3074" name="Main"/>
          <p:cNvSpPr>
            <a:spLocks noGrp="1" noChangeArrowheads="1"/>
          </p:cNvSpPr>
          <p:nvPr>
            <p:ph type="title"/>
          </p:nvPr>
        </p:nvSpPr>
        <p:spPr>
          <a:xfrm>
            <a:off x="457200" y="1998506"/>
            <a:ext cx="8229600" cy="31880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For it is written: "As I live, says  the LORD, Every knee shall bow  to Me, And every tongue shall confess to God."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Romans 14:11 </a:t>
            </a:r>
          </a:p>
        </p:txBody>
      </p:sp>
      <p:sp>
        <p:nvSpPr>
          <p:cNvPr id="5" name="Rectangle 2"/>
          <p:cNvSpPr txBox="1">
            <a:spLocks noChangeArrowheads="1"/>
          </p:cNvSpPr>
          <p:nvPr/>
        </p:nvSpPr>
        <p:spPr bwMode="auto">
          <a:xfrm>
            <a:off x="4545106" y="2872092"/>
            <a:ext cx="157520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knee</a:t>
            </a:r>
            <a:endParaRPr lang="en-US" altLang="en-US" sz="4380"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DB56CABF-61D8-E41B-F4D5-515C1E05A8F9}"/>
              </a:ext>
            </a:extLst>
          </p:cNvPr>
          <p:cNvSpPr txBox="1">
            <a:spLocks noChangeArrowheads="1"/>
          </p:cNvSpPr>
          <p:nvPr/>
        </p:nvSpPr>
        <p:spPr bwMode="auto">
          <a:xfrm>
            <a:off x="4960882" y="2202163"/>
            <a:ext cx="20477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I live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64DDCB4-9C2C-52EE-2863-CEA8C33B6DD8}"/>
              </a:ext>
            </a:extLst>
          </p:cNvPr>
          <p:cNvSpPr txBox="1">
            <a:spLocks noChangeArrowheads="1"/>
          </p:cNvSpPr>
          <p:nvPr/>
        </p:nvSpPr>
        <p:spPr bwMode="auto">
          <a:xfrm>
            <a:off x="966952" y="4209640"/>
            <a:ext cx="3841184" cy="77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confess to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2413474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1"/>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45" r="5967"/>
          <a:stretch/>
        </p:blipFill>
        <p:spPr>
          <a:xfrm>
            <a:off x="0" y="0"/>
            <a:ext cx="9144000" cy="6858000"/>
          </a:xfrm>
          <a:prstGeom prst="rect">
            <a:avLst/>
          </a:prstGeom>
        </p:spPr>
      </p:pic>
      <p:sp>
        <p:nvSpPr>
          <p:cNvPr id="4" name="Rectangle 4"/>
          <p:cNvSpPr>
            <a:spLocks noChangeArrowheads="1"/>
          </p:cNvSpPr>
          <p:nvPr/>
        </p:nvSpPr>
        <p:spPr bwMode="auto">
          <a:xfrm>
            <a:off x="1413163" y="415636"/>
            <a:ext cx="6392119" cy="2438400"/>
          </a:xfrm>
          <a:prstGeom prst="rect">
            <a:avLst/>
          </a:prstGeom>
          <a:noFill/>
          <a:ln w="9525">
            <a:noFill/>
            <a:miter lim="800000"/>
            <a:headEnd/>
            <a:tailEnd/>
          </a:ln>
          <a:effectLst/>
        </p:spPr>
        <p:txBody>
          <a:bodyPr anchor="ctr">
            <a:prstTxWarp prst="textInflateTop">
              <a:avLst/>
            </a:prstTxWarp>
            <a:scene3d>
              <a:camera prst="orthographicFront"/>
              <a:lightRig rig="sunset" dir="t"/>
            </a:scene3d>
            <a:sp3d extrusionH="57150" contourW="25400" prstMaterial="matte">
              <a:bevelT w="63500" h="1524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Book of Life</a:t>
            </a:r>
            <a:endParaRPr lang="en-US" sz="8000" b="1" i="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3150219" y="4888747"/>
            <a:ext cx="5791200" cy="9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June 30, 2019</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39" presetClass="entr" presetSubtype="0" accel="10000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0 0 L 0 0.25 E" pathEditMode="relative" ptsTypes="">
                                      <p:cBhvr>
                                        <p:cTn id="32" dur="1000" fill="hold"/>
                                        <p:tgtEl>
                                          <p:spTgt spid="4"/>
                                        </p:tgtEl>
                                        <p:attrNameLst>
                                          <p:attrName>ppt_x</p:attrName>
                                          <p:attrName>ppt_y</p:attrName>
                                        </p:attrNameLst>
                                      </p:cBhvr>
                                    </p:animMotion>
                                  </p:childTnLst>
                                </p:cTn>
                              </p:par>
                              <p:par>
                                <p:cTn id="33" presetID="6" presetClass="emph" presetSubtype="0" fill="hold" grpId="3" nodeType="withEffect">
                                  <p:stCondLst>
                                    <p:cond delay="0"/>
                                  </p:stCondLst>
                                  <p:childTnLst>
                                    <p:animScale>
                                      <p:cBhvr>
                                        <p:cTn id="34" dur="1000" fill="hold"/>
                                        <p:tgtEl>
                                          <p:spTgt spid="4"/>
                                        </p:tgtEl>
                                      </p:cBhvr>
                                      <p:by x="10000" y="10000"/>
                                    </p:animScale>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33333E-6 L 0.27777 0.10856 " pathEditMode="relative" rAng="0" ptsTypes="AA">
                                      <p:cBhvr>
                                        <p:cTn id="39" dur="1500" fill="hold"/>
                                        <p:tgtEl>
                                          <p:spTgt spid="5"/>
                                        </p:tgtEl>
                                        <p:attrNameLst>
                                          <p:attrName>ppt_x</p:attrName>
                                          <p:attrName>ppt_y</p:attrName>
                                        </p:attrNameLst>
                                      </p:cBhvr>
                                      <p:rCtr x="13889" y="5417"/>
                                    </p:animMotion>
                                  </p:childTnLst>
                                </p:cTn>
                              </p:par>
                              <p:par>
                                <p:cTn id="40" presetID="31" presetClass="exit" presetSubtype="0" fill="hold" grpId="1" nodeType="withEffect">
                                  <p:stCondLst>
                                    <p:cond delay="7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750"/>
                                  </p:stCondLst>
                                  <p:childTnLst>
                                    <p:animMotion origin="layout" path="M -1.11111E-6 2.59259E-6 L -0.15503 -0.22871 " pathEditMode="relative" rAng="0" ptsTypes="AA">
                                      <p:cBhvr>
                                        <p:cTn id="47" dur="1000" fill="hold"/>
                                        <p:tgtEl>
                                          <p:spTgt spid="6"/>
                                        </p:tgtEl>
                                        <p:attrNameLst>
                                          <p:attrName>ppt_x</p:attrName>
                                          <p:attrName>ppt_y</p:attrName>
                                        </p:attrNameLst>
                                      </p:cBhvr>
                                      <p:rCtr x="-7760" y="-1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66700" y="2705100"/>
            <a:ext cx="8585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been written in the Book of Life</a:t>
            </a:r>
          </a:p>
        </p:txBody>
      </p:sp>
      <p:sp>
        <p:nvSpPr>
          <p:cNvPr id="10" name="Title 1"/>
          <p:cNvSpPr txBox="1">
            <a:spLocks/>
          </p:cNvSpPr>
          <p:nvPr/>
        </p:nvSpPr>
        <p:spPr>
          <a:xfrm>
            <a:off x="555834" y="2013134"/>
            <a:ext cx="327726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rgbClr val="FFFF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worship him</a:t>
            </a:r>
          </a:p>
        </p:txBody>
      </p:sp>
      <p:sp>
        <p:nvSpPr>
          <p:cNvPr id="3074" name="Main"/>
          <p:cNvSpPr>
            <a:spLocks noGrp="1" noChangeArrowheads="1"/>
          </p:cNvSpPr>
          <p:nvPr>
            <p:ph type="title"/>
          </p:nvPr>
        </p:nvSpPr>
        <p:spPr>
          <a:xfrm>
            <a:off x="269823" y="1427833"/>
            <a:ext cx="8561097" cy="400997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All who dwell on the earth will worship him, whose names have not been written in the Book of Life of the Lamb slain from the foundation of the world.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Revelation 13:8 </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186305" y="2738438"/>
            <a:ext cx="124651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not</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974463" y="2740928"/>
            <a:ext cx="73638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written in the Book of Life</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11" name="worship him">
            <a:extLst>
              <a:ext uri="{FF2B5EF4-FFF2-40B4-BE49-F238E27FC236}">
                <a16:creationId xmlns:a16="http://schemas.microsoft.com/office/drawing/2014/main" id="{66D51800-0EEE-B07C-2C35-44B463789E54}"/>
              </a:ext>
            </a:extLst>
          </p:cNvPr>
          <p:cNvSpPr txBox="1">
            <a:spLocks noChangeArrowheads="1"/>
          </p:cNvSpPr>
          <p:nvPr/>
        </p:nvSpPr>
        <p:spPr bwMode="auto">
          <a:xfrm>
            <a:off x="541813" y="2089355"/>
            <a:ext cx="3319806" cy="73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worship him</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2" name="Rectangle 2">
            <a:extLst>
              <a:ext uri="{FF2B5EF4-FFF2-40B4-BE49-F238E27FC236}">
                <a16:creationId xmlns:a16="http://schemas.microsoft.com/office/drawing/2014/main" id="{15B2F35F-05F0-0023-77F6-AAAE9916E595}"/>
              </a:ext>
            </a:extLst>
          </p:cNvPr>
          <p:cNvSpPr txBox="1">
            <a:spLocks noChangeArrowheads="1"/>
          </p:cNvSpPr>
          <p:nvPr/>
        </p:nvSpPr>
        <p:spPr bwMode="auto">
          <a:xfrm>
            <a:off x="94593" y="2769401"/>
            <a:ext cx="8913164" cy="72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been written in the Book of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false religion"/>
          <p:cNvSpPr txBox="1">
            <a:spLocks/>
          </p:cNvSpPr>
          <p:nvPr/>
        </p:nvSpPr>
        <p:spPr>
          <a:xfrm>
            <a:off x="691662" y="1900550"/>
            <a:ext cx="3106615" cy="1186628"/>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false religion</a:t>
            </a:r>
          </a:p>
        </p:txBody>
      </p:sp>
      <p:sp>
        <p:nvSpPr>
          <p:cNvPr id="9" name="not"/>
          <p:cNvSpPr txBox="1">
            <a:spLocks noChangeArrowheads="1"/>
          </p:cNvSpPr>
          <p:nvPr/>
        </p:nvSpPr>
        <p:spPr bwMode="auto">
          <a:xfrm>
            <a:off x="304800" y="2717026"/>
            <a:ext cx="100898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38100" h="381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175" cmpd="sng">
                  <a:noFill/>
                  <a:prstDash val="solid"/>
                  <a:miter lim="800000"/>
                </a:ln>
                <a:solidFill>
                  <a:srgbClr val="C00000"/>
                </a:solidFill>
                <a:effectLst>
                  <a:glow rad="63500">
                    <a:schemeClr val="tx1"/>
                  </a:glow>
                  <a:outerShdw blurRad="50800" algn="tl" rotWithShape="0">
                    <a:srgbClr val="000000"/>
                  </a:outerShdw>
                </a:effectLst>
                <a:latin typeface="Calibri" panose="020F0502020204030204" pitchFamily="34" charset="0"/>
              </a:rPr>
              <a:t>not</a:t>
            </a:r>
            <a:endParaRPr lang="en-US" altLang="en-US" sz="4000" b="1" i="1" kern="0" dirty="0">
              <a:ln w="3175" cmpd="sng">
                <a:noFill/>
                <a:prstDash val="solid"/>
                <a:miter lim="800000"/>
              </a:ln>
              <a:solidFill>
                <a:srgbClr val="C00000"/>
              </a:solidFill>
              <a:effectLst>
                <a:glow rad="63500">
                  <a:schemeClr val="tx1"/>
                </a:glow>
                <a:outerShdw blurRad="50800" algn="tl" rotWithShape="0">
                  <a:srgbClr val="000000"/>
                </a:outerShdw>
              </a:effectLst>
              <a:latin typeface="Calibri" panose="020F0502020204030204" pitchFamily="34" charset="0"/>
            </a:endParaRPr>
          </a:p>
        </p:txBody>
      </p:sp>
      <p:sp>
        <p:nvSpPr>
          <p:cNvPr id="12" name="worship him">
            <a:extLst>
              <a:ext uri="{FF2B5EF4-FFF2-40B4-BE49-F238E27FC236}">
                <a16:creationId xmlns:a16="http://schemas.microsoft.com/office/drawing/2014/main" id="{3FD9B9B4-94DD-32E0-4635-7DE249EA979F}"/>
              </a:ext>
            </a:extLst>
          </p:cNvPr>
          <p:cNvSpPr txBox="1">
            <a:spLocks noChangeArrowheads="1"/>
          </p:cNvSpPr>
          <p:nvPr/>
        </p:nvSpPr>
        <p:spPr bwMode="auto">
          <a:xfrm>
            <a:off x="4664467" y="1645853"/>
            <a:ext cx="4407614" cy="73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worship the dead</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13" name="worship him">
            <a:extLst>
              <a:ext uri="{FF2B5EF4-FFF2-40B4-BE49-F238E27FC236}">
                <a16:creationId xmlns:a16="http://schemas.microsoft.com/office/drawing/2014/main" id="{A0DB027C-06DA-AB82-1E9B-D537CFE69BC2}"/>
              </a:ext>
            </a:extLst>
          </p:cNvPr>
          <p:cNvSpPr txBox="1">
            <a:spLocks noChangeArrowheads="1"/>
          </p:cNvSpPr>
          <p:nvPr/>
        </p:nvSpPr>
        <p:spPr bwMode="auto">
          <a:xfrm>
            <a:off x="92467" y="4779472"/>
            <a:ext cx="4438436" cy="83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worship delusion</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14" name="worship him">
            <a:extLst>
              <a:ext uri="{FF2B5EF4-FFF2-40B4-BE49-F238E27FC236}">
                <a16:creationId xmlns:a16="http://schemas.microsoft.com/office/drawing/2014/main" id="{64D5E85C-B1DE-5433-9EE5-047A8F7468D2}"/>
              </a:ext>
            </a:extLst>
          </p:cNvPr>
          <p:cNvSpPr txBox="1">
            <a:spLocks noChangeArrowheads="1"/>
          </p:cNvSpPr>
          <p:nvPr/>
        </p:nvSpPr>
        <p:spPr bwMode="auto">
          <a:xfrm>
            <a:off x="5327858" y="4779472"/>
            <a:ext cx="3319806" cy="73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worship idols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15" name="Title 1">
            <a:extLst>
              <a:ext uri="{FF2B5EF4-FFF2-40B4-BE49-F238E27FC236}">
                <a16:creationId xmlns:a16="http://schemas.microsoft.com/office/drawing/2014/main" id="{87D2B943-CE67-6535-5F71-6DCC6213DEA6}"/>
              </a:ext>
            </a:extLst>
          </p:cNvPr>
          <p:cNvSpPr txBox="1">
            <a:spLocks/>
          </p:cNvSpPr>
          <p:nvPr/>
        </p:nvSpPr>
        <p:spPr>
          <a:xfrm>
            <a:off x="4331332" y="3407360"/>
            <a:ext cx="518775" cy="452485"/>
          </a:xfrm>
          <a:prstGeom prst="rect">
            <a:avLst/>
          </a:prstGeom>
        </p:spPr>
        <p:txBody>
          <a:bodyPr vert="horz" lIns="91440" tIns="45720" rIns="91440" bIns="45720" rtlCol="0" anchor="ctr">
            <a:prstTxWarp prst="textStop">
              <a:avLst>
                <a:gd name="adj" fmla="val 15685"/>
              </a:avLst>
            </a:prstTxWarp>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effectLst>
                  <a:glow rad="63500">
                    <a:srgbClr val="FF0000"/>
                  </a:glow>
                  <a:outerShdw blurRad="50800" algn="tl" rotWithShape="0">
                    <a:srgbClr val="000000"/>
                  </a:outerShdw>
                </a:effectLst>
                <a:uLnTx/>
                <a:uFillTx/>
                <a:latin typeface="Calibri" panose="020F0502020204030204" pitchFamily="34" charset="0"/>
                <a:ea typeface="+mj-ea"/>
                <a:cs typeface="+mj-cs"/>
              </a:rPr>
              <a:t>X</a:t>
            </a:r>
          </a:p>
        </p:txBody>
      </p:sp>
      <p:sp>
        <p:nvSpPr>
          <p:cNvPr id="16" name="&quot;No&quot; Symbol 39">
            <a:extLst>
              <a:ext uri="{FF2B5EF4-FFF2-40B4-BE49-F238E27FC236}">
                <a16:creationId xmlns:a16="http://schemas.microsoft.com/office/drawing/2014/main" id="{B9C1FB5A-0C59-05DC-F799-3C09F86D0236}"/>
              </a:ext>
            </a:extLst>
          </p:cNvPr>
          <p:cNvSpPr/>
          <p:nvPr/>
        </p:nvSpPr>
        <p:spPr>
          <a:xfrm>
            <a:off x="451348" y="3678149"/>
            <a:ext cx="868680" cy="869761"/>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RED" hidden="1"/>
          <p:cNvSpPr txBox="1">
            <a:spLocks noChangeArrowheads="1"/>
          </p:cNvSpPr>
          <p:nvPr/>
        </p:nvSpPr>
        <p:spPr bwMode="auto">
          <a:xfrm>
            <a:off x="276177" y="3694679"/>
            <a:ext cx="73638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 written in the Book of Life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330820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7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750"/>
                                        <p:tgtEl>
                                          <p:spTgt spid="2"/>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stCondLst>
                                            <p:cond delay="0"/>
                                          </p:stCondLst>
                                        </p:cTn>
                                        <p:tgtEl>
                                          <p:spTgt spid="5"/>
                                        </p:tgtEl>
                                      </p:cBhvr>
                                    </p:animEffect>
                                    <p:anim to="" calcmode="lin" valueType="num">
                                      <p:cBhvr>
                                        <p:cTn id="3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42" presetClass="path" presetSubtype="0" accel="50000" decel="50000" fill="hold" grpId="0" nodeType="withEffect">
                                  <p:stCondLst>
                                    <p:cond delay="0"/>
                                  </p:stCondLst>
                                  <p:childTnLst>
                                    <p:animMotion origin="layout" path="M -1.66667E-6 2.96296E-6 L 0.00625 0.13981 " pathEditMode="relative" rAng="0" ptsTypes="AA">
                                      <p:cBhvr>
                                        <p:cTn id="44" dur="2000" fill="hold"/>
                                        <p:tgtEl>
                                          <p:spTgt spid="7"/>
                                        </p:tgtEl>
                                        <p:attrNameLst>
                                          <p:attrName>ppt_x</p:attrName>
                                          <p:attrName>ppt_y</p:attrName>
                                        </p:attrNameLst>
                                      </p:cBhvr>
                                      <p:rCtr x="313" y="6991"/>
                                    </p:animMotion>
                                  </p:childTnLst>
                                </p:cTn>
                              </p:par>
                              <p:par>
                                <p:cTn id="45" presetID="42" presetClass="path" presetSubtype="0" accel="50000" decel="50000" fill="hold" grpId="0" nodeType="withEffect">
                                  <p:stCondLst>
                                    <p:cond delay="0"/>
                                  </p:stCondLst>
                                  <p:childTnLst>
                                    <p:animMotion origin="layout" path="M 3.61111E-6 -5.55112E-17 L -0.13507 0.13935 " pathEditMode="relative" rAng="0" ptsTypes="AA">
                                      <p:cBhvr>
                                        <p:cTn id="46" dur="2000" fill="hold"/>
                                        <p:tgtEl>
                                          <p:spTgt spid="8"/>
                                        </p:tgtEl>
                                        <p:attrNameLst>
                                          <p:attrName>ppt_x</p:attrName>
                                          <p:attrName>ppt_y</p:attrName>
                                        </p:attrNameLst>
                                      </p:cBhvr>
                                      <p:rCtr x="-6753" y="6968"/>
                                    </p:animMotion>
                                  </p:childTnLst>
                                </p:cTn>
                              </p:par>
                              <p:par>
                                <p:cTn id="47" presetID="0" presetClass="exit" presetSubtype="0" fill="hold" grpId="1" nodeType="withEffect">
                                  <p:stCondLst>
                                    <p:cond delay="1000"/>
                                  </p:stCondLst>
                                  <p:childTnLst>
                                    <p:set>
                                      <p:cBhvr>
                                        <p:cTn id="48" dur="1" fill="hold">
                                          <p:stCondLst>
                                            <p:cond delay="999"/>
                                          </p:stCondLst>
                                        </p:cTn>
                                        <p:tgtEl>
                                          <p:spTgt spid="5"/>
                                        </p:tgtEl>
                                        <p:attrNameLst>
                                          <p:attrName>style.visibility</p:attrName>
                                        </p:attrNameLst>
                                      </p:cBhvr>
                                      <p:to>
                                        <p:strVal val="hidden"/>
                                      </p:to>
                                    </p:set>
                                    <p:animEffect transition="out" filter="dissolve">
                                      <p:cBhvr>
                                        <p:cTn id="49" dur="1000">
                                          <p:stCondLst>
                                            <p:cond delay="0"/>
                                          </p:stCondLst>
                                        </p:cTn>
                                        <p:tgtEl>
                                          <p:spTgt spid="5"/>
                                        </p:tgtEl>
                                      </p:cBhvr>
                                    </p:animEffect>
                                    <p:anim to="" calcmode="lin" valueType="num">
                                      <p:cBhvr>
                                        <p:cTn id="50"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51"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52" presetID="42" presetClass="path" presetSubtype="0" accel="50000" decel="50000" fill="hold" grpId="2" nodeType="withEffect">
                                  <p:stCondLst>
                                    <p:cond delay="1000"/>
                                  </p:stCondLst>
                                  <p:childTnLst>
                                    <p:animMotion origin="layout" path="M 3.88889E-6 2.59259E-6 L 0.28576 0.17615 " pathEditMode="relative" rAng="0" ptsTypes="AA">
                                      <p:cBhvr>
                                        <p:cTn id="53" dur="1000" fill="hold"/>
                                        <p:tgtEl>
                                          <p:spTgt spid="5"/>
                                        </p:tgtEl>
                                        <p:attrNameLst>
                                          <p:attrName>ppt_x</p:attrName>
                                          <p:attrName>ppt_y</p:attrName>
                                        </p:attrNameLst>
                                      </p:cBhvr>
                                      <p:rCtr x="14288" y="8796"/>
                                    </p:animMotion>
                                  </p:childTnLst>
                                </p:cTn>
                              </p:par>
                              <p:par>
                                <p:cTn id="54" presetID="42" presetClass="path" presetSubtype="0" accel="50000" decel="50000" fill="hold" grpId="2" nodeType="withEffect">
                                  <p:stCondLst>
                                    <p:cond delay="1000"/>
                                  </p:stCondLst>
                                  <p:childTnLst>
                                    <p:animMotion origin="layout" path="M 1.38889E-6 -1.85185E-6 L 0.00642 -0.06296 " pathEditMode="relative" rAng="0" ptsTypes="AA">
                                      <p:cBhvr>
                                        <p:cTn id="55" dur="1000" fill="hold"/>
                                        <p:tgtEl>
                                          <p:spTgt spid="11"/>
                                        </p:tgtEl>
                                        <p:attrNameLst>
                                          <p:attrName>ppt_x</p:attrName>
                                          <p:attrName>ppt_y</p:attrName>
                                        </p:attrNameLst>
                                      </p:cBhvr>
                                      <p:rCtr x="313" y="-3148"/>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par>
                          <p:cTn id="71" fill="hold">
                            <p:stCondLst>
                              <p:cond delay="2000"/>
                            </p:stCondLst>
                            <p:childTnLst>
                              <p:par>
                                <p:cTn id="72" presetID="23" presetClass="entr" presetSubtype="16"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childTnLst>
                                </p:cTn>
                              </p:par>
                            </p:childTnLst>
                          </p:cTn>
                        </p:par>
                        <p:par>
                          <p:cTn id="84" fill="hold">
                            <p:stCondLst>
                              <p:cond delay="2500"/>
                            </p:stCondLst>
                            <p:childTnLst>
                              <p:par>
                                <p:cTn id="85" presetID="0"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dissolve">
                                      <p:cBhvr>
                                        <p:cTn id="87" dur="500">
                                          <p:stCondLst>
                                            <p:cond delay="0"/>
                                          </p:stCondLst>
                                        </p:cTn>
                                        <p:tgtEl>
                                          <p:spTgt spid="16"/>
                                        </p:tgtEl>
                                      </p:cBhvr>
                                    </p:animEffect>
                                    <p:anim to="" calcmode="lin" valueType="num">
                                      <p:cBhvr>
                                        <p:cTn id="8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3" nodeType="clickEffect">
                                  <p:stCondLst>
                                    <p:cond delay="0"/>
                                  </p:stCondLst>
                                  <p:childTnLst>
                                    <p:animMotion origin="layout" path="M 0.00642 -0.06296 L 0.2592 0.17384 " pathEditMode="relative" rAng="0" ptsTypes="AA">
                                      <p:cBhvr>
                                        <p:cTn id="93" dur="1000" fill="hold"/>
                                        <p:tgtEl>
                                          <p:spTgt spid="11"/>
                                        </p:tgtEl>
                                        <p:attrNameLst>
                                          <p:attrName>ppt_x</p:attrName>
                                          <p:attrName>ppt_y</p:attrName>
                                        </p:attrNameLst>
                                      </p:cBhvr>
                                      <p:rCtr x="12639" y="11829"/>
                                    </p:animMotion>
                                  </p:childTnLst>
                                </p:cTn>
                              </p:par>
                              <p:par>
                                <p:cTn id="94" presetID="42" presetClass="path" presetSubtype="0" accel="50000" decel="50000" fill="hold" grpId="2" nodeType="withEffect">
                                  <p:stCondLst>
                                    <p:cond delay="0"/>
                                  </p:stCondLst>
                                  <p:childTnLst>
                                    <p:animMotion origin="layout" path="M -1.66667E-6 1.48148E-6 L -0.25104 0.23842 " pathEditMode="relative" rAng="0" ptsTypes="AA">
                                      <p:cBhvr>
                                        <p:cTn id="95" dur="1000" fill="hold"/>
                                        <p:tgtEl>
                                          <p:spTgt spid="12"/>
                                        </p:tgtEl>
                                        <p:attrNameLst>
                                          <p:attrName>ppt_x</p:attrName>
                                          <p:attrName>ppt_y</p:attrName>
                                        </p:attrNameLst>
                                      </p:cBhvr>
                                      <p:rCtr x="-12552" y="11921"/>
                                    </p:animMotion>
                                  </p:childTnLst>
                                </p:cTn>
                              </p:par>
                              <p:par>
                                <p:cTn id="96" presetID="42" presetClass="path" presetSubtype="0" accel="50000" decel="50000" fill="hold" grpId="2" nodeType="withEffect">
                                  <p:stCondLst>
                                    <p:cond delay="0"/>
                                  </p:stCondLst>
                                  <p:childTnLst>
                                    <p:animMotion origin="layout" path="M 2.22222E-6 2.59259E-6 L 0.24826 -0.22547 " pathEditMode="relative" rAng="0" ptsTypes="AA">
                                      <p:cBhvr>
                                        <p:cTn id="97" dur="1000" fill="hold"/>
                                        <p:tgtEl>
                                          <p:spTgt spid="13"/>
                                        </p:tgtEl>
                                        <p:attrNameLst>
                                          <p:attrName>ppt_x</p:attrName>
                                          <p:attrName>ppt_y</p:attrName>
                                        </p:attrNameLst>
                                      </p:cBhvr>
                                      <p:rCtr x="12413" y="-11273"/>
                                    </p:animMotion>
                                  </p:childTnLst>
                                </p:cTn>
                              </p:par>
                              <p:par>
                                <p:cTn id="98" presetID="42" presetClass="path" presetSubtype="0" accel="50000" decel="50000" fill="hold" grpId="2" nodeType="withEffect">
                                  <p:stCondLst>
                                    <p:cond delay="0"/>
                                  </p:stCondLst>
                                  <p:childTnLst>
                                    <p:animMotion origin="layout" path="M -2.5E-6 -2.96296E-6 L -0.26302 -0.22014 " pathEditMode="relative" rAng="0" ptsTypes="AA">
                                      <p:cBhvr>
                                        <p:cTn id="99" dur="1000" fill="hold"/>
                                        <p:tgtEl>
                                          <p:spTgt spid="14"/>
                                        </p:tgtEl>
                                        <p:attrNameLst>
                                          <p:attrName>ppt_x</p:attrName>
                                          <p:attrName>ppt_y</p:attrName>
                                        </p:attrNameLst>
                                      </p:cBhvr>
                                      <p:rCtr x="-13160" y="-11019"/>
                                    </p:animMotion>
                                  </p:childTnLst>
                                </p:cTn>
                              </p:par>
                              <p:par>
                                <p:cTn id="100" presetID="53" presetClass="exit" presetSubtype="32" fill="hold" grpId="1" nodeType="withEffect">
                                  <p:stCondLst>
                                    <p:cond delay="0"/>
                                  </p:stCondLst>
                                  <p:childTnLst>
                                    <p:anim calcmode="lin" valueType="num">
                                      <p:cBhvr>
                                        <p:cTn id="101" dur="1000"/>
                                        <p:tgtEl>
                                          <p:spTgt spid="11"/>
                                        </p:tgtEl>
                                        <p:attrNameLst>
                                          <p:attrName>ppt_w</p:attrName>
                                        </p:attrNameLst>
                                      </p:cBhvr>
                                      <p:tavLst>
                                        <p:tav tm="0">
                                          <p:val>
                                            <p:strVal val="ppt_w"/>
                                          </p:val>
                                        </p:tav>
                                        <p:tav tm="100000">
                                          <p:val>
                                            <p:fltVal val="0"/>
                                          </p:val>
                                        </p:tav>
                                      </p:tavLst>
                                    </p:anim>
                                    <p:anim calcmode="lin" valueType="num">
                                      <p:cBhvr>
                                        <p:cTn id="102" dur="1000"/>
                                        <p:tgtEl>
                                          <p:spTgt spid="11"/>
                                        </p:tgtEl>
                                        <p:attrNameLst>
                                          <p:attrName>ppt_h</p:attrName>
                                        </p:attrNameLst>
                                      </p:cBhvr>
                                      <p:tavLst>
                                        <p:tav tm="0">
                                          <p:val>
                                            <p:strVal val="ppt_h"/>
                                          </p:val>
                                        </p:tav>
                                        <p:tav tm="100000">
                                          <p:val>
                                            <p:fltVal val="0"/>
                                          </p:val>
                                        </p:tav>
                                      </p:tavLst>
                                    </p:anim>
                                    <p:animEffect transition="out" filter="fade">
                                      <p:cBhvr>
                                        <p:cTn id="103" dur="1000"/>
                                        <p:tgtEl>
                                          <p:spTgt spid="11"/>
                                        </p:tgtEl>
                                      </p:cBhvr>
                                    </p:animEffect>
                                    <p:set>
                                      <p:cBhvr>
                                        <p:cTn id="104" dur="1" fill="hold">
                                          <p:stCondLst>
                                            <p:cond delay="999"/>
                                          </p:stCondLst>
                                        </p:cTn>
                                        <p:tgtEl>
                                          <p:spTgt spid="11"/>
                                        </p:tgtEl>
                                        <p:attrNameLst>
                                          <p:attrName>style.visibility</p:attrName>
                                        </p:attrNameLst>
                                      </p:cBhvr>
                                      <p:to>
                                        <p:strVal val="hidden"/>
                                      </p:to>
                                    </p:set>
                                  </p:childTnLst>
                                </p:cTn>
                              </p:par>
                              <p:par>
                                <p:cTn id="105" presetID="53" presetClass="exit" presetSubtype="32" fill="hold" grpId="1" nodeType="withEffect">
                                  <p:stCondLst>
                                    <p:cond delay="0"/>
                                  </p:stCondLst>
                                  <p:childTnLst>
                                    <p:anim calcmode="lin" valueType="num">
                                      <p:cBhvr>
                                        <p:cTn id="106" dur="1000"/>
                                        <p:tgtEl>
                                          <p:spTgt spid="12"/>
                                        </p:tgtEl>
                                        <p:attrNameLst>
                                          <p:attrName>ppt_w</p:attrName>
                                        </p:attrNameLst>
                                      </p:cBhvr>
                                      <p:tavLst>
                                        <p:tav tm="0">
                                          <p:val>
                                            <p:strVal val="ppt_w"/>
                                          </p:val>
                                        </p:tav>
                                        <p:tav tm="100000">
                                          <p:val>
                                            <p:fltVal val="0"/>
                                          </p:val>
                                        </p:tav>
                                      </p:tavLst>
                                    </p:anim>
                                    <p:anim calcmode="lin" valueType="num">
                                      <p:cBhvr>
                                        <p:cTn id="107" dur="1000"/>
                                        <p:tgtEl>
                                          <p:spTgt spid="12"/>
                                        </p:tgtEl>
                                        <p:attrNameLst>
                                          <p:attrName>ppt_h</p:attrName>
                                        </p:attrNameLst>
                                      </p:cBhvr>
                                      <p:tavLst>
                                        <p:tav tm="0">
                                          <p:val>
                                            <p:strVal val="ppt_h"/>
                                          </p:val>
                                        </p:tav>
                                        <p:tav tm="100000">
                                          <p:val>
                                            <p:fltVal val="0"/>
                                          </p:val>
                                        </p:tav>
                                      </p:tavLst>
                                    </p:anim>
                                    <p:animEffect transition="out" filter="fade">
                                      <p:cBhvr>
                                        <p:cTn id="108" dur="1000"/>
                                        <p:tgtEl>
                                          <p:spTgt spid="12"/>
                                        </p:tgtEl>
                                      </p:cBhvr>
                                    </p:animEffect>
                                    <p:set>
                                      <p:cBhvr>
                                        <p:cTn id="109" dur="1" fill="hold">
                                          <p:stCondLst>
                                            <p:cond delay="999"/>
                                          </p:stCondLst>
                                        </p:cTn>
                                        <p:tgtEl>
                                          <p:spTgt spid="12"/>
                                        </p:tgtEl>
                                        <p:attrNameLst>
                                          <p:attrName>style.visibility</p:attrName>
                                        </p:attrNameLst>
                                      </p:cBhvr>
                                      <p:to>
                                        <p:strVal val="hidden"/>
                                      </p:to>
                                    </p:set>
                                  </p:childTnLst>
                                </p:cTn>
                              </p:par>
                              <p:par>
                                <p:cTn id="110" presetID="53" presetClass="exit" presetSubtype="32" fill="hold" grpId="1" nodeType="withEffect">
                                  <p:stCondLst>
                                    <p:cond delay="0"/>
                                  </p:stCondLst>
                                  <p:childTnLst>
                                    <p:anim calcmode="lin" valueType="num">
                                      <p:cBhvr>
                                        <p:cTn id="111" dur="1000"/>
                                        <p:tgtEl>
                                          <p:spTgt spid="13"/>
                                        </p:tgtEl>
                                        <p:attrNameLst>
                                          <p:attrName>ppt_w</p:attrName>
                                        </p:attrNameLst>
                                      </p:cBhvr>
                                      <p:tavLst>
                                        <p:tav tm="0">
                                          <p:val>
                                            <p:strVal val="ppt_w"/>
                                          </p:val>
                                        </p:tav>
                                        <p:tav tm="100000">
                                          <p:val>
                                            <p:fltVal val="0"/>
                                          </p:val>
                                        </p:tav>
                                      </p:tavLst>
                                    </p:anim>
                                    <p:anim calcmode="lin" valueType="num">
                                      <p:cBhvr>
                                        <p:cTn id="112" dur="1000"/>
                                        <p:tgtEl>
                                          <p:spTgt spid="13"/>
                                        </p:tgtEl>
                                        <p:attrNameLst>
                                          <p:attrName>ppt_h</p:attrName>
                                        </p:attrNameLst>
                                      </p:cBhvr>
                                      <p:tavLst>
                                        <p:tav tm="0">
                                          <p:val>
                                            <p:strVal val="ppt_h"/>
                                          </p:val>
                                        </p:tav>
                                        <p:tav tm="100000">
                                          <p:val>
                                            <p:fltVal val="0"/>
                                          </p:val>
                                        </p:tav>
                                      </p:tavLst>
                                    </p:anim>
                                    <p:animEffect transition="out" filter="fade">
                                      <p:cBhvr>
                                        <p:cTn id="113" dur="1000"/>
                                        <p:tgtEl>
                                          <p:spTgt spid="13"/>
                                        </p:tgtEl>
                                      </p:cBhvr>
                                    </p:animEffect>
                                    <p:set>
                                      <p:cBhvr>
                                        <p:cTn id="114" dur="1" fill="hold">
                                          <p:stCondLst>
                                            <p:cond delay="999"/>
                                          </p:stCondLst>
                                        </p:cTn>
                                        <p:tgtEl>
                                          <p:spTgt spid="13"/>
                                        </p:tgtEl>
                                        <p:attrNameLst>
                                          <p:attrName>style.visibility</p:attrName>
                                        </p:attrNameLst>
                                      </p:cBhvr>
                                      <p:to>
                                        <p:strVal val="hidden"/>
                                      </p:to>
                                    </p:set>
                                  </p:childTnLst>
                                </p:cTn>
                              </p:par>
                              <p:par>
                                <p:cTn id="115" presetID="53" presetClass="exit" presetSubtype="32" fill="hold" grpId="1" nodeType="withEffect">
                                  <p:stCondLst>
                                    <p:cond delay="0"/>
                                  </p:stCondLst>
                                  <p:childTnLst>
                                    <p:anim calcmode="lin" valueType="num">
                                      <p:cBhvr>
                                        <p:cTn id="116" dur="1000"/>
                                        <p:tgtEl>
                                          <p:spTgt spid="14"/>
                                        </p:tgtEl>
                                        <p:attrNameLst>
                                          <p:attrName>ppt_w</p:attrName>
                                        </p:attrNameLst>
                                      </p:cBhvr>
                                      <p:tavLst>
                                        <p:tav tm="0">
                                          <p:val>
                                            <p:strVal val="ppt_w"/>
                                          </p:val>
                                        </p:tav>
                                        <p:tav tm="100000">
                                          <p:val>
                                            <p:fltVal val="0"/>
                                          </p:val>
                                        </p:tav>
                                      </p:tavLst>
                                    </p:anim>
                                    <p:anim calcmode="lin" valueType="num">
                                      <p:cBhvr>
                                        <p:cTn id="117" dur="1000"/>
                                        <p:tgtEl>
                                          <p:spTgt spid="14"/>
                                        </p:tgtEl>
                                        <p:attrNameLst>
                                          <p:attrName>ppt_h</p:attrName>
                                        </p:attrNameLst>
                                      </p:cBhvr>
                                      <p:tavLst>
                                        <p:tav tm="0">
                                          <p:val>
                                            <p:strVal val="ppt_h"/>
                                          </p:val>
                                        </p:tav>
                                        <p:tav tm="100000">
                                          <p:val>
                                            <p:fltVal val="0"/>
                                          </p:val>
                                        </p:tav>
                                      </p:tavLst>
                                    </p:anim>
                                    <p:animEffect transition="out" filter="fade">
                                      <p:cBhvr>
                                        <p:cTn id="118" dur="1000"/>
                                        <p:tgtEl>
                                          <p:spTgt spid="14"/>
                                        </p:tgtEl>
                                      </p:cBhvr>
                                    </p:animEffect>
                                    <p:set>
                                      <p:cBhvr>
                                        <p:cTn id="119" dur="1" fill="hold">
                                          <p:stCondLst>
                                            <p:cond delay="999"/>
                                          </p:stCondLst>
                                        </p:cTn>
                                        <p:tgtEl>
                                          <p:spTgt spid="14"/>
                                        </p:tgtEl>
                                        <p:attrNameLst>
                                          <p:attrName>style.visibility</p:attrName>
                                        </p:attrNameLst>
                                      </p:cBhvr>
                                      <p:to>
                                        <p:strVal val="hidden"/>
                                      </p:to>
                                    </p:set>
                                  </p:childTnLst>
                                </p:cTn>
                              </p:par>
                              <p:par>
                                <p:cTn id="120" presetID="0" presetClass="entr" presetSubtype="0" fill="hold" grpId="0" nodeType="withEffect">
                                  <p:stCondLst>
                                    <p:cond delay="650"/>
                                  </p:stCondLst>
                                  <p:childTnLst>
                                    <p:set>
                                      <p:cBhvr>
                                        <p:cTn id="121" dur="1" fill="hold">
                                          <p:stCondLst>
                                            <p:cond delay="0"/>
                                          </p:stCondLst>
                                        </p:cTn>
                                        <p:tgtEl>
                                          <p:spTgt spid="15"/>
                                        </p:tgtEl>
                                        <p:attrNameLst>
                                          <p:attrName>style.visibility</p:attrName>
                                        </p:attrNameLst>
                                      </p:cBhvr>
                                      <p:to>
                                        <p:strVal val="visible"/>
                                      </p:to>
                                    </p:set>
                                    <p:animEffect transition="in" filter="dissolve">
                                      <p:cBhvr>
                                        <p:cTn id="122" dur="500">
                                          <p:stCondLst>
                                            <p:cond delay="0"/>
                                          </p:stCondLst>
                                        </p:cTn>
                                        <p:tgtEl>
                                          <p:spTgt spid="15"/>
                                        </p:tgtEl>
                                      </p:cBhvr>
                                    </p:animEffect>
                                    <p:anim to="" calcmode="lin" valueType="num">
                                      <p:cBhvr>
                                        <p:cTn id="12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2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25" fill="hold">
                            <p:stCondLst>
                              <p:cond delay="1150"/>
                            </p:stCondLst>
                            <p:childTnLst>
                              <p:par>
                                <p:cTn id="126" presetID="23" presetClass="exit" presetSubtype="32" fill="hold" grpId="1" nodeType="afterEffect">
                                  <p:stCondLst>
                                    <p:cond delay="0"/>
                                  </p:stCondLst>
                                  <p:childTnLst>
                                    <p:anim calcmode="lin" valueType="num">
                                      <p:cBhvr>
                                        <p:cTn id="127" dur="500"/>
                                        <p:tgtEl>
                                          <p:spTgt spid="15"/>
                                        </p:tgtEl>
                                        <p:attrNameLst>
                                          <p:attrName>ppt_w</p:attrName>
                                        </p:attrNameLst>
                                      </p:cBhvr>
                                      <p:tavLst>
                                        <p:tav tm="0">
                                          <p:val>
                                            <p:strVal val="ppt_w"/>
                                          </p:val>
                                        </p:tav>
                                        <p:tav tm="100000">
                                          <p:val>
                                            <p:fltVal val="0"/>
                                          </p:val>
                                        </p:tav>
                                      </p:tavLst>
                                    </p:anim>
                                    <p:anim calcmode="lin" valueType="num">
                                      <p:cBhvr>
                                        <p:cTn id="128" dur="500"/>
                                        <p:tgtEl>
                                          <p:spTgt spid="15"/>
                                        </p:tgtEl>
                                        <p:attrNameLst>
                                          <p:attrName>ppt_h</p:attrName>
                                        </p:attrNameLst>
                                      </p:cBhvr>
                                      <p:tavLst>
                                        <p:tav tm="0">
                                          <p:val>
                                            <p:strVal val="ppt_h"/>
                                          </p:val>
                                        </p:tav>
                                        <p:tav tm="100000">
                                          <p:val>
                                            <p:fltVal val="0"/>
                                          </p:val>
                                        </p:tav>
                                      </p:tavLst>
                                    </p:anim>
                                    <p:set>
                                      <p:cBhvr>
                                        <p:cTn id="129" dur="1" fill="hold">
                                          <p:stCondLst>
                                            <p:cond delay="499"/>
                                          </p:stCondLst>
                                        </p:cTn>
                                        <p:tgtEl>
                                          <p:spTgt spid="15"/>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16"/>
                                        </p:tgtEl>
                                        <p:attrNameLst>
                                          <p:attrName>ppt_w</p:attrName>
                                        </p:attrNameLst>
                                      </p:cBhvr>
                                      <p:tavLst>
                                        <p:tav tm="0">
                                          <p:val>
                                            <p:strVal val="ppt_w"/>
                                          </p:val>
                                        </p:tav>
                                        <p:tav tm="100000">
                                          <p:val>
                                            <p:fltVal val="0"/>
                                          </p:val>
                                        </p:tav>
                                      </p:tavLst>
                                    </p:anim>
                                    <p:anim calcmode="lin" valueType="num">
                                      <p:cBhvr>
                                        <p:cTn id="132" dur="500"/>
                                        <p:tgtEl>
                                          <p:spTgt spid="16"/>
                                        </p:tgtEl>
                                        <p:attrNameLst>
                                          <p:attrName>ppt_h</p:attrName>
                                        </p:attrNameLst>
                                      </p:cBhvr>
                                      <p:tavLst>
                                        <p:tav tm="0">
                                          <p:val>
                                            <p:strVal val="ppt_h"/>
                                          </p:val>
                                        </p:tav>
                                        <p:tav tm="100000">
                                          <p:val>
                                            <p:fltVal val="0"/>
                                          </p:val>
                                        </p:tav>
                                      </p:tavLst>
                                    </p:anim>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10" grpId="0"/>
      <p:bldP spid="10" grpId="1"/>
      <p:bldP spid="3074" grpId="0"/>
      <p:bldP spid="3074" grpId="1"/>
      <p:bldP spid="7" grpId="0"/>
      <p:bldP spid="7" grpId="1"/>
      <p:bldP spid="8" grpId="0"/>
      <p:bldP spid="8" grpId="1"/>
      <p:bldP spid="11" grpId="0"/>
      <p:bldP spid="11" grpId="1"/>
      <p:bldP spid="11" grpId="2"/>
      <p:bldP spid="11" grpId="3"/>
      <p:bldP spid="2" grpId="0"/>
      <p:bldP spid="2" grpId="1"/>
      <p:bldP spid="5" grpId="0"/>
      <p:bldP spid="5" grpId="1"/>
      <p:bldP spid="5" grpId="2"/>
      <p:bldP spid="9" grpId="0"/>
      <p:bldP spid="9" grpId="1"/>
      <p:bldP spid="12" grpId="0"/>
      <p:bldP spid="12" grpId="1"/>
      <p:bldP spid="12" grpId="2"/>
      <p:bldP spid="13" grpId="0"/>
      <p:bldP spid="13" grpId="1"/>
      <p:bldP spid="13" grpId="2"/>
      <p:bldP spid="14" grpId="0"/>
      <p:bldP spid="14" grpId="1"/>
      <p:bldP spid="14" grpId="2"/>
      <p:bldP spid="15" grpId="0"/>
      <p:bldP spid="15" grpId="1"/>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9DBA9459-A975-5FD4-B0F3-C313F36DEF0B}"/>
              </a:ext>
            </a:extLst>
          </p:cNvPr>
          <p:cNvSpPr txBox="1">
            <a:spLocks/>
          </p:cNvSpPr>
          <p:nvPr/>
        </p:nvSpPr>
        <p:spPr>
          <a:xfrm>
            <a:off x="200302" y="3778820"/>
            <a:ext cx="748986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Main"/>
          <p:cNvSpPr>
            <a:spLocks noGrp="1" noChangeArrowheads="1"/>
          </p:cNvSpPr>
          <p:nvPr>
            <p:ph type="title"/>
          </p:nvPr>
        </p:nvSpPr>
        <p:spPr>
          <a:xfrm>
            <a:off x="378823" y="274638"/>
            <a:ext cx="841248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beast that you saw was, and is not, and will ascend out of the bottomless pit and go to perdition. And those who dwell on the earth will marvel, whose names are     not written in the Book of Life from the foundation of the world, when they see the beast that was, and   is not, and yet is."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Revelation 17:8 </a:t>
            </a:r>
          </a:p>
        </p:txBody>
      </p:sp>
      <p:sp>
        <p:nvSpPr>
          <p:cNvPr id="4" name="Rectangle 2"/>
          <p:cNvSpPr txBox="1">
            <a:spLocks noChangeArrowheads="1"/>
          </p:cNvSpPr>
          <p:nvPr/>
        </p:nvSpPr>
        <p:spPr bwMode="auto">
          <a:xfrm>
            <a:off x="276177" y="3694679"/>
            <a:ext cx="73638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not written in the Book of Life</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7" name="!!Morph">
            <a:extLst>
              <a:ext uri="{FF2B5EF4-FFF2-40B4-BE49-F238E27FC236}">
                <a16:creationId xmlns:a16="http://schemas.microsoft.com/office/drawing/2014/main" id="{44841FEE-E15E-4BDC-94FB-9C1CD397DDF8}"/>
              </a:ext>
            </a:extLst>
          </p:cNvPr>
          <p:cNvSpPr>
            <a:spLocks noChangeArrowheads="1"/>
          </p:cNvSpPr>
          <p:nvPr/>
        </p:nvSpPr>
        <p:spPr bwMode="auto">
          <a:xfrm>
            <a:off x="1515292" y="5288280"/>
            <a:ext cx="485938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spc="50" dirty="0">
                <a:ln w="11430"/>
                <a:gradFill>
                  <a:gsLst>
                    <a:gs pos="0">
                      <a:srgbClr val="FFF200"/>
                    </a:gs>
                    <a:gs pos="45000">
                      <a:srgbClr val="FF7A00"/>
                    </a:gs>
                    <a:gs pos="70000">
                      <a:srgbClr val="FF0300"/>
                    </a:gs>
                    <a:gs pos="100000">
                      <a:srgbClr val="4D0808"/>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eternal damnation</a:t>
            </a:r>
          </a:p>
        </p:txBody>
      </p:sp>
      <p:sp>
        <p:nvSpPr>
          <p:cNvPr id="8" name="Rectangle 2">
            <a:extLst>
              <a:ext uri="{FF2B5EF4-FFF2-40B4-BE49-F238E27FC236}">
                <a16:creationId xmlns:a16="http://schemas.microsoft.com/office/drawing/2014/main" id="{12EC00A8-94E1-DDE9-4600-C7B659C0C018}"/>
              </a:ext>
            </a:extLst>
          </p:cNvPr>
          <p:cNvSpPr txBox="1">
            <a:spLocks noChangeArrowheads="1"/>
          </p:cNvSpPr>
          <p:nvPr/>
        </p:nvSpPr>
        <p:spPr bwMode="auto">
          <a:xfrm>
            <a:off x="189883" y="3702261"/>
            <a:ext cx="753744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written in the Book of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5BE5559-B38D-5BF7-87DE-EDCFB09542C2}"/>
              </a:ext>
            </a:extLst>
          </p:cNvPr>
          <p:cNvSpPr txBox="1">
            <a:spLocks noChangeArrowheads="1"/>
          </p:cNvSpPr>
          <p:nvPr/>
        </p:nvSpPr>
        <p:spPr bwMode="auto">
          <a:xfrm>
            <a:off x="931985" y="3035241"/>
            <a:ext cx="2971641" cy="7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marvel</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0B59AD4-924B-2235-20FC-FBF79B08E5B4}"/>
              </a:ext>
            </a:extLst>
          </p:cNvPr>
          <p:cNvSpPr txBox="1">
            <a:spLocks noChangeArrowheads="1"/>
          </p:cNvSpPr>
          <p:nvPr/>
        </p:nvSpPr>
        <p:spPr bwMode="auto">
          <a:xfrm>
            <a:off x="3696230" y="3023025"/>
            <a:ext cx="77754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00"/>
                  </a:solidFill>
                  <a:prstDash val="solid"/>
                  <a:miter lim="800000"/>
                </a:ln>
                <a:solidFill>
                  <a:schemeClr val="tx1"/>
                </a:solidFill>
                <a:effectLst>
                  <a:glow rad="101600">
                    <a:srgbClr val="FF0000">
                      <a:alpha val="80000"/>
                    </a:srgbClr>
                  </a:glow>
                  <a:outerShdw blurRad="50800" algn="tl" rotWithShape="0">
                    <a:srgbClr val="000000"/>
                  </a:outerShdw>
                </a:effectLst>
                <a:latin typeface="Calibri" panose="020F0502020204030204" pitchFamily="34" charset="0"/>
              </a:rPr>
              <a:t>→</a:t>
            </a:r>
          </a:p>
        </p:txBody>
      </p:sp>
      <p:sp>
        <p:nvSpPr>
          <p:cNvPr id="9" name="Rectangle 2">
            <a:extLst>
              <a:ext uri="{FF2B5EF4-FFF2-40B4-BE49-F238E27FC236}">
                <a16:creationId xmlns:a16="http://schemas.microsoft.com/office/drawing/2014/main" id="{B3BA9760-DACB-10D1-0410-C119E331CE80}"/>
              </a:ext>
            </a:extLst>
          </p:cNvPr>
          <p:cNvSpPr txBox="1">
            <a:spLocks noChangeArrowheads="1"/>
          </p:cNvSpPr>
          <p:nvPr/>
        </p:nvSpPr>
        <p:spPr bwMode="auto">
          <a:xfrm>
            <a:off x="4191855" y="3018605"/>
            <a:ext cx="48476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00"/>
                  </a:solidFill>
                  <a:prstDash val="solid"/>
                  <a:miter lim="800000"/>
                </a:ln>
                <a:solidFill>
                  <a:schemeClr val="tx1"/>
                </a:solidFill>
                <a:effectLst>
                  <a:glow rad="101600">
                    <a:srgbClr val="FF0000">
                      <a:alpha val="80000"/>
                    </a:srgbClr>
                  </a:glow>
                  <a:outerShdw blurRad="50800" algn="tl" rotWithShape="0">
                    <a:srgbClr val="000000"/>
                  </a:outerShdw>
                </a:effectLst>
                <a:uLnTx/>
                <a:uFillTx/>
                <a:latin typeface="Calibri" panose="020F0502020204030204" pitchFamily="34" charset="0"/>
                <a:ea typeface="+mj-ea"/>
                <a:cs typeface="+mj-cs"/>
              </a:rPr>
              <a:t>witness true death</a:t>
            </a:r>
            <a:endParaRPr kumimoji="0" lang="en-US" altLang="en-US" sz="4400" b="1" i="1" u="none" strike="noStrike" kern="0" cap="none" spc="0" normalizeH="0" baseline="0" noProof="0" dirty="0">
              <a:ln w="3175" cmpd="sng">
                <a:solidFill>
                  <a:srgbClr val="FFFF00"/>
                </a:solidFill>
                <a:prstDash val="solid"/>
                <a:miter lim="800000"/>
              </a:ln>
              <a:solidFill>
                <a:schemeClr val="tx1"/>
              </a:solidFill>
              <a:effectLst>
                <a:glow rad="101600">
                  <a:srgbClr val="FF0000">
                    <a:alpha val="80000"/>
                  </a:srgbClr>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46287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8" presetClass="emph" presetSubtype="0" fill="hold" grpId="1" nodeType="withEffect">
                                  <p:stCondLst>
                                    <p:cond delay="0"/>
                                  </p:stCondLst>
                                  <p:childTnLst>
                                    <p:set>
                                      <p:cBhvr override="childStyle">
                                        <p:cTn id="18" dur="500" fill="hold"/>
                                        <p:tgtEl>
                                          <p:spTgt spid="3"/>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 presetClass="entr" presetSubtype="8" fill="hold" grpId="0" nodeType="with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4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42"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3"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
                                          </p:val>
                                        </p:tav>
                                        <p:tav tm="100000">
                                          <p:val>
                                            <p:strVal val="#ppt_y"/>
                                          </p:val>
                                        </p:tav>
                                      </p:tavLst>
                                    </p:anim>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8" presetClass="emph" presetSubtype="0" fill="hold" grpId="2" nodeType="withEffect">
                                  <p:stCondLst>
                                    <p:cond delay="0"/>
                                  </p:stCondLst>
                                  <p:childTnLst>
                                    <p:animRot by="6600000">
                                      <p:cBhvr>
                                        <p:cTn id="58" dur="1500" fill="hold"/>
                                        <p:tgtEl>
                                          <p:spTgt spid="10"/>
                                        </p:tgtEl>
                                        <p:attrNameLst>
                                          <p:attrName>r</p:attrName>
                                        </p:attrNameLst>
                                      </p:cBhvr>
                                    </p:animRot>
                                  </p:childTnLst>
                                </p:cTn>
                              </p:par>
                              <p:par>
                                <p:cTn id="59" presetID="42" presetClass="path" presetSubtype="0" accel="50000" decel="50000" fill="hold" grpId="3" nodeType="withEffect">
                                  <p:stCondLst>
                                    <p:cond delay="0"/>
                                  </p:stCondLst>
                                  <p:childTnLst>
                                    <p:animMotion origin="layout" path="M -1.38889E-6 2.96296E-6 L -0.03889 0.16713 " pathEditMode="relative" rAng="0" ptsTypes="AA">
                                      <p:cBhvr>
                                        <p:cTn id="60" dur="1500" fill="hold"/>
                                        <p:tgtEl>
                                          <p:spTgt spid="10"/>
                                        </p:tgtEl>
                                        <p:attrNameLst>
                                          <p:attrName>ppt_x</p:attrName>
                                          <p:attrName>ppt_y</p:attrName>
                                        </p:attrNameLst>
                                      </p:cBhvr>
                                      <p:rCtr x="-1944" y="8356"/>
                                    </p:animMotion>
                                  </p:childTnLst>
                                </p:cTn>
                              </p:par>
                              <p:par>
                                <p:cTn id="61" presetID="23" presetClass="exit" presetSubtype="16" fill="hold" grpId="1" nodeType="withEffect">
                                  <p:stCondLst>
                                    <p:cond delay="1000"/>
                                  </p:stCondLst>
                                  <p:childTnLst>
                                    <p:anim calcmode="lin" valueType="num">
                                      <p:cBhvr>
                                        <p:cTn id="62" dur="500"/>
                                        <p:tgtEl>
                                          <p:spTgt spid="10"/>
                                        </p:tgtEl>
                                        <p:attrNameLst>
                                          <p:attrName>ppt_w</p:attrName>
                                        </p:attrNameLst>
                                      </p:cBhvr>
                                      <p:tavLst>
                                        <p:tav tm="0">
                                          <p:val>
                                            <p:strVal val="ppt_w"/>
                                          </p:val>
                                        </p:tav>
                                        <p:tav tm="100000">
                                          <p:val>
                                            <p:strVal val="4*ppt_w"/>
                                          </p:val>
                                        </p:tav>
                                      </p:tavLst>
                                    </p:anim>
                                    <p:anim calcmode="lin" valueType="num">
                                      <p:cBhvr>
                                        <p:cTn id="63" dur="500"/>
                                        <p:tgtEl>
                                          <p:spTgt spid="10"/>
                                        </p:tgtEl>
                                        <p:attrNameLst>
                                          <p:attrName>ppt_h</p:attrName>
                                        </p:attrNameLst>
                                      </p:cBhvr>
                                      <p:tavLst>
                                        <p:tav tm="0">
                                          <p:val>
                                            <p:strVal val="ppt_h"/>
                                          </p:val>
                                        </p:tav>
                                        <p:tav tm="100000">
                                          <p:val>
                                            <p:strVal val="4*ppt_h"/>
                                          </p:val>
                                        </p:tav>
                                      </p:tavLst>
                                    </p:anim>
                                    <p:set>
                                      <p:cBhvr>
                                        <p:cTn id="6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4" grpId="0"/>
      <p:bldP spid="7" grpId="0"/>
      <p:bldP spid="8" grpId="0"/>
      <p:bldP spid="8" grpId="1"/>
      <p:bldP spid="11" grpId="0"/>
      <p:bldP spid="11" grpId="1"/>
      <p:bldP spid="10" grpId="0"/>
      <p:bldP spid="10" grpId="1"/>
      <p:bldP spid="10" grpId="2"/>
      <p:bldP spid="10" grpId="3"/>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Main"/>
          <p:cNvSpPr>
            <a:spLocks noGrp="1" noChangeArrowheads="1"/>
          </p:cNvSpPr>
          <p:nvPr>
            <p:ph type="title"/>
          </p:nvPr>
        </p:nvSpPr>
        <p:spPr>
          <a:xfrm>
            <a:off x="378823" y="274638"/>
            <a:ext cx="841248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beast that you saw was, and is not, and will ascend out of the bottomless pit and go to perdition. And those who dwell on the earth will marvel, whose names are     not written in the Book of Life from the foundation of the world, when they see the beast that was, and   is not, and yet is."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Revelation 17:8 </a:t>
            </a:r>
          </a:p>
        </p:txBody>
      </p:sp>
      <p:sp>
        <p:nvSpPr>
          <p:cNvPr id="5" name="Rectangle 2"/>
          <p:cNvSpPr txBox="1">
            <a:spLocks noChangeArrowheads="1"/>
          </p:cNvSpPr>
          <p:nvPr/>
        </p:nvSpPr>
        <p:spPr bwMode="auto">
          <a:xfrm>
            <a:off x="4479263" y="3696868"/>
            <a:ext cx="31957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Book of Life</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Morph">
            <a:extLst>
              <a:ext uri="{FF2B5EF4-FFF2-40B4-BE49-F238E27FC236}">
                <a16:creationId xmlns:a16="http://schemas.microsoft.com/office/drawing/2014/main" id="{44841FEE-E15E-4BDC-94FB-9C1CD397DDF8}"/>
              </a:ext>
            </a:extLst>
          </p:cNvPr>
          <p:cNvSpPr>
            <a:spLocks noChangeArrowheads="1"/>
          </p:cNvSpPr>
          <p:nvPr/>
        </p:nvSpPr>
        <p:spPr bwMode="auto">
          <a:xfrm>
            <a:off x="2178123" y="5288280"/>
            <a:ext cx="407326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Temporary evil</a:t>
            </a:r>
          </a:p>
        </p:txBody>
      </p:sp>
      <p:sp>
        <p:nvSpPr>
          <p:cNvPr id="6" name="BookRED" hidden="1"/>
          <p:cNvSpPr txBox="1">
            <a:spLocks noChangeArrowheads="1"/>
          </p:cNvSpPr>
          <p:nvPr/>
        </p:nvSpPr>
        <p:spPr bwMode="auto">
          <a:xfrm>
            <a:off x="672189" y="3224636"/>
            <a:ext cx="31957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Book of Life</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30216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42" presetClass="path" presetSubtype="0" accel="50000" decel="50000" fill="hold" grpId="0" nodeType="withEffect">
                                  <p:stCondLst>
                                    <p:cond delay="0"/>
                                  </p:stCondLst>
                                  <p:childTnLst>
                                    <p:animMotion origin="layout" path="M -3.33333E-6 -1.85185E-6 L -0.41614 -0.06852 " pathEditMode="relative" rAng="0" ptsTypes="AA">
                                      <p:cBhvr>
                                        <p:cTn id="9" dur="2000" fill="hold"/>
                                        <p:tgtEl>
                                          <p:spTgt spid="5"/>
                                        </p:tgtEl>
                                        <p:attrNameLst>
                                          <p:attrName>ppt_x</p:attrName>
                                          <p:attrName>ppt_y</p:attrName>
                                        </p:attrNameLst>
                                      </p:cBhvr>
                                      <p:rCtr x="-20816" y="-3426"/>
                                    </p:animMotion>
                                  </p:childTnLst>
                                </p:cTn>
                              </p:par>
                              <p:par>
                                <p:cTn id="10" presetID="10" presetClass="exit" presetSubtype="0" fill="hold" grpId="1" nodeType="withEffect">
                                  <p:stCondLst>
                                    <p:cond delay="0"/>
                                  </p:stCondLst>
                                  <p:childTnLst>
                                    <p:animEffect transition="out" filter="fade">
                                      <p:cBhvr>
                                        <p:cTn id="11" dur="1250"/>
                                        <p:tgtEl>
                                          <p:spTgt spid="3074"/>
                                        </p:tgtEl>
                                      </p:cBhvr>
                                    </p:animEffect>
                                    <p:set>
                                      <p:cBhvr>
                                        <p:cTn id="12" dur="1" fill="hold">
                                          <p:stCondLst>
                                            <p:cond delay="1249"/>
                                          </p:stCondLst>
                                        </p:cTn>
                                        <p:tgtEl>
                                          <p:spTgt spid="3074"/>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5" grpId="0"/>
      <p:bldP spid="5" grpId="1"/>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727012" y="3838209"/>
            <a:ext cx="76551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judged according to their works</a:t>
            </a:r>
          </a:p>
        </p:txBody>
      </p:sp>
      <p:sp>
        <p:nvSpPr>
          <p:cNvPr id="4" name="Title 1"/>
          <p:cNvSpPr txBox="1">
            <a:spLocks/>
          </p:cNvSpPr>
          <p:nvPr/>
        </p:nvSpPr>
        <p:spPr>
          <a:xfrm>
            <a:off x="474051" y="1826785"/>
            <a:ext cx="51229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books were opened</a:t>
            </a:r>
          </a:p>
        </p:txBody>
      </p:sp>
      <p:sp>
        <p:nvSpPr>
          <p:cNvPr id="3074" name="Rectangle 2"/>
          <p:cNvSpPr>
            <a:spLocks noGrp="1" noChangeArrowheads="1"/>
          </p:cNvSpPr>
          <p:nvPr>
            <p:ph type="title"/>
          </p:nvPr>
        </p:nvSpPr>
        <p:spPr>
          <a:xfrm>
            <a:off x="509451" y="496707"/>
            <a:ext cx="8229600" cy="55644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And I saw the dead, small and great, standing before God, and books were opened. And another book was opened, which is the Book of Life. And the dead were judged according to their works, by the things which were written in the books. </a:t>
            </a:r>
            <a:r>
              <a:rPr lang="en-US" altLang="en-US" sz="32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Revelation 20:12 </a:t>
            </a:r>
          </a:p>
        </p:txBody>
      </p:sp>
      <p:sp>
        <p:nvSpPr>
          <p:cNvPr id="7" name="Rectangle 2"/>
          <p:cNvSpPr txBox="1">
            <a:spLocks noChangeArrowheads="1"/>
          </p:cNvSpPr>
          <p:nvPr/>
        </p:nvSpPr>
        <p:spPr bwMode="auto">
          <a:xfrm>
            <a:off x="672189" y="3224636"/>
            <a:ext cx="31957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Book of Life</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744191" y="3233084"/>
            <a:ext cx="10535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life</a:t>
            </a:r>
            <a:endParaRPr lang="en-US" altLang="en-US"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609601" y="3159370"/>
            <a:ext cx="330590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00B0F0"/>
                </a:solidFill>
                <a:latin typeface="Calibri" panose="020F0502020204030204" pitchFamily="34" charset="0"/>
                <a:cs typeface="Calibri" panose="020F0502020204030204" pitchFamily="34" charset="0"/>
              </a:rPr>
              <a:t>Book of Life</a:t>
            </a:r>
            <a:endParaRPr lang="en-US" sz="4410" b="1" i="1" dirty="0">
              <a:solidFill>
                <a:srgbClr val="00B0F0"/>
              </a:solidFill>
              <a:latin typeface="Calibri" panose="020F0502020204030204" pitchFamily="34" charset="0"/>
              <a:cs typeface="Calibri" panose="020F0502020204030204" pitchFamily="34" charset="0"/>
            </a:endParaRPr>
          </a:p>
        </p:txBody>
      </p:sp>
      <p:sp>
        <p:nvSpPr>
          <p:cNvPr id="8" name="Rectangle 2" hidden="1"/>
          <p:cNvSpPr txBox="1">
            <a:spLocks noChangeArrowheads="1"/>
          </p:cNvSpPr>
          <p:nvPr/>
        </p:nvSpPr>
        <p:spPr bwMode="auto">
          <a:xfrm>
            <a:off x="5257325" y="3110727"/>
            <a:ext cx="10535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life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038889C6-BEA2-363B-CA47-3E2F39BBB43E}"/>
              </a:ext>
            </a:extLst>
          </p:cNvPr>
          <p:cNvSpPr txBox="1">
            <a:spLocks noChangeArrowheads="1"/>
          </p:cNvSpPr>
          <p:nvPr/>
        </p:nvSpPr>
        <p:spPr bwMode="auto">
          <a:xfrm>
            <a:off x="568412" y="1898075"/>
            <a:ext cx="4925716" cy="75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books were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opened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438DA6C-002E-4F01-8241-A91523319FE5}"/>
              </a:ext>
            </a:extLst>
          </p:cNvPr>
          <p:cNvSpPr txBox="1">
            <a:spLocks noChangeArrowheads="1"/>
          </p:cNvSpPr>
          <p:nvPr/>
        </p:nvSpPr>
        <p:spPr bwMode="auto">
          <a:xfrm>
            <a:off x="778476" y="3924584"/>
            <a:ext cx="7551579" cy="72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judged according to their works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019307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3" presetClass="emph" presetSubtype="2" fill="hold" grpId="2" nodeType="withEffect">
                                  <p:stCondLst>
                                    <p:cond delay="0"/>
                                  </p:stCondLst>
                                  <p:childTnLst>
                                    <p:animClr clrSpc="rgb" dir="cw">
                                      <p:cBhvr override="childStyle">
                                        <p:cTn id="10" dur="1250" fill="hold"/>
                                        <p:tgtEl>
                                          <p:spTgt spid="7"/>
                                        </p:tgtEl>
                                        <p:attrNameLst>
                                          <p:attrName>style.color</p:attrName>
                                        </p:attrNameLst>
                                      </p:cBhvr>
                                      <p:to>
                                        <a:srgbClr val="FF9900"/>
                                      </p:to>
                                    </p:animClr>
                                  </p:childTnLst>
                                </p:cTn>
                              </p:par>
                              <p:par>
                                <p:cTn id="11" presetID="52" presetClass="entr" presetSubtype="0"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Scale>
                                      <p:cBhvr>
                                        <p:cTn id="13"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074"/>
                                        </p:tgtEl>
                                        <p:attrNameLst>
                                          <p:attrName>ppt_x</p:attrName>
                                          <p:attrName>ppt_y</p:attrName>
                                        </p:attrNameLst>
                                      </p:cBhvr>
                                    </p:animMotion>
                                    <p:animEffect transition="in" filter="fade">
                                      <p:cBhvr>
                                        <p:cTn id="15" dur="1000"/>
                                        <p:tgtEl>
                                          <p:spTgt spid="3074"/>
                                        </p:tgtEl>
                                      </p:cBhvr>
                                    </p:animEffect>
                                  </p:childTnLst>
                                </p:cTn>
                              </p:par>
                            </p:childTnLst>
                          </p:cTn>
                        </p:par>
                        <p:par>
                          <p:cTn id="16" fill="hold">
                            <p:stCondLst>
                              <p:cond delay="1500"/>
                            </p:stCondLst>
                            <p:childTnLst>
                              <p:par>
                                <p:cTn id="17" presetID="10" presetClass="exit" presetSubtype="0" fill="hold" grpId="4" nodeType="afterEffect">
                                  <p:stCondLst>
                                    <p:cond delay="0"/>
                                  </p:stCondLst>
                                  <p:childTnLst>
                                    <p:animEffect transition="out" filter="fade">
                                      <p:cBhvr>
                                        <p:cTn id="18" dur="250"/>
                                        <p:tgtEl>
                                          <p:spTgt spid="7"/>
                                        </p:tgtEl>
                                      </p:cBhvr>
                                    </p:animEffect>
                                    <p:set>
                                      <p:cBhvr>
                                        <p:cTn id="19" dur="1" fill="hold">
                                          <p:stCondLst>
                                            <p:cond delay="24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stCondLst>
                                            <p:cond delay="0"/>
                                          </p:stCondLst>
                                        </p:cTn>
                                        <p:tgtEl>
                                          <p:spTgt spid="6"/>
                                        </p:tgtEl>
                                      </p:cBhvr>
                                    </p:animEffect>
                                    <p:anim to="" calcmode="lin" valueType="num">
                                      <p:cBhvr>
                                        <p:cTn id="3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7" fill="hold">
                            <p:stCondLst>
                              <p:cond delay="95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6"/>
                                        </p:tgtEl>
                                      </p:cBhvr>
                                    </p:animEffect>
                                    <p:animScale>
                                      <p:cBhvr>
                                        <p:cTn id="40" dur="250" autoRev="1" fill="hold"/>
                                        <p:tgtEl>
                                          <p:spTgt spid="6"/>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18" presetClass="emph" presetSubtype="0" fill="hold" grpId="1" nodeType="withEffect">
                                  <p:stCondLst>
                                    <p:cond delay="0"/>
                                  </p:stCondLst>
                                  <p:childTnLst>
                                    <p:set>
                                      <p:cBhvr override="childStyle">
                                        <p:cTn id="47" dur="500" fill="hold"/>
                                        <p:tgtEl>
                                          <p:spTgt spid="5"/>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3" presetClass="emph" presetSubtype="2" fill="hold" grpId="4" nodeType="withEffect">
                                  <p:stCondLst>
                                    <p:cond delay="0"/>
                                  </p:stCondLst>
                                  <p:childTnLst>
                                    <p:animClr clrSpc="rgb" dir="cw">
                                      <p:cBhvr override="childStyle">
                                        <p:cTn id="57" dur="2000" fill="hold"/>
                                        <p:tgtEl>
                                          <p:spTgt spid="9"/>
                                        </p:tgtEl>
                                        <p:attrNameLst>
                                          <p:attrName>style.color</p:attrName>
                                        </p:attrNameLst>
                                      </p:cBhvr>
                                      <p:to>
                                        <a:srgbClr val="0066FF"/>
                                      </p:to>
                                    </p:animClr>
                                  </p:childTnLst>
                                </p:cTn>
                              </p:par>
                              <p:par>
                                <p:cTn id="58" presetID="42" presetClass="path" presetSubtype="0" accel="50000" decel="50000" fill="hold" grpId="1" nodeType="withEffect">
                                  <p:stCondLst>
                                    <p:cond delay="0"/>
                                  </p:stCondLst>
                                  <p:childTnLst>
                                    <p:animMotion origin="layout" path="M 1.11111E-6 7.40741E-7 L 0.27517 -0.01736 " pathEditMode="relative" rAng="0" ptsTypes="AA">
                                      <p:cBhvr>
                                        <p:cTn id="59" dur="2000" fill="hold"/>
                                        <p:tgtEl>
                                          <p:spTgt spid="9"/>
                                        </p:tgtEl>
                                        <p:attrNameLst>
                                          <p:attrName>ppt_x</p:attrName>
                                          <p:attrName>ppt_y</p:attrName>
                                        </p:attrNameLst>
                                      </p:cBhvr>
                                      <p:rCtr x="13750" y="-880"/>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iterate type="lt">
                                    <p:tmPct val="0"/>
                                  </p:iterate>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7" grpId="1"/>
      <p:bldP spid="7" grpId="2"/>
      <p:bldP spid="7" grpId="3"/>
      <p:bldP spid="7" grpId="4"/>
      <p:bldP spid="9" grpId="1"/>
      <p:bldP spid="9" grpId="3"/>
      <p:bldP spid="9" grpId="4"/>
      <p:bldP spid="6" grpId="0"/>
      <p:bldP spid="6" grpId="1"/>
      <p:bldP spid="6" grpId="2"/>
      <p:bldP spid="3" grpId="0"/>
      <p:bldP spid="3" grpId="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p:cNvSpPr txBox="1">
            <a:spLocks/>
          </p:cNvSpPr>
          <p:nvPr/>
        </p:nvSpPr>
        <p:spPr>
          <a:xfrm>
            <a:off x="2459465" y="305276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everlasting life</a:t>
            </a:r>
          </a:p>
        </p:txBody>
      </p:sp>
      <p:sp>
        <p:nvSpPr>
          <p:cNvPr id="7" name="Title 1"/>
          <p:cNvSpPr txBox="1">
            <a:spLocks/>
          </p:cNvSpPr>
          <p:nvPr/>
        </p:nvSpPr>
        <p:spPr>
          <a:xfrm>
            <a:off x="3162849" y="3723358"/>
            <a:ext cx="52284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everlasting contempt</a:t>
            </a:r>
          </a:p>
        </p:txBody>
      </p:sp>
      <p:sp>
        <p:nvSpPr>
          <p:cNvPr id="3074" name="Rectangle 2"/>
          <p:cNvSpPr>
            <a:spLocks noGrp="1" noChangeArrowheads="1"/>
          </p:cNvSpPr>
          <p:nvPr>
            <p:ph type="title"/>
          </p:nvPr>
        </p:nvSpPr>
        <p:spPr>
          <a:xfrm>
            <a:off x="397240" y="1713694"/>
            <a:ext cx="8229600" cy="35028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And many of those who sleep in the dust of the earth shall awake, Some to everlasting life, Some to shame and everlasting contempt.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Daniel 12:2</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8" name="Rectangle 2"/>
          <p:cNvSpPr txBox="1">
            <a:spLocks noChangeArrowheads="1"/>
          </p:cNvSpPr>
          <p:nvPr/>
        </p:nvSpPr>
        <p:spPr bwMode="auto">
          <a:xfrm>
            <a:off x="5257325" y="3110727"/>
            <a:ext cx="10535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life</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Up 1">
            <a:extLst>
              <a:ext uri="{FF2B5EF4-FFF2-40B4-BE49-F238E27FC236}">
                <a16:creationId xmlns:a16="http://schemas.microsoft.com/office/drawing/2014/main" id="{EB45F4F6-DA3C-41F0-AF3F-CEB20F5C8076}"/>
              </a:ext>
            </a:extLst>
          </p:cNvPr>
          <p:cNvSpPr/>
          <p:nvPr/>
        </p:nvSpPr>
        <p:spPr>
          <a:xfrm>
            <a:off x="4101737" y="91440"/>
            <a:ext cx="365760" cy="3200399"/>
          </a:xfrm>
          <a:prstGeom prst="upArrow">
            <a:avLst>
              <a:gd name="adj1" fmla="val 44871"/>
              <a:gd name="adj2" fmla="val 7051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F79EE5C3-0393-44D5-B475-534869DC1E39}"/>
              </a:ext>
            </a:extLst>
          </p:cNvPr>
          <p:cNvSpPr/>
          <p:nvPr/>
        </p:nvSpPr>
        <p:spPr>
          <a:xfrm rot="10800000">
            <a:off x="5029200" y="4598124"/>
            <a:ext cx="1027612" cy="2207624"/>
          </a:xfrm>
          <a:prstGeom prst="upArrow">
            <a:avLst>
              <a:gd name="adj1" fmla="val 44871"/>
              <a:gd name="adj2" fmla="val 70513"/>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839AC883-0691-5A19-9DDC-70531957B137}"/>
              </a:ext>
            </a:extLst>
          </p:cNvPr>
          <p:cNvSpPr txBox="1">
            <a:spLocks noChangeArrowheads="1"/>
          </p:cNvSpPr>
          <p:nvPr/>
        </p:nvSpPr>
        <p:spPr bwMode="auto">
          <a:xfrm>
            <a:off x="2578814" y="3115757"/>
            <a:ext cx="37243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A000CCA5-91DA-AA8E-08E9-D5C9DACF963D}"/>
              </a:ext>
            </a:extLst>
          </p:cNvPr>
          <p:cNvSpPr txBox="1">
            <a:spLocks noChangeArrowheads="1"/>
          </p:cNvSpPr>
          <p:nvPr/>
        </p:nvSpPr>
        <p:spPr bwMode="auto">
          <a:xfrm>
            <a:off x="3148520" y="3783806"/>
            <a:ext cx="5243005" cy="76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contempt</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2556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8"/>
                                        </p:tgtEl>
                                      </p:cBhvr>
                                    </p:animEffect>
                                    <p:set>
                                      <p:cBhvr>
                                        <p:cTn id="16" dur="1" fill="hold">
                                          <p:stCondLst>
                                            <p:cond delay="24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18" presetClass="emph" presetSubtype="0" fill="hold" grpId="1" nodeType="withEffect">
                                  <p:stCondLst>
                                    <p:cond delay="0"/>
                                  </p:stCondLst>
                                  <p:childTnLst>
                                    <p:set>
                                      <p:cBhvr override="childStyle">
                                        <p:cTn id="38" dur="500" fill="hold"/>
                                        <p:tgtEl>
                                          <p:spTgt spid="7"/>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3074" grpId="0"/>
      <p:bldP spid="8" grpId="2"/>
      <p:bldP spid="2" grpId="0" animBg="1"/>
      <p:bldP spid="9"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86825" y="3929613"/>
            <a:ext cx="525193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resurrection of life</a:t>
            </a:r>
          </a:p>
        </p:txBody>
      </p:sp>
      <p:sp>
        <p:nvSpPr>
          <p:cNvPr id="3074" name="Main"/>
          <p:cNvSpPr>
            <a:spLocks noGrp="1" noChangeArrowheads="1"/>
          </p:cNvSpPr>
          <p:nvPr>
            <p:ph type="title"/>
          </p:nvPr>
        </p:nvSpPr>
        <p:spPr>
          <a:xfrm>
            <a:off x="457200" y="514481"/>
            <a:ext cx="8229600" cy="57064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"Do not marvel at this; for the hour is coming in which all who are in the graves will hear His voice and come forth -- those    who have done good, to the resurrection of life, and those who have done evil, to the resurrection of condemnation."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John 5:28-29 </a:t>
            </a:r>
          </a:p>
        </p:txBody>
      </p:sp>
      <p:sp>
        <p:nvSpPr>
          <p:cNvPr id="5" name="Rectangle 2"/>
          <p:cNvSpPr txBox="1">
            <a:spLocks noChangeArrowheads="1"/>
          </p:cNvSpPr>
          <p:nvPr/>
        </p:nvSpPr>
        <p:spPr bwMode="auto">
          <a:xfrm>
            <a:off x="1375719" y="420130"/>
            <a:ext cx="3554627" cy="19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done good</a:t>
            </a:r>
          </a:p>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resurrection </a:t>
            </a:r>
          </a:p>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of life</a:t>
            </a:r>
            <a:endParaRPr lang="en-US" altLang="en-US" sz="32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312507" y="3546389"/>
            <a:ext cx="3958281" cy="23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done evil</a:t>
            </a:r>
          </a:p>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resurrection of</a:t>
            </a:r>
          </a:p>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condemnation</a:t>
            </a:r>
            <a:endParaRPr lang="en-US" altLang="en-US" sz="32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8" name="Line"/>
          <p:cNvSpPr/>
          <p:nvPr/>
        </p:nvSpPr>
        <p:spPr>
          <a:xfrm rot="2544371">
            <a:off x="4277832" y="-1331481"/>
            <a:ext cx="113552" cy="9531336"/>
          </a:xfrm>
          <a:prstGeom prst="rect">
            <a:avLst/>
          </a:prstGeom>
          <a:gradFill>
            <a:gsLst>
              <a:gs pos="0">
                <a:schemeClr val="bg1"/>
              </a:gs>
              <a:gs pos="74000">
                <a:schemeClr val="bg1">
                  <a:lumMod val="85000"/>
                </a:schemeClr>
              </a:gs>
              <a:gs pos="76000">
                <a:schemeClr val="bg1">
                  <a:lumMod val="50000"/>
                </a:schemeClr>
              </a:gs>
              <a:gs pos="90000">
                <a:schemeClr val="tx1"/>
              </a:gs>
            </a:gsLst>
            <a:lin ang="5400000" scaled="1"/>
          </a:gradFill>
          <a:ln w="19050">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3337679" y="3314261"/>
            <a:ext cx="31957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done good</a:t>
            </a:r>
          </a:p>
        </p:txBody>
      </p:sp>
      <p:sp>
        <p:nvSpPr>
          <p:cNvPr id="10" name="Rectangle 2"/>
          <p:cNvSpPr txBox="1">
            <a:spLocks noChangeArrowheads="1"/>
          </p:cNvSpPr>
          <p:nvPr/>
        </p:nvSpPr>
        <p:spPr bwMode="auto">
          <a:xfrm>
            <a:off x="389177" y="3984358"/>
            <a:ext cx="31957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resurrection</a:t>
            </a:r>
          </a:p>
        </p:txBody>
      </p:sp>
      <p:sp>
        <p:nvSpPr>
          <p:cNvPr id="11" name="Rectangle 2"/>
          <p:cNvSpPr txBox="1">
            <a:spLocks noChangeArrowheads="1"/>
          </p:cNvSpPr>
          <p:nvPr/>
        </p:nvSpPr>
        <p:spPr bwMode="auto">
          <a:xfrm>
            <a:off x="3368633" y="3986740"/>
            <a:ext cx="165726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life</a:t>
            </a:r>
          </a:p>
        </p:txBody>
      </p:sp>
      <p:sp>
        <p:nvSpPr>
          <p:cNvPr id="12" name="Rectangle 2"/>
          <p:cNvSpPr txBox="1">
            <a:spLocks noChangeArrowheads="1"/>
          </p:cNvSpPr>
          <p:nvPr/>
        </p:nvSpPr>
        <p:spPr bwMode="auto">
          <a:xfrm>
            <a:off x="1677234" y="4656386"/>
            <a:ext cx="239867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done evil</a:t>
            </a:r>
          </a:p>
        </p:txBody>
      </p:sp>
      <p:sp>
        <p:nvSpPr>
          <p:cNvPr id="13" name="Rectangle 2"/>
          <p:cNvSpPr txBox="1">
            <a:spLocks noChangeArrowheads="1"/>
          </p:cNvSpPr>
          <p:nvPr/>
        </p:nvSpPr>
        <p:spPr bwMode="auto">
          <a:xfrm>
            <a:off x="5597612" y="4656386"/>
            <a:ext cx="312626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resurrection</a:t>
            </a:r>
          </a:p>
        </p:txBody>
      </p:sp>
      <p:sp>
        <p:nvSpPr>
          <p:cNvPr id="14" name="Rectangle 2"/>
          <p:cNvSpPr txBox="1">
            <a:spLocks noChangeArrowheads="1"/>
          </p:cNvSpPr>
          <p:nvPr/>
        </p:nvSpPr>
        <p:spPr bwMode="auto">
          <a:xfrm>
            <a:off x="874948" y="5328412"/>
            <a:ext cx="767577"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a:t>
            </a:r>
          </a:p>
        </p:txBody>
      </p:sp>
      <p:sp>
        <p:nvSpPr>
          <p:cNvPr id="15" name="Rectangle 2"/>
          <p:cNvSpPr txBox="1">
            <a:spLocks noChangeArrowheads="1"/>
          </p:cNvSpPr>
          <p:nvPr/>
        </p:nvSpPr>
        <p:spPr bwMode="auto">
          <a:xfrm>
            <a:off x="1466144" y="5326483"/>
            <a:ext cx="369612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condemnation</a:t>
            </a:r>
          </a:p>
        </p:txBody>
      </p:sp>
      <p:sp>
        <p:nvSpPr>
          <p:cNvPr id="16" name="Up Arrow 8">
            <a:extLst>
              <a:ext uri="{FF2B5EF4-FFF2-40B4-BE49-F238E27FC236}">
                <a16:creationId xmlns:a16="http://schemas.microsoft.com/office/drawing/2014/main" id="{4FB82927-BD14-C299-E13F-439E8EC56F28}"/>
              </a:ext>
            </a:extLst>
          </p:cNvPr>
          <p:cNvSpPr/>
          <p:nvPr/>
        </p:nvSpPr>
        <p:spPr>
          <a:xfrm rot="10800000">
            <a:off x="5823285" y="3344778"/>
            <a:ext cx="1027612" cy="3513221"/>
          </a:xfrm>
          <a:prstGeom prst="upArrow">
            <a:avLst>
              <a:gd name="adj1" fmla="val 44871"/>
              <a:gd name="adj2" fmla="val 70513"/>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1">
            <a:extLst>
              <a:ext uri="{FF2B5EF4-FFF2-40B4-BE49-F238E27FC236}">
                <a16:creationId xmlns:a16="http://schemas.microsoft.com/office/drawing/2014/main" id="{F3A38D5A-70E5-2500-C080-0E4C14902F02}"/>
              </a:ext>
            </a:extLst>
          </p:cNvPr>
          <p:cNvSpPr/>
          <p:nvPr/>
        </p:nvSpPr>
        <p:spPr>
          <a:xfrm>
            <a:off x="2910610" y="0"/>
            <a:ext cx="365760" cy="3200399"/>
          </a:xfrm>
          <a:prstGeom prst="upArrow">
            <a:avLst>
              <a:gd name="adj1" fmla="val 44871"/>
              <a:gd name="adj2" fmla="val 7051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inal Red"/>
          <p:cNvSpPr txBox="1">
            <a:spLocks noChangeArrowheads="1"/>
          </p:cNvSpPr>
          <p:nvPr/>
        </p:nvSpPr>
        <p:spPr bwMode="auto">
          <a:xfrm>
            <a:off x="4312507" y="3546389"/>
            <a:ext cx="3958281" cy="23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rPr>
              <a:t>done evil</a:t>
            </a:r>
          </a:p>
          <a:p>
            <a:pPr eaLnBrk="1" hangingPunct="1"/>
            <a:r>
              <a:rPr lang="en-US" altLang="en-US" b="1" kern="0" dirty="0">
                <a:ln w="3175"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rPr>
              <a:t>resurrection of</a:t>
            </a:r>
          </a:p>
          <a:p>
            <a:pPr eaLnBrk="1" hangingPunct="1"/>
            <a:r>
              <a:rPr lang="en-US" altLang="en-US" b="1" kern="0" dirty="0">
                <a:ln w="3175"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rPr>
              <a:t>condemnation</a:t>
            </a:r>
            <a:endParaRPr lang="en-US" altLang="en-US" sz="3200" b="1" i="1" kern="0" dirty="0">
              <a:ln w="3175"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endParaRPr>
          </a:p>
        </p:txBody>
      </p:sp>
      <p:sp>
        <p:nvSpPr>
          <p:cNvPr id="18" name="Final Green"/>
          <p:cNvSpPr txBox="1">
            <a:spLocks noChangeArrowheads="1"/>
          </p:cNvSpPr>
          <p:nvPr/>
        </p:nvSpPr>
        <p:spPr bwMode="auto">
          <a:xfrm>
            <a:off x="1375719" y="420130"/>
            <a:ext cx="3554627" cy="19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rPr>
              <a:t>done good</a:t>
            </a:r>
          </a:p>
          <a:p>
            <a:pPr eaLnBrk="1" hangingPunct="1"/>
            <a:r>
              <a:rPr lang="en-US" altLang="en-US" b="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rPr>
              <a:t>resurrection </a:t>
            </a:r>
          </a:p>
          <a:p>
            <a:pPr eaLnBrk="1" hangingPunct="1"/>
            <a:r>
              <a:rPr lang="en-US" altLang="en-US" b="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rPr>
              <a:t>of life</a:t>
            </a:r>
            <a:endParaRPr lang="en-US" altLang="en-US" sz="3200" b="1" i="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DD0E4A1A-0C87-19E2-FC5B-B7EE1570BB9B}"/>
              </a:ext>
            </a:extLst>
          </p:cNvPr>
          <p:cNvSpPr txBox="1">
            <a:spLocks noChangeArrowheads="1"/>
          </p:cNvSpPr>
          <p:nvPr/>
        </p:nvSpPr>
        <p:spPr bwMode="auto">
          <a:xfrm>
            <a:off x="277402" y="3974627"/>
            <a:ext cx="4868392" cy="80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resurrection of life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801451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42" presetClass="path" presetSubtype="0" accel="50000" decel="50000" fill="hold" grpId="0" nodeType="withEffect">
                                  <p:stCondLst>
                                    <p:cond delay="0"/>
                                  </p:stCondLst>
                                  <p:childTnLst>
                                    <p:animMotion origin="layout" path="M 3.05556E-6 -4.81481E-6 L -0.19479 -0.43217 " pathEditMode="relative" rAng="0" ptsTypes="AA">
                                      <p:cBhvr>
                                        <p:cTn id="42" dur="2000" fill="hold"/>
                                        <p:tgtEl>
                                          <p:spTgt spid="9"/>
                                        </p:tgtEl>
                                        <p:attrNameLst>
                                          <p:attrName>ppt_x</p:attrName>
                                          <p:attrName>ppt_y</p:attrName>
                                        </p:attrNameLst>
                                      </p:cBhvr>
                                      <p:rCtr x="-9740" y="-21620"/>
                                    </p:animMotion>
                                  </p:childTnLst>
                                </p:cTn>
                              </p:par>
                              <p:par>
                                <p:cTn id="43" presetID="42" presetClass="path" presetSubtype="0" accel="50000" decel="50000" fill="hold" grpId="0" nodeType="withEffect">
                                  <p:stCondLst>
                                    <p:cond delay="0"/>
                                  </p:stCondLst>
                                  <p:childTnLst>
                                    <p:animMotion origin="layout" path="M 2.5E-6 0 L 0.12812 -0.43264 " pathEditMode="relative" rAng="0" ptsTypes="AA">
                                      <p:cBhvr>
                                        <p:cTn id="44" dur="2000" fill="hold"/>
                                        <p:tgtEl>
                                          <p:spTgt spid="10"/>
                                        </p:tgtEl>
                                        <p:attrNameLst>
                                          <p:attrName>ppt_x</p:attrName>
                                          <p:attrName>ppt_y</p:attrName>
                                        </p:attrNameLst>
                                      </p:cBhvr>
                                      <p:rCtr x="6406" y="-21644"/>
                                    </p:animMotion>
                                  </p:childTnLst>
                                </p:cTn>
                              </p:par>
                              <p:par>
                                <p:cTn id="45" presetID="42" presetClass="path" presetSubtype="0" accel="50000" decel="50000" fill="hold" grpId="0" nodeType="withEffect">
                                  <p:stCondLst>
                                    <p:cond delay="0"/>
                                  </p:stCondLst>
                                  <p:childTnLst>
                                    <p:animMotion origin="layout" path="M 2.22222E-6 -1.48148E-6 L -0.11476 -0.33495 " pathEditMode="relative" rAng="0" ptsTypes="AA">
                                      <p:cBhvr>
                                        <p:cTn id="46" dur="2000" fill="hold"/>
                                        <p:tgtEl>
                                          <p:spTgt spid="11"/>
                                        </p:tgtEl>
                                        <p:attrNameLst>
                                          <p:attrName>ppt_x</p:attrName>
                                          <p:attrName>ppt_y</p:attrName>
                                        </p:attrNameLst>
                                      </p:cBhvr>
                                      <p:rCtr x="-5747" y="-16759"/>
                                    </p:animMotion>
                                  </p:childTnLst>
                                </p:cTn>
                              </p:par>
                              <p:par>
                                <p:cTn id="47" presetID="42" presetClass="path" presetSubtype="0" accel="50000" decel="50000" fill="hold" grpId="0" nodeType="withEffect">
                                  <p:stCondLst>
                                    <p:cond delay="0"/>
                                  </p:stCondLst>
                                  <p:childTnLst>
                                    <p:animMotion origin="layout" path="M -3.33333E-6 3.33333E-6 L 0.37414 -0.14375 " pathEditMode="relative" rAng="0" ptsTypes="AA">
                                      <p:cBhvr>
                                        <p:cTn id="48" dur="2000" fill="hold"/>
                                        <p:tgtEl>
                                          <p:spTgt spid="12"/>
                                        </p:tgtEl>
                                        <p:attrNameLst>
                                          <p:attrName>ppt_x</p:attrName>
                                          <p:attrName>ppt_y</p:attrName>
                                        </p:attrNameLst>
                                      </p:cBhvr>
                                      <p:rCtr x="18698" y="-7199"/>
                                    </p:animMotion>
                                  </p:childTnLst>
                                </p:cTn>
                              </p:par>
                              <p:par>
                                <p:cTn id="49" presetID="42" presetClass="path" presetSubtype="0" accel="50000" decel="50000" fill="hold" grpId="0" nodeType="withEffect">
                                  <p:stCondLst>
                                    <p:cond delay="0"/>
                                  </p:stCondLst>
                                  <p:childTnLst>
                                    <p:animMotion origin="layout" path="M 3.88889E-6 3.33333E-6 L -0.12726 -0.04653 " pathEditMode="relative" rAng="0" ptsTypes="AA">
                                      <p:cBhvr>
                                        <p:cTn id="50" dur="2000" fill="hold"/>
                                        <p:tgtEl>
                                          <p:spTgt spid="13"/>
                                        </p:tgtEl>
                                        <p:attrNameLst>
                                          <p:attrName>ppt_x</p:attrName>
                                          <p:attrName>ppt_y</p:attrName>
                                        </p:attrNameLst>
                                      </p:cBhvr>
                                      <p:rCtr x="-6372" y="-2338"/>
                                    </p:animMotion>
                                  </p:childTnLst>
                                </p:cTn>
                              </p:par>
                              <p:par>
                                <p:cTn id="51" presetID="42" presetClass="path" presetSubtype="0" accel="50000" decel="50000" fill="hold" grpId="0" nodeType="withEffect">
                                  <p:stCondLst>
                                    <p:cond delay="0"/>
                                  </p:stCondLst>
                                  <p:childTnLst>
                                    <p:animMotion origin="layout" path="M -3.61111E-6 -3.33333E-6 L 0.7132 -0.14421 " pathEditMode="relative" rAng="0" ptsTypes="AA">
                                      <p:cBhvr>
                                        <p:cTn id="52" dur="2000" fill="hold"/>
                                        <p:tgtEl>
                                          <p:spTgt spid="14"/>
                                        </p:tgtEl>
                                        <p:attrNameLst>
                                          <p:attrName>ppt_x</p:attrName>
                                          <p:attrName>ppt_y</p:attrName>
                                        </p:attrNameLst>
                                      </p:cBhvr>
                                      <p:rCtr x="35660" y="-7222"/>
                                    </p:animMotion>
                                  </p:childTnLst>
                                </p:cTn>
                              </p:par>
                              <p:par>
                                <p:cTn id="53" presetID="42" presetClass="path" presetSubtype="0" accel="50000" decel="50000" fill="hold" grpId="0" nodeType="withEffect">
                                  <p:stCondLst>
                                    <p:cond delay="0"/>
                                  </p:stCondLst>
                                  <p:childTnLst>
                                    <p:animMotion origin="layout" path="M 5.55112E-17 -1.85185E-6 L 0.32604 -0.04629 " pathEditMode="relative" rAng="0" ptsTypes="AA">
                                      <p:cBhvr>
                                        <p:cTn id="54" dur="2000" fill="hold"/>
                                        <p:tgtEl>
                                          <p:spTgt spid="15"/>
                                        </p:tgtEl>
                                        <p:attrNameLst>
                                          <p:attrName>ppt_x</p:attrName>
                                          <p:attrName>ppt_y</p:attrName>
                                        </p:attrNameLst>
                                      </p:cBhvr>
                                      <p:rCtr x="16302" y="-2315"/>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2000"/>
                            </p:stCondLst>
                            <p:childTnLst>
                              <p:par>
                                <p:cTn id="65" presetID="22" presetClass="entr" presetSubtype="8"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5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50"/>
                                        <p:tgtEl>
                                          <p:spTgt spid="6"/>
                                        </p:tgtEl>
                                      </p:cBhvr>
                                    </p:animEffect>
                                  </p:childTnLst>
                                </p:cTn>
                              </p:par>
                              <p:par>
                                <p:cTn id="74" presetID="10" presetClass="exit" presetSubtype="0" fill="hold" grpId="2"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22" presetClass="entr" presetSubtype="8" fill="hold" grpId="0" nodeType="withEffect">
                                  <p:stCondLst>
                                    <p:cond delay="500"/>
                                  </p:stCondLst>
                                  <p:childTnLst>
                                    <p:set>
                                      <p:cBhvr>
                                        <p:cTn id="96" dur="1" fill="hold">
                                          <p:stCondLst>
                                            <p:cond delay="0"/>
                                          </p:stCondLst>
                                        </p:cTn>
                                        <p:tgtEl>
                                          <p:spTgt spid="17"/>
                                        </p:tgtEl>
                                        <p:attrNameLst>
                                          <p:attrName>style.visibility</p:attrName>
                                        </p:attrNameLst>
                                      </p:cBhvr>
                                      <p:to>
                                        <p:strVal val="visible"/>
                                      </p:to>
                                    </p:set>
                                    <p:animEffect transition="in" filter="wipe(left)">
                                      <p:cBhvr>
                                        <p:cTn id="97" dur="500"/>
                                        <p:tgtEl>
                                          <p:spTgt spid="17"/>
                                        </p:tgtEl>
                                      </p:cBhvr>
                                    </p:animEffect>
                                  </p:childTnLst>
                                </p:cTn>
                              </p:par>
                              <p:par>
                                <p:cTn id="98" presetID="22" presetClass="entr" presetSubtype="2" fill="hold" grpId="0" nodeType="withEffect">
                                  <p:stCondLst>
                                    <p:cond delay="500"/>
                                  </p:stCondLst>
                                  <p:childTnLst>
                                    <p:set>
                                      <p:cBhvr>
                                        <p:cTn id="99" dur="1" fill="hold">
                                          <p:stCondLst>
                                            <p:cond delay="0"/>
                                          </p:stCondLst>
                                        </p:cTn>
                                        <p:tgtEl>
                                          <p:spTgt spid="18"/>
                                        </p:tgtEl>
                                        <p:attrNameLst>
                                          <p:attrName>style.visibility</p:attrName>
                                        </p:attrNameLst>
                                      </p:cBhvr>
                                      <p:to>
                                        <p:strVal val="visible"/>
                                      </p:to>
                                    </p:set>
                                    <p:animEffect transition="in" filter="wipe(right)">
                                      <p:cBhvr>
                                        <p:cTn id="100" dur="5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down)">
                                      <p:cBhvr>
                                        <p:cTn id="105" dur="500"/>
                                        <p:tgtEl>
                                          <p:spTgt spid="7"/>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wipe(up)">
                                      <p:cBhvr>
                                        <p:cTn id="108" dur="500"/>
                                        <p:tgtEl>
                                          <p:spTgt spid="16"/>
                                        </p:tgtEl>
                                      </p:cBhvr>
                                    </p:animEffect>
                                  </p:childTnLst>
                                </p:cTn>
                              </p:par>
                            </p:childTnLst>
                          </p:cTn>
                        </p:par>
                        <p:par>
                          <p:cTn id="109" fill="hold">
                            <p:stCondLst>
                              <p:cond delay="500"/>
                            </p:stCondLst>
                            <p:childTnLst>
                              <p:par>
                                <p:cTn id="110" presetID="22" presetClass="exit" presetSubtype="4" fill="hold" grpId="1" nodeType="afterEffect">
                                  <p:stCondLst>
                                    <p:cond delay="500"/>
                                  </p:stCondLst>
                                  <p:childTnLst>
                                    <p:animEffect transition="out" filter="wipe(down)">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22" presetClass="exit" presetSubtype="1" fill="hold" grpId="1" nodeType="withEffect">
                                  <p:stCondLst>
                                    <p:cond delay="500"/>
                                  </p:stCondLst>
                                  <p:childTnLst>
                                    <p:animEffect transition="out" filter="wipe(up)">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6" grpId="0"/>
      <p:bldP spid="8" grpId="0" animBg="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animBg="1"/>
      <p:bldP spid="16" grpId="1" animBg="1"/>
      <p:bldP spid="7" grpId="0" animBg="1"/>
      <p:bldP spid="7" grpId="1" animBg="1"/>
      <p:bldP spid="17" grpId="0"/>
      <p:bldP spid="18" grpId="0"/>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804B2-9E6A-4CA1-823C-25455A137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p:cNvSpPr txBox="1">
            <a:spLocks/>
          </p:cNvSpPr>
          <p:nvPr/>
        </p:nvSpPr>
        <p:spPr>
          <a:xfrm>
            <a:off x="576811" y="3259382"/>
            <a:ext cx="78075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each one according to his works</a:t>
            </a:r>
          </a:p>
        </p:txBody>
      </p:sp>
      <p:sp>
        <p:nvSpPr>
          <p:cNvPr id="3074" name="Main"/>
          <p:cNvSpPr>
            <a:spLocks noGrp="1" noChangeArrowheads="1"/>
          </p:cNvSpPr>
          <p:nvPr>
            <p:ph type="title"/>
          </p:nvPr>
        </p:nvSpPr>
        <p:spPr>
          <a:xfrm>
            <a:off x="444137" y="640398"/>
            <a:ext cx="8229600" cy="54599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sea gave up the dead who were in it, and Death and Hades delivered up the dead who were in them. And they were judged, each one according to his works.</a:t>
            </a:r>
            <a:b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Then Death and Hades were cast into the lake of fire. This is the second death.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Revelation 20:13-14 </a:t>
            </a:r>
          </a:p>
        </p:txBody>
      </p:sp>
      <p:sp>
        <p:nvSpPr>
          <p:cNvPr id="6" name="Rectangle 5"/>
          <p:cNvSpPr>
            <a:spLocks noChangeArrowheads="1"/>
          </p:cNvSpPr>
          <p:nvPr/>
        </p:nvSpPr>
        <p:spPr bwMode="auto">
          <a:xfrm>
            <a:off x="5839192" y="2582375"/>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judged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p:cNvSpPr txBox="1">
            <a:spLocks noChangeArrowheads="1"/>
          </p:cNvSpPr>
          <p:nvPr/>
        </p:nvSpPr>
        <p:spPr bwMode="auto">
          <a:xfrm>
            <a:off x="2720538" y="4658593"/>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350" b="1" spc="50" dirty="0">
                <a:ln w="11430"/>
                <a:gradFill>
                  <a:gsLst>
                    <a:gs pos="0">
                      <a:srgbClr val="FFF200"/>
                    </a:gs>
                    <a:gs pos="45000">
                      <a:srgbClr val="FF7A00"/>
                    </a:gs>
                    <a:gs pos="70000">
                      <a:srgbClr val="FF0300"/>
                    </a:gs>
                    <a:gs pos="100000">
                      <a:srgbClr val="4D0808"/>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lake of fire</a:t>
            </a:r>
          </a:p>
        </p:txBody>
      </p:sp>
      <p:sp>
        <p:nvSpPr>
          <p:cNvPr id="2" name="Rectangle 2">
            <a:extLst>
              <a:ext uri="{FF2B5EF4-FFF2-40B4-BE49-F238E27FC236}">
                <a16:creationId xmlns:a16="http://schemas.microsoft.com/office/drawing/2014/main" id="{AB8472A3-DB0C-3AD0-32EB-AB34ED018CD1}"/>
              </a:ext>
            </a:extLst>
          </p:cNvPr>
          <p:cNvSpPr txBox="1">
            <a:spLocks noChangeArrowheads="1"/>
          </p:cNvSpPr>
          <p:nvPr/>
        </p:nvSpPr>
        <p:spPr bwMode="auto">
          <a:xfrm>
            <a:off x="553452" y="3320716"/>
            <a:ext cx="7859552" cy="76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each one according to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works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Title 1">
            <a:extLst>
              <a:ext uri="{FF2B5EF4-FFF2-40B4-BE49-F238E27FC236}">
                <a16:creationId xmlns:a16="http://schemas.microsoft.com/office/drawing/2014/main" id="{340204D8-ECAA-AB5E-C52B-4036FAF856A8}"/>
              </a:ext>
            </a:extLst>
          </p:cNvPr>
          <p:cNvSpPr txBox="1">
            <a:spLocks/>
          </p:cNvSpPr>
          <p:nvPr/>
        </p:nvSpPr>
        <p:spPr>
          <a:xfrm>
            <a:off x="647273" y="5396985"/>
            <a:ext cx="36986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second death</a:t>
            </a:r>
          </a:p>
        </p:txBody>
      </p:sp>
      <p:sp>
        <p:nvSpPr>
          <p:cNvPr id="9" name="Rectangle 2">
            <a:extLst>
              <a:ext uri="{FF2B5EF4-FFF2-40B4-BE49-F238E27FC236}">
                <a16:creationId xmlns:a16="http://schemas.microsoft.com/office/drawing/2014/main" id="{15AC56E0-68AB-EF99-C166-74C442737C26}"/>
              </a:ext>
            </a:extLst>
          </p:cNvPr>
          <p:cNvSpPr txBox="1">
            <a:spLocks noChangeArrowheads="1"/>
          </p:cNvSpPr>
          <p:nvPr/>
        </p:nvSpPr>
        <p:spPr bwMode="auto">
          <a:xfrm>
            <a:off x="456110" y="5327801"/>
            <a:ext cx="4032762" cy="103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200" b="1" i="0" u="none" strike="noStrike" kern="0" cap="none" spc="0" normalizeH="0" baseline="0" noProof="0" dirty="0">
                <a:ln w="3175" cmpd="sng">
                  <a:solidFill>
                    <a:srgbClr val="FFFF00"/>
                  </a:solidFill>
                  <a:prstDash val="solid"/>
                  <a:miter lim="800000"/>
                </a:ln>
                <a:solidFill>
                  <a:schemeClr val="tx1"/>
                </a:solidFill>
                <a:effectLst>
                  <a:glow rad="101600">
                    <a:srgbClr val="FF0000"/>
                  </a:glow>
                  <a:outerShdw blurRad="50800" algn="tl" rotWithShape="0">
                    <a:srgbClr val="000000"/>
                  </a:outerShdw>
                </a:effectLst>
                <a:uLnTx/>
                <a:uFillTx/>
                <a:latin typeface="Parry Hotter" pitchFamily="2" charset="0"/>
              </a:rPr>
              <a:t>second</a:t>
            </a:r>
            <a:r>
              <a:rPr kumimoji="0" lang="en-US" altLang="en-US" sz="5200" b="1" i="0" u="none" strike="noStrike" kern="0" cap="none" spc="0" normalizeH="0" noProof="0" dirty="0">
                <a:ln w="3175" cmpd="sng">
                  <a:solidFill>
                    <a:srgbClr val="FFFF00"/>
                  </a:solidFill>
                  <a:prstDash val="solid"/>
                  <a:miter lim="800000"/>
                </a:ln>
                <a:solidFill>
                  <a:schemeClr val="tx1"/>
                </a:solidFill>
                <a:effectLst>
                  <a:glow rad="101600">
                    <a:srgbClr val="FF0000"/>
                  </a:glow>
                  <a:outerShdw blurRad="50800" algn="tl" rotWithShape="0">
                    <a:srgbClr val="000000"/>
                  </a:outerShdw>
                </a:effectLst>
                <a:uLnTx/>
                <a:uFillTx/>
                <a:latin typeface="Parry Hotter" pitchFamily="2" charset="0"/>
              </a:rPr>
              <a:t> death</a:t>
            </a:r>
            <a:endParaRPr kumimoji="0" lang="en-US" altLang="en-US" sz="5200" b="1" i="1" u="none" strike="noStrike" kern="0" cap="none" spc="0" normalizeH="0" baseline="0" noProof="0" dirty="0">
              <a:ln w="3175" cmpd="sng">
                <a:solidFill>
                  <a:srgbClr val="FFFF00"/>
                </a:solidFill>
                <a:prstDash val="solid"/>
                <a:miter lim="800000"/>
              </a:ln>
              <a:solidFill>
                <a:schemeClr val="tx1"/>
              </a:solidFill>
              <a:effectLst>
                <a:glow rad="101600">
                  <a:srgbClr val="FF0000"/>
                </a:glow>
                <a:outerShdw blurRad="50800" algn="tl" rotWithShape="0">
                  <a:srgbClr val="000000"/>
                </a:outerShdw>
              </a:effectLst>
              <a:uLnTx/>
              <a:uFillTx/>
              <a:latin typeface="Parry Hotter" pitchFamily="2" charset="0"/>
            </a:endParaRPr>
          </a:p>
        </p:txBody>
      </p:sp>
      <p:sp>
        <p:nvSpPr>
          <p:cNvPr id="10" name="lake">
            <a:extLst>
              <a:ext uri="{FF2B5EF4-FFF2-40B4-BE49-F238E27FC236}">
                <a16:creationId xmlns:a16="http://schemas.microsoft.com/office/drawing/2014/main" id="{8E7EDBAE-1CB5-91FB-6526-A20F29EE0CB3}"/>
              </a:ext>
            </a:extLst>
          </p:cNvPr>
          <p:cNvSpPr>
            <a:spLocks noChangeArrowheads="1"/>
          </p:cNvSpPr>
          <p:nvPr/>
        </p:nvSpPr>
        <p:spPr bwMode="auto">
          <a:xfrm>
            <a:off x="2743200" y="4692379"/>
            <a:ext cx="2984203" cy="72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50" b="1" spc="50" dirty="0">
                <a:ln w="11430"/>
                <a:gradFill>
                  <a:gsLst>
                    <a:gs pos="0">
                      <a:srgbClr val="FFF200"/>
                    </a:gs>
                    <a:gs pos="45000">
                      <a:srgbClr val="FF7A00"/>
                    </a:gs>
                    <a:gs pos="70000">
                      <a:srgbClr val="FF0300"/>
                    </a:gs>
                    <a:gs pos="100000">
                      <a:srgbClr val="4D0808"/>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lake of fire</a:t>
            </a:r>
          </a:p>
        </p:txBody>
      </p:sp>
      <p:sp>
        <p:nvSpPr>
          <p:cNvPr id="7" name="TextRED" hidden="1"/>
          <p:cNvSpPr txBox="1">
            <a:spLocks noChangeArrowheads="1"/>
          </p:cNvSpPr>
          <p:nvPr/>
        </p:nvSpPr>
        <p:spPr bwMode="auto">
          <a:xfrm>
            <a:off x="1289922" y="3338356"/>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lake of fire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5518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stCondLst>
                                            <p:cond delay="0"/>
                                          </p:stCondLst>
                                        </p:cTn>
                                        <p:tgtEl>
                                          <p:spTgt spid="6"/>
                                        </p:tgtEl>
                                      </p:cBhvr>
                                    </p:animEffect>
                                    <p:anim to="" calcmode="lin" valueType="num">
                                      <p:cBhvr>
                                        <p:cTn id="1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15" fill="hold">
                            <p:stCondLst>
                              <p:cond delay="750"/>
                            </p:stCondLst>
                            <p:childTnLst>
                              <p:par>
                                <p:cTn id="16" presetID="26" presetClass="emph" presetSubtype="0" fill="hold" grpId="1" nodeType="afterEffect">
                                  <p:stCondLst>
                                    <p:cond delay="0"/>
                                  </p:stCondLst>
                                  <p:iterate type="lt">
                                    <p:tmPct val="0"/>
                                  </p:iterate>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750"/>
                                        <p:tgtEl>
                                          <p:spTgt spid="5"/>
                                        </p:tgtEl>
                                      </p:cBhvr>
                                    </p:animEffect>
                                  </p:childTnLst>
                                </p:cTn>
                              </p:par>
                              <p:par>
                                <p:cTn id="22" presetID="18" presetClass="emph" presetSubtype="0" fill="hold" grpId="1" nodeType="withEffect">
                                  <p:stCondLst>
                                    <p:cond delay="0"/>
                                  </p:stCondLst>
                                  <p:childTnLst>
                                    <p:set>
                                      <p:cBhvr override="childStyle">
                                        <p:cTn id="23" dur="75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75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18" presetClass="emph" presetSubtype="0" fill="hold" grpId="1" nodeType="withEffect">
                                  <p:stCondLst>
                                    <p:cond delay="0"/>
                                  </p:stCondLst>
                                  <p:childTnLst>
                                    <p:set>
                                      <p:cBhvr override="childStyle">
                                        <p:cTn id="33" dur="500" fill="hold"/>
                                        <p:tgtEl>
                                          <p:spTgt spid="3"/>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500"/>
                            </p:stCondLst>
                            <p:childTnLst>
                              <p:par>
                                <p:cTn id="38" presetID="22" presetClass="entr" presetSubtype="4" fill="hold" grpId="0" nodeType="afterEffect">
                                  <p:stCondLst>
                                    <p:cond delay="25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par>
                                <p:cTn id="46" presetID="42" presetClass="path" presetSubtype="0" accel="50000" decel="50000" fill="hold" grpId="2" nodeType="withEffect">
                                  <p:stCondLst>
                                    <p:cond delay="0"/>
                                  </p:stCondLst>
                                  <p:childTnLst>
                                    <p:animMotion origin="layout" path="M -8.33333E-7 3.7037E-7 L -0.15625 -0.19282 " pathEditMode="relative" rAng="0" ptsTypes="AA">
                                      <p:cBhvr>
                                        <p:cTn id="47" dur="2000" fill="hold"/>
                                        <p:tgtEl>
                                          <p:spTgt spid="8"/>
                                        </p:tgtEl>
                                        <p:attrNameLst>
                                          <p:attrName>ppt_x</p:attrName>
                                          <p:attrName>ppt_y</p:attrName>
                                        </p:attrNameLst>
                                      </p:cBhvr>
                                      <p:rCtr x="-7813" y="-9653"/>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grpId="2" nodeType="withEffect">
                                  <p:stCondLst>
                                    <p:cond delay="0"/>
                                  </p:stCondLst>
                                  <p:iterate type="lt">
                                    <p:tmPct val="0"/>
                                  </p:iterate>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50"/>
                                        <p:tgtEl>
                                          <p:spTgt spid="10"/>
                                        </p:tgtEl>
                                      </p:cBhvr>
                                    </p:animEffect>
                                    <p:set>
                                      <p:cBhvr>
                                        <p:cTn id="6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6" grpId="1"/>
      <p:bldP spid="6" grpId="2"/>
      <p:bldP spid="8" grpId="1"/>
      <p:bldP spid="8" grpId="2"/>
      <p:bldP spid="2" grpId="0"/>
      <p:bldP spid="2" grpId="1"/>
      <p:bldP spid="3" grpId="0"/>
      <p:bldP spid="3" grpId="1"/>
      <p:bldP spid="3" grpId="2"/>
      <p:bldP spid="9" grpId="0"/>
      <p:bldP spid="9" grpId="1"/>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417705" y="1937317"/>
            <a:ext cx="284770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found</a:t>
            </a:r>
          </a:p>
        </p:txBody>
      </p:sp>
      <p:sp>
        <p:nvSpPr>
          <p:cNvPr id="7" name="Title 1"/>
          <p:cNvSpPr txBox="1">
            <a:spLocks/>
          </p:cNvSpPr>
          <p:nvPr/>
        </p:nvSpPr>
        <p:spPr>
          <a:xfrm>
            <a:off x="1467799" y="2604680"/>
            <a:ext cx="30958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Book of Life</a:t>
            </a:r>
          </a:p>
        </p:txBody>
      </p:sp>
      <p:sp>
        <p:nvSpPr>
          <p:cNvPr id="3074" name="Rectangle 2"/>
          <p:cNvSpPr>
            <a:spLocks noGrp="1" noChangeArrowheads="1"/>
          </p:cNvSpPr>
          <p:nvPr>
            <p:ph type="title"/>
          </p:nvPr>
        </p:nvSpPr>
        <p:spPr>
          <a:xfrm>
            <a:off x="476961" y="1987547"/>
            <a:ext cx="8229600" cy="21289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And anyone not found written in the Book of Life was cast into the lake of fire.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Revelation 20:15 </a:t>
            </a:r>
          </a:p>
        </p:txBody>
      </p:sp>
      <p:sp>
        <p:nvSpPr>
          <p:cNvPr id="4" name="Rectangle 2"/>
          <p:cNvSpPr txBox="1">
            <a:spLocks noChangeArrowheads="1"/>
          </p:cNvSpPr>
          <p:nvPr/>
        </p:nvSpPr>
        <p:spPr bwMode="auto">
          <a:xfrm>
            <a:off x="1289922" y="3338356"/>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350" b="1" spc="50" dirty="0">
                <a:ln w="11430"/>
                <a:gradFill>
                  <a:gsLst>
                    <a:gs pos="0">
                      <a:srgbClr val="FFF200"/>
                    </a:gs>
                    <a:gs pos="45000">
                      <a:srgbClr val="FF7A00"/>
                    </a:gs>
                    <a:gs pos="70000">
                      <a:srgbClr val="FF0300"/>
                    </a:gs>
                    <a:gs pos="100000">
                      <a:srgbClr val="4D0808"/>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lake of fire</a:t>
            </a:r>
          </a:p>
        </p:txBody>
      </p:sp>
      <p:sp>
        <p:nvSpPr>
          <p:cNvPr id="10" name="Rectangle 2"/>
          <p:cNvSpPr txBox="1">
            <a:spLocks noChangeArrowheads="1"/>
          </p:cNvSpPr>
          <p:nvPr/>
        </p:nvSpPr>
        <p:spPr bwMode="auto">
          <a:xfrm>
            <a:off x="5920815" y="1987695"/>
            <a:ext cx="269428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written in</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7781652" y="1902279"/>
            <a:ext cx="81475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l"/>
            </a:scene3d>
            <a:sp3d extrusionH="25400" contourW="8890">
              <a:bevelT w="38100" h="31750"/>
              <a:contourClr>
                <a:srgbClr val="FF0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A7DDFF"/>
                </a:solidFill>
                <a:effectLst>
                  <a:outerShdw blurRad="80000" dist="40000" dir="5040000" algn="tl">
                    <a:srgbClr val="000000">
                      <a:alpha val="30000"/>
                    </a:srgbClr>
                  </a:outerShdw>
                </a:effectLst>
                <a:latin typeface="Calibri" panose="020F0502020204030204" pitchFamily="34" charset="0"/>
              </a:rPr>
              <a:t>in</a:t>
            </a:r>
          </a:p>
        </p:txBody>
      </p:sp>
      <p:sp>
        <p:nvSpPr>
          <p:cNvPr id="2" name="Rectangle 2">
            <a:extLst>
              <a:ext uri="{FF2B5EF4-FFF2-40B4-BE49-F238E27FC236}">
                <a16:creationId xmlns:a16="http://schemas.microsoft.com/office/drawing/2014/main" id="{076CDF84-2D6B-875F-03CF-D8ABCACD3B45}"/>
              </a:ext>
            </a:extLst>
          </p:cNvPr>
          <p:cNvSpPr txBox="1">
            <a:spLocks noChangeArrowheads="1"/>
          </p:cNvSpPr>
          <p:nvPr/>
        </p:nvSpPr>
        <p:spPr bwMode="auto">
          <a:xfrm>
            <a:off x="3482447" y="2014256"/>
            <a:ext cx="2725654" cy="7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found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0192BCF-C906-B268-27D0-AEA37D0EA08D}"/>
              </a:ext>
            </a:extLst>
          </p:cNvPr>
          <p:cNvSpPr txBox="1">
            <a:spLocks noChangeArrowheads="1"/>
          </p:cNvSpPr>
          <p:nvPr/>
        </p:nvSpPr>
        <p:spPr bwMode="auto">
          <a:xfrm>
            <a:off x="1385297" y="2670109"/>
            <a:ext cx="3258621" cy="76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Book of 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extRED" hidden="1"/>
          <p:cNvSpPr txBox="1">
            <a:spLocks noChangeArrowheads="1"/>
          </p:cNvSpPr>
          <p:nvPr/>
        </p:nvSpPr>
        <p:spPr bwMode="auto">
          <a:xfrm>
            <a:off x="638948" y="5693436"/>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written in</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54509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21" presetClass="exit" presetSubtype="8" fill="hold" grpId="1" nodeType="afterEffect">
                                  <p:stCondLst>
                                    <p:cond delay="0"/>
                                  </p:stCondLst>
                                  <p:childTnLst>
                                    <p:animEffect transition="out" filter="wheel(8)">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42" presetClass="path" presetSubtype="0" accel="50000" decel="50000" fill="hold" grpId="2" nodeType="withEffect">
                                  <p:stCondLst>
                                    <p:cond delay="0"/>
                                  </p:stCondLst>
                                  <p:childTnLst>
                                    <p:animMotion origin="layout" path="M -1.66667E-6 3.7037E-6 L -0.55937 0.54051 " pathEditMode="relative" rAng="0" ptsTypes="AA">
                                      <p:cBhvr>
                                        <p:cTn id="43" dur="2000" fill="hold"/>
                                        <p:tgtEl>
                                          <p:spTgt spid="10"/>
                                        </p:tgtEl>
                                        <p:attrNameLst>
                                          <p:attrName>ppt_x</p:attrName>
                                          <p:attrName>ppt_y</p:attrName>
                                        </p:attrNameLst>
                                      </p:cBhvr>
                                      <p:rCtr x="-27969" y="27014"/>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50"/>
                                        <p:tgtEl>
                                          <p:spTgt spid="6"/>
                                        </p:tgtEl>
                                      </p:cBhvr>
                                    </p:animEffect>
                                    <p:set>
                                      <p:cBhvr>
                                        <p:cTn id="52" dur="1" fill="hold">
                                          <p:stCondLst>
                                            <p:cond delay="249"/>
                                          </p:stCondLst>
                                        </p:cTn>
                                        <p:tgtEl>
                                          <p:spTgt spid="6"/>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4" grpId="1"/>
      <p:bldP spid="10" grpId="1"/>
      <p:bldP spid="10" grpId="2"/>
      <p:bldP spid="6" grpId="0"/>
      <p:bldP spid="6" grpId="1"/>
      <p:bldP spid="2" grpId="0"/>
      <p:bldP spid="2" grpId="1"/>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2795783" y="4964595"/>
            <a:ext cx="604603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Every one who is found</a:t>
            </a:r>
          </a:p>
        </p:txBody>
      </p:sp>
      <p:sp>
        <p:nvSpPr>
          <p:cNvPr id="4" name="Title 1"/>
          <p:cNvSpPr txBox="1">
            <a:spLocks/>
          </p:cNvSpPr>
          <p:nvPr/>
        </p:nvSpPr>
        <p:spPr>
          <a:xfrm>
            <a:off x="727140" y="5633686"/>
            <a:ext cx="50566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written in the book</a:t>
            </a:r>
          </a:p>
        </p:txBody>
      </p:sp>
      <p:sp>
        <p:nvSpPr>
          <p:cNvPr id="3074" name="Main"/>
          <p:cNvSpPr>
            <a:spLocks noGrp="1" noChangeArrowheads="1"/>
          </p:cNvSpPr>
          <p:nvPr>
            <p:ph type="title"/>
          </p:nvPr>
        </p:nvSpPr>
        <p:spPr>
          <a:xfrm>
            <a:off x="329783" y="259648"/>
            <a:ext cx="8491928"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Daniel 12:1</a:t>
            </a:r>
          </a:p>
        </p:txBody>
      </p:sp>
      <p:sp>
        <p:nvSpPr>
          <p:cNvPr id="7" name="Rectangle 2"/>
          <p:cNvSpPr txBox="1">
            <a:spLocks noChangeArrowheads="1"/>
          </p:cNvSpPr>
          <p:nvPr/>
        </p:nvSpPr>
        <p:spPr bwMode="auto">
          <a:xfrm>
            <a:off x="638948" y="5693436"/>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written in</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46595" y="5006936"/>
            <a:ext cx="18950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saved</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16824" y="5014192"/>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rescued</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18424" y="5043222"/>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freed</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16824" y="5014193"/>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liberated</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216824" y="5014192"/>
            <a:ext cx="3027405"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released</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17" name="Title 1">
            <a:extLst>
              <a:ext uri="{FF2B5EF4-FFF2-40B4-BE49-F238E27FC236}">
                <a16:creationId xmlns:a16="http://schemas.microsoft.com/office/drawing/2014/main" id="{098FD52B-5A88-4CBB-966B-D6C8C34A4CE3}"/>
              </a:ext>
            </a:extLst>
          </p:cNvPr>
          <p:cNvSpPr txBox="1">
            <a:spLocks/>
          </p:cNvSpPr>
          <p:nvPr/>
        </p:nvSpPr>
        <p:spPr>
          <a:xfrm>
            <a:off x="2622233" y="3046886"/>
            <a:ext cx="55892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spc="50" dirty="0">
                <a:ln w="11430">
                  <a:solidFill>
                    <a:srgbClr val="FFC000"/>
                  </a:solidFill>
                </a:ln>
                <a:effectLst/>
                <a:latin typeface="Calibri" panose="020F0502020204030204" pitchFamily="34" charset="0"/>
                <a:cs typeface="Calibri" panose="020F0502020204030204" pitchFamily="34" charset="0"/>
              </a:rPr>
              <a:t>everlasting contempt</a:t>
            </a:r>
          </a:p>
        </p:txBody>
      </p:sp>
      <p:sp>
        <p:nvSpPr>
          <p:cNvPr id="15" name="Title 1">
            <a:extLst>
              <a:ext uri="{FF2B5EF4-FFF2-40B4-BE49-F238E27FC236}">
                <a16:creationId xmlns:a16="http://schemas.microsoft.com/office/drawing/2014/main" id="{4B56F589-002A-4E0C-A132-BFA8F2E7A527}"/>
              </a:ext>
            </a:extLst>
          </p:cNvPr>
          <p:cNvSpPr txBox="1">
            <a:spLocks/>
          </p:cNvSpPr>
          <p:nvPr/>
        </p:nvSpPr>
        <p:spPr>
          <a:xfrm>
            <a:off x="1232216" y="2371293"/>
            <a:ext cx="38029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spc="50" dirty="0">
                <a:ln w="11430">
                  <a:solidFill>
                    <a:srgbClr val="0070C0"/>
                  </a:solidFill>
                </a:ln>
                <a:solidFill>
                  <a:schemeClr val="bg1"/>
                </a:solidFill>
                <a:effectLst/>
                <a:latin typeface="Calibri" panose="020F0502020204030204" pitchFamily="34" charset="0"/>
                <a:cs typeface="Calibri" panose="020F0502020204030204" pitchFamily="34" charset="0"/>
              </a:rPr>
              <a:t>everlasting life</a:t>
            </a:r>
          </a:p>
        </p:txBody>
      </p:sp>
      <p:sp>
        <p:nvSpPr>
          <p:cNvPr id="14" name="Rectangle 2">
            <a:extLst>
              <a:ext uri="{FF2B5EF4-FFF2-40B4-BE49-F238E27FC236}">
                <a16:creationId xmlns:a16="http://schemas.microsoft.com/office/drawing/2014/main" id="{CA7C5CBC-4EB0-4DB8-AB27-3829E8BB79C0}"/>
              </a:ext>
            </a:extLst>
          </p:cNvPr>
          <p:cNvSpPr txBox="1">
            <a:spLocks noChangeArrowheads="1"/>
          </p:cNvSpPr>
          <p:nvPr/>
        </p:nvSpPr>
        <p:spPr bwMode="auto">
          <a:xfrm>
            <a:off x="1255595" y="320197"/>
            <a:ext cx="7698834" cy="421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b="1" spc="50" dirty="0">
                <a:ln w="3175">
                  <a:solidFill>
                    <a:schemeClr val="bg1"/>
                  </a:solidFill>
                </a:ln>
                <a:gradFill>
                  <a:gsLst>
                    <a:gs pos="0">
                      <a:srgbClr val="FF3399"/>
                    </a:gs>
                    <a:gs pos="25000">
                      <a:srgbClr val="FF6633"/>
                    </a:gs>
                    <a:gs pos="50000">
                      <a:srgbClr val="FFFF00"/>
                    </a:gs>
                    <a:gs pos="75000">
                      <a:srgbClr val="01A78F"/>
                    </a:gs>
                    <a:gs pos="100000">
                      <a:srgbClr val="3366FF"/>
                    </a:gs>
                  </a:gsLst>
                  <a:lin ang="5400000" scaled="0"/>
                </a:gra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"And many of those who   sleep in the dust of the earth shall awake, Some to </a:t>
            </a:r>
            <a:r>
              <a:rPr lang="en-US" altLang="en-US" b="1" spc="50" dirty="0">
                <a:ln w="3175">
                  <a:solidFill>
                    <a:schemeClr val="bg1"/>
                  </a:solidFill>
                </a:ln>
                <a:solidFill>
                  <a:schemeClr val="bg1"/>
                </a:soli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everlasting life</a:t>
            </a:r>
            <a:r>
              <a:rPr lang="en-US" altLang="en-US" b="1" spc="50" dirty="0">
                <a:ln w="3175">
                  <a:solidFill>
                    <a:schemeClr val="bg1"/>
                  </a:solidFill>
                </a:ln>
                <a:gradFill>
                  <a:gsLst>
                    <a:gs pos="0">
                      <a:srgbClr val="FF3399"/>
                    </a:gs>
                    <a:gs pos="25000">
                      <a:srgbClr val="FF6633"/>
                    </a:gs>
                    <a:gs pos="50000">
                      <a:srgbClr val="FFFF00"/>
                    </a:gs>
                    <a:gs pos="75000">
                      <a:srgbClr val="01A78F"/>
                    </a:gs>
                    <a:gs pos="100000">
                      <a:srgbClr val="3366FF"/>
                    </a:gs>
                  </a:gsLst>
                  <a:lin ang="5400000" scaled="0"/>
                </a:gra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Some to shame and </a:t>
            </a:r>
            <a:r>
              <a:rPr lang="en-US" altLang="en-US" b="1" spc="50" dirty="0">
                <a:ln w="3175">
                  <a:solidFill>
                    <a:schemeClr val="bg1"/>
                  </a:solidFill>
                </a:ln>
                <a:solidFill>
                  <a:schemeClr val="bg2">
                    <a:lumMod val="50000"/>
                  </a:schemeClr>
                </a:soli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everlasting</a:t>
            </a:r>
            <a:r>
              <a:rPr lang="en-US" altLang="en-US" b="1" i="1" spc="50" dirty="0">
                <a:ln w="3175">
                  <a:solidFill>
                    <a:schemeClr val="bg1"/>
                  </a:solidFill>
                </a:ln>
                <a:solidFill>
                  <a:schemeClr val="bg2">
                    <a:lumMod val="50000"/>
                  </a:schemeClr>
                </a:soli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r>
              <a:rPr lang="en-US" altLang="en-US" b="1" spc="50" dirty="0">
                <a:ln w="3175">
                  <a:solidFill>
                    <a:schemeClr val="bg1"/>
                  </a:solidFill>
                </a:ln>
                <a:solidFill>
                  <a:schemeClr val="bg2">
                    <a:lumMod val="50000"/>
                  </a:schemeClr>
                </a:soli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contempt."      </a:t>
            </a:r>
            <a:r>
              <a:rPr lang="en-US" altLang="en-US" sz="3200" b="1" i="1" spc="50" dirty="0">
                <a:ln w="3175">
                  <a:solidFill>
                    <a:schemeClr val="bg1"/>
                  </a:solidFill>
                </a:ln>
                <a:gradFill>
                  <a:gsLst>
                    <a:gs pos="0">
                      <a:srgbClr val="FF3399"/>
                    </a:gs>
                    <a:gs pos="25000">
                      <a:srgbClr val="FF6633"/>
                    </a:gs>
                    <a:gs pos="50000">
                      <a:srgbClr val="FFFF00"/>
                    </a:gs>
                    <a:gs pos="75000">
                      <a:srgbClr val="01A78F"/>
                    </a:gs>
                    <a:gs pos="100000">
                      <a:srgbClr val="3366FF"/>
                    </a:gs>
                  </a:gsLst>
                  <a:lin ang="5400000" scaled="0"/>
                </a:gra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Daniel 12:2</a:t>
            </a:r>
            <a:r>
              <a:rPr lang="en-US" altLang="en-US" sz="4000" b="1" i="1" spc="50" dirty="0">
                <a:ln w="3175">
                  <a:solidFill>
                    <a:schemeClr val="bg1"/>
                  </a:solidFill>
                </a:ln>
                <a:gradFill>
                  <a:gsLst>
                    <a:gs pos="0">
                      <a:srgbClr val="FF3399"/>
                    </a:gs>
                    <a:gs pos="25000">
                      <a:srgbClr val="FF6633"/>
                    </a:gs>
                    <a:gs pos="50000">
                      <a:srgbClr val="FFFF00"/>
                    </a:gs>
                    <a:gs pos="75000">
                      <a:srgbClr val="01A78F"/>
                    </a:gs>
                    <a:gs pos="100000">
                      <a:srgbClr val="3366FF"/>
                    </a:gs>
                  </a:gsLst>
                  <a:lin ang="5400000" scaled="0"/>
                </a:gradFill>
                <a:effectLst>
                  <a:glow rad="1143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p>
        </p:txBody>
      </p:sp>
      <p:sp>
        <p:nvSpPr>
          <p:cNvPr id="19" name="Rectangle 2">
            <a:extLst>
              <a:ext uri="{FF2B5EF4-FFF2-40B4-BE49-F238E27FC236}">
                <a16:creationId xmlns:a16="http://schemas.microsoft.com/office/drawing/2014/main" id="{292E2FC3-7F7D-4605-AE82-9C52DD54DC71}"/>
              </a:ext>
            </a:extLst>
          </p:cNvPr>
          <p:cNvSpPr txBox="1">
            <a:spLocks noChangeArrowheads="1"/>
          </p:cNvSpPr>
          <p:nvPr/>
        </p:nvSpPr>
        <p:spPr bwMode="auto">
          <a:xfrm>
            <a:off x="5027162" y="3074389"/>
            <a:ext cx="221492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outside</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283844" y="4953000"/>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delivered</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20" name="Hell">
            <a:extLst>
              <a:ext uri="{FF2B5EF4-FFF2-40B4-BE49-F238E27FC236}">
                <a16:creationId xmlns:a16="http://schemas.microsoft.com/office/drawing/2014/main" id="{31C31A29-F5BB-41CD-B5AA-DEE7E3578342}"/>
              </a:ext>
            </a:extLst>
          </p:cNvPr>
          <p:cNvSpPr txBox="1">
            <a:spLocks/>
          </p:cNvSpPr>
          <p:nvPr/>
        </p:nvSpPr>
        <p:spPr>
          <a:xfrm>
            <a:off x="5175245" y="3098565"/>
            <a:ext cx="1900160" cy="757111"/>
          </a:xfrm>
          <a:prstGeom prst="rect">
            <a:avLst/>
          </a:prstGeom>
        </p:spPr>
        <p:txBody>
          <a:bodyPr vert="horz" lIns="91440" tIns="45720" rIns="91440" bIns="45720" rtlCol="0" anchor="ctr">
            <a:prstTxWarp prst="textStop">
              <a:avLst/>
            </a:prstTxWarp>
            <a:normAutofit lnSpcReduction="10000"/>
            <a:scene3d>
              <a:camera prst="orthographicFront"/>
              <a:lightRig rig="morning" dir="t"/>
            </a:scene3d>
            <a:sp3d extrusionH="57150" contourW="12700" prstMaterial="matte">
              <a:bevelT w="38100" h="38100"/>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000082"/>
                    </a:gs>
                    <a:gs pos="30000">
                      <a:srgbClr val="C00000"/>
                    </a:gs>
                    <a:gs pos="64999">
                      <a:srgbClr val="BA0066"/>
                    </a:gs>
                    <a:gs pos="89999">
                      <a:srgbClr val="FF0000"/>
                    </a:gs>
                    <a:gs pos="100000">
                      <a:srgbClr val="FF8200"/>
                    </a:gs>
                  </a:gsLst>
                  <a:lin ang="5400000" scaled="0"/>
                </a:gradFill>
                <a:effectLst>
                  <a:glow rad="63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HELL</a:t>
            </a:r>
          </a:p>
        </p:txBody>
      </p:sp>
      <p:sp>
        <p:nvSpPr>
          <p:cNvPr id="21" name="Heaven">
            <a:extLst>
              <a:ext uri="{FF2B5EF4-FFF2-40B4-BE49-F238E27FC236}">
                <a16:creationId xmlns:a16="http://schemas.microsoft.com/office/drawing/2014/main" id="{2AE49D80-67CE-4154-AE67-0C69AF86920D}"/>
              </a:ext>
            </a:extLst>
          </p:cNvPr>
          <p:cNvSpPr txBox="1">
            <a:spLocks/>
          </p:cNvSpPr>
          <p:nvPr/>
        </p:nvSpPr>
        <p:spPr>
          <a:xfrm>
            <a:off x="2095746" y="2254504"/>
            <a:ext cx="2233914" cy="1092843"/>
          </a:xfrm>
          <a:prstGeom prst="rect">
            <a:avLst/>
          </a:prstGeom>
        </p:spPr>
        <p:txBody>
          <a:bodyPr vert="horz" lIns="91440" tIns="45720" rIns="91440" bIns="45720" rtlCol="0" anchor="ctr">
            <a:prstTxWarp prst="textStop">
              <a:avLst/>
            </a:prstTxWarp>
            <a:normAutofit/>
            <a:scene3d>
              <a:camera prst="orthographicFront"/>
              <a:lightRig rig="morning" dir="t"/>
            </a:scene3d>
            <a:sp3d extrusionH="57150" prstMaterial="matte">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spc="50" dirty="0">
                <a:ln w="11430"/>
                <a:gradFill>
                  <a:gsLst>
                    <a:gs pos="0">
                      <a:srgbClr val="03D4A8"/>
                    </a:gs>
                    <a:gs pos="25000">
                      <a:srgbClr val="21D6E0"/>
                    </a:gs>
                    <a:gs pos="75000">
                      <a:srgbClr val="0087E6"/>
                    </a:gs>
                    <a:gs pos="100000">
                      <a:srgbClr val="005CBF"/>
                    </a:gs>
                  </a:gsLst>
                  <a:lin ang="5400000" scaled="0"/>
                </a:gradFill>
                <a:effectLst>
                  <a:glow rad="88900">
                    <a:srgbClr val="CC9900"/>
                  </a:glow>
                  <a:outerShdw blurRad="38100" dist="38100" dir="2700000" algn="tl">
                    <a:srgbClr val="000000">
                      <a:alpha val="43137"/>
                    </a:srgbClr>
                  </a:outerShdw>
                </a:effectLst>
                <a:latin typeface="Calibri" panose="020F0502020204030204" pitchFamily="34" charset="0"/>
                <a:cs typeface="Calibri" panose="020F0502020204030204" pitchFamily="34" charset="0"/>
              </a:rPr>
              <a:t>HEAVEN</a:t>
            </a:r>
          </a:p>
        </p:txBody>
      </p:sp>
      <p:sp>
        <p:nvSpPr>
          <p:cNvPr id="5" name="Rectangle 2">
            <a:extLst>
              <a:ext uri="{FF2B5EF4-FFF2-40B4-BE49-F238E27FC236}">
                <a16:creationId xmlns:a16="http://schemas.microsoft.com/office/drawing/2014/main" id="{B3DF2F61-BBB8-8762-2EEC-C8C77C432D9A}"/>
              </a:ext>
            </a:extLst>
          </p:cNvPr>
          <p:cNvSpPr txBox="1">
            <a:spLocks noChangeArrowheads="1"/>
          </p:cNvSpPr>
          <p:nvPr/>
        </p:nvSpPr>
        <p:spPr bwMode="auto">
          <a:xfrm>
            <a:off x="2834641" y="5030369"/>
            <a:ext cx="59322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 one</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who is found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9C4B6D06-C0E7-77C4-61D3-701C8BA627D6}"/>
              </a:ext>
            </a:extLst>
          </p:cNvPr>
          <p:cNvSpPr txBox="1">
            <a:spLocks noChangeArrowheads="1"/>
          </p:cNvSpPr>
          <p:nvPr/>
        </p:nvSpPr>
        <p:spPr bwMode="auto">
          <a:xfrm>
            <a:off x="630613" y="5707857"/>
            <a:ext cx="5245717" cy="75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written in the book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12">
            <a:extLst>
              <a:ext uri="{FF2B5EF4-FFF2-40B4-BE49-F238E27FC236}">
                <a16:creationId xmlns:a16="http://schemas.microsoft.com/office/drawing/2014/main" id="{5D7EBF26-299B-4676-A84F-296D8C069B5B}"/>
              </a:ext>
            </a:extLst>
          </p:cNvPr>
          <p:cNvSpPr>
            <a:spLocks noChangeArrowheads="1"/>
          </p:cNvSpPr>
          <p:nvPr/>
        </p:nvSpPr>
        <p:spPr bwMode="auto">
          <a:xfrm>
            <a:off x="3233880" y="5603190"/>
            <a:ext cx="245659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63500">
                    <a:schemeClr val="tx1"/>
                  </a:glow>
                </a:effectLst>
                <a:latin typeface="Calibri" panose="020F0502020204030204" pitchFamily="34" charset="0"/>
              </a:rPr>
              <a:t>the book</a:t>
            </a:r>
            <a:endParaRPr lang="en-US" altLang="en-US" sz="4400" b="1" i="1" dirty="0">
              <a:solidFill>
                <a:schemeClr val="bg1"/>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4090158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2.77778E-6 -1.85185E-6 L 0.1118 -0.28125 " pathEditMode="relative" rAng="0" ptsTypes="AA">
                                      <p:cBhvr>
                                        <p:cTn id="10" dur="1000" spd="-100000" fill="hold"/>
                                        <p:tgtEl>
                                          <p:spTgt spid="3074"/>
                                        </p:tgtEl>
                                        <p:attrNameLst>
                                          <p:attrName>ppt_x</p:attrName>
                                          <p:attrName>ppt_y</p:attrName>
                                        </p:attrNameLst>
                                      </p:cBhvr>
                                      <p:rCtr x="5590" y="-14074"/>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39" presetClass="entr" presetSubtype="0" ac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4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18" presetClass="emph" presetSubtype="0" fill="hold" grpId="1" nodeType="withEffect">
                                  <p:stCondLst>
                                    <p:cond delay="400"/>
                                  </p:stCondLst>
                                  <p:childTnLst>
                                    <p:set>
                                      <p:cBhvr override="childStyle">
                                        <p:cTn id="35" dur="500" fill="hold"/>
                                        <p:tgtEl>
                                          <p:spTgt spid="4"/>
                                        </p:tgtEl>
                                        <p:attrNameLst>
                                          <p:attrName>style.textDecorationUnderline</p:attrName>
                                        </p:attrNameLst>
                                      </p:cBhvr>
                                      <p:to>
                                        <p:strVal val="true"/>
                                      </p:to>
                                    </p:set>
                                  </p:childTnLst>
                                </p:cTn>
                              </p:par>
                              <p:par>
                                <p:cTn id="36" presetID="22" presetClass="entr" presetSubtype="8" fill="hold" grpId="0" nodeType="withEffect">
                                  <p:stCondLst>
                                    <p:cond delay="40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1000"/>
                            </p:stCondLst>
                            <p:childTnLst>
                              <p:par>
                                <p:cTn id="40" presetID="0" presetClass="entr" presetSubtype="0" fill="hold" grpId="0" nodeType="afterEffect">
                                  <p:stCondLst>
                                    <p:cond delay="0"/>
                                  </p:stCondLst>
                                  <p:iterate type="lt">
                                    <p:tmPct val="10000"/>
                                  </p:iterate>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stCondLst>
                                            <p:cond delay="0"/>
                                          </p:stCondLst>
                                        </p:cTn>
                                        <p:tgtEl>
                                          <p:spTgt spid="6"/>
                                        </p:tgtEl>
                                      </p:cBhvr>
                                    </p:animEffect>
                                    <p:anim to="" calcmode="lin" valueType="num">
                                      <p:cBhvr>
                                        <p:cTn id="4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45" fill="hold">
                            <p:stCondLst>
                              <p:cond delay="190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1500" fill="hold"/>
                                        <p:tgtEl>
                                          <p:spTgt spid="8"/>
                                        </p:tgtEl>
                                        <p:attrNameLst>
                                          <p:attrName>ppt_w</p:attrName>
                                        </p:attrNameLst>
                                      </p:cBhvr>
                                      <p:tavLst>
                                        <p:tav tm="0">
                                          <p:val>
                                            <p:fltVal val="0"/>
                                          </p:val>
                                        </p:tav>
                                        <p:tav tm="100000">
                                          <p:val>
                                            <p:strVal val="#ppt_w"/>
                                          </p:val>
                                        </p:tav>
                                      </p:tavLst>
                                    </p:anim>
                                    <p:anim calcmode="lin" valueType="num">
                                      <p:cBhvr>
                                        <p:cTn id="74" dur="1500" fill="hold"/>
                                        <p:tgtEl>
                                          <p:spTgt spid="8"/>
                                        </p:tgtEl>
                                        <p:attrNameLst>
                                          <p:attrName>ppt_h</p:attrName>
                                        </p:attrNameLst>
                                      </p:cBhvr>
                                      <p:tavLst>
                                        <p:tav tm="0">
                                          <p:val>
                                            <p:fltVal val="0"/>
                                          </p:val>
                                        </p:tav>
                                        <p:tav tm="100000">
                                          <p:val>
                                            <p:strVal val="#ppt_h"/>
                                          </p:val>
                                        </p:tav>
                                      </p:tavLst>
                                    </p:anim>
                                  </p:childTnLst>
                                </p:cTn>
                              </p:par>
                              <p:par>
                                <p:cTn id="75" presetID="42" presetClass="path" presetSubtype="0" accel="50000" decel="50000" fill="hold" grpId="1" nodeType="withEffect">
                                  <p:stCondLst>
                                    <p:cond delay="0"/>
                                  </p:stCondLst>
                                  <p:childTnLst>
                                    <p:animMotion origin="layout" path="M -3.05556E-6 -4.07407E-6 L 0.59254 -0.63842 " pathEditMode="relative" rAng="0" ptsTypes="AA">
                                      <p:cBhvr>
                                        <p:cTn id="76" dur="1500" fill="hold"/>
                                        <p:tgtEl>
                                          <p:spTgt spid="8"/>
                                        </p:tgtEl>
                                        <p:attrNameLst>
                                          <p:attrName>ppt_x</p:attrName>
                                          <p:attrName>ppt_y</p:attrName>
                                        </p:attrNameLst>
                                      </p:cBhvr>
                                      <p:rCtr x="29618" y="-31921"/>
                                    </p:animMotion>
                                  </p:childTnLst>
                                </p:cTn>
                              </p:par>
                              <p:par>
                                <p:cTn id="77" presetID="23" presetClass="entr" presetSubtype="16" fill="hold" grpId="0" nodeType="withEffect">
                                  <p:stCondLst>
                                    <p:cond delay="200"/>
                                  </p:stCondLst>
                                  <p:childTnLst>
                                    <p:set>
                                      <p:cBhvr>
                                        <p:cTn id="78" dur="1" fill="hold">
                                          <p:stCondLst>
                                            <p:cond delay="0"/>
                                          </p:stCondLst>
                                        </p:cTn>
                                        <p:tgtEl>
                                          <p:spTgt spid="9"/>
                                        </p:tgtEl>
                                        <p:attrNameLst>
                                          <p:attrName>style.visibility</p:attrName>
                                        </p:attrNameLst>
                                      </p:cBhvr>
                                      <p:to>
                                        <p:strVal val="visible"/>
                                      </p:to>
                                    </p:set>
                                    <p:anim calcmode="lin" valueType="num">
                                      <p:cBhvr>
                                        <p:cTn id="79" dur="1500" fill="hold"/>
                                        <p:tgtEl>
                                          <p:spTgt spid="9"/>
                                        </p:tgtEl>
                                        <p:attrNameLst>
                                          <p:attrName>ppt_w</p:attrName>
                                        </p:attrNameLst>
                                      </p:cBhvr>
                                      <p:tavLst>
                                        <p:tav tm="0">
                                          <p:val>
                                            <p:fltVal val="0"/>
                                          </p:val>
                                        </p:tav>
                                        <p:tav tm="100000">
                                          <p:val>
                                            <p:strVal val="#ppt_w"/>
                                          </p:val>
                                        </p:tav>
                                      </p:tavLst>
                                    </p:anim>
                                    <p:anim calcmode="lin" valueType="num">
                                      <p:cBhvr>
                                        <p:cTn id="80" dur="1500" fill="hold"/>
                                        <p:tgtEl>
                                          <p:spTgt spid="9"/>
                                        </p:tgtEl>
                                        <p:attrNameLst>
                                          <p:attrName>ppt_h</p:attrName>
                                        </p:attrNameLst>
                                      </p:cBhvr>
                                      <p:tavLst>
                                        <p:tav tm="0">
                                          <p:val>
                                            <p:fltVal val="0"/>
                                          </p:val>
                                        </p:tav>
                                        <p:tav tm="100000">
                                          <p:val>
                                            <p:strVal val="#ppt_h"/>
                                          </p:val>
                                        </p:tav>
                                      </p:tavLst>
                                    </p:anim>
                                  </p:childTnLst>
                                </p:cTn>
                              </p:par>
                              <p:par>
                                <p:cTn id="81" presetID="42" presetClass="path" presetSubtype="0" accel="50000" decel="50000" fill="hold" grpId="1" nodeType="withEffect">
                                  <p:stCondLst>
                                    <p:cond delay="200"/>
                                  </p:stCondLst>
                                  <p:childTnLst>
                                    <p:animMotion origin="layout" path="M 3.88889E-6 -1.48148E-6 L 0.17743 -0.69884 " pathEditMode="relative" rAng="0" ptsTypes="AA">
                                      <p:cBhvr>
                                        <p:cTn id="82" dur="1500" fill="hold"/>
                                        <p:tgtEl>
                                          <p:spTgt spid="9"/>
                                        </p:tgtEl>
                                        <p:attrNameLst>
                                          <p:attrName>ppt_x</p:attrName>
                                          <p:attrName>ppt_y</p:attrName>
                                        </p:attrNameLst>
                                      </p:cBhvr>
                                      <p:rCtr x="8872" y="-34954"/>
                                    </p:animMotion>
                                  </p:childTnLst>
                                </p:cTn>
                              </p:par>
                              <p:par>
                                <p:cTn id="83" presetID="23" presetClass="entr" presetSubtype="16" fill="hold" grpId="0" nodeType="withEffect">
                                  <p:stCondLst>
                                    <p:cond delay="400"/>
                                  </p:stCondLst>
                                  <p:childTnLst>
                                    <p:set>
                                      <p:cBhvr>
                                        <p:cTn id="84" dur="1" fill="hold">
                                          <p:stCondLst>
                                            <p:cond delay="0"/>
                                          </p:stCondLst>
                                        </p:cTn>
                                        <p:tgtEl>
                                          <p:spTgt spid="10"/>
                                        </p:tgtEl>
                                        <p:attrNameLst>
                                          <p:attrName>style.visibility</p:attrName>
                                        </p:attrNameLst>
                                      </p:cBhvr>
                                      <p:to>
                                        <p:strVal val="visible"/>
                                      </p:to>
                                    </p:set>
                                    <p:anim calcmode="lin" valueType="num">
                                      <p:cBhvr>
                                        <p:cTn id="85" dur="1500" fill="hold"/>
                                        <p:tgtEl>
                                          <p:spTgt spid="10"/>
                                        </p:tgtEl>
                                        <p:attrNameLst>
                                          <p:attrName>ppt_w</p:attrName>
                                        </p:attrNameLst>
                                      </p:cBhvr>
                                      <p:tavLst>
                                        <p:tav tm="0">
                                          <p:val>
                                            <p:fltVal val="0"/>
                                          </p:val>
                                        </p:tav>
                                        <p:tav tm="100000">
                                          <p:val>
                                            <p:strVal val="#ppt_w"/>
                                          </p:val>
                                        </p:tav>
                                      </p:tavLst>
                                    </p:anim>
                                    <p:anim calcmode="lin" valueType="num">
                                      <p:cBhvr>
                                        <p:cTn id="86" dur="1500" fill="hold"/>
                                        <p:tgtEl>
                                          <p:spTgt spid="10"/>
                                        </p:tgtEl>
                                        <p:attrNameLst>
                                          <p:attrName>ppt_h</p:attrName>
                                        </p:attrNameLst>
                                      </p:cBhvr>
                                      <p:tavLst>
                                        <p:tav tm="0">
                                          <p:val>
                                            <p:fltVal val="0"/>
                                          </p:val>
                                        </p:tav>
                                        <p:tav tm="100000">
                                          <p:val>
                                            <p:strVal val="#ppt_h"/>
                                          </p:val>
                                        </p:tav>
                                      </p:tavLst>
                                    </p:anim>
                                  </p:childTnLst>
                                </p:cTn>
                              </p:par>
                              <p:par>
                                <p:cTn id="87" presetID="42" presetClass="path" presetSubtype="0" accel="50000" decel="50000" fill="hold" grpId="1" nodeType="withEffect">
                                  <p:stCondLst>
                                    <p:cond delay="400"/>
                                  </p:stCondLst>
                                  <p:childTnLst>
                                    <p:animMotion origin="layout" path="M 2.77778E-6 1.85185E-6 L 0.1092 -0.38773 " pathEditMode="relative" rAng="0" ptsTypes="AA">
                                      <p:cBhvr>
                                        <p:cTn id="88" dur="1500" fill="hold"/>
                                        <p:tgtEl>
                                          <p:spTgt spid="10"/>
                                        </p:tgtEl>
                                        <p:attrNameLst>
                                          <p:attrName>ppt_x</p:attrName>
                                          <p:attrName>ppt_y</p:attrName>
                                        </p:attrNameLst>
                                      </p:cBhvr>
                                      <p:rCtr x="5451" y="-19398"/>
                                    </p:animMotion>
                                  </p:childTnLst>
                                </p:cTn>
                              </p:par>
                              <p:par>
                                <p:cTn id="89" presetID="23" presetClass="entr" presetSubtype="16" fill="hold" grpId="0" nodeType="withEffect">
                                  <p:stCondLst>
                                    <p:cond delay="600"/>
                                  </p:stCondLst>
                                  <p:childTnLst>
                                    <p:set>
                                      <p:cBhvr>
                                        <p:cTn id="90" dur="1" fill="hold">
                                          <p:stCondLst>
                                            <p:cond delay="0"/>
                                          </p:stCondLst>
                                        </p:cTn>
                                        <p:tgtEl>
                                          <p:spTgt spid="11"/>
                                        </p:tgtEl>
                                        <p:attrNameLst>
                                          <p:attrName>style.visibility</p:attrName>
                                        </p:attrNameLst>
                                      </p:cBhvr>
                                      <p:to>
                                        <p:strVal val="visible"/>
                                      </p:to>
                                    </p:set>
                                    <p:anim calcmode="lin" valueType="num">
                                      <p:cBhvr>
                                        <p:cTn id="91" dur="1500" fill="hold"/>
                                        <p:tgtEl>
                                          <p:spTgt spid="11"/>
                                        </p:tgtEl>
                                        <p:attrNameLst>
                                          <p:attrName>ppt_w</p:attrName>
                                        </p:attrNameLst>
                                      </p:cBhvr>
                                      <p:tavLst>
                                        <p:tav tm="0">
                                          <p:val>
                                            <p:fltVal val="0"/>
                                          </p:val>
                                        </p:tav>
                                        <p:tav tm="100000">
                                          <p:val>
                                            <p:strVal val="#ppt_w"/>
                                          </p:val>
                                        </p:tav>
                                      </p:tavLst>
                                    </p:anim>
                                    <p:anim calcmode="lin" valueType="num">
                                      <p:cBhvr>
                                        <p:cTn id="92" dur="1500" fill="hold"/>
                                        <p:tgtEl>
                                          <p:spTgt spid="11"/>
                                        </p:tgtEl>
                                        <p:attrNameLst>
                                          <p:attrName>ppt_h</p:attrName>
                                        </p:attrNameLst>
                                      </p:cBhvr>
                                      <p:tavLst>
                                        <p:tav tm="0">
                                          <p:val>
                                            <p:fltVal val="0"/>
                                          </p:val>
                                        </p:tav>
                                        <p:tav tm="100000">
                                          <p:val>
                                            <p:strVal val="#ppt_h"/>
                                          </p:val>
                                        </p:tav>
                                      </p:tavLst>
                                    </p:anim>
                                  </p:childTnLst>
                                </p:cTn>
                              </p:par>
                              <p:par>
                                <p:cTn id="93" presetID="42" presetClass="path" presetSubtype="0" accel="50000" decel="50000" fill="hold" grpId="1" nodeType="withEffect">
                                  <p:stCondLst>
                                    <p:cond delay="600"/>
                                  </p:stCondLst>
                                  <p:childTnLst>
                                    <p:animMotion origin="layout" path="M 3.88889E-6 -1.48148E-6 L 0.40277 -0.2206 " pathEditMode="relative" rAng="0" ptsTypes="AA">
                                      <p:cBhvr>
                                        <p:cTn id="94" dur="1500" fill="hold"/>
                                        <p:tgtEl>
                                          <p:spTgt spid="11"/>
                                        </p:tgtEl>
                                        <p:attrNameLst>
                                          <p:attrName>ppt_x</p:attrName>
                                          <p:attrName>ppt_y</p:attrName>
                                        </p:attrNameLst>
                                      </p:cBhvr>
                                      <p:rCtr x="20139" y="-11042"/>
                                    </p:animMotion>
                                  </p:childTnLst>
                                </p:cTn>
                              </p:par>
                              <p:par>
                                <p:cTn id="95" presetID="23" presetClass="entr" presetSubtype="16" fill="hold" grpId="0" nodeType="withEffect">
                                  <p:stCondLst>
                                    <p:cond delay="800"/>
                                  </p:stCondLst>
                                  <p:childTnLst>
                                    <p:set>
                                      <p:cBhvr>
                                        <p:cTn id="96" dur="1" fill="hold">
                                          <p:stCondLst>
                                            <p:cond delay="0"/>
                                          </p:stCondLst>
                                        </p:cTn>
                                        <p:tgtEl>
                                          <p:spTgt spid="12"/>
                                        </p:tgtEl>
                                        <p:attrNameLst>
                                          <p:attrName>style.visibility</p:attrName>
                                        </p:attrNameLst>
                                      </p:cBhvr>
                                      <p:to>
                                        <p:strVal val="visible"/>
                                      </p:to>
                                    </p:set>
                                    <p:anim calcmode="lin" valueType="num">
                                      <p:cBhvr>
                                        <p:cTn id="97" dur="1500" fill="hold"/>
                                        <p:tgtEl>
                                          <p:spTgt spid="12"/>
                                        </p:tgtEl>
                                        <p:attrNameLst>
                                          <p:attrName>ppt_w</p:attrName>
                                        </p:attrNameLst>
                                      </p:cBhvr>
                                      <p:tavLst>
                                        <p:tav tm="0">
                                          <p:val>
                                            <p:fltVal val="0"/>
                                          </p:val>
                                        </p:tav>
                                        <p:tav tm="100000">
                                          <p:val>
                                            <p:strVal val="#ppt_w"/>
                                          </p:val>
                                        </p:tav>
                                      </p:tavLst>
                                    </p:anim>
                                    <p:anim calcmode="lin" valueType="num">
                                      <p:cBhvr>
                                        <p:cTn id="98" dur="1500" fill="hold"/>
                                        <p:tgtEl>
                                          <p:spTgt spid="12"/>
                                        </p:tgtEl>
                                        <p:attrNameLst>
                                          <p:attrName>ppt_h</p:attrName>
                                        </p:attrNameLst>
                                      </p:cBhvr>
                                      <p:tavLst>
                                        <p:tav tm="0">
                                          <p:val>
                                            <p:fltVal val="0"/>
                                          </p:val>
                                        </p:tav>
                                        <p:tav tm="100000">
                                          <p:val>
                                            <p:strVal val="#ppt_h"/>
                                          </p:val>
                                        </p:tav>
                                      </p:tavLst>
                                    </p:anim>
                                  </p:childTnLst>
                                </p:cTn>
                              </p:par>
                              <p:par>
                                <p:cTn id="99" presetID="42" presetClass="path" presetSubtype="0" accel="50000" decel="50000" fill="hold" grpId="1" nodeType="withEffect">
                                  <p:stCondLst>
                                    <p:cond delay="800"/>
                                  </p:stCondLst>
                                  <p:childTnLst>
                                    <p:animMotion origin="layout" path="M 3.88889E-6 -1.48148E-6 L 0.61718 -0.03611 " pathEditMode="relative" rAng="0" ptsTypes="AA">
                                      <p:cBhvr>
                                        <p:cTn id="100" dur="1500" fill="hold"/>
                                        <p:tgtEl>
                                          <p:spTgt spid="12"/>
                                        </p:tgtEl>
                                        <p:attrNameLst>
                                          <p:attrName>ppt_x</p:attrName>
                                          <p:attrName>ppt_y</p:attrName>
                                        </p:attrNameLst>
                                      </p:cBhvr>
                                      <p:rCtr x="30851" y="-1806"/>
                                    </p:animMotion>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2" nodeType="clickEffect">
                                  <p:stCondLst>
                                    <p:cond delay="0"/>
                                  </p:stCondLst>
                                  <p:childTnLst>
                                    <p:animMotion origin="layout" path="M 0.59254 -0.63842 L 0.39879 -0.60555 " pathEditMode="relative" rAng="0" ptsTypes="AA">
                                      <p:cBhvr>
                                        <p:cTn id="104" dur="1500" fill="hold"/>
                                        <p:tgtEl>
                                          <p:spTgt spid="8"/>
                                        </p:tgtEl>
                                        <p:attrNameLst>
                                          <p:attrName>ppt_x</p:attrName>
                                          <p:attrName>ppt_y</p:attrName>
                                        </p:attrNameLst>
                                      </p:cBhvr>
                                      <p:rCtr x="-9687" y="1644"/>
                                    </p:animMotion>
                                  </p:childTnLst>
                                </p:cTn>
                              </p:par>
                              <p:par>
                                <p:cTn id="105" presetID="42" presetClass="path" presetSubtype="0" accel="50000" decel="50000" fill="hold" grpId="2" nodeType="withEffect">
                                  <p:stCondLst>
                                    <p:cond delay="0"/>
                                  </p:stCondLst>
                                  <p:childTnLst>
                                    <p:animMotion origin="layout" path="M 0.17743 -0.69884 L 0.396 -0.60509 " pathEditMode="relative" rAng="0" ptsTypes="AA">
                                      <p:cBhvr>
                                        <p:cTn id="106" dur="1500" fill="hold"/>
                                        <p:tgtEl>
                                          <p:spTgt spid="9"/>
                                        </p:tgtEl>
                                        <p:attrNameLst>
                                          <p:attrName>ppt_x</p:attrName>
                                          <p:attrName>ppt_y</p:attrName>
                                        </p:attrNameLst>
                                      </p:cBhvr>
                                      <p:rCtr x="10920" y="4676"/>
                                    </p:animMotion>
                                  </p:childTnLst>
                                </p:cTn>
                              </p:par>
                              <p:par>
                                <p:cTn id="107" presetID="42" presetClass="path" presetSubtype="0" accel="50000" decel="50000" fill="hold" grpId="2" nodeType="withEffect">
                                  <p:stCondLst>
                                    <p:cond delay="0"/>
                                  </p:stCondLst>
                                  <p:childTnLst>
                                    <p:animMotion origin="layout" path="M 0.1092 -0.38773 L 0.38455 -0.60996 " pathEditMode="relative" rAng="0" ptsTypes="AA">
                                      <p:cBhvr>
                                        <p:cTn id="108" dur="1500" fill="hold"/>
                                        <p:tgtEl>
                                          <p:spTgt spid="10"/>
                                        </p:tgtEl>
                                        <p:attrNameLst>
                                          <p:attrName>ppt_x</p:attrName>
                                          <p:attrName>ppt_y</p:attrName>
                                        </p:attrNameLst>
                                      </p:cBhvr>
                                      <p:rCtr x="13767" y="-11111"/>
                                    </p:animMotion>
                                  </p:childTnLst>
                                </p:cTn>
                              </p:par>
                              <p:par>
                                <p:cTn id="109" presetID="42" presetClass="path" presetSubtype="0" accel="50000" decel="50000" fill="hold" grpId="2" nodeType="withEffect">
                                  <p:stCondLst>
                                    <p:cond delay="0"/>
                                  </p:stCondLst>
                                  <p:childTnLst>
                                    <p:animMotion origin="layout" path="M 0.40277 -0.2206 L 0.39548 -0.60625 " pathEditMode="relative" rAng="0" ptsTypes="AA">
                                      <p:cBhvr>
                                        <p:cTn id="110" dur="1500" fill="hold"/>
                                        <p:tgtEl>
                                          <p:spTgt spid="11"/>
                                        </p:tgtEl>
                                        <p:attrNameLst>
                                          <p:attrName>ppt_x</p:attrName>
                                          <p:attrName>ppt_y</p:attrName>
                                        </p:attrNameLst>
                                      </p:cBhvr>
                                      <p:rCtr x="-365" y="-19282"/>
                                    </p:animMotion>
                                  </p:childTnLst>
                                </p:cTn>
                              </p:par>
                              <p:par>
                                <p:cTn id="111" presetID="42" presetClass="path" presetSubtype="0" accel="50000" decel="50000" fill="hold" grpId="2" nodeType="withEffect">
                                  <p:stCondLst>
                                    <p:cond delay="0"/>
                                  </p:stCondLst>
                                  <p:childTnLst>
                                    <p:animMotion origin="layout" path="M 0.61718 -0.03611 L 0.39427 -0.60694 " pathEditMode="relative" rAng="0" ptsTypes="AA">
                                      <p:cBhvr>
                                        <p:cTn id="112" dur="1500" fill="hold"/>
                                        <p:tgtEl>
                                          <p:spTgt spid="12"/>
                                        </p:tgtEl>
                                        <p:attrNameLst>
                                          <p:attrName>ppt_x</p:attrName>
                                          <p:attrName>ppt_y</p:attrName>
                                        </p:attrNameLst>
                                      </p:cBhvr>
                                      <p:rCtr x="-11146" y="-28542"/>
                                    </p:animMotion>
                                  </p:childTnLst>
                                </p:cTn>
                              </p:par>
                              <p:par>
                                <p:cTn id="113" presetID="23" presetClass="exit" presetSubtype="32" fill="hold" grpId="3" nodeType="withEffect">
                                  <p:stCondLst>
                                    <p:cond delay="0"/>
                                  </p:stCondLst>
                                  <p:childTnLst>
                                    <p:anim calcmode="lin" valueType="num">
                                      <p:cBhvr>
                                        <p:cTn id="114" dur="1500"/>
                                        <p:tgtEl>
                                          <p:spTgt spid="8"/>
                                        </p:tgtEl>
                                        <p:attrNameLst>
                                          <p:attrName>ppt_w</p:attrName>
                                        </p:attrNameLst>
                                      </p:cBhvr>
                                      <p:tavLst>
                                        <p:tav tm="0">
                                          <p:val>
                                            <p:strVal val="ppt_w"/>
                                          </p:val>
                                        </p:tav>
                                        <p:tav tm="100000">
                                          <p:val>
                                            <p:fltVal val="0"/>
                                          </p:val>
                                        </p:tav>
                                      </p:tavLst>
                                    </p:anim>
                                    <p:anim calcmode="lin" valueType="num">
                                      <p:cBhvr>
                                        <p:cTn id="115" dur="1500"/>
                                        <p:tgtEl>
                                          <p:spTgt spid="8"/>
                                        </p:tgtEl>
                                        <p:attrNameLst>
                                          <p:attrName>ppt_h</p:attrName>
                                        </p:attrNameLst>
                                      </p:cBhvr>
                                      <p:tavLst>
                                        <p:tav tm="0">
                                          <p:val>
                                            <p:strVal val="ppt_h"/>
                                          </p:val>
                                        </p:tav>
                                        <p:tav tm="100000">
                                          <p:val>
                                            <p:fltVal val="0"/>
                                          </p:val>
                                        </p:tav>
                                      </p:tavLst>
                                    </p:anim>
                                    <p:set>
                                      <p:cBhvr>
                                        <p:cTn id="116" dur="1" fill="hold">
                                          <p:stCondLst>
                                            <p:cond delay="1499"/>
                                          </p:stCondLst>
                                        </p:cTn>
                                        <p:tgtEl>
                                          <p:spTgt spid="8"/>
                                        </p:tgtEl>
                                        <p:attrNameLst>
                                          <p:attrName>style.visibility</p:attrName>
                                        </p:attrNameLst>
                                      </p:cBhvr>
                                      <p:to>
                                        <p:strVal val="hidden"/>
                                      </p:to>
                                    </p:set>
                                  </p:childTnLst>
                                </p:cTn>
                              </p:par>
                              <p:par>
                                <p:cTn id="117" presetID="23" presetClass="exit" presetSubtype="32" fill="hold" grpId="3" nodeType="withEffect">
                                  <p:stCondLst>
                                    <p:cond delay="0"/>
                                  </p:stCondLst>
                                  <p:childTnLst>
                                    <p:anim calcmode="lin" valueType="num">
                                      <p:cBhvr>
                                        <p:cTn id="118" dur="1500"/>
                                        <p:tgtEl>
                                          <p:spTgt spid="9"/>
                                        </p:tgtEl>
                                        <p:attrNameLst>
                                          <p:attrName>ppt_w</p:attrName>
                                        </p:attrNameLst>
                                      </p:cBhvr>
                                      <p:tavLst>
                                        <p:tav tm="0">
                                          <p:val>
                                            <p:strVal val="ppt_w"/>
                                          </p:val>
                                        </p:tav>
                                        <p:tav tm="100000">
                                          <p:val>
                                            <p:fltVal val="0"/>
                                          </p:val>
                                        </p:tav>
                                      </p:tavLst>
                                    </p:anim>
                                    <p:anim calcmode="lin" valueType="num">
                                      <p:cBhvr>
                                        <p:cTn id="119" dur="1500"/>
                                        <p:tgtEl>
                                          <p:spTgt spid="9"/>
                                        </p:tgtEl>
                                        <p:attrNameLst>
                                          <p:attrName>ppt_h</p:attrName>
                                        </p:attrNameLst>
                                      </p:cBhvr>
                                      <p:tavLst>
                                        <p:tav tm="0">
                                          <p:val>
                                            <p:strVal val="ppt_h"/>
                                          </p:val>
                                        </p:tav>
                                        <p:tav tm="100000">
                                          <p:val>
                                            <p:fltVal val="0"/>
                                          </p:val>
                                        </p:tav>
                                      </p:tavLst>
                                    </p:anim>
                                    <p:set>
                                      <p:cBhvr>
                                        <p:cTn id="120" dur="1" fill="hold">
                                          <p:stCondLst>
                                            <p:cond delay="1499"/>
                                          </p:stCondLst>
                                        </p:cTn>
                                        <p:tgtEl>
                                          <p:spTgt spid="9"/>
                                        </p:tgtEl>
                                        <p:attrNameLst>
                                          <p:attrName>style.visibility</p:attrName>
                                        </p:attrNameLst>
                                      </p:cBhvr>
                                      <p:to>
                                        <p:strVal val="hidden"/>
                                      </p:to>
                                    </p:set>
                                  </p:childTnLst>
                                </p:cTn>
                              </p:par>
                              <p:par>
                                <p:cTn id="121" presetID="23" presetClass="exit" presetSubtype="32" fill="hold" grpId="3" nodeType="withEffect">
                                  <p:stCondLst>
                                    <p:cond delay="0"/>
                                  </p:stCondLst>
                                  <p:childTnLst>
                                    <p:anim calcmode="lin" valueType="num">
                                      <p:cBhvr>
                                        <p:cTn id="122" dur="1500"/>
                                        <p:tgtEl>
                                          <p:spTgt spid="10"/>
                                        </p:tgtEl>
                                        <p:attrNameLst>
                                          <p:attrName>ppt_w</p:attrName>
                                        </p:attrNameLst>
                                      </p:cBhvr>
                                      <p:tavLst>
                                        <p:tav tm="0">
                                          <p:val>
                                            <p:strVal val="ppt_w"/>
                                          </p:val>
                                        </p:tav>
                                        <p:tav tm="100000">
                                          <p:val>
                                            <p:fltVal val="0"/>
                                          </p:val>
                                        </p:tav>
                                      </p:tavLst>
                                    </p:anim>
                                    <p:anim calcmode="lin" valueType="num">
                                      <p:cBhvr>
                                        <p:cTn id="123" dur="1500"/>
                                        <p:tgtEl>
                                          <p:spTgt spid="10"/>
                                        </p:tgtEl>
                                        <p:attrNameLst>
                                          <p:attrName>ppt_h</p:attrName>
                                        </p:attrNameLst>
                                      </p:cBhvr>
                                      <p:tavLst>
                                        <p:tav tm="0">
                                          <p:val>
                                            <p:strVal val="ppt_h"/>
                                          </p:val>
                                        </p:tav>
                                        <p:tav tm="100000">
                                          <p:val>
                                            <p:fltVal val="0"/>
                                          </p:val>
                                        </p:tav>
                                      </p:tavLst>
                                    </p:anim>
                                    <p:set>
                                      <p:cBhvr>
                                        <p:cTn id="124" dur="1" fill="hold">
                                          <p:stCondLst>
                                            <p:cond delay="1499"/>
                                          </p:stCondLst>
                                        </p:cTn>
                                        <p:tgtEl>
                                          <p:spTgt spid="10"/>
                                        </p:tgtEl>
                                        <p:attrNameLst>
                                          <p:attrName>style.visibility</p:attrName>
                                        </p:attrNameLst>
                                      </p:cBhvr>
                                      <p:to>
                                        <p:strVal val="hidden"/>
                                      </p:to>
                                    </p:set>
                                  </p:childTnLst>
                                </p:cTn>
                              </p:par>
                              <p:par>
                                <p:cTn id="125" presetID="23" presetClass="exit" presetSubtype="32" fill="hold" grpId="3" nodeType="withEffect">
                                  <p:stCondLst>
                                    <p:cond delay="0"/>
                                  </p:stCondLst>
                                  <p:childTnLst>
                                    <p:anim calcmode="lin" valueType="num">
                                      <p:cBhvr>
                                        <p:cTn id="126" dur="1500"/>
                                        <p:tgtEl>
                                          <p:spTgt spid="11"/>
                                        </p:tgtEl>
                                        <p:attrNameLst>
                                          <p:attrName>ppt_w</p:attrName>
                                        </p:attrNameLst>
                                      </p:cBhvr>
                                      <p:tavLst>
                                        <p:tav tm="0">
                                          <p:val>
                                            <p:strVal val="ppt_w"/>
                                          </p:val>
                                        </p:tav>
                                        <p:tav tm="100000">
                                          <p:val>
                                            <p:fltVal val="0"/>
                                          </p:val>
                                        </p:tav>
                                      </p:tavLst>
                                    </p:anim>
                                    <p:anim calcmode="lin" valueType="num">
                                      <p:cBhvr>
                                        <p:cTn id="127" dur="1500"/>
                                        <p:tgtEl>
                                          <p:spTgt spid="11"/>
                                        </p:tgtEl>
                                        <p:attrNameLst>
                                          <p:attrName>ppt_h</p:attrName>
                                        </p:attrNameLst>
                                      </p:cBhvr>
                                      <p:tavLst>
                                        <p:tav tm="0">
                                          <p:val>
                                            <p:strVal val="ppt_h"/>
                                          </p:val>
                                        </p:tav>
                                        <p:tav tm="100000">
                                          <p:val>
                                            <p:fltVal val="0"/>
                                          </p:val>
                                        </p:tav>
                                      </p:tavLst>
                                    </p:anim>
                                    <p:set>
                                      <p:cBhvr>
                                        <p:cTn id="128" dur="1" fill="hold">
                                          <p:stCondLst>
                                            <p:cond delay="1499"/>
                                          </p:stCondLst>
                                        </p:cTn>
                                        <p:tgtEl>
                                          <p:spTgt spid="11"/>
                                        </p:tgtEl>
                                        <p:attrNameLst>
                                          <p:attrName>style.visibility</p:attrName>
                                        </p:attrNameLst>
                                      </p:cBhvr>
                                      <p:to>
                                        <p:strVal val="hidden"/>
                                      </p:to>
                                    </p:set>
                                  </p:childTnLst>
                                </p:cTn>
                              </p:par>
                              <p:par>
                                <p:cTn id="129" presetID="23" presetClass="exit" presetSubtype="32" fill="hold" grpId="3" nodeType="withEffect">
                                  <p:stCondLst>
                                    <p:cond delay="0"/>
                                  </p:stCondLst>
                                  <p:childTnLst>
                                    <p:anim calcmode="lin" valueType="num">
                                      <p:cBhvr>
                                        <p:cTn id="130" dur="1500"/>
                                        <p:tgtEl>
                                          <p:spTgt spid="12"/>
                                        </p:tgtEl>
                                        <p:attrNameLst>
                                          <p:attrName>ppt_w</p:attrName>
                                        </p:attrNameLst>
                                      </p:cBhvr>
                                      <p:tavLst>
                                        <p:tav tm="0">
                                          <p:val>
                                            <p:strVal val="ppt_w"/>
                                          </p:val>
                                        </p:tav>
                                        <p:tav tm="100000">
                                          <p:val>
                                            <p:fltVal val="0"/>
                                          </p:val>
                                        </p:tav>
                                      </p:tavLst>
                                    </p:anim>
                                    <p:anim calcmode="lin" valueType="num">
                                      <p:cBhvr>
                                        <p:cTn id="131" dur="1500"/>
                                        <p:tgtEl>
                                          <p:spTgt spid="12"/>
                                        </p:tgtEl>
                                        <p:attrNameLst>
                                          <p:attrName>ppt_h</p:attrName>
                                        </p:attrNameLst>
                                      </p:cBhvr>
                                      <p:tavLst>
                                        <p:tav tm="0">
                                          <p:val>
                                            <p:strVal val="ppt_h"/>
                                          </p:val>
                                        </p:tav>
                                        <p:tav tm="100000">
                                          <p:val>
                                            <p:fltVal val="0"/>
                                          </p:val>
                                        </p:tav>
                                      </p:tavLst>
                                    </p:anim>
                                    <p:set>
                                      <p:cBhvr>
                                        <p:cTn id="132" dur="1" fill="hold">
                                          <p:stCondLst>
                                            <p:cond delay="1499"/>
                                          </p:stCondLst>
                                        </p:cTn>
                                        <p:tgtEl>
                                          <p:spTgt spid="12"/>
                                        </p:tgtEl>
                                        <p:attrNameLst>
                                          <p:attrName>style.visibility</p:attrName>
                                        </p:attrNameLst>
                                      </p:cBhvr>
                                      <p:to>
                                        <p:strVal val="hidden"/>
                                      </p:to>
                                    </p:set>
                                  </p:childTnLst>
                                </p:cTn>
                              </p:par>
                              <p:par>
                                <p:cTn id="133" presetID="23" presetClass="entr" presetSubtype="16" fill="hold" grpId="0" nodeType="withEffect">
                                  <p:stCondLst>
                                    <p:cond delay="1250"/>
                                  </p:stCondLst>
                                  <p:childTnLst>
                                    <p:set>
                                      <p:cBhvr>
                                        <p:cTn id="134" dur="1" fill="hold">
                                          <p:stCondLst>
                                            <p:cond delay="0"/>
                                          </p:stCondLst>
                                        </p:cTn>
                                        <p:tgtEl>
                                          <p:spTgt spid="14"/>
                                        </p:tgtEl>
                                        <p:attrNameLst>
                                          <p:attrName>style.visibility</p:attrName>
                                        </p:attrNameLst>
                                      </p:cBhvr>
                                      <p:to>
                                        <p:strVal val="visible"/>
                                      </p:to>
                                    </p:set>
                                    <p:anim calcmode="lin" valueType="num">
                                      <p:cBhvr>
                                        <p:cTn id="135" dur="1000" fill="hold"/>
                                        <p:tgtEl>
                                          <p:spTgt spid="14"/>
                                        </p:tgtEl>
                                        <p:attrNameLst>
                                          <p:attrName>ppt_w</p:attrName>
                                        </p:attrNameLst>
                                      </p:cBhvr>
                                      <p:tavLst>
                                        <p:tav tm="0">
                                          <p:val>
                                            <p:fltVal val="0"/>
                                          </p:val>
                                        </p:tav>
                                        <p:tav tm="100000">
                                          <p:val>
                                            <p:strVal val="#ppt_w"/>
                                          </p:val>
                                        </p:tav>
                                      </p:tavLst>
                                    </p:anim>
                                    <p:anim calcmode="lin" valueType="num">
                                      <p:cBhvr>
                                        <p:cTn id="136" dur="1000" fill="hold"/>
                                        <p:tgtEl>
                                          <p:spTgt spid="14"/>
                                        </p:tgtEl>
                                        <p:attrNameLst>
                                          <p:attrName>ppt_h</p:attrName>
                                        </p:attrNameLst>
                                      </p:cBhvr>
                                      <p:tavLst>
                                        <p:tav tm="0">
                                          <p:val>
                                            <p:fltVal val="0"/>
                                          </p:val>
                                        </p:tav>
                                        <p:tav tm="100000">
                                          <p:val>
                                            <p:strVal val="#ppt_h"/>
                                          </p:val>
                                        </p:tav>
                                      </p:tavLst>
                                    </p:anim>
                                  </p:childTnLst>
                                </p:cTn>
                              </p:par>
                              <p:par>
                                <p:cTn id="137" presetID="42" presetClass="path" presetSubtype="0" accel="50000" decel="50000" fill="hold" grpId="1" nodeType="withEffect">
                                  <p:stCondLst>
                                    <p:cond delay="1250"/>
                                  </p:stCondLst>
                                  <p:childTnLst>
                                    <p:animMotion origin="layout" path="M -3.33333E-6 3.33333E-6 L 0.02743 -0.16574 " pathEditMode="relative" rAng="0" ptsTypes="AA">
                                      <p:cBhvr>
                                        <p:cTn id="138" dur="1000" spd="-100000" fill="hold"/>
                                        <p:tgtEl>
                                          <p:spTgt spid="14"/>
                                        </p:tgtEl>
                                        <p:attrNameLst>
                                          <p:attrName>ppt_x</p:attrName>
                                          <p:attrName>ppt_y</p:attrName>
                                        </p:attrNameLst>
                                      </p:cBhvr>
                                      <p:rCtr x="1372" y="-8287"/>
                                    </p:animMotion>
                                  </p:childTnLst>
                                </p:cTn>
                              </p:par>
                            </p:childTnLst>
                          </p:cTn>
                        </p:par>
                        <p:par>
                          <p:cTn id="139" fill="hold">
                            <p:stCondLst>
                              <p:cond delay="2250"/>
                            </p:stCondLst>
                            <p:childTnLst>
                              <p:par>
                                <p:cTn id="140" presetID="22" presetClass="entr" presetSubtype="8" fill="hold" grpId="0" nodeType="after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wipe(left)">
                                      <p:cBhvr>
                                        <p:cTn id="142" dur="500"/>
                                        <p:tgtEl>
                                          <p:spTgt spid="15"/>
                                        </p:tgtEl>
                                      </p:cBhvr>
                                    </p:animEffect>
                                  </p:childTnLst>
                                </p:cTn>
                              </p:par>
                              <p:par>
                                <p:cTn id="143" presetID="18" presetClass="emph" presetSubtype="0" fill="hold" grpId="1" nodeType="withEffect">
                                  <p:stCondLst>
                                    <p:cond delay="0"/>
                                  </p:stCondLst>
                                  <p:childTnLst>
                                    <p:set>
                                      <p:cBhvr override="childStyle">
                                        <p:cTn id="144" dur="500" fill="hold"/>
                                        <p:tgtEl>
                                          <p:spTgt spid="15"/>
                                        </p:tgtEl>
                                        <p:attrNameLst>
                                          <p:attrName>style.textDecorationUnderline</p:attrName>
                                        </p:attrNameLst>
                                      </p:cBhvr>
                                      <p:to>
                                        <p:strVal val="true"/>
                                      </p:to>
                                    </p:set>
                                  </p:childTnLst>
                                </p:cTn>
                              </p:par>
                            </p:childTnLst>
                          </p:cTn>
                        </p:par>
                        <p:par>
                          <p:cTn id="145" fill="hold">
                            <p:stCondLst>
                              <p:cond delay="2750"/>
                            </p:stCondLst>
                            <p:childTnLst>
                              <p:par>
                                <p:cTn id="146" presetID="22" presetClass="entr" presetSubtype="8" fill="hold" grpId="0" nodeType="afterEffect">
                                  <p:stCondLst>
                                    <p:cond delay="0"/>
                                  </p:stCondLst>
                                  <p:childTnLst>
                                    <p:set>
                                      <p:cBhvr>
                                        <p:cTn id="147" dur="1" fill="hold">
                                          <p:stCondLst>
                                            <p:cond delay="0"/>
                                          </p:stCondLst>
                                        </p:cTn>
                                        <p:tgtEl>
                                          <p:spTgt spid="17"/>
                                        </p:tgtEl>
                                        <p:attrNameLst>
                                          <p:attrName>style.visibility</p:attrName>
                                        </p:attrNameLst>
                                      </p:cBhvr>
                                      <p:to>
                                        <p:strVal val="visible"/>
                                      </p:to>
                                    </p:set>
                                    <p:animEffect transition="in" filter="wipe(left)">
                                      <p:cBhvr>
                                        <p:cTn id="148" dur="500"/>
                                        <p:tgtEl>
                                          <p:spTgt spid="17"/>
                                        </p:tgtEl>
                                      </p:cBhvr>
                                    </p:animEffect>
                                  </p:childTnLst>
                                </p:cTn>
                              </p:par>
                              <p:par>
                                <p:cTn id="149" presetID="18" presetClass="emph" presetSubtype="0" fill="hold" grpId="1" nodeType="withEffect">
                                  <p:stCondLst>
                                    <p:cond delay="0"/>
                                  </p:stCondLst>
                                  <p:childTnLst>
                                    <p:set>
                                      <p:cBhvr override="childStyle">
                                        <p:cTn id="150" dur="500" fill="hold"/>
                                        <p:tgtEl>
                                          <p:spTgt spid="17"/>
                                        </p:tgtEl>
                                        <p:attrNameLst>
                                          <p:attrName>style.textDecorationUnderline</p:attrName>
                                        </p:attrNameLst>
                                      </p:cBhvr>
                                      <p:to>
                                        <p:strVal val="true"/>
                                      </p:to>
                                    </p:set>
                                  </p:childTnLst>
                                </p:cTn>
                              </p:par>
                            </p:childTnLst>
                          </p:cTn>
                        </p:par>
                      </p:childTnLst>
                    </p:cTn>
                  </p:par>
                  <p:par>
                    <p:cTn id="151" fill="hold">
                      <p:stCondLst>
                        <p:cond delay="indefinite"/>
                      </p:stCondLst>
                      <p:childTnLst>
                        <p:par>
                          <p:cTn id="152" fill="hold">
                            <p:stCondLst>
                              <p:cond delay="0"/>
                            </p:stCondLst>
                            <p:childTnLst>
                              <p:par>
                                <p:cTn id="153" presetID="0" presetClass="entr" presetSubtype="0" fill="hold" grpId="0"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dissolve">
                                      <p:cBhvr>
                                        <p:cTn id="155" dur="500">
                                          <p:stCondLst>
                                            <p:cond delay="0"/>
                                          </p:stCondLst>
                                        </p:cTn>
                                        <p:tgtEl>
                                          <p:spTgt spid="21"/>
                                        </p:tgtEl>
                                      </p:cBhvr>
                                    </p:animEffect>
                                    <p:anim to="" calcmode="lin" valueType="num">
                                      <p:cBhvr>
                                        <p:cTn id="156"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57"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58" presetID="0" presetClass="entr" presetSubtype="0" fill="hold" grpId="0" nodeType="withEffect">
                                  <p:stCondLst>
                                    <p:cond delay="400"/>
                                  </p:stCondLst>
                                  <p:childTnLst>
                                    <p:set>
                                      <p:cBhvr>
                                        <p:cTn id="159" dur="1" fill="hold">
                                          <p:stCondLst>
                                            <p:cond delay="0"/>
                                          </p:stCondLst>
                                        </p:cTn>
                                        <p:tgtEl>
                                          <p:spTgt spid="20"/>
                                        </p:tgtEl>
                                        <p:attrNameLst>
                                          <p:attrName>style.visibility</p:attrName>
                                        </p:attrNameLst>
                                      </p:cBhvr>
                                      <p:to>
                                        <p:strVal val="visible"/>
                                      </p:to>
                                    </p:set>
                                    <p:animEffect transition="in" filter="dissolve">
                                      <p:cBhvr>
                                        <p:cTn id="160" dur="500">
                                          <p:stCondLst>
                                            <p:cond delay="0"/>
                                          </p:stCondLst>
                                        </p:cTn>
                                        <p:tgtEl>
                                          <p:spTgt spid="20"/>
                                        </p:tgtEl>
                                      </p:cBhvr>
                                    </p:animEffect>
                                    <p:anim to="" calcmode="lin" valueType="num">
                                      <p:cBhvr>
                                        <p:cTn id="161"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62"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63" fill="hold">
                      <p:stCondLst>
                        <p:cond delay="indefinite"/>
                      </p:stCondLst>
                      <p:childTnLst>
                        <p:par>
                          <p:cTn id="164" fill="hold">
                            <p:stCondLst>
                              <p:cond delay="0"/>
                            </p:stCondLst>
                            <p:childTnLst>
                              <p:par>
                                <p:cTn id="165" presetID="55" presetClass="entr" presetSubtype="0" fill="hold" grpId="0" nodeType="clickEffect">
                                  <p:stCondLst>
                                    <p:cond delay="400"/>
                                  </p:stCondLst>
                                  <p:childTnLst>
                                    <p:set>
                                      <p:cBhvr>
                                        <p:cTn id="166" dur="1" fill="hold">
                                          <p:stCondLst>
                                            <p:cond delay="0"/>
                                          </p:stCondLst>
                                        </p:cTn>
                                        <p:tgtEl>
                                          <p:spTgt spid="19"/>
                                        </p:tgtEl>
                                        <p:attrNameLst>
                                          <p:attrName>style.visibility</p:attrName>
                                        </p:attrNameLst>
                                      </p:cBhvr>
                                      <p:to>
                                        <p:strVal val="visible"/>
                                      </p:to>
                                    </p:set>
                                    <p:anim calcmode="lin" valueType="num">
                                      <p:cBhvr>
                                        <p:cTn id="167" dur="1000" fill="hold"/>
                                        <p:tgtEl>
                                          <p:spTgt spid="19"/>
                                        </p:tgtEl>
                                        <p:attrNameLst>
                                          <p:attrName>ppt_w</p:attrName>
                                        </p:attrNameLst>
                                      </p:cBhvr>
                                      <p:tavLst>
                                        <p:tav tm="0">
                                          <p:val>
                                            <p:strVal val="#ppt_w*0.70"/>
                                          </p:val>
                                        </p:tav>
                                        <p:tav tm="100000">
                                          <p:val>
                                            <p:strVal val="#ppt_w"/>
                                          </p:val>
                                        </p:tav>
                                      </p:tavLst>
                                    </p:anim>
                                    <p:anim calcmode="lin" valueType="num">
                                      <p:cBhvr>
                                        <p:cTn id="168" dur="1000" fill="hold"/>
                                        <p:tgtEl>
                                          <p:spTgt spid="19"/>
                                        </p:tgtEl>
                                        <p:attrNameLst>
                                          <p:attrName>ppt_h</p:attrName>
                                        </p:attrNameLst>
                                      </p:cBhvr>
                                      <p:tavLst>
                                        <p:tav tm="0">
                                          <p:val>
                                            <p:strVal val="#ppt_h"/>
                                          </p:val>
                                        </p:tav>
                                        <p:tav tm="100000">
                                          <p:val>
                                            <p:strVal val="#ppt_h"/>
                                          </p:val>
                                        </p:tav>
                                      </p:tavLst>
                                    </p:anim>
                                    <p:animEffect transition="in" filter="fade">
                                      <p:cBhvr>
                                        <p:cTn id="169" dur="1000"/>
                                        <p:tgtEl>
                                          <p:spTgt spid="19"/>
                                        </p:tgtEl>
                                      </p:cBhvr>
                                    </p:animEffect>
                                  </p:childTnLst>
                                </p:cTn>
                              </p:par>
                              <p:par>
                                <p:cTn id="170" presetID="23" presetClass="exit" presetSubtype="32" fill="hold" grpId="1" nodeType="withEffect">
                                  <p:stCondLst>
                                    <p:cond delay="0"/>
                                  </p:stCondLst>
                                  <p:childTnLst>
                                    <p:anim calcmode="lin" valueType="num">
                                      <p:cBhvr>
                                        <p:cTn id="171" dur="500"/>
                                        <p:tgtEl>
                                          <p:spTgt spid="20"/>
                                        </p:tgtEl>
                                        <p:attrNameLst>
                                          <p:attrName>ppt_w</p:attrName>
                                        </p:attrNameLst>
                                      </p:cBhvr>
                                      <p:tavLst>
                                        <p:tav tm="0">
                                          <p:val>
                                            <p:strVal val="ppt_w"/>
                                          </p:val>
                                        </p:tav>
                                        <p:tav tm="100000">
                                          <p:val>
                                            <p:fltVal val="0"/>
                                          </p:val>
                                        </p:tav>
                                      </p:tavLst>
                                    </p:anim>
                                    <p:anim calcmode="lin" valueType="num">
                                      <p:cBhvr>
                                        <p:cTn id="172" dur="500"/>
                                        <p:tgtEl>
                                          <p:spTgt spid="20"/>
                                        </p:tgtEl>
                                        <p:attrNameLst>
                                          <p:attrName>ppt_h</p:attrName>
                                        </p:attrNameLst>
                                      </p:cBhvr>
                                      <p:tavLst>
                                        <p:tav tm="0">
                                          <p:val>
                                            <p:strVal val="ppt_h"/>
                                          </p:val>
                                        </p:tav>
                                        <p:tav tm="100000">
                                          <p:val>
                                            <p:fltVal val="0"/>
                                          </p:val>
                                        </p:tav>
                                      </p:tavLst>
                                    </p:anim>
                                    <p:set>
                                      <p:cBhvr>
                                        <p:cTn id="173" dur="1" fill="hold">
                                          <p:stCondLst>
                                            <p:cond delay="499"/>
                                          </p:stCondLst>
                                        </p:cTn>
                                        <p:tgtEl>
                                          <p:spTgt spid="20"/>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42" presetClass="path" presetSubtype="0" accel="50000" decel="50000" fill="hold" grpId="2" nodeType="clickEffect">
                                  <p:stCondLst>
                                    <p:cond delay="0"/>
                                  </p:stCondLst>
                                  <p:iterate type="lt">
                                    <p:tmPct val="0"/>
                                  </p:iterate>
                                  <p:childTnLst>
                                    <p:animMotion origin="layout" path="M 2.77778E-7 1.11111E-6 L 0.47882 -0.28495 " pathEditMode="relative" rAng="0" ptsTypes="AA">
                                      <p:cBhvr>
                                        <p:cTn id="177" dur="1250" fill="hold"/>
                                        <p:tgtEl>
                                          <p:spTgt spid="6"/>
                                        </p:tgtEl>
                                        <p:attrNameLst>
                                          <p:attrName>ppt_x</p:attrName>
                                          <p:attrName>ppt_y</p:attrName>
                                        </p:attrNameLst>
                                      </p:cBhvr>
                                      <p:rCtr x="23941" y="-14259"/>
                                    </p:animMotion>
                                  </p:childTnLst>
                                </p:cTn>
                              </p:par>
                              <p:par>
                                <p:cTn id="178" presetID="8" presetClass="emph" presetSubtype="0" fill="hold" grpId="3" nodeType="withEffect">
                                  <p:stCondLst>
                                    <p:cond delay="0"/>
                                  </p:stCondLst>
                                  <p:iterate type="lt">
                                    <p:tmPct val="0"/>
                                  </p:iterate>
                                  <p:childTnLst>
                                    <p:animRot by="21600000">
                                      <p:cBhvr>
                                        <p:cTn id="179" dur="1250" fill="hold"/>
                                        <p:tgtEl>
                                          <p:spTgt spid="6"/>
                                        </p:tgtEl>
                                        <p:attrNameLst>
                                          <p:attrName>r</p:attrName>
                                        </p:attrNameLst>
                                      </p:cBhvr>
                                    </p:animRot>
                                  </p:childTnLst>
                                </p:cTn>
                              </p:par>
                              <p:par>
                                <p:cTn id="180" presetID="0" presetClass="exit" presetSubtype="0" fill="hold" grpId="1" nodeType="withEffect">
                                  <p:stCondLst>
                                    <p:cond delay="0"/>
                                  </p:stCondLst>
                                  <p:childTnLst>
                                    <p:set>
                                      <p:cBhvr>
                                        <p:cTn id="181" dur="1" fill="hold">
                                          <p:stCondLst>
                                            <p:cond delay="999"/>
                                          </p:stCondLst>
                                        </p:cTn>
                                        <p:tgtEl>
                                          <p:spTgt spid="21"/>
                                        </p:tgtEl>
                                        <p:attrNameLst>
                                          <p:attrName>style.visibility</p:attrName>
                                        </p:attrNameLst>
                                      </p:cBhvr>
                                      <p:to>
                                        <p:strVal val="hidden"/>
                                      </p:to>
                                    </p:set>
                                    <p:animEffect transition="out" filter="dissolve">
                                      <p:cBhvr>
                                        <p:cTn id="182" dur="1000">
                                          <p:stCondLst>
                                            <p:cond delay="0"/>
                                          </p:stCondLst>
                                        </p:cTn>
                                        <p:tgtEl>
                                          <p:spTgt spid="21"/>
                                        </p:tgtEl>
                                      </p:cBhvr>
                                    </p:animEffect>
                                    <p:anim to="" calcmode="lin" valueType="num">
                                      <p:cBhvr>
                                        <p:cTn id="183" dur="1000" fill="hold">
                                          <p:stCondLst>
                                            <p:cond delay="0"/>
                                          </p:stCondLst>
                                        </p:cTn>
                                        <p:tgtEl>
                                          <p:spTgt spid="21"/>
                                        </p:tgtEl>
                                        <p:attrNameLst>
                                          <p:attrName>ppt_w</p:attrName>
                                        </p:attrNameLst>
                                      </p:cBhvr>
                                      <p:tavLst>
                                        <p:tav tm="0">
                                          <p:val>
                                            <p:strVal val="#ppt_w"/>
                                          </p:val>
                                        </p:tav>
                                        <p:tav tm="100000">
                                          <p:val>
                                            <p:strVal val="#ppt_w*4"/>
                                          </p:val>
                                        </p:tav>
                                      </p:tavLst>
                                    </p:anim>
                                    <p:anim to="" calcmode="lin" valueType="num">
                                      <p:cBhvr>
                                        <p:cTn id="184" dur="1000" fill="hold">
                                          <p:stCondLst>
                                            <p:cond delay="0"/>
                                          </p:stCondLst>
                                        </p:cTn>
                                        <p:tgtEl>
                                          <p:spTgt spid="21"/>
                                        </p:tgtEl>
                                        <p:attrNameLst>
                                          <p:attrName>ppt_h</p:attrName>
                                        </p:attrNameLst>
                                      </p:cBhvr>
                                      <p:tavLst>
                                        <p:tav tm="0">
                                          <p:val>
                                            <p:strVal val="#ppt_h"/>
                                          </p:val>
                                        </p:tav>
                                        <p:tav tm="100000">
                                          <p:val>
                                            <p:strVal val="#ppt_h*4"/>
                                          </p:val>
                                        </p:tav>
                                      </p:tavLst>
                                    </p:anim>
                                  </p:childTnLst>
                                </p:cTn>
                              </p:par>
                              <p:par>
                                <p:cTn id="185" presetID="42" presetClass="path" presetSubtype="0" accel="50000" decel="50000" fill="hold" grpId="2" nodeType="withEffect">
                                  <p:stCondLst>
                                    <p:cond delay="0"/>
                                  </p:stCondLst>
                                  <p:childTnLst>
                                    <p:animMotion origin="layout" path="M 4.72222E-6 -3.33333E-6 L 0.28975 0.10579 " pathEditMode="relative" rAng="0" ptsTypes="AA">
                                      <p:cBhvr>
                                        <p:cTn id="186" dur="1000" fill="hold"/>
                                        <p:tgtEl>
                                          <p:spTgt spid="21"/>
                                        </p:tgtEl>
                                        <p:attrNameLst>
                                          <p:attrName>ppt_x</p:attrName>
                                          <p:attrName>ppt_y</p:attrName>
                                        </p:attrNameLst>
                                      </p:cBhvr>
                                      <p:rCtr x="14479" y="5278"/>
                                    </p:animMotion>
                                  </p:childTnLst>
                                </p:cTn>
                              </p:par>
                              <p:par>
                                <p:cTn id="187" presetID="55" presetClass="exit" presetSubtype="0" fill="hold" grpId="2" nodeType="withEffect">
                                  <p:stCondLst>
                                    <p:cond delay="0"/>
                                  </p:stCondLst>
                                  <p:childTnLst>
                                    <p:anim calcmode="lin" valueType="num">
                                      <p:cBhvr>
                                        <p:cTn id="188" dur="1000"/>
                                        <p:tgtEl>
                                          <p:spTgt spid="14"/>
                                        </p:tgtEl>
                                        <p:attrNameLst>
                                          <p:attrName>ppt_w</p:attrName>
                                        </p:attrNameLst>
                                      </p:cBhvr>
                                      <p:tavLst>
                                        <p:tav tm="0">
                                          <p:val>
                                            <p:strVal val="ppt_w"/>
                                          </p:val>
                                        </p:tav>
                                        <p:tav tm="100000">
                                          <p:val>
                                            <p:strVal val="ppt_w*0.70"/>
                                          </p:val>
                                        </p:tav>
                                      </p:tavLst>
                                    </p:anim>
                                    <p:anim calcmode="lin" valueType="num">
                                      <p:cBhvr>
                                        <p:cTn id="189" dur="1000"/>
                                        <p:tgtEl>
                                          <p:spTgt spid="14"/>
                                        </p:tgtEl>
                                        <p:attrNameLst>
                                          <p:attrName>ppt_h</p:attrName>
                                        </p:attrNameLst>
                                      </p:cBhvr>
                                      <p:tavLst>
                                        <p:tav tm="0">
                                          <p:val>
                                            <p:strVal val="ppt_h"/>
                                          </p:val>
                                        </p:tav>
                                        <p:tav tm="100000">
                                          <p:val>
                                            <p:strVal val="ppt_h"/>
                                          </p:val>
                                        </p:tav>
                                      </p:tavLst>
                                    </p:anim>
                                    <p:animEffect transition="out" filter="fade">
                                      <p:cBhvr>
                                        <p:cTn id="190" dur="1000"/>
                                        <p:tgtEl>
                                          <p:spTgt spid="14"/>
                                        </p:tgtEl>
                                      </p:cBhvr>
                                    </p:animEffect>
                                    <p:set>
                                      <p:cBhvr>
                                        <p:cTn id="191" dur="1" fill="hold">
                                          <p:stCondLst>
                                            <p:cond delay="999"/>
                                          </p:stCondLst>
                                        </p:cTn>
                                        <p:tgtEl>
                                          <p:spTgt spid="14"/>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500"/>
                                        <p:tgtEl>
                                          <p:spTgt spid="17"/>
                                        </p:tgtEl>
                                      </p:cBhvr>
                                    </p:animEffect>
                                    <p:set>
                                      <p:cBhvr>
                                        <p:cTn id="194" dur="1" fill="hold">
                                          <p:stCondLst>
                                            <p:cond delay="499"/>
                                          </p:stCondLst>
                                        </p:cTn>
                                        <p:tgtEl>
                                          <p:spTgt spid="17"/>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500"/>
                                        <p:tgtEl>
                                          <p:spTgt spid="15"/>
                                        </p:tgtEl>
                                      </p:cBhvr>
                                    </p:animEffect>
                                    <p:set>
                                      <p:cBhvr>
                                        <p:cTn id="197" dur="1" fill="hold">
                                          <p:stCondLst>
                                            <p:cond delay="499"/>
                                          </p:stCondLst>
                                        </p:cTn>
                                        <p:tgtEl>
                                          <p:spTgt spid="15"/>
                                        </p:tgtEl>
                                        <p:attrNameLst>
                                          <p:attrName>style.visibility</p:attrName>
                                        </p:attrNameLst>
                                      </p:cBhvr>
                                      <p:to>
                                        <p:strVal val="hidden"/>
                                      </p:to>
                                    </p:set>
                                  </p:childTnLst>
                                </p:cTn>
                              </p:par>
                            </p:childTnLst>
                          </p:cTn>
                        </p:par>
                        <p:par>
                          <p:cTn id="198" fill="hold">
                            <p:stCondLst>
                              <p:cond delay="1250"/>
                            </p:stCondLst>
                            <p:childTnLst>
                              <p:par>
                                <p:cTn id="199" presetID="50" presetClass="exit" presetSubtype="0" accel="100000" fill="hold" grpId="4" nodeType="afterEffect">
                                  <p:stCondLst>
                                    <p:cond delay="0"/>
                                  </p:stCondLst>
                                  <p:iterate type="lt">
                                    <p:tmPct val="0"/>
                                  </p:iterate>
                                  <p:childTnLst>
                                    <p:anim calcmode="lin" valueType="num">
                                      <p:cBhvr>
                                        <p:cTn id="200" dur="1000"/>
                                        <p:tgtEl>
                                          <p:spTgt spid="6"/>
                                        </p:tgtEl>
                                        <p:attrNameLst>
                                          <p:attrName>ppt_w</p:attrName>
                                        </p:attrNameLst>
                                      </p:cBhvr>
                                      <p:tavLst>
                                        <p:tav tm="0">
                                          <p:val>
                                            <p:strVal val="ppt_w"/>
                                          </p:val>
                                        </p:tav>
                                        <p:tav tm="100000">
                                          <p:val>
                                            <p:strVal val="ppt_w+.3"/>
                                          </p:val>
                                        </p:tav>
                                      </p:tavLst>
                                    </p:anim>
                                    <p:anim calcmode="lin" valueType="num">
                                      <p:cBhvr>
                                        <p:cTn id="201" dur="1000"/>
                                        <p:tgtEl>
                                          <p:spTgt spid="6"/>
                                        </p:tgtEl>
                                        <p:attrNameLst>
                                          <p:attrName>ppt_h</p:attrName>
                                        </p:attrNameLst>
                                      </p:cBhvr>
                                      <p:tavLst>
                                        <p:tav tm="0">
                                          <p:val>
                                            <p:strVal val="ppt_h"/>
                                          </p:val>
                                        </p:tav>
                                        <p:tav tm="100000">
                                          <p:val>
                                            <p:strVal val="ppt_h"/>
                                          </p:val>
                                        </p:tav>
                                      </p:tavLst>
                                    </p:anim>
                                    <p:animEffect transition="out" filter="fade">
                                      <p:cBhvr>
                                        <p:cTn id="202" dur="1000"/>
                                        <p:tgtEl>
                                          <p:spTgt spid="6"/>
                                        </p:tgtEl>
                                      </p:cBhvr>
                                    </p:animEffect>
                                    <p:set>
                                      <p:cBhvr>
                                        <p:cTn id="20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3074" grpId="2"/>
      <p:bldP spid="7"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7" grpId="0"/>
      <p:bldP spid="17" grpId="1"/>
      <p:bldP spid="17" grpId="2"/>
      <p:bldP spid="15" grpId="0"/>
      <p:bldP spid="15" grpId="1"/>
      <p:bldP spid="15" grpId="2"/>
      <p:bldP spid="14" grpId="0"/>
      <p:bldP spid="14" grpId="1"/>
      <p:bldP spid="14" grpId="2"/>
      <p:bldP spid="19" grpId="0"/>
      <p:bldP spid="6" grpId="0"/>
      <p:bldP spid="6" grpId="1"/>
      <p:bldP spid="6" grpId="2"/>
      <p:bldP spid="6" grpId="3"/>
      <p:bldP spid="6" grpId="4"/>
      <p:bldP spid="20" grpId="0"/>
      <p:bldP spid="20" grpId="1"/>
      <p:bldP spid="21" grpId="0"/>
      <p:bldP spid="21" grpId="1"/>
      <p:bldP spid="21" grpId="2"/>
      <p:bldP spid="5" grpId="0"/>
      <p:bldP spid="5" grpId="1"/>
      <p:bldP spid="16" grpId="0"/>
      <p:bldP spid="16" grpId="1"/>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552092" y="29338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those who do</a:t>
            </a:r>
          </a:p>
        </p:txBody>
      </p:sp>
      <p:sp>
        <p:nvSpPr>
          <p:cNvPr id="5" name="Title 1"/>
          <p:cNvSpPr txBox="1">
            <a:spLocks/>
          </p:cNvSpPr>
          <p:nvPr/>
        </p:nvSpPr>
        <p:spPr>
          <a:xfrm>
            <a:off x="637808" y="1632255"/>
            <a:ext cx="77255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have the right to the tree of life</a:t>
            </a:r>
          </a:p>
        </p:txBody>
      </p:sp>
      <p:sp>
        <p:nvSpPr>
          <p:cNvPr id="8" name="Rectangle 2">
            <a:extLst>
              <a:ext uri="{FF2B5EF4-FFF2-40B4-BE49-F238E27FC236}">
                <a16:creationId xmlns:a16="http://schemas.microsoft.com/office/drawing/2014/main" id="{E348B684-45F4-414D-B109-6945E731B0F1}"/>
              </a:ext>
            </a:extLst>
          </p:cNvPr>
          <p:cNvSpPr txBox="1">
            <a:spLocks noChangeArrowheads="1"/>
          </p:cNvSpPr>
          <p:nvPr/>
        </p:nvSpPr>
        <p:spPr bwMode="auto">
          <a:xfrm>
            <a:off x="5027162" y="3024961"/>
            <a:ext cx="221492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rPr>
              <a:t>outside</a:t>
            </a:r>
            <a:endParaRPr lang="en-US" altLang="en-US" b="1" i="1" kern="0" dirty="0">
              <a:ln w="17780" cmpd="sng">
                <a:solidFill>
                  <a:srgbClr val="FFFFFF"/>
                </a:solidFill>
                <a:prstDash val="solid"/>
                <a:miter lim="800000"/>
              </a:ln>
              <a:solidFill>
                <a:srgbClr val="0083E6"/>
              </a:solidFill>
              <a:effectLst>
                <a:glow rad="1270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Blessed are those who do His commandments, that they may have the right to the tree of life, and may enter through the gates into the city. But outside are   dogs and sorcerers and sexually immoral and murderers and idolaters, and whoever loves and practices a lie.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Revelation 22:14-15 </a:t>
            </a:r>
          </a:p>
        </p:txBody>
      </p:sp>
      <p:sp>
        <p:nvSpPr>
          <p:cNvPr id="9" name="Rectangle 2">
            <a:extLst>
              <a:ext uri="{FF2B5EF4-FFF2-40B4-BE49-F238E27FC236}">
                <a16:creationId xmlns:a16="http://schemas.microsoft.com/office/drawing/2014/main" id="{32D3AC6E-C8BE-466B-A54C-54524D7DC238}"/>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Blessed are those who do His commandments, that they may have the right to the tree of life, and may enter through the gates into the city. </a:t>
            </a:r>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But outside are   dogs and sorcerers and sexually immoral and murderers and idolaters, and whoever loves and practices a lie. </a:t>
            </a:r>
            <a:r>
              <a:rPr lang="en-US" altLang="en-US" sz="32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Revelation 22:14-15 </a:t>
            </a:r>
          </a:p>
        </p:txBody>
      </p:sp>
      <p:sp>
        <p:nvSpPr>
          <p:cNvPr id="6" name="Rectangle 5"/>
          <p:cNvSpPr>
            <a:spLocks noChangeArrowheads="1"/>
          </p:cNvSpPr>
          <p:nvPr/>
        </p:nvSpPr>
        <p:spPr bwMode="auto">
          <a:xfrm>
            <a:off x="804295" y="279286"/>
            <a:ext cx="252185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Blessed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551E884D-7456-4FFE-A417-86E1F3F8234B}"/>
              </a:ext>
            </a:extLst>
          </p:cNvPr>
          <p:cNvSpPr txBox="1">
            <a:spLocks noChangeArrowheads="1"/>
          </p:cNvSpPr>
          <p:nvPr/>
        </p:nvSpPr>
        <p:spPr bwMode="auto">
          <a:xfrm>
            <a:off x="599573" y="959476"/>
            <a:ext cx="7944853" cy="49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outside:</a:t>
            </a:r>
          </a:p>
          <a:p>
            <a:pPr algn="l" eaLnBrk="1" hangingPunct="1"/>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		• dogs</a:t>
            </a:r>
          </a:p>
          <a:p>
            <a:pPr algn="l" eaLnBrk="1" hangingPunct="1"/>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		• sorcerers </a:t>
            </a:r>
          </a:p>
          <a:p>
            <a:pPr algn="l" eaLnBrk="1" hangingPunct="1"/>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		• sexually immoral </a:t>
            </a:r>
          </a:p>
          <a:p>
            <a:pPr algn="l" eaLnBrk="1" hangingPunct="1"/>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		• murderers </a:t>
            </a:r>
          </a:p>
          <a:p>
            <a:pPr algn="l" eaLnBrk="1" hangingPunct="1"/>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		• idolaters</a:t>
            </a:r>
          </a:p>
          <a:p>
            <a:pPr algn="l" eaLnBrk="1" hangingPunct="1"/>
            <a:r>
              <a:rPr lang="en-US" altLang="en-US" b="1" kern="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		• whoever practices a lie</a:t>
            </a:r>
            <a:endParaRPr lang="en-US" altLang="en-US" sz="3200" b="1" i="1" kern="0" dirty="0">
              <a:ln w="3175"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1F0A22A-5F1C-4CE9-8B02-5584AFC00937}"/>
              </a:ext>
            </a:extLst>
          </p:cNvPr>
          <p:cNvSpPr txBox="1">
            <a:spLocks noChangeArrowheads="1"/>
          </p:cNvSpPr>
          <p:nvPr/>
        </p:nvSpPr>
        <p:spPr bwMode="auto">
          <a:xfrm>
            <a:off x="5167312" y="3024272"/>
            <a:ext cx="193228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outside</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8BF766D-97B7-4E64-90BA-700C868BAACD}"/>
              </a:ext>
            </a:extLst>
          </p:cNvPr>
          <p:cNvSpPr txBox="1">
            <a:spLocks noChangeArrowheads="1"/>
          </p:cNvSpPr>
          <p:nvPr/>
        </p:nvSpPr>
        <p:spPr bwMode="auto">
          <a:xfrm>
            <a:off x="713122" y="3700963"/>
            <a:ext cx="1447800"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dogs</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CC7221A-244A-4375-B4FD-5CDEB890CDA4}"/>
              </a:ext>
            </a:extLst>
          </p:cNvPr>
          <p:cNvSpPr txBox="1">
            <a:spLocks noChangeArrowheads="1"/>
          </p:cNvSpPr>
          <p:nvPr/>
        </p:nvSpPr>
        <p:spPr bwMode="auto">
          <a:xfrm>
            <a:off x="2981450" y="3694071"/>
            <a:ext cx="2389487"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sorcerers</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589484B-073B-4765-BFDC-45EFE5268F71}"/>
              </a:ext>
            </a:extLst>
          </p:cNvPr>
          <p:cNvSpPr txBox="1">
            <a:spLocks noChangeArrowheads="1"/>
          </p:cNvSpPr>
          <p:nvPr/>
        </p:nvSpPr>
        <p:spPr bwMode="auto">
          <a:xfrm>
            <a:off x="6168316" y="3693821"/>
            <a:ext cx="23020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sexually</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9A4E292-0DF4-4F1D-AAF7-6B3B12E1FF0A}"/>
              </a:ext>
            </a:extLst>
          </p:cNvPr>
          <p:cNvSpPr txBox="1">
            <a:spLocks noChangeArrowheads="1"/>
          </p:cNvSpPr>
          <p:nvPr/>
        </p:nvSpPr>
        <p:spPr bwMode="auto">
          <a:xfrm>
            <a:off x="1160422" y="4365207"/>
            <a:ext cx="224188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immoral</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AA939E3-839C-45A5-9626-40D9A2022D66}"/>
              </a:ext>
            </a:extLst>
          </p:cNvPr>
          <p:cNvSpPr txBox="1">
            <a:spLocks noChangeArrowheads="1"/>
          </p:cNvSpPr>
          <p:nvPr/>
        </p:nvSpPr>
        <p:spPr bwMode="auto">
          <a:xfrm>
            <a:off x="4267074" y="4367463"/>
            <a:ext cx="269428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murderers</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A474711-BFD5-4656-B779-9194D3184F9C}"/>
              </a:ext>
            </a:extLst>
          </p:cNvPr>
          <p:cNvSpPr txBox="1">
            <a:spLocks noChangeArrowheads="1"/>
          </p:cNvSpPr>
          <p:nvPr/>
        </p:nvSpPr>
        <p:spPr bwMode="auto">
          <a:xfrm>
            <a:off x="604838" y="5036720"/>
            <a:ext cx="227797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idolaters</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25FE3BD-BA38-4C9B-973E-7E021DA22BEE}"/>
              </a:ext>
            </a:extLst>
          </p:cNvPr>
          <p:cNvSpPr txBox="1">
            <a:spLocks noChangeArrowheads="1"/>
          </p:cNvSpPr>
          <p:nvPr/>
        </p:nvSpPr>
        <p:spPr bwMode="auto">
          <a:xfrm>
            <a:off x="3906379" y="5034339"/>
            <a:ext cx="231407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whoever</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0CE8B5E8-0918-4705-A3CE-24A0807A15C0}"/>
              </a:ext>
            </a:extLst>
          </p:cNvPr>
          <p:cNvSpPr txBox="1">
            <a:spLocks noChangeArrowheads="1"/>
          </p:cNvSpPr>
          <p:nvPr/>
        </p:nvSpPr>
        <p:spPr bwMode="auto">
          <a:xfrm>
            <a:off x="762877" y="5712743"/>
            <a:ext cx="350842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practices a lie</a:t>
            </a:r>
            <a:endParaRPr lang="en-US" altLang="en-US" b="1" i="1" kern="0" dirty="0">
              <a:ln w="3175"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72FD285-8154-B5F2-4447-B5A92EF2B4DF}"/>
              </a:ext>
            </a:extLst>
          </p:cNvPr>
          <p:cNvSpPr txBox="1">
            <a:spLocks noChangeArrowheads="1"/>
          </p:cNvSpPr>
          <p:nvPr/>
        </p:nvSpPr>
        <p:spPr bwMode="auto">
          <a:xfrm>
            <a:off x="3766129" y="344774"/>
            <a:ext cx="3534081" cy="77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those who do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p:cNvSpPr>
            <a:spLocks noChangeArrowheads="1"/>
          </p:cNvSpPr>
          <p:nvPr/>
        </p:nvSpPr>
        <p:spPr bwMode="auto">
          <a:xfrm>
            <a:off x="6419202" y="24959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20" name="Rectangle 2">
            <a:extLst>
              <a:ext uri="{FF2B5EF4-FFF2-40B4-BE49-F238E27FC236}">
                <a16:creationId xmlns:a16="http://schemas.microsoft.com/office/drawing/2014/main" id="{DB4EE08C-1146-E787-FD36-AAF2F767B861}"/>
              </a:ext>
            </a:extLst>
          </p:cNvPr>
          <p:cNvSpPr txBox="1">
            <a:spLocks noChangeArrowheads="1"/>
          </p:cNvSpPr>
          <p:nvPr/>
        </p:nvSpPr>
        <p:spPr bwMode="auto">
          <a:xfrm>
            <a:off x="636997" y="1718872"/>
            <a:ext cx="7730013" cy="71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the right to the tree of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12">
            <a:extLst>
              <a:ext uri="{FF2B5EF4-FFF2-40B4-BE49-F238E27FC236}">
                <a16:creationId xmlns:a16="http://schemas.microsoft.com/office/drawing/2014/main" id="{DAFB13E7-CBAF-24DC-D895-0188A6A21F25}"/>
              </a:ext>
            </a:extLst>
          </p:cNvPr>
          <p:cNvSpPr>
            <a:spLocks noChangeArrowheads="1"/>
          </p:cNvSpPr>
          <p:nvPr/>
        </p:nvSpPr>
        <p:spPr bwMode="auto">
          <a:xfrm>
            <a:off x="5473069" y="1612489"/>
            <a:ext cx="2960550" cy="92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66FF33"/>
                </a:solidFill>
                <a:effectLst>
                  <a:glow rad="127000">
                    <a:srgbClr val="000000"/>
                  </a:glow>
                </a:effectLst>
                <a:uLnTx/>
                <a:uFillTx/>
                <a:latin typeface="Calibri" panose="020F0502020204030204" pitchFamily="34" charset="0"/>
                <a:ea typeface="+mn-ea"/>
                <a:cs typeface="+mn-cs"/>
              </a:rPr>
              <a:t>tree of life</a:t>
            </a:r>
            <a:endParaRPr kumimoji="0" lang="en-US" altLang="en-US" sz="4400" b="1" i="1" u="none" strike="noStrike" kern="1200" cap="none" spc="0" normalizeH="0" baseline="0" noProof="0" dirty="0">
              <a:ln>
                <a:noFill/>
              </a:ln>
              <a:solidFill>
                <a:srgbClr val="66FF33"/>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4552815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2" fill="hold">
                            <p:stCondLst>
                              <p:cond delay="8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childTnLst>
                          </p:cTn>
                        </p:par>
                        <p:par>
                          <p:cTn id="26" fill="hold">
                            <p:stCondLst>
                              <p:cond delay="13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par>
                          <p:cTn id="35" fill="hold">
                            <p:stCondLst>
                              <p:cond delay="1800"/>
                            </p:stCondLst>
                            <p:childTnLst>
                              <p:par>
                                <p:cTn id="36" presetID="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stCondLst>
                                            <p:cond delay="0"/>
                                          </p:stCondLst>
                                        </p:cTn>
                                        <p:tgtEl>
                                          <p:spTgt spid="7"/>
                                        </p:tgtEl>
                                      </p:cBhvr>
                                    </p:animEffect>
                                    <p:anim to="" calcmode="lin" valueType="num">
                                      <p:cBhvr>
                                        <p:cTn id="3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1" fill="hold">
                            <p:stCondLst>
                              <p:cond delay="23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750"/>
                                        <p:tgtEl>
                                          <p:spTgt spid="5"/>
                                        </p:tgtEl>
                                      </p:cBhvr>
                                    </p:animEffect>
                                  </p:childTnLst>
                                </p:cTn>
                              </p:par>
                              <p:par>
                                <p:cTn id="45" presetID="18" presetClass="emph" presetSubtype="0" fill="hold" grpId="1" nodeType="withEffect">
                                  <p:stCondLst>
                                    <p:cond delay="0"/>
                                  </p:stCondLst>
                                  <p:childTnLst>
                                    <p:set>
                                      <p:cBhvr override="childStyle">
                                        <p:cTn id="46" dur="750" fill="hold"/>
                                        <p:tgtEl>
                                          <p:spTgt spid="5"/>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750"/>
                                        <p:tgtEl>
                                          <p:spTgt spid="20"/>
                                        </p:tgtEl>
                                      </p:cBhvr>
                                    </p:animEffect>
                                  </p:childTnLst>
                                </p:cTn>
                              </p:par>
                              <p:par>
                                <p:cTn id="50" presetID="39" presetClass="entr" presetSubtype="0" accel="100000" fill="hold" grpId="0" nodeType="withEffect">
                                  <p:stCondLst>
                                    <p:cond delay="25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53" dur="10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54" dur="10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25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250"/>
                                        <p:tgtEl>
                                          <p:spTgt spid="1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50"/>
                                        <p:tgtEl>
                                          <p:spTgt spid="1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250"/>
                                        <p:tgtEl>
                                          <p:spTgt spid="1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250"/>
                                        <p:tgtEl>
                                          <p:spTgt spid="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50"/>
                                        <p:tgtEl>
                                          <p:spTgt spid="1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250"/>
                                        <p:tgtEl>
                                          <p:spTgt spid="1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par>
                                <p:cTn id="90" presetID="42" presetClass="path" presetSubtype="0" accel="50000" decel="50000" fill="hold" grpId="1" nodeType="withEffect">
                                  <p:stCondLst>
                                    <p:cond delay="0"/>
                                  </p:stCondLst>
                                  <p:childTnLst>
                                    <p:animMotion origin="layout" path="M 2.77778E-7 -3.7037E-6 L -0.50017 -0.29074 " pathEditMode="relative" rAng="0" ptsTypes="AA">
                                      <p:cBhvr>
                                        <p:cTn id="91" dur="2000" fill="hold"/>
                                        <p:tgtEl>
                                          <p:spTgt spid="11"/>
                                        </p:tgtEl>
                                        <p:attrNameLst>
                                          <p:attrName>ppt_x</p:attrName>
                                          <p:attrName>ppt_y</p:attrName>
                                        </p:attrNameLst>
                                      </p:cBhvr>
                                      <p:rCtr x="-25017" y="-14537"/>
                                    </p:animMotion>
                                  </p:childTnLst>
                                </p:cTn>
                              </p:par>
                              <p:par>
                                <p:cTn id="92" presetID="42" presetClass="path" presetSubtype="0" accel="50000" decel="50000" fill="hold" grpId="1" nodeType="withEffect">
                                  <p:stCondLst>
                                    <p:cond delay="0"/>
                                  </p:stCondLst>
                                  <p:childTnLst>
                                    <p:animMotion origin="layout" path="M 1.94444E-6 -4.81481E-6 L 0.22205 -0.29166 " pathEditMode="relative" rAng="0" ptsTypes="AA">
                                      <p:cBhvr>
                                        <p:cTn id="93" dur="2000" fill="hold"/>
                                        <p:tgtEl>
                                          <p:spTgt spid="12"/>
                                        </p:tgtEl>
                                        <p:attrNameLst>
                                          <p:attrName>ppt_x</p:attrName>
                                          <p:attrName>ppt_y</p:attrName>
                                        </p:attrNameLst>
                                      </p:cBhvr>
                                      <p:rCtr x="11094" y="-14583"/>
                                    </p:animMotion>
                                  </p:childTnLst>
                                </p:cTn>
                              </p:par>
                              <p:par>
                                <p:cTn id="94" presetID="42" presetClass="path" presetSubtype="0" accel="50000" decel="50000" fill="hold" grpId="1" nodeType="withEffect">
                                  <p:stCondLst>
                                    <p:cond delay="0"/>
                                  </p:stCondLst>
                                  <p:childTnLst>
                                    <p:animMotion origin="layout" path="M 2.77778E-6 1.11111E-6 L -0.01997 -0.19259 " pathEditMode="relative" rAng="0" ptsTypes="AA">
                                      <p:cBhvr>
                                        <p:cTn id="95" dur="2000" fill="hold"/>
                                        <p:tgtEl>
                                          <p:spTgt spid="13"/>
                                        </p:tgtEl>
                                        <p:attrNameLst>
                                          <p:attrName>ppt_x</p:attrName>
                                          <p:attrName>ppt_y</p:attrName>
                                        </p:attrNameLst>
                                      </p:cBhvr>
                                      <p:rCtr x="-1007" y="-9630"/>
                                    </p:animMotion>
                                  </p:childTnLst>
                                </p:cTn>
                              </p:par>
                              <p:par>
                                <p:cTn id="96" presetID="42" presetClass="path" presetSubtype="0" accel="50000" decel="50000" fill="hold" grpId="1" nodeType="withEffect">
                                  <p:stCondLst>
                                    <p:cond delay="0"/>
                                  </p:stCondLst>
                                  <p:childTnLst>
                                    <p:animMotion origin="layout" path="M -8.33333E-7 1.11111E-6 L -0.37778 -0.09514 " pathEditMode="relative" rAng="0" ptsTypes="AA">
                                      <p:cBhvr>
                                        <p:cTn id="97" dur="2000" fill="hold"/>
                                        <p:tgtEl>
                                          <p:spTgt spid="14"/>
                                        </p:tgtEl>
                                        <p:attrNameLst>
                                          <p:attrName>ppt_x</p:attrName>
                                          <p:attrName>ppt_y</p:attrName>
                                        </p:attrNameLst>
                                      </p:cBhvr>
                                      <p:rCtr x="-18889" y="-4769"/>
                                    </p:animMotion>
                                  </p:childTnLst>
                                </p:cTn>
                              </p:par>
                              <p:par>
                                <p:cTn id="98" presetID="42" presetClass="path" presetSubtype="0" accel="50000" decel="50000" fill="hold" grpId="1" nodeType="withEffect">
                                  <p:stCondLst>
                                    <p:cond delay="0"/>
                                  </p:stCondLst>
                                  <p:childTnLst>
                                    <p:animMotion origin="layout" path="M 8.33333E-7 4.44444E-6 L 0.39687 -0.19329 " pathEditMode="relative" rAng="0" ptsTypes="AA">
                                      <p:cBhvr>
                                        <p:cTn id="99" dur="2000" fill="hold"/>
                                        <p:tgtEl>
                                          <p:spTgt spid="15"/>
                                        </p:tgtEl>
                                        <p:attrNameLst>
                                          <p:attrName>ppt_x</p:attrName>
                                          <p:attrName>ppt_y</p:attrName>
                                        </p:attrNameLst>
                                      </p:cBhvr>
                                      <p:rCtr x="19844" y="-9676"/>
                                    </p:animMotion>
                                  </p:childTnLst>
                                </p:cTn>
                              </p:par>
                              <p:par>
                                <p:cTn id="100" presetID="42" presetClass="path" presetSubtype="0" accel="50000" decel="50000" fill="hold" grpId="1" nodeType="withEffect">
                                  <p:stCondLst>
                                    <p:cond delay="0"/>
                                  </p:stCondLst>
                                  <p:childTnLst>
                                    <p:animMotion origin="layout" path="M 1.11111E-6 2.96296E-6 L -0.16059 -0.09537 " pathEditMode="relative" rAng="0" ptsTypes="AA">
                                      <p:cBhvr>
                                        <p:cTn id="101" dur="2000" fill="hold"/>
                                        <p:tgtEl>
                                          <p:spTgt spid="16"/>
                                        </p:tgtEl>
                                        <p:attrNameLst>
                                          <p:attrName>ppt_x</p:attrName>
                                          <p:attrName>ppt_y</p:attrName>
                                        </p:attrNameLst>
                                      </p:cBhvr>
                                      <p:rCtr x="-8038" y="-4769"/>
                                    </p:animMotion>
                                  </p:childTnLst>
                                </p:cTn>
                              </p:par>
                              <p:par>
                                <p:cTn id="102" presetID="42" presetClass="path" presetSubtype="0" accel="50000" decel="50000" fill="hold" grpId="1" nodeType="withEffect">
                                  <p:stCondLst>
                                    <p:cond delay="0"/>
                                  </p:stCondLst>
                                  <p:childTnLst>
                                    <p:animMotion origin="layout" path="M 5E-6 -2.22222E-6 L 0.24115 -0.09514 " pathEditMode="relative" rAng="0" ptsTypes="AA">
                                      <p:cBhvr>
                                        <p:cTn id="103" dur="2000" fill="hold"/>
                                        <p:tgtEl>
                                          <p:spTgt spid="17"/>
                                        </p:tgtEl>
                                        <p:attrNameLst>
                                          <p:attrName>ppt_x</p:attrName>
                                          <p:attrName>ppt_y</p:attrName>
                                        </p:attrNameLst>
                                      </p:cBhvr>
                                      <p:rCtr x="12049" y="-4769"/>
                                    </p:animMotion>
                                  </p:childTnLst>
                                </p:cTn>
                              </p:par>
                              <p:par>
                                <p:cTn id="104" presetID="42" presetClass="path" presetSubtype="0" accel="50000" decel="50000" fill="hold" grpId="1" nodeType="withEffect">
                                  <p:stCondLst>
                                    <p:cond delay="0"/>
                                  </p:stCondLst>
                                  <p:childTnLst>
                                    <p:animMotion origin="layout" path="M 4.16667E-6 7.40741E-7 L -0.12223 0.0037 " pathEditMode="relative" rAng="0" ptsTypes="AA">
                                      <p:cBhvr>
                                        <p:cTn id="105" dur="2000" fill="hold"/>
                                        <p:tgtEl>
                                          <p:spTgt spid="18"/>
                                        </p:tgtEl>
                                        <p:attrNameLst>
                                          <p:attrName>ppt_x</p:attrName>
                                          <p:attrName>ppt_y</p:attrName>
                                        </p:attrNameLst>
                                      </p:cBhvr>
                                      <p:rCtr x="-6111" y="185"/>
                                    </p:animMotion>
                                  </p:childTnLst>
                                </p:cTn>
                              </p:par>
                              <p:par>
                                <p:cTn id="106" presetID="42" presetClass="path" presetSubtype="0" accel="50000" decel="50000" fill="hold" grpId="1" nodeType="withEffect">
                                  <p:stCondLst>
                                    <p:cond delay="0"/>
                                  </p:stCondLst>
                                  <p:childTnLst>
                                    <p:animMotion origin="layout" path="M 2.77778E-6 -3.33333E-6 L 0.45468 -0.09583 " pathEditMode="relative" rAng="0" ptsTypes="AA">
                                      <p:cBhvr>
                                        <p:cTn id="107" dur="2000" fill="hold"/>
                                        <p:tgtEl>
                                          <p:spTgt spid="19"/>
                                        </p:tgtEl>
                                        <p:attrNameLst>
                                          <p:attrName>ppt_x</p:attrName>
                                          <p:attrName>ppt_y</p:attrName>
                                        </p:attrNameLst>
                                      </p:cBhvr>
                                      <p:rCtr x="22726" y="-4792"/>
                                    </p:animMotion>
                                  </p:childTnLst>
                                </p:cTn>
                              </p:par>
                              <p:par>
                                <p:cTn id="108" presetID="10" presetClass="exit" presetSubtype="0" fill="hold" grpId="1" nodeType="withEffect">
                                  <p:stCondLst>
                                    <p:cond delay="0"/>
                                  </p:stCondLst>
                                  <p:childTnLst>
                                    <p:animEffect transition="out" filter="fade">
                                      <p:cBhvr>
                                        <p:cTn id="109" dur="1250"/>
                                        <p:tgtEl>
                                          <p:spTgt spid="9"/>
                                        </p:tgtEl>
                                      </p:cBhvr>
                                    </p:animEffect>
                                    <p:set>
                                      <p:cBhvr>
                                        <p:cTn id="110" dur="1" fill="hold">
                                          <p:stCondLst>
                                            <p:cond delay="1249"/>
                                          </p:stCondLst>
                                        </p:cTn>
                                        <p:tgtEl>
                                          <p:spTgt spid="9"/>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250"/>
                                        <p:tgtEl>
                                          <p:spTgt spid="3074"/>
                                        </p:tgtEl>
                                      </p:cBhvr>
                                    </p:animEffect>
                                    <p:set>
                                      <p:cBhvr>
                                        <p:cTn id="113" dur="1" fill="hold">
                                          <p:stCondLst>
                                            <p:cond delay="1249"/>
                                          </p:stCondLst>
                                        </p:cTn>
                                        <p:tgtEl>
                                          <p:spTgt spid="3074"/>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1500"/>
                                        <p:tgtEl>
                                          <p:spTgt spid="2"/>
                                        </p:tgtEl>
                                      </p:cBhvr>
                                    </p:animEffect>
                                    <p:set>
                                      <p:cBhvr>
                                        <p:cTn id="116" dur="1" fill="hold">
                                          <p:stCondLst>
                                            <p:cond delay="1499"/>
                                          </p:stCondLst>
                                        </p:cTn>
                                        <p:tgtEl>
                                          <p:spTgt spid="2"/>
                                        </p:tgtEl>
                                        <p:attrNameLst>
                                          <p:attrName>style.visibility</p:attrName>
                                        </p:attrNameLst>
                                      </p:cBhvr>
                                      <p:to>
                                        <p:strVal val="hidden"/>
                                      </p:to>
                                    </p:set>
                                  </p:childTnLst>
                                </p:cTn>
                              </p:par>
                              <p:par>
                                <p:cTn id="117" presetID="10" presetClass="exit" presetSubtype="0" fill="hold" grpId="2" nodeType="withEffect">
                                  <p:stCondLst>
                                    <p:cond delay="0"/>
                                  </p:stCondLst>
                                  <p:iterate type="lt">
                                    <p:tmPct val="0"/>
                                  </p:iterate>
                                  <p:childTnLst>
                                    <p:animEffect transition="out" filter="fade">
                                      <p:cBhvr>
                                        <p:cTn id="118" dur="500"/>
                                        <p:tgtEl>
                                          <p:spTgt spid="6"/>
                                        </p:tgtEl>
                                      </p:cBhvr>
                                    </p:animEffect>
                                    <p:set>
                                      <p:cBhvr>
                                        <p:cTn id="119" dur="1" fill="hold">
                                          <p:stCondLst>
                                            <p:cond delay="499"/>
                                          </p:stCondLst>
                                        </p:cTn>
                                        <p:tgtEl>
                                          <p:spTgt spid="6"/>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7"/>
                                        </p:tgtEl>
                                      </p:cBhvr>
                                    </p:animEffect>
                                    <p:set>
                                      <p:cBhvr>
                                        <p:cTn id="122" dur="1" fill="hold">
                                          <p:stCondLst>
                                            <p:cond delay="499"/>
                                          </p:stCondLst>
                                        </p:cTn>
                                        <p:tgtEl>
                                          <p:spTgt spid="7"/>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4"/>
                                        </p:tgtEl>
                                      </p:cBhvr>
                                    </p:animEffect>
                                    <p:set>
                                      <p:cBhvr>
                                        <p:cTn id="125" dur="1" fill="hold">
                                          <p:stCondLst>
                                            <p:cond delay="499"/>
                                          </p:stCondLst>
                                        </p:cTn>
                                        <p:tgtEl>
                                          <p:spTgt spid="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3"/>
                                        </p:tgtEl>
                                      </p:cBhvr>
                                    </p:animEffect>
                                    <p:set>
                                      <p:cBhvr>
                                        <p:cTn id="128" dur="1" fill="hold">
                                          <p:stCondLst>
                                            <p:cond delay="499"/>
                                          </p:stCondLst>
                                        </p:cTn>
                                        <p:tgtEl>
                                          <p:spTgt spid="3"/>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5"/>
                                        </p:tgtEl>
                                      </p:cBhvr>
                                    </p:animEffect>
                                    <p:set>
                                      <p:cBhvr>
                                        <p:cTn id="134" dur="1" fill="hold">
                                          <p:stCondLst>
                                            <p:cond delay="499"/>
                                          </p:stCondLst>
                                        </p:cTn>
                                        <p:tgtEl>
                                          <p:spTgt spid="5"/>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childTnLst>
                          </p:cTn>
                        </p:par>
                        <p:par>
                          <p:cTn id="138" fill="hold">
                            <p:stCondLst>
                              <p:cond delay="2000"/>
                            </p:stCondLst>
                            <p:childTnLst>
                              <p:par>
                                <p:cTn id="139" presetID="10" presetClass="entr" presetSubtype="0" fill="hold" grpId="0" nodeType="after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fade">
                                      <p:cBhvr>
                                        <p:cTn id="141" dur="250"/>
                                        <p:tgtEl>
                                          <p:spTgt spid="10"/>
                                        </p:tgtEl>
                                      </p:cBhvr>
                                    </p:animEffect>
                                  </p:childTnLst>
                                </p:cTn>
                              </p:par>
                              <p:par>
                                <p:cTn id="142" presetID="10" presetClass="exit" presetSubtype="0" fill="hold" grpId="2" nodeType="withEffect">
                                  <p:stCondLst>
                                    <p:cond delay="0"/>
                                  </p:stCondLst>
                                  <p:childTnLst>
                                    <p:animEffect transition="out" filter="fade">
                                      <p:cBhvr>
                                        <p:cTn id="143" dur="500"/>
                                        <p:tgtEl>
                                          <p:spTgt spid="11"/>
                                        </p:tgtEl>
                                      </p:cBhvr>
                                    </p:animEffect>
                                    <p:set>
                                      <p:cBhvr>
                                        <p:cTn id="144" dur="1" fill="hold">
                                          <p:stCondLst>
                                            <p:cond delay="499"/>
                                          </p:stCondLst>
                                        </p:cTn>
                                        <p:tgtEl>
                                          <p:spTgt spid="11"/>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3"/>
                                        </p:tgtEl>
                                      </p:cBhvr>
                                    </p:animEffect>
                                    <p:set>
                                      <p:cBhvr>
                                        <p:cTn id="150" dur="1" fill="hold">
                                          <p:stCondLst>
                                            <p:cond delay="499"/>
                                          </p:stCondLst>
                                        </p:cTn>
                                        <p:tgtEl>
                                          <p:spTgt spid="13"/>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4"/>
                                        </p:tgtEl>
                                      </p:cBhvr>
                                    </p:animEffect>
                                    <p:set>
                                      <p:cBhvr>
                                        <p:cTn id="153" dur="1" fill="hold">
                                          <p:stCondLst>
                                            <p:cond delay="499"/>
                                          </p:stCondLst>
                                        </p:cTn>
                                        <p:tgtEl>
                                          <p:spTgt spid="14"/>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5"/>
                                        </p:tgtEl>
                                      </p:cBhvr>
                                    </p:animEffect>
                                    <p:set>
                                      <p:cBhvr>
                                        <p:cTn id="156" dur="1" fill="hold">
                                          <p:stCondLst>
                                            <p:cond delay="499"/>
                                          </p:stCondLst>
                                        </p:cTn>
                                        <p:tgtEl>
                                          <p:spTgt spid="15"/>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16"/>
                                        </p:tgtEl>
                                      </p:cBhvr>
                                    </p:animEffect>
                                    <p:set>
                                      <p:cBhvr>
                                        <p:cTn id="159" dur="1" fill="hold">
                                          <p:stCondLst>
                                            <p:cond delay="499"/>
                                          </p:stCondLst>
                                        </p:cTn>
                                        <p:tgtEl>
                                          <p:spTgt spid="16"/>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500"/>
                                        <p:tgtEl>
                                          <p:spTgt spid="17"/>
                                        </p:tgtEl>
                                      </p:cBhvr>
                                    </p:animEffect>
                                    <p:set>
                                      <p:cBhvr>
                                        <p:cTn id="162" dur="1" fill="hold">
                                          <p:stCondLst>
                                            <p:cond delay="499"/>
                                          </p:stCondLst>
                                        </p:cTn>
                                        <p:tgtEl>
                                          <p:spTgt spid="17"/>
                                        </p:tgtEl>
                                        <p:attrNameLst>
                                          <p:attrName>style.visibility</p:attrName>
                                        </p:attrNameLst>
                                      </p:cBhvr>
                                      <p:to>
                                        <p:strVal val="hidden"/>
                                      </p:to>
                                    </p:set>
                                  </p:childTnLst>
                                </p:cTn>
                              </p:par>
                              <p:par>
                                <p:cTn id="163" presetID="10" presetClass="exit" presetSubtype="0" fill="hold" grpId="2" nodeType="withEffect">
                                  <p:stCondLst>
                                    <p:cond delay="0"/>
                                  </p:stCondLst>
                                  <p:childTnLst>
                                    <p:animEffect transition="out" filter="fade">
                                      <p:cBhvr>
                                        <p:cTn id="164" dur="500"/>
                                        <p:tgtEl>
                                          <p:spTgt spid="18"/>
                                        </p:tgtEl>
                                      </p:cBhvr>
                                    </p:animEffect>
                                    <p:set>
                                      <p:cBhvr>
                                        <p:cTn id="165" dur="1" fill="hold">
                                          <p:stCondLst>
                                            <p:cond delay="499"/>
                                          </p:stCondLst>
                                        </p:cTn>
                                        <p:tgtEl>
                                          <p:spTgt spid="18"/>
                                        </p:tgtEl>
                                        <p:attrNameLst>
                                          <p:attrName>style.visibility</p:attrName>
                                        </p:attrNameLst>
                                      </p:cBhvr>
                                      <p:to>
                                        <p:strVal val="hidden"/>
                                      </p:to>
                                    </p:set>
                                  </p:childTnLst>
                                </p:cTn>
                              </p:par>
                              <p:par>
                                <p:cTn id="166" presetID="10" presetClass="exit" presetSubtype="0" fill="hold" grpId="2" nodeType="withEffect">
                                  <p:stCondLst>
                                    <p:cond delay="0"/>
                                  </p:stCondLst>
                                  <p:childTnLst>
                                    <p:animEffect transition="out" filter="fade">
                                      <p:cBhvr>
                                        <p:cTn id="167" dur="500"/>
                                        <p:tgtEl>
                                          <p:spTgt spid="19"/>
                                        </p:tgtEl>
                                      </p:cBhvr>
                                    </p:animEffect>
                                    <p:set>
                                      <p:cBhvr>
                                        <p:cTn id="16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8" grpId="0"/>
      <p:bldP spid="3074" grpId="0"/>
      <p:bldP spid="3074" grpId="1"/>
      <p:bldP spid="9" grpId="0"/>
      <p:bldP spid="9" grpId="1"/>
      <p:bldP spid="6" grpId="0"/>
      <p:bldP spid="6" grpId="1"/>
      <p:bldP spid="6" grpId="2"/>
      <p:bldP spid="10" grpId="0"/>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3" grpId="0"/>
      <p:bldP spid="3" grpId="1"/>
      <p:bldP spid="7" grpId="0"/>
      <p:bldP spid="7" grpId="1"/>
      <p:bldP spid="20" grpId="0"/>
      <p:bldP spid="20" grpId="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3576C1-9F26-401B-A65D-17677985DC1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429" r="1666"/>
          <a:stretch/>
        </p:blipFill>
        <p:spPr>
          <a:xfrm>
            <a:off x="0" y="0"/>
            <a:ext cx="9144000" cy="6858000"/>
          </a:xfrm>
          <a:prstGeom prst="rect">
            <a:avLst/>
          </a:prstGeom>
        </p:spPr>
      </p:pic>
      <p:sp>
        <p:nvSpPr>
          <p:cNvPr id="5" name="Title 1">
            <a:extLst>
              <a:ext uri="{FF2B5EF4-FFF2-40B4-BE49-F238E27FC236}">
                <a16:creationId xmlns:a16="http://schemas.microsoft.com/office/drawing/2014/main" id="{EA6DFEF6-9B70-4E94-A336-2B961D416F75}"/>
              </a:ext>
            </a:extLst>
          </p:cNvPr>
          <p:cNvSpPr txBox="1">
            <a:spLocks/>
          </p:cNvSpPr>
          <p:nvPr/>
        </p:nvSpPr>
        <p:spPr>
          <a:xfrm>
            <a:off x="1963493" y="2700814"/>
            <a:ext cx="27050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Y</a:t>
            </a:r>
            <a:r>
              <a:rPr kumimoji="0" lang="en-US" sz="450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o</a:t>
            </a: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ur book</a:t>
            </a:r>
          </a:p>
        </p:txBody>
      </p:sp>
      <p:sp>
        <p:nvSpPr>
          <p:cNvPr id="8" name="Title 1">
            <a:extLst>
              <a:ext uri="{FF2B5EF4-FFF2-40B4-BE49-F238E27FC236}">
                <a16:creationId xmlns:a16="http://schemas.microsoft.com/office/drawing/2014/main" id="{D921389D-2B42-436A-B9B1-6202E3E88ABF}"/>
              </a:ext>
            </a:extLst>
          </p:cNvPr>
          <p:cNvSpPr txBox="1">
            <a:spLocks/>
          </p:cNvSpPr>
          <p:nvPr/>
        </p:nvSpPr>
        <p:spPr>
          <a:xfrm>
            <a:off x="4522031" y="1353744"/>
            <a:ext cx="34581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my substance</a:t>
            </a:r>
          </a:p>
        </p:txBody>
      </p:sp>
      <p:sp>
        <p:nvSpPr>
          <p:cNvPr id="17" name="Final">
            <a:extLst>
              <a:ext uri="{FF2B5EF4-FFF2-40B4-BE49-F238E27FC236}">
                <a16:creationId xmlns:a16="http://schemas.microsoft.com/office/drawing/2014/main" id="{B40074A0-045D-89D7-B571-E6FF33DE601F}"/>
              </a:ext>
            </a:extLst>
          </p:cNvPr>
          <p:cNvSpPr txBox="1">
            <a:spLocks noChangeArrowheads="1"/>
          </p:cNvSpPr>
          <p:nvPr/>
        </p:nvSpPr>
        <p:spPr bwMode="auto">
          <a:xfrm>
            <a:off x="1828801" y="3314700"/>
            <a:ext cx="7010399"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b="1" kern="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rPr>
              <a:t>my substance</a:t>
            </a:r>
          </a:p>
          <a:p>
            <a:pPr lvl="0" eaLnBrk="1" hangingPunct="1"/>
            <a:r>
              <a:rPr lang="en-US" altLang="en-US" b="1" kern="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rPr>
              <a:t>being yet unformed</a:t>
            </a:r>
          </a:p>
          <a:p>
            <a:pPr lvl="0" eaLnBrk="1" hangingPunct="1"/>
            <a:r>
              <a:rPr lang="en-US" altLang="en-US" b="1" kern="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rPr>
              <a:t>days fashioned for me</a:t>
            </a:r>
          </a:p>
          <a:p>
            <a:pPr lvl="0" eaLnBrk="1" hangingPunct="1"/>
            <a:r>
              <a:rPr lang="en-US" altLang="en-US" b="1" kern="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rPr>
              <a:t>yet there were none of them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ndParaRPr>
          </a:p>
        </p:txBody>
      </p:sp>
      <p:sp>
        <p:nvSpPr>
          <p:cNvPr id="32" name="16-Point Star 3">
            <a:extLst>
              <a:ext uri="{FF2B5EF4-FFF2-40B4-BE49-F238E27FC236}">
                <a16:creationId xmlns:a16="http://schemas.microsoft.com/office/drawing/2014/main" id="{920E2AD3-D637-7384-FC91-74FACD376906}"/>
              </a:ext>
            </a:extLst>
          </p:cNvPr>
          <p:cNvSpPr/>
          <p:nvPr/>
        </p:nvSpPr>
        <p:spPr>
          <a:xfrm>
            <a:off x="1511560" y="0"/>
            <a:ext cx="1873900" cy="1658581"/>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4">
            <a:extLst>
              <a:ext uri="{FF2B5EF4-FFF2-40B4-BE49-F238E27FC236}">
                <a16:creationId xmlns:a16="http://schemas.microsoft.com/office/drawing/2014/main" id="{2600BA18-ED4D-D481-4763-AFBE5230FBEC}"/>
              </a:ext>
            </a:extLst>
          </p:cNvPr>
          <p:cNvSpPr/>
          <p:nvPr/>
        </p:nvSpPr>
        <p:spPr>
          <a:xfrm>
            <a:off x="1517521" y="5319"/>
            <a:ext cx="1873900" cy="1642491"/>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inal">
            <a:extLst>
              <a:ext uri="{FF2B5EF4-FFF2-40B4-BE49-F238E27FC236}">
                <a16:creationId xmlns:a16="http://schemas.microsoft.com/office/drawing/2014/main" id="{95B18813-AA9A-57F3-4322-6A07C734D39B}"/>
              </a:ext>
            </a:extLst>
          </p:cNvPr>
          <p:cNvSpPr txBox="1">
            <a:spLocks noChangeArrowheads="1"/>
          </p:cNvSpPr>
          <p:nvPr/>
        </p:nvSpPr>
        <p:spPr bwMode="auto">
          <a:xfrm>
            <a:off x="228601" y="381000"/>
            <a:ext cx="421639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b="1" kern="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latin typeface="Calibri" panose="020F0502020204030204" pitchFamily="34" charset="0"/>
              </a:rPr>
              <a:t>Your eyes saw</a:t>
            </a:r>
          </a:p>
          <a:p>
            <a:pPr lvl="0" eaLnBrk="1" hangingPunct="1"/>
            <a:endParaRPr lang="en-US" altLang="en-US" sz="2400" b="1" kern="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endParaRPr>
          </a:p>
          <a:p>
            <a:pPr lvl="0" eaLnBrk="1" hangingPunct="1"/>
            <a:r>
              <a:rPr lang="en-US" altLang="en-US" b="1" kern="0" dirty="0">
                <a:ln w="17780" cmpd="sng">
                  <a:solidFill>
                    <a:srgbClr val="FFFFFF"/>
                  </a:solidFill>
                  <a:prstDash val="solid"/>
                  <a:miter lim="800000"/>
                </a:ln>
                <a:solidFill>
                  <a:srgbClr val="7030A0"/>
                </a:solidFill>
                <a:effectLst>
                  <a:glow rad="127000">
                    <a:srgbClr val="000000"/>
                  </a:glow>
                  <a:outerShdw blurRad="50800" algn="tl" rotWithShape="0">
                    <a:srgbClr val="000000"/>
                  </a:outerShdw>
                </a:effectLst>
                <a:latin typeface="Calibri" panose="020F0502020204030204" pitchFamily="34" charset="0"/>
              </a:rPr>
              <a:t>in Your book </a:t>
            </a:r>
          </a:p>
          <a:p>
            <a:pPr lvl="0" eaLnBrk="1" hangingPunct="1"/>
            <a:r>
              <a:rPr lang="en-US" altLang="en-US" b="1" kern="0" dirty="0">
                <a:ln w="17780" cmpd="sng">
                  <a:solidFill>
                    <a:srgbClr val="FFFFFF"/>
                  </a:solidFill>
                  <a:prstDash val="solid"/>
                  <a:miter lim="800000"/>
                </a:ln>
                <a:solidFill>
                  <a:srgbClr val="7030A0"/>
                </a:solidFill>
                <a:effectLst>
                  <a:glow rad="127000">
                    <a:srgbClr val="000000"/>
                  </a:glow>
                  <a:outerShdw blurRad="50800" algn="tl" rotWithShape="0">
                    <a:srgbClr val="000000"/>
                  </a:outerShdw>
                </a:effectLst>
                <a:latin typeface="Calibri" panose="020F0502020204030204" pitchFamily="34" charset="0"/>
              </a:rPr>
              <a:t>all were written</a:t>
            </a:r>
          </a:p>
        </p:txBody>
      </p:sp>
      <p:sp>
        <p:nvSpPr>
          <p:cNvPr id="4" name="Main">
            <a:extLst>
              <a:ext uri="{FF2B5EF4-FFF2-40B4-BE49-F238E27FC236}">
                <a16:creationId xmlns:a16="http://schemas.microsoft.com/office/drawing/2014/main" id="{8CD54C54-6109-478B-923E-EF0735183C48}"/>
              </a:ext>
            </a:extLst>
          </p:cNvPr>
          <p:cNvSpPr txBox="1">
            <a:spLocks noChangeArrowheads="1"/>
          </p:cNvSpPr>
          <p:nvPr/>
        </p:nvSpPr>
        <p:spPr bwMode="auto">
          <a:xfrm>
            <a:off x="834173" y="1302528"/>
            <a:ext cx="7535127" cy="430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b="1" kern="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rPr>
              <a:t>Your eyes saw my substance, being yet unformed. And            in Your book they all were written, The days fashioned for me, When as yet there were none of them.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 </a:t>
            </a:r>
            <a:r>
              <a:rPr lang="en-US" altLang="en-US" sz="3200" b="1" i="1" kern="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rPr>
              <a:t>Psalms 139:16</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ndParaRPr>
          </a:p>
        </p:txBody>
      </p:sp>
      <p:sp>
        <p:nvSpPr>
          <p:cNvPr id="9" name="Rectangle 2">
            <a:extLst>
              <a:ext uri="{FF2B5EF4-FFF2-40B4-BE49-F238E27FC236}">
                <a16:creationId xmlns:a16="http://schemas.microsoft.com/office/drawing/2014/main" id="{4D751328-A3BD-42B4-BBE6-E0E5B6826318}"/>
              </a:ext>
            </a:extLst>
          </p:cNvPr>
          <p:cNvSpPr txBox="1">
            <a:spLocks noChangeArrowheads="1"/>
          </p:cNvSpPr>
          <p:nvPr/>
        </p:nvSpPr>
        <p:spPr bwMode="auto">
          <a:xfrm>
            <a:off x="3585905" y="4061511"/>
            <a:ext cx="187036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rPr>
              <a:t>as yet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EC196AA-287E-46C6-9682-6815F6D34849}"/>
              </a:ext>
            </a:extLst>
          </p:cNvPr>
          <p:cNvSpPr txBox="1">
            <a:spLocks noChangeArrowheads="1"/>
          </p:cNvSpPr>
          <p:nvPr/>
        </p:nvSpPr>
        <p:spPr bwMode="auto">
          <a:xfrm>
            <a:off x="1290784" y="4731097"/>
            <a:ext cx="93069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rPr>
              <a:t>no</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0A00227-8552-4D99-AB78-0D68FF30C5FB}"/>
              </a:ext>
            </a:extLst>
          </p:cNvPr>
          <p:cNvSpPr txBox="1">
            <a:spLocks noChangeArrowheads="1"/>
          </p:cNvSpPr>
          <p:nvPr/>
        </p:nvSpPr>
        <p:spPr bwMode="auto">
          <a:xfrm>
            <a:off x="3675306" y="3389350"/>
            <a:ext cx="16128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rPr>
              <a:t>days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7397025-9B8B-4E45-AE31-36CA24EC8BB9}"/>
              </a:ext>
            </a:extLst>
          </p:cNvPr>
          <p:cNvSpPr txBox="1">
            <a:spLocks noChangeArrowheads="1"/>
          </p:cNvSpPr>
          <p:nvPr/>
        </p:nvSpPr>
        <p:spPr bwMode="auto">
          <a:xfrm>
            <a:off x="2506918" y="1404651"/>
            <a:ext cx="1442630" cy="75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book</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Left 1">
            <a:extLst>
              <a:ext uri="{FF2B5EF4-FFF2-40B4-BE49-F238E27FC236}">
                <a16:creationId xmlns:a16="http://schemas.microsoft.com/office/drawing/2014/main" id="{69F0A2CF-73B4-4FF1-8D31-250799280FE7}"/>
              </a:ext>
            </a:extLst>
          </p:cNvPr>
          <p:cNvSpPr/>
          <p:nvPr/>
        </p:nvSpPr>
        <p:spPr>
          <a:xfrm rot="20560251">
            <a:off x="2138156" y="4709348"/>
            <a:ext cx="1618437" cy="347357"/>
          </a:xfrm>
          <a:prstGeom prst="leftArrow">
            <a:avLst>
              <a:gd name="adj1" fmla="val 45898"/>
              <a:gd name="adj2" fmla="val 68458"/>
            </a:avLst>
          </a:prstGeom>
          <a:solidFill>
            <a:srgbClr val="FFC000"/>
          </a:solidFill>
          <a:ln>
            <a:solidFill>
              <a:schemeClr val="bg1"/>
            </a:solidFill>
          </a:ln>
          <a:effectLst>
            <a:glow rad="76200">
              <a:schemeClr val="tx1"/>
            </a:glow>
          </a:effectLst>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BEE31A90-5611-48AE-99CF-3200311DBB23}"/>
              </a:ext>
            </a:extLst>
          </p:cNvPr>
          <p:cNvSpPr/>
          <p:nvPr/>
        </p:nvSpPr>
        <p:spPr>
          <a:xfrm rot="9121792">
            <a:off x="1972013" y="4329009"/>
            <a:ext cx="1972526" cy="347357"/>
          </a:xfrm>
          <a:prstGeom prst="leftArrow">
            <a:avLst>
              <a:gd name="adj1" fmla="val 45898"/>
              <a:gd name="adj2" fmla="val 68458"/>
            </a:avLst>
          </a:prstGeom>
          <a:solidFill>
            <a:srgbClr val="FFC000"/>
          </a:solidFill>
          <a:ln>
            <a:solidFill>
              <a:schemeClr val="bg1"/>
            </a:solidFill>
          </a:ln>
          <a:effectLst>
            <a:glow rad="76200">
              <a:schemeClr val="tx1"/>
            </a:glow>
          </a:effectLst>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CE45887-CB28-25AD-B6F5-68C7AA8921A6}"/>
              </a:ext>
            </a:extLst>
          </p:cNvPr>
          <p:cNvSpPr txBox="1">
            <a:spLocks noChangeArrowheads="1"/>
          </p:cNvSpPr>
          <p:nvPr/>
        </p:nvSpPr>
        <p:spPr bwMode="auto">
          <a:xfrm>
            <a:off x="4471629" y="1401456"/>
            <a:ext cx="35588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substance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1A96D57-D2B6-961F-5CA7-0A146F98B120}"/>
              </a:ext>
            </a:extLst>
          </p:cNvPr>
          <p:cNvSpPr txBox="1">
            <a:spLocks noChangeArrowheads="1"/>
          </p:cNvSpPr>
          <p:nvPr/>
        </p:nvSpPr>
        <p:spPr bwMode="auto">
          <a:xfrm>
            <a:off x="1783480" y="2757898"/>
            <a:ext cx="3056992" cy="72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book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a:extLst>
              <a:ext uri="{FF2B5EF4-FFF2-40B4-BE49-F238E27FC236}">
                <a16:creationId xmlns:a16="http://schemas.microsoft.com/office/drawing/2014/main" id="{C3CD306A-03B8-45E8-B512-2EFDB818BA6A}"/>
              </a:ext>
            </a:extLst>
          </p:cNvPr>
          <p:cNvSpPr>
            <a:spLocks noChangeArrowheads="1"/>
          </p:cNvSpPr>
          <p:nvPr/>
        </p:nvSpPr>
        <p:spPr bwMode="auto">
          <a:xfrm>
            <a:off x="1376980" y="26415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8" name="Rectangle 2">
            <a:extLst>
              <a:ext uri="{FF2B5EF4-FFF2-40B4-BE49-F238E27FC236}">
                <a16:creationId xmlns:a16="http://schemas.microsoft.com/office/drawing/2014/main" id="{04D4560A-C815-BD4D-C38B-E8D68E5AFEF7}"/>
              </a:ext>
            </a:extLst>
          </p:cNvPr>
          <p:cNvSpPr txBox="1">
            <a:spLocks noChangeArrowheads="1"/>
          </p:cNvSpPr>
          <p:nvPr/>
        </p:nvSpPr>
        <p:spPr bwMode="auto">
          <a:xfrm>
            <a:off x="947738" y="1357487"/>
            <a:ext cx="3864998" cy="84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eyes saw</a:t>
            </a:r>
          </a:p>
        </p:txBody>
      </p:sp>
      <p:sp>
        <p:nvSpPr>
          <p:cNvPr id="19" name="Rectangle 2">
            <a:extLst>
              <a:ext uri="{FF2B5EF4-FFF2-40B4-BE49-F238E27FC236}">
                <a16:creationId xmlns:a16="http://schemas.microsoft.com/office/drawing/2014/main" id="{C1FDC5A6-0E44-8F36-AF44-B47C1463C0CD}"/>
              </a:ext>
            </a:extLst>
          </p:cNvPr>
          <p:cNvSpPr txBox="1">
            <a:spLocks noChangeArrowheads="1"/>
          </p:cNvSpPr>
          <p:nvPr/>
        </p:nvSpPr>
        <p:spPr bwMode="auto">
          <a:xfrm>
            <a:off x="1255595" y="2726531"/>
            <a:ext cx="3547386" cy="7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Your book</a:t>
            </a:r>
          </a:p>
        </p:txBody>
      </p:sp>
      <p:sp>
        <p:nvSpPr>
          <p:cNvPr id="20" name="Rectangle 2">
            <a:extLst>
              <a:ext uri="{FF2B5EF4-FFF2-40B4-BE49-F238E27FC236}">
                <a16:creationId xmlns:a16="http://schemas.microsoft.com/office/drawing/2014/main" id="{84FDF0CE-80DC-91B2-B661-5432647AAA01}"/>
              </a:ext>
            </a:extLst>
          </p:cNvPr>
          <p:cNvSpPr txBox="1">
            <a:spLocks noChangeArrowheads="1"/>
          </p:cNvSpPr>
          <p:nvPr/>
        </p:nvSpPr>
        <p:spPr bwMode="auto">
          <a:xfrm>
            <a:off x="5581934" y="2712244"/>
            <a:ext cx="2283335" cy="81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were</a:t>
            </a:r>
          </a:p>
        </p:txBody>
      </p:sp>
      <p:sp>
        <p:nvSpPr>
          <p:cNvPr id="21" name="Rectangle 2">
            <a:extLst>
              <a:ext uri="{FF2B5EF4-FFF2-40B4-BE49-F238E27FC236}">
                <a16:creationId xmlns:a16="http://schemas.microsoft.com/office/drawing/2014/main" id="{B9C44EE1-CCD2-0BFA-902F-D792F5402683}"/>
              </a:ext>
            </a:extLst>
          </p:cNvPr>
          <p:cNvSpPr txBox="1">
            <a:spLocks noChangeArrowheads="1"/>
          </p:cNvSpPr>
          <p:nvPr/>
        </p:nvSpPr>
        <p:spPr bwMode="auto">
          <a:xfrm>
            <a:off x="675842" y="3395664"/>
            <a:ext cx="2310246" cy="78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written</a:t>
            </a:r>
          </a:p>
        </p:txBody>
      </p:sp>
      <p:sp>
        <p:nvSpPr>
          <p:cNvPr id="22" name="Rectangle 2">
            <a:extLst>
              <a:ext uri="{FF2B5EF4-FFF2-40B4-BE49-F238E27FC236}">
                <a16:creationId xmlns:a16="http://schemas.microsoft.com/office/drawing/2014/main" id="{06DE1155-E766-329E-191F-23AC8DC278F1}"/>
              </a:ext>
            </a:extLst>
          </p:cNvPr>
          <p:cNvSpPr txBox="1">
            <a:spLocks noChangeArrowheads="1"/>
          </p:cNvSpPr>
          <p:nvPr/>
        </p:nvSpPr>
        <p:spPr bwMode="auto">
          <a:xfrm>
            <a:off x="4471240" y="1388269"/>
            <a:ext cx="3553573" cy="78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substance</a:t>
            </a:r>
          </a:p>
        </p:txBody>
      </p:sp>
      <p:sp>
        <p:nvSpPr>
          <p:cNvPr id="23" name="Rectangle 2">
            <a:extLst>
              <a:ext uri="{FF2B5EF4-FFF2-40B4-BE49-F238E27FC236}">
                <a16:creationId xmlns:a16="http://schemas.microsoft.com/office/drawing/2014/main" id="{EF9CE86F-8C6F-A71D-9E14-3AA005DB9C82}"/>
              </a:ext>
            </a:extLst>
          </p:cNvPr>
          <p:cNvSpPr txBox="1">
            <a:spLocks noChangeArrowheads="1"/>
          </p:cNvSpPr>
          <p:nvPr/>
        </p:nvSpPr>
        <p:spPr bwMode="auto">
          <a:xfrm>
            <a:off x="1428749" y="2039875"/>
            <a:ext cx="5135823" cy="8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being yet unformed</a:t>
            </a:r>
          </a:p>
        </p:txBody>
      </p:sp>
      <p:sp>
        <p:nvSpPr>
          <p:cNvPr id="24" name="Rectangle 2">
            <a:extLst>
              <a:ext uri="{FF2B5EF4-FFF2-40B4-BE49-F238E27FC236}">
                <a16:creationId xmlns:a16="http://schemas.microsoft.com/office/drawing/2014/main" id="{9DC4653B-856D-A489-07DC-55872425D07F}"/>
              </a:ext>
            </a:extLst>
          </p:cNvPr>
          <p:cNvSpPr txBox="1">
            <a:spLocks noChangeArrowheads="1"/>
          </p:cNvSpPr>
          <p:nvPr/>
        </p:nvSpPr>
        <p:spPr bwMode="auto">
          <a:xfrm>
            <a:off x="3629025" y="3398045"/>
            <a:ext cx="4924425" cy="78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days fashioned for</a:t>
            </a:r>
          </a:p>
        </p:txBody>
      </p:sp>
      <p:sp>
        <p:nvSpPr>
          <p:cNvPr id="25" name="Rectangle 2">
            <a:extLst>
              <a:ext uri="{FF2B5EF4-FFF2-40B4-BE49-F238E27FC236}">
                <a16:creationId xmlns:a16="http://schemas.microsoft.com/office/drawing/2014/main" id="{E258C5D4-F150-3825-4DE1-AC683045520C}"/>
              </a:ext>
            </a:extLst>
          </p:cNvPr>
          <p:cNvSpPr txBox="1">
            <a:spLocks noChangeArrowheads="1"/>
          </p:cNvSpPr>
          <p:nvPr/>
        </p:nvSpPr>
        <p:spPr bwMode="auto">
          <a:xfrm>
            <a:off x="1052513" y="4073391"/>
            <a:ext cx="126030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a:t>
            </a:r>
          </a:p>
        </p:txBody>
      </p:sp>
      <p:sp>
        <p:nvSpPr>
          <p:cNvPr id="26" name="Rectangle 2">
            <a:extLst>
              <a:ext uri="{FF2B5EF4-FFF2-40B4-BE49-F238E27FC236}">
                <a16:creationId xmlns:a16="http://schemas.microsoft.com/office/drawing/2014/main" id="{3189D382-8369-30CE-E52C-F26C8622353C}"/>
              </a:ext>
            </a:extLst>
          </p:cNvPr>
          <p:cNvSpPr txBox="1">
            <a:spLocks noChangeArrowheads="1"/>
          </p:cNvSpPr>
          <p:nvPr/>
        </p:nvSpPr>
        <p:spPr bwMode="auto">
          <a:xfrm>
            <a:off x="4265203" y="4087040"/>
            <a:ext cx="3826285" cy="7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there were</a:t>
            </a:r>
          </a:p>
        </p:txBody>
      </p:sp>
      <p:sp>
        <p:nvSpPr>
          <p:cNvPr id="27" name="Rectangle 2">
            <a:extLst>
              <a:ext uri="{FF2B5EF4-FFF2-40B4-BE49-F238E27FC236}">
                <a16:creationId xmlns:a16="http://schemas.microsoft.com/office/drawing/2014/main" id="{F9ACFD5C-A71F-0A3E-1365-849F99112E27}"/>
              </a:ext>
            </a:extLst>
          </p:cNvPr>
          <p:cNvSpPr txBox="1">
            <a:spLocks noChangeArrowheads="1"/>
          </p:cNvSpPr>
          <p:nvPr/>
        </p:nvSpPr>
        <p:spPr bwMode="auto">
          <a:xfrm>
            <a:off x="1235869" y="4743450"/>
            <a:ext cx="35846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none of them</a:t>
            </a:r>
          </a:p>
        </p:txBody>
      </p:sp>
      <p:sp>
        <p:nvSpPr>
          <p:cNvPr id="28" name="TextBox 27">
            <a:extLst>
              <a:ext uri="{FF2B5EF4-FFF2-40B4-BE49-F238E27FC236}">
                <a16:creationId xmlns:a16="http://schemas.microsoft.com/office/drawing/2014/main" id="{65E5FF89-118A-AA5E-6773-ECE985D87181}"/>
              </a:ext>
            </a:extLst>
          </p:cNvPr>
          <p:cNvSpPr txBox="1"/>
          <p:nvPr/>
        </p:nvSpPr>
        <p:spPr>
          <a:xfrm>
            <a:off x="5928189" y="2784296"/>
            <a:ext cx="60617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latin typeface="Calibri" panose="020F0502020204030204" pitchFamily="34" charset="0"/>
                <a:ea typeface="+mj-ea"/>
                <a:cs typeface="+mj-cs"/>
              </a:rPr>
              <a:t>↙</a:t>
            </a:r>
          </a:p>
        </p:txBody>
      </p:sp>
      <p:sp>
        <p:nvSpPr>
          <p:cNvPr id="29" name="TextBox 28">
            <a:extLst>
              <a:ext uri="{FF2B5EF4-FFF2-40B4-BE49-F238E27FC236}">
                <a16:creationId xmlns:a16="http://schemas.microsoft.com/office/drawing/2014/main" id="{7B59A5C8-50E8-59D5-138B-B262B6CC83B2}"/>
              </a:ext>
            </a:extLst>
          </p:cNvPr>
          <p:cNvSpPr txBox="1"/>
          <p:nvPr/>
        </p:nvSpPr>
        <p:spPr>
          <a:xfrm>
            <a:off x="8032677" y="4765494"/>
            <a:ext cx="60617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latin typeface="Calibri" panose="020F0502020204030204" pitchFamily="34" charset="0"/>
                <a:ea typeface="+mj-ea"/>
                <a:cs typeface="+mj-cs"/>
              </a:rPr>
              <a:t>←</a:t>
            </a:r>
          </a:p>
        </p:txBody>
      </p:sp>
      <p:sp>
        <p:nvSpPr>
          <p:cNvPr id="30" name="TextBox 29">
            <a:extLst>
              <a:ext uri="{FF2B5EF4-FFF2-40B4-BE49-F238E27FC236}">
                <a16:creationId xmlns:a16="http://schemas.microsoft.com/office/drawing/2014/main" id="{A4C238A9-886A-06BD-05B9-1D11E5212804}"/>
              </a:ext>
            </a:extLst>
          </p:cNvPr>
          <p:cNvSpPr txBox="1"/>
          <p:nvPr/>
        </p:nvSpPr>
        <p:spPr>
          <a:xfrm>
            <a:off x="1960651" y="4765494"/>
            <a:ext cx="60617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latin typeface="Calibri" panose="020F0502020204030204" pitchFamily="34" charset="0"/>
                <a:ea typeface="+mj-ea"/>
                <a:cs typeface="Calibri" panose="020F0502020204030204" pitchFamily="34" charset="0"/>
              </a:rPr>
              <a:t>→</a:t>
            </a:r>
            <a:endParaRPr lang="en-US" sz="4400" b="1" kern="0" dirty="0">
              <a:ln w="17780" cmpd="sng">
                <a:solidFill>
                  <a:srgbClr val="FFFFFF"/>
                </a:solidFill>
                <a:prstDash val="solid"/>
                <a:miter lim="800000"/>
              </a:ln>
              <a:solidFill>
                <a:schemeClr val="bg1"/>
              </a:solidFill>
              <a:effectLst>
                <a:glow rad="127000">
                  <a:srgbClr val="000000"/>
                </a:glow>
                <a:outerShdw blurRad="50800" algn="tl" rotWithShape="0">
                  <a:srgbClr val="000000"/>
                </a:outerShdw>
              </a:effectLst>
              <a:latin typeface="Calibri" panose="020F0502020204030204" pitchFamily="34" charset="0"/>
              <a:ea typeface="+mj-ea"/>
              <a:cs typeface="+mj-cs"/>
            </a:endParaRPr>
          </a:p>
        </p:txBody>
      </p:sp>
      <p:sp>
        <p:nvSpPr>
          <p:cNvPr id="15" name="BookRED" hidden="1">
            <a:extLst>
              <a:ext uri="{FF2B5EF4-FFF2-40B4-BE49-F238E27FC236}">
                <a16:creationId xmlns:a16="http://schemas.microsoft.com/office/drawing/2014/main" id="{AA00648F-2758-4C8E-92F6-854EC4E3FE74}"/>
              </a:ext>
            </a:extLst>
          </p:cNvPr>
          <p:cNvSpPr txBox="1">
            <a:spLocks noChangeArrowheads="1"/>
          </p:cNvSpPr>
          <p:nvPr/>
        </p:nvSpPr>
        <p:spPr bwMode="auto">
          <a:xfrm>
            <a:off x="4256378" y="2886311"/>
            <a:ext cx="144984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book</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1" name="Rectangle 30">
            <a:extLst>
              <a:ext uri="{FF2B5EF4-FFF2-40B4-BE49-F238E27FC236}">
                <a16:creationId xmlns:a16="http://schemas.microsoft.com/office/drawing/2014/main" id="{7F69666B-F47B-3B6C-52B4-3088DB3FAD73}"/>
              </a:ext>
            </a:extLst>
          </p:cNvPr>
          <p:cNvSpPr>
            <a:spLocks noChangeArrowheads="1"/>
          </p:cNvSpPr>
          <p:nvPr/>
        </p:nvSpPr>
        <p:spPr bwMode="auto">
          <a:xfrm>
            <a:off x="673355" y="1301995"/>
            <a:ext cx="80598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810464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8" presetClass="emph" presetSubtype="0" fill="hold" grpId="1" nodeType="withEffect">
                                  <p:stCondLst>
                                    <p:cond delay="0"/>
                                  </p:stCondLst>
                                  <p:childTnLst>
                                    <p:set>
                                      <p:cBhvr override="childStyle">
                                        <p:cTn id="14" dur="500" fill="hold"/>
                                        <p:tgtEl>
                                          <p:spTgt spid="8"/>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2" fill="hold" grpId="0" nodeType="withEffect">
                                  <p:stCondLst>
                                    <p:cond delay="35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500"/>
                                        <p:tgtEl>
                                          <p:spTgt spid="2"/>
                                        </p:tgtEl>
                                      </p:cBhvr>
                                    </p:animEffect>
                                  </p:childTnLst>
                                </p:cTn>
                              </p:par>
                            </p:childTnLst>
                          </p:cTn>
                        </p:par>
                        <p:par>
                          <p:cTn id="26" fill="hold">
                            <p:stCondLst>
                              <p:cond delay="85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xit" presetSubtype="2" fill="hold" grpId="1" nodeType="withEffect">
                                  <p:stCondLst>
                                    <p:cond delay="500"/>
                                  </p:stCondLst>
                                  <p:childTnLst>
                                    <p:animEffect transition="out" filter="wipe(right)">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1850"/>
                            </p:stCondLst>
                            <p:childTnLst>
                              <p:par>
                                <p:cTn id="34" presetID="22" presetClass="entr" presetSubtype="8" fill="hold" grpId="0" nodeType="afterEffect">
                                  <p:stCondLst>
                                    <p:cond delay="80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3150"/>
                            </p:stCondLst>
                            <p:childTnLst>
                              <p:par>
                                <p:cTn id="41" presetID="22" presetClass="exit" presetSubtype="8" fill="hold" grpId="1" nodeType="afterEffect">
                                  <p:stCondLst>
                                    <p:cond delay="0"/>
                                  </p:stCondLst>
                                  <p:childTnLst>
                                    <p:animEffect transition="out" filter="wipe(left)">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4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18" presetClass="emph" presetSubtype="0" fill="hold" grpId="1" nodeType="withEffect">
                                  <p:stCondLst>
                                    <p:cond delay="400"/>
                                  </p:stCondLst>
                                  <p:childTnLst>
                                    <p:set>
                                      <p:cBhvr override="childStyle">
                                        <p:cTn id="50" dur="500" fill="hold"/>
                                        <p:tgtEl>
                                          <p:spTgt spid="5"/>
                                        </p:tgtEl>
                                        <p:attrNameLst>
                                          <p:attrName>style.textDecorationUnderline</p:attrName>
                                        </p:attrNameLst>
                                      </p:cBhvr>
                                      <p:to>
                                        <p:strVal val="true"/>
                                      </p:to>
                                    </p:set>
                                  </p:childTnLst>
                                </p:cTn>
                              </p:par>
                              <p:par>
                                <p:cTn id="51" presetID="22" presetClass="entr" presetSubtype="8" fill="hold" grpId="0" nodeType="withEffect">
                                  <p:stCondLst>
                                    <p:cond delay="40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par>
                                <p:cTn id="54" presetID="16" presetClass="exit" presetSubtype="21" fill="hold" grpId="2" nodeType="withEffect">
                                  <p:stCondLst>
                                    <p:cond delay="0"/>
                                  </p:stCondLst>
                                  <p:childTnLst>
                                    <p:animEffect transition="out" filter="barn(inVertical)">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6" presetClass="exit" presetSubtype="21" fill="hold" grpId="1" nodeType="withEffect">
                                  <p:stCondLst>
                                    <p:cond delay="0"/>
                                  </p:stCondLst>
                                  <p:childTnLst>
                                    <p:animEffect transition="out" filter="barn(inVertical)">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par>
                          <p:cTn id="69" fill="hold">
                            <p:stCondLst>
                              <p:cond delay="900"/>
                            </p:stCondLst>
                            <p:childTnLst>
                              <p:par>
                                <p:cTn id="70" presetID="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dissolve">
                                      <p:cBhvr>
                                        <p:cTn id="72" dur="500">
                                          <p:stCondLst>
                                            <p:cond delay="0"/>
                                          </p:stCondLst>
                                        </p:cTn>
                                        <p:tgtEl>
                                          <p:spTgt spid="7"/>
                                        </p:tgtEl>
                                      </p:cBhvr>
                                    </p:animEffect>
                                    <p:anim to="" calcmode="lin" valueType="num">
                                      <p:cBhvr>
                                        <p:cTn id="7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250"/>
                                        <p:tgtEl>
                                          <p:spTgt spid="1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250"/>
                                        <p:tgtEl>
                                          <p:spTgt spid="1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250"/>
                                        <p:tgtEl>
                                          <p:spTgt spid="2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250"/>
                                        <p:tgtEl>
                                          <p:spTgt spid="2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50"/>
                                        <p:tgtEl>
                                          <p:spTgt spid="2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250"/>
                                        <p:tgtEl>
                                          <p:spTgt spid="2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250"/>
                                        <p:tgtEl>
                                          <p:spTgt spid="2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250"/>
                                        <p:tgtEl>
                                          <p:spTgt spid="2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250"/>
                                        <p:tgtEl>
                                          <p:spTgt spid="2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250"/>
                                        <p:tgtEl>
                                          <p:spTgt spid="27"/>
                                        </p:tgtEl>
                                      </p:cBhvr>
                                    </p:animEffect>
                                  </p:childTnLst>
                                </p:cTn>
                              </p:par>
                              <p:par>
                                <p:cTn id="107" presetID="42" presetClass="path" presetSubtype="0" accel="50000" decel="50000" fill="hold" grpId="2" nodeType="withEffect">
                                  <p:stCondLst>
                                    <p:cond delay="0"/>
                                  </p:stCondLst>
                                  <p:childTnLst>
                                    <p:animMotion origin="layout" path="M -5.55556E-7 7.40741E-7 L -0.0592 -0.1507 " pathEditMode="relative" rAng="0" ptsTypes="AA">
                                      <p:cBhvr>
                                        <p:cTn id="108" dur="2000" fill="hold"/>
                                        <p:tgtEl>
                                          <p:spTgt spid="18"/>
                                        </p:tgtEl>
                                        <p:attrNameLst>
                                          <p:attrName>ppt_x</p:attrName>
                                          <p:attrName>ppt_y</p:attrName>
                                        </p:attrNameLst>
                                      </p:cBhvr>
                                      <p:rCtr x="-2969" y="-7546"/>
                                    </p:animMotion>
                                  </p:childTnLst>
                                </p:cTn>
                              </p:par>
                              <p:par>
                                <p:cTn id="109" presetID="42" presetClass="path" presetSubtype="0" accel="50000" decel="50000" fill="hold" grpId="2" nodeType="withEffect">
                                  <p:stCondLst>
                                    <p:cond delay="0"/>
                                  </p:stCondLst>
                                  <p:childTnLst>
                                    <p:animMotion origin="layout" path="M 5.55112E-17 -1.11111E-6 L -0.07587 -0.19491 " pathEditMode="relative" rAng="0" ptsTypes="AA">
                                      <p:cBhvr>
                                        <p:cTn id="110" dur="2000" fill="hold"/>
                                        <p:tgtEl>
                                          <p:spTgt spid="19"/>
                                        </p:tgtEl>
                                        <p:attrNameLst>
                                          <p:attrName>ppt_x</p:attrName>
                                          <p:attrName>ppt_y</p:attrName>
                                        </p:attrNameLst>
                                      </p:cBhvr>
                                      <p:rCtr x="-3802" y="-9745"/>
                                    </p:animMotion>
                                  </p:childTnLst>
                                </p:cTn>
                              </p:par>
                              <p:par>
                                <p:cTn id="111" presetID="42" presetClass="path" presetSubtype="0" accel="50000" decel="50000" fill="hold" grpId="2" nodeType="withEffect">
                                  <p:stCondLst>
                                    <p:cond delay="0"/>
                                  </p:stCondLst>
                                  <p:childTnLst>
                                    <p:animMotion origin="layout" path="M -3.05556E-6 -2.59259E-6 L -0.58055 -0.09745 " pathEditMode="relative" rAng="0" ptsTypes="AA">
                                      <p:cBhvr>
                                        <p:cTn id="112" dur="2000" fill="hold"/>
                                        <p:tgtEl>
                                          <p:spTgt spid="20"/>
                                        </p:tgtEl>
                                        <p:attrNameLst>
                                          <p:attrName>ppt_x</p:attrName>
                                          <p:attrName>ppt_y</p:attrName>
                                        </p:attrNameLst>
                                      </p:cBhvr>
                                      <p:rCtr x="-29028" y="-4884"/>
                                    </p:animMotion>
                                  </p:childTnLst>
                                </p:cTn>
                              </p:par>
                              <p:par>
                                <p:cTn id="113" presetID="42" presetClass="path" presetSubtype="0" accel="50000" decel="50000" fill="hold" grpId="2" nodeType="withEffect">
                                  <p:stCondLst>
                                    <p:cond delay="0"/>
                                  </p:stCondLst>
                                  <p:childTnLst>
                                    <p:animMotion origin="layout" path="M -3.61111E-6 3.7037E-6 L 0.16355 -0.19491 " pathEditMode="relative" rAng="0" ptsTypes="AA">
                                      <p:cBhvr>
                                        <p:cTn id="114" dur="2000" fill="hold"/>
                                        <p:tgtEl>
                                          <p:spTgt spid="21"/>
                                        </p:tgtEl>
                                        <p:attrNameLst>
                                          <p:attrName>ppt_x</p:attrName>
                                          <p:attrName>ppt_y</p:attrName>
                                        </p:attrNameLst>
                                      </p:cBhvr>
                                      <p:rCtr x="8177" y="-9745"/>
                                    </p:animMotion>
                                  </p:childTnLst>
                                </p:cTn>
                              </p:par>
                              <p:par>
                                <p:cTn id="115" presetID="42" presetClass="path" presetSubtype="0" accel="50000" decel="50000" fill="hold" grpId="2" nodeType="withEffect">
                                  <p:stCondLst>
                                    <p:cond delay="0"/>
                                  </p:stCondLst>
                                  <p:childTnLst>
                                    <p:animMotion origin="layout" path="M -3.33333E-6 -7.40741E-7 L -0.09982 0.29259 " pathEditMode="relative" rAng="0" ptsTypes="AA">
                                      <p:cBhvr>
                                        <p:cTn id="116" dur="2000" fill="hold"/>
                                        <p:tgtEl>
                                          <p:spTgt spid="22"/>
                                        </p:tgtEl>
                                        <p:attrNameLst>
                                          <p:attrName>ppt_x</p:attrName>
                                          <p:attrName>ppt_y</p:attrName>
                                        </p:attrNameLst>
                                      </p:cBhvr>
                                      <p:rCtr x="-5000" y="14630"/>
                                    </p:animMotion>
                                  </p:childTnLst>
                                </p:cTn>
                              </p:par>
                              <p:par>
                                <p:cTn id="117" presetID="42" presetClass="path" presetSubtype="0" accel="50000" decel="50000" fill="hold" grpId="2" nodeType="withEffect">
                                  <p:stCondLst>
                                    <p:cond delay="0"/>
                                  </p:stCondLst>
                                  <p:childTnLst>
                                    <p:animMotion origin="layout" path="M 8.33333E-7 -4.44444E-6 L 0.14653 0.29237 " pathEditMode="relative" rAng="0" ptsTypes="AA">
                                      <p:cBhvr>
                                        <p:cTn id="118" dur="2000" fill="hold"/>
                                        <p:tgtEl>
                                          <p:spTgt spid="23"/>
                                        </p:tgtEl>
                                        <p:attrNameLst>
                                          <p:attrName>ppt_x</p:attrName>
                                          <p:attrName>ppt_y</p:attrName>
                                        </p:attrNameLst>
                                      </p:cBhvr>
                                      <p:rCtr x="7326" y="14606"/>
                                    </p:animMotion>
                                  </p:childTnLst>
                                </p:cTn>
                              </p:par>
                              <p:par>
                                <p:cTn id="119" presetID="42" presetClass="path" presetSubtype="0" accel="50000" decel="50000" fill="hold" grpId="2" nodeType="withEffect">
                                  <p:stCondLst>
                                    <p:cond delay="0"/>
                                  </p:stCondLst>
                                  <p:childTnLst>
                                    <p:animMotion origin="layout" path="M 4.16667E-6 2.22222E-6 L -0.13004 0.19514 " pathEditMode="relative" rAng="0" ptsTypes="AA">
                                      <p:cBhvr>
                                        <p:cTn id="120" dur="2000" fill="hold"/>
                                        <p:tgtEl>
                                          <p:spTgt spid="24"/>
                                        </p:tgtEl>
                                        <p:attrNameLst>
                                          <p:attrName>ppt_x</p:attrName>
                                          <p:attrName>ppt_y</p:attrName>
                                        </p:attrNameLst>
                                      </p:cBhvr>
                                      <p:rCtr x="-6510" y="9745"/>
                                    </p:animMotion>
                                  </p:childTnLst>
                                </p:cTn>
                              </p:par>
                              <p:par>
                                <p:cTn id="121" presetID="42" presetClass="path" presetSubtype="0" accel="50000" decel="50000" fill="hold" grpId="2" nodeType="withEffect">
                                  <p:stCondLst>
                                    <p:cond delay="0"/>
                                  </p:stCondLst>
                                  <p:childTnLst>
                                    <p:animMotion origin="layout" path="M 2.22222E-6 -4.44444E-6 L 0.64097 0.09723 " pathEditMode="relative" rAng="0" ptsTypes="AA">
                                      <p:cBhvr>
                                        <p:cTn id="122" dur="2000" fill="hold"/>
                                        <p:tgtEl>
                                          <p:spTgt spid="25"/>
                                        </p:tgtEl>
                                        <p:attrNameLst>
                                          <p:attrName>ppt_x</p:attrName>
                                          <p:attrName>ppt_y</p:attrName>
                                        </p:attrNameLst>
                                      </p:cBhvr>
                                      <p:rCtr x="32049" y="4861"/>
                                    </p:animMotion>
                                  </p:childTnLst>
                                </p:cTn>
                              </p:par>
                              <p:par>
                                <p:cTn id="123" presetID="42" presetClass="path" presetSubtype="0" accel="50000" decel="50000" fill="hold" grpId="2" nodeType="withEffect">
                                  <p:stCondLst>
                                    <p:cond delay="0"/>
                                  </p:stCondLst>
                                  <p:childTnLst>
                                    <p:animMotion origin="layout" path="M -4.44444E-6 -4.44444E-6 L -0.27066 0.19491 " pathEditMode="relative" rAng="0" ptsTypes="AA">
                                      <p:cBhvr>
                                        <p:cTn id="124" dur="2000" fill="hold"/>
                                        <p:tgtEl>
                                          <p:spTgt spid="26"/>
                                        </p:tgtEl>
                                        <p:attrNameLst>
                                          <p:attrName>ppt_x</p:attrName>
                                          <p:attrName>ppt_y</p:attrName>
                                        </p:attrNameLst>
                                      </p:cBhvr>
                                      <p:rCtr x="-13542" y="9745"/>
                                    </p:animMotion>
                                  </p:childTnLst>
                                </p:cTn>
                              </p:par>
                              <p:par>
                                <p:cTn id="125" presetID="42" presetClass="path" presetSubtype="0" accel="50000" decel="50000" fill="hold" grpId="2" nodeType="withEffect">
                                  <p:stCondLst>
                                    <p:cond delay="0"/>
                                  </p:stCondLst>
                                  <p:childTnLst>
                                    <p:animMotion origin="layout" path="M 5.55112E-17 -1.11111E-6 L 0.4467 0.09676 " pathEditMode="relative" rAng="0" ptsTypes="AA">
                                      <p:cBhvr>
                                        <p:cTn id="126" dur="2000" fill="hold"/>
                                        <p:tgtEl>
                                          <p:spTgt spid="27"/>
                                        </p:tgtEl>
                                        <p:attrNameLst>
                                          <p:attrName>ppt_x</p:attrName>
                                          <p:attrName>ppt_y</p:attrName>
                                        </p:attrNameLst>
                                      </p:cBhvr>
                                      <p:rCtr x="22326" y="4838"/>
                                    </p:animMotion>
                                  </p:childTnLst>
                                </p:cTn>
                              </p:par>
                              <p:par>
                                <p:cTn id="127" presetID="10" presetClass="exit" presetSubtype="0" fill="hold" grpId="1" nodeType="withEffect">
                                  <p:stCondLst>
                                    <p:cond delay="0"/>
                                  </p:stCondLst>
                                  <p:childTnLst>
                                    <p:animEffect transition="out" filter="fade">
                                      <p:cBhvr>
                                        <p:cTn id="128" dur="1250"/>
                                        <p:tgtEl>
                                          <p:spTgt spid="4"/>
                                        </p:tgtEl>
                                      </p:cBhvr>
                                    </p:animEffect>
                                    <p:set>
                                      <p:cBhvr>
                                        <p:cTn id="129" dur="1" fill="hold">
                                          <p:stCondLst>
                                            <p:cond delay="1249"/>
                                          </p:stCondLst>
                                        </p:cTn>
                                        <p:tgtEl>
                                          <p:spTgt spid="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7"/>
                                        </p:tgtEl>
                                      </p:cBhvr>
                                    </p:animEffect>
                                    <p:set>
                                      <p:cBhvr>
                                        <p:cTn id="132" dur="1" fill="hold">
                                          <p:stCondLst>
                                            <p:cond delay="499"/>
                                          </p:stCondLst>
                                        </p:cTn>
                                        <p:tgtEl>
                                          <p:spTgt spid="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2"/>
                                        </p:tgtEl>
                                      </p:cBhvr>
                                    </p:animEffect>
                                    <p:set>
                                      <p:cBhvr>
                                        <p:cTn id="135" dur="1" fill="hold">
                                          <p:stCondLst>
                                            <p:cond delay="499"/>
                                          </p:stCondLst>
                                        </p:cTn>
                                        <p:tgtEl>
                                          <p:spTgt spid="12"/>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5"/>
                                        </p:tgtEl>
                                      </p:cBhvr>
                                    </p:animEffect>
                                    <p:set>
                                      <p:cBhvr>
                                        <p:cTn id="138" dur="1" fill="hold">
                                          <p:stCondLst>
                                            <p:cond delay="499"/>
                                          </p:stCondLst>
                                        </p:cTn>
                                        <p:tgtEl>
                                          <p:spTgt spid="5"/>
                                        </p:tgtEl>
                                        <p:attrNameLst>
                                          <p:attrName>style.visibility</p:attrName>
                                        </p:attrNameLst>
                                      </p:cBhvr>
                                      <p:to>
                                        <p:strVal val="hidden"/>
                                      </p:to>
                                    </p:set>
                                  </p:childTnLst>
                                </p:cTn>
                              </p:par>
                            </p:childTnLst>
                          </p:cTn>
                        </p:par>
                        <p:par>
                          <p:cTn id="139" fill="hold">
                            <p:stCondLst>
                              <p:cond delay="2000"/>
                            </p:stCondLst>
                            <p:childTnLst>
                              <p:par>
                                <p:cTn id="140" presetID="10" presetClass="entr" presetSubtype="0" fill="hold" grpId="0" nodeType="afterEffect">
                                  <p:stCondLst>
                                    <p:cond delay="0"/>
                                  </p:stCondLst>
                                  <p:childTnLst>
                                    <p:set>
                                      <p:cBhvr>
                                        <p:cTn id="141" dur="1" fill="hold">
                                          <p:stCondLst>
                                            <p:cond delay="0"/>
                                          </p:stCondLst>
                                        </p:cTn>
                                        <p:tgtEl>
                                          <p:spTgt spid="16"/>
                                        </p:tgtEl>
                                        <p:attrNameLst>
                                          <p:attrName>style.visibility</p:attrName>
                                        </p:attrNameLst>
                                      </p:cBhvr>
                                      <p:to>
                                        <p:strVal val="visible"/>
                                      </p:to>
                                    </p:set>
                                    <p:animEffect transition="in" filter="fade">
                                      <p:cBhvr>
                                        <p:cTn id="142" dur="100"/>
                                        <p:tgtEl>
                                          <p:spTgt spid="1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fade">
                                      <p:cBhvr>
                                        <p:cTn id="145" dur="100"/>
                                        <p:tgtEl>
                                          <p:spTgt spid="17"/>
                                        </p:tgtEl>
                                      </p:cBhvr>
                                    </p:animEffect>
                                  </p:childTnLst>
                                </p:cTn>
                              </p:par>
                              <p:par>
                                <p:cTn id="146" presetID="10" presetClass="exit" presetSubtype="0" fill="hold" grpId="1" nodeType="withEffect">
                                  <p:stCondLst>
                                    <p:cond delay="0"/>
                                  </p:stCondLst>
                                  <p:childTnLst>
                                    <p:animEffect transition="out" filter="fade">
                                      <p:cBhvr>
                                        <p:cTn id="147" dur="500"/>
                                        <p:tgtEl>
                                          <p:spTgt spid="18"/>
                                        </p:tgtEl>
                                      </p:cBhvr>
                                    </p:animEffect>
                                    <p:set>
                                      <p:cBhvr>
                                        <p:cTn id="148" dur="1" fill="hold">
                                          <p:stCondLst>
                                            <p:cond delay="499"/>
                                          </p:stCondLst>
                                        </p:cTn>
                                        <p:tgtEl>
                                          <p:spTgt spid="1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9"/>
                                        </p:tgtEl>
                                      </p:cBhvr>
                                    </p:animEffect>
                                    <p:set>
                                      <p:cBhvr>
                                        <p:cTn id="151" dur="1" fill="hold">
                                          <p:stCondLst>
                                            <p:cond delay="499"/>
                                          </p:stCondLst>
                                        </p:cTn>
                                        <p:tgtEl>
                                          <p:spTgt spid="1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1"/>
                                        </p:tgtEl>
                                      </p:cBhvr>
                                    </p:animEffect>
                                    <p:set>
                                      <p:cBhvr>
                                        <p:cTn id="157" dur="1" fill="hold">
                                          <p:stCondLst>
                                            <p:cond delay="499"/>
                                          </p:stCondLst>
                                        </p:cTn>
                                        <p:tgtEl>
                                          <p:spTgt spid="21"/>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2"/>
                                        </p:tgtEl>
                                      </p:cBhvr>
                                    </p:animEffect>
                                    <p:set>
                                      <p:cBhvr>
                                        <p:cTn id="160" dur="1" fill="hold">
                                          <p:stCondLst>
                                            <p:cond delay="499"/>
                                          </p:stCondLst>
                                        </p:cTn>
                                        <p:tgtEl>
                                          <p:spTgt spid="2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3"/>
                                        </p:tgtEl>
                                      </p:cBhvr>
                                    </p:animEffect>
                                    <p:set>
                                      <p:cBhvr>
                                        <p:cTn id="163" dur="1" fill="hold">
                                          <p:stCondLst>
                                            <p:cond delay="499"/>
                                          </p:stCondLst>
                                        </p:cTn>
                                        <p:tgtEl>
                                          <p:spTgt spid="23"/>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5"/>
                                        </p:tgtEl>
                                      </p:cBhvr>
                                    </p:animEffect>
                                    <p:set>
                                      <p:cBhvr>
                                        <p:cTn id="169" dur="1" fill="hold">
                                          <p:stCondLst>
                                            <p:cond delay="499"/>
                                          </p:stCondLst>
                                        </p:cTn>
                                        <p:tgtEl>
                                          <p:spTgt spid="25"/>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6"/>
                                        </p:tgtEl>
                                      </p:cBhvr>
                                    </p:animEffect>
                                    <p:set>
                                      <p:cBhvr>
                                        <p:cTn id="172" dur="1" fill="hold">
                                          <p:stCondLst>
                                            <p:cond delay="499"/>
                                          </p:stCondLst>
                                        </p:cTn>
                                        <p:tgtEl>
                                          <p:spTgt spid="26"/>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7"/>
                                        </p:tgtEl>
                                      </p:cBhvr>
                                    </p:animEffect>
                                    <p:set>
                                      <p:cBhvr>
                                        <p:cTn id="175" dur="1" fill="hold">
                                          <p:stCondLst>
                                            <p:cond delay="499"/>
                                          </p:stCondLst>
                                        </p:cTn>
                                        <p:tgtEl>
                                          <p:spTgt spid="27"/>
                                        </p:tgtEl>
                                        <p:attrNameLst>
                                          <p:attrName>style.visibility</p:attrName>
                                        </p:attrNameLst>
                                      </p:cBhvr>
                                      <p:to>
                                        <p:strVal val="hidden"/>
                                      </p:to>
                                    </p:set>
                                  </p:childTnLst>
                                </p:cTn>
                              </p:par>
                            </p:childTnLst>
                          </p:cTn>
                        </p:par>
                        <p:par>
                          <p:cTn id="176" fill="hold">
                            <p:stCondLst>
                              <p:cond delay="2500"/>
                            </p:stCondLst>
                            <p:childTnLst>
                              <p:par>
                                <p:cTn id="177" presetID="0" presetClass="entr" presetSubtype="0" fill="hold" grpId="0" nodeType="afterEffect">
                                  <p:stCondLst>
                                    <p:cond delay="0"/>
                                  </p:stCondLst>
                                  <p:childTnLst>
                                    <p:set>
                                      <p:cBhvr>
                                        <p:cTn id="178" dur="1" fill="hold">
                                          <p:stCondLst>
                                            <p:cond delay="0"/>
                                          </p:stCondLst>
                                        </p:cTn>
                                        <p:tgtEl>
                                          <p:spTgt spid="31"/>
                                        </p:tgtEl>
                                        <p:attrNameLst>
                                          <p:attrName>style.visibility</p:attrName>
                                        </p:attrNameLst>
                                      </p:cBhvr>
                                      <p:to>
                                        <p:strVal val="visible"/>
                                      </p:to>
                                    </p:set>
                                    <p:animEffect transition="in" filter="dissolve">
                                      <p:cBhvr>
                                        <p:cTn id="179" dur="500">
                                          <p:stCondLst>
                                            <p:cond delay="0"/>
                                          </p:stCondLst>
                                        </p:cTn>
                                        <p:tgtEl>
                                          <p:spTgt spid="31"/>
                                        </p:tgtEl>
                                      </p:cBhvr>
                                    </p:animEffect>
                                    <p:anim to="" calcmode="lin" valueType="num">
                                      <p:cBhvr>
                                        <p:cTn id="180"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181"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182" presetID="23" presetClass="entr" presetSubtype="16" fill="hold" grpId="1" nodeType="withEffect">
                                  <p:stCondLst>
                                    <p:cond delay="0"/>
                                  </p:stCondLst>
                                  <p:childTnLst>
                                    <p:set>
                                      <p:cBhvr>
                                        <p:cTn id="183" dur="1" fill="hold">
                                          <p:stCondLst>
                                            <p:cond delay="0"/>
                                          </p:stCondLst>
                                        </p:cTn>
                                        <p:tgtEl>
                                          <p:spTgt spid="32"/>
                                        </p:tgtEl>
                                        <p:attrNameLst>
                                          <p:attrName>style.visibility</p:attrName>
                                        </p:attrNameLst>
                                      </p:cBhvr>
                                      <p:to>
                                        <p:strVal val="visible"/>
                                      </p:to>
                                    </p:set>
                                    <p:anim calcmode="lin" valueType="num">
                                      <p:cBhvr>
                                        <p:cTn id="184" dur="500" fill="hold"/>
                                        <p:tgtEl>
                                          <p:spTgt spid="32"/>
                                        </p:tgtEl>
                                        <p:attrNameLst>
                                          <p:attrName>ppt_w</p:attrName>
                                        </p:attrNameLst>
                                      </p:cBhvr>
                                      <p:tavLst>
                                        <p:tav tm="0">
                                          <p:val>
                                            <p:fltVal val="0"/>
                                          </p:val>
                                        </p:tav>
                                        <p:tav tm="100000">
                                          <p:val>
                                            <p:strVal val="#ppt_w"/>
                                          </p:val>
                                        </p:tav>
                                      </p:tavLst>
                                    </p:anim>
                                    <p:anim calcmode="lin" valueType="num">
                                      <p:cBhvr>
                                        <p:cTn id="185" dur="500" fill="hold"/>
                                        <p:tgtEl>
                                          <p:spTgt spid="32"/>
                                        </p:tgtEl>
                                        <p:attrNameLst>
                                          <p:attrName>ppt_h</p:attrName>
                                        </p:attrNameLst>
                                      </p:cBhvr>
                                      <p:tavLst>
                                        <p:tav tm="0">
                                          <p:val>
                                            <p:fltVal val="0"/>
                                          </p:val>
                                        </p:tav>
                                        <p:tav tm="100000">
                                          <p:val>
                                            <p:strVal val="#ppt_h"/>
                                          </p:val>
                                        </p:tav>
                                      </p:tavLst>
                                    </p:anim>
                                  </p:childTnLst>
                                </p:cTn>
                              </p:par>
                              <p:par>
                                <p:cTn id="186" presetID="23" presetClass="entr" presetSubtype="16" fill="hold" grpId="1" nodeType="withEffect">
                                  <p:stCondLst>
                                    <p:cond delay="0"/>
                                  </p:stCondLst>
                                  <p:childTnLst>
                                    <p:set>
                                      <p:cBhvr>
                                        <p:cTn id="187" dur="1" fill="hold">
                                          <p:stCondLst>
                                            <p:cond delay="0"/>
                                          </p:stCondLst>
                                        </p:cTn>
                                        <p:tgtEl>
                                          <p:spTgt spid="33"/>
                                        </p:tgtEl>
                                        <p:attrNameLst>
                                          <p:attrName>style.visibility</p:attrName>
                                        </p:attrNameLst>
                                      </p:cBhvr>
                                      <p:to>
                                        <p:strVal val="visible"/>
                                      </p:to>
                                    </p:set>
                                    <p:anim calcmode="lin" valueType="num">
                                      <p:cBhvr>
                                        <p:cTn id="188" dur="500" fill="hold"/>
                                        <p:tgtEl>
                                          <p:spTgt spid="33"/>
                                        </p:tgtEl>
                                        <p:attrNameLst>
                                          <p:attrName>ppt_w</p:attrName>
                                        </p:attrNameLst>
                                      </p:cBhvr>
                                      <p:tavLst>
                                        <p:tav tm="0">
                                          <p:val>
                                            <p:fltVal val="0"/>
                                          </p:val>
                                        </p:tav>
                                        <p:tav tm="100000">
                                          <p:val>
                                            <p:strVal val="#ppt_w"/>
                                          </p:val>
                                        </p:tav>
                                      </p:tavLst>
                                    </p:anim>
                                    <p:anim calcmode="lin" valueType="num">
                                      <p:cBhvr>
                                        <p:cTn id="189" dur="500" fill="hold"/>
                                        <p:tgtEl>
                                          <p:spTgt spid="33"/>
                                        </p:tgtEl>
                                        <p:attrNameLst>
                                          <p:attrName>ppt_h</p:attrName>
                                        </p:attrNameLst>
                                      </p:cBhvr>
                                      <p:tavLst>
                                        <p:tav tm="0">
                                          <p:val>
                                            <p:fltVal val="0"/>
                                          </p:val>
                                        </p:tav>
                                        <p:tav tm="100000">
                                          <p:val>
                                            <p:strVal val="#ppt_h"/>
                                          </p:val>
                                        </p:tav>
                                      </p:tavLst>
                                    </p:anim>
                                  </p:childTnLst>
                                </p:cTn>
                              </p:par>
                              <p:par>
                                <p:cTn id="190" presetID="8" presetClass="emph" presetSubtype="0" repeatCount="indefinite" fill="hold" grpId="0" nodeType="withEffect">
                                  <p:stCondLst>
                                    <p:cond delay="0"/>
                                  </p:stCondLst>
                                  <p:childTnLst>
                                    <p:animRot by="-21600000">
                                      <p:cBhvr>
                                        <p:cTn id="191" dur="1000" fill="hold"/>
                                        <p:tgtEl>
                                          <p:spTgt spid="32"/>
                                        </p:tgtEl>
                                        <p:attrNameLst>
                                          <p:attrName>r</p:attrName>
                                        </p:attrNameLst>
                                      </p:cBhvr>
                                    </p:animRot>
                                  </p:childTnLst>
                                </p:cTn>
                              </p:par>
                              <p:par>
                                <p:cTn id="192" presetID="8" presetClass="emph" presetSubtype="0" repeatCount="indefinite" fill="hold" grpId="0" nodeType="withEffect">
                                  <p:stCondLst>
                                    <p:cond delay="0"/>
                                  </p:stCondLst>
                                  <p:childTnLst>
                                    <p:animRot by="21600000">
                                      <p:cBhvr>
                                        <p:cTn id="193" dur="500" fill="hold"/>
                                        <p:tgtEl>
                                          <p:spTgt spid="33"/>
                                        </p:tgtEl>
                                        <p:attrNameLst>
                                          <p:attrName>r</p:attrName>
                                        </p:attrNameLst>
                                      </p:cBhvr>
                                    </p:animRot>
                                  </p:childTnLst>
                                </p:cTn>
                              </p:par>
                            </p:childTnLst>
                          </p:cTn>
                        </p:par>
                      </p:childTnLst>
                    </p:cTn>
                  </p:par>
                  <p:par>
                    <p:cTn id="194" fill="hold">
                      <p:stCondLst>
                        <p:cond delay="indefinite"/>
                      </p:stCondLst>
                      <p:childTnLst>
                        <p:par>
                          <p:cTn id="195" fill="hold">
                            <p:stCondLst>
                              <p:cond delay="0"/>
                            </p:stCondLst>
                            <p:childTnLst>
                              <p:par>
                                <p:cTn id="196" presetID="2" presetClass="entr" presetSubtype="3" fill="hold" grpId="0" nodeType="clickEffect">
                                  <p:stCondLst>
                                    <p:cond delay="0"/>
                                  </p:stCondLst>
                                  <p:childTnLst>
                                    <p:set>
                                      <p:cBhvr>
                                        <p:cTn id="197" dur="1" fill="hold">
                                          <p:stCondLst>
                                            <p:cond delay="0"/>
                                          </p:stCondLst>
                                        </p:cTn>
                                        <p:tgtEl>
                                          <p:spTgt spid="28"/>
                                        </p:tgtEl>
                                        <p:attrNameLst>
                                          <p:attrName>style.visibility</p:attrName>
                                        </p:attrNameLst>
                                      </p:cBhvr>
                                      <p:to>
                                        <p:strVal val="visible"/>
                                      </p:to>
                                    </p:set>
                                    <p:anim calcmode="lin" valueType="num">
                                      <p:cBhvr additive="base">
                                        <p:cTn id="198" dur="500" fill="hold"/>
                                        <p:tgtEl>
                                          <p:spTgt spid="28"/>
                                        </p:tgtEl>
                                        <p:attrNameLst>
                                          <p:attrName>ppt_x</p:attrName>
                                        </p:attrNameLst>
                                      </p:cBhvr>
                                      <p:tavLst>
                                        <p:tav tm="0">
                                          <p:val>
                                            <p:strVal val="1+#ppt_w/2"/>
                                          </p:val>
                                        </p:tav>
                                        <p:tav tm="100000">
                                          <p:val>
                                            <p:strVal val="#ppt_x"/>
                                          </p:val>
                                        </p:tav>
                                      </p:tavLst>
                                    </p:anim>
                                    <p:anim calcmode="lin" valueType="num">
                                      <p:cBhvr additive="base">
                                        <p:cTn id="199"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2" presetClass="entr" presetSubtype="2" fill="hold" grpId="0" nodeType="clickEffect">
                                  <p:stCondLst>
                                    <p:cond delay="0"/>
                                  </p:stCondLst>
                                  <p:childTnLst>
                                    <p:set>
                                      <p:cBhvr>
                                        <p:cTn id="203" dur="1" fill="hold">
                                          <p:stCondLst>
                                            <p:cond delay="0"/>
                                          </p:stCondLst>
                                        </p:cTn>
                                        <p:tgtEl>
                                          <p:spTgt spid="29"/>
                                        </p:tgtEl>
                                        <p:attrNameLst>
                                          <p:attrName>style.visibility</p:attrName>
                                        </p:attrNameLst>
                                      </p:cBhvr>
                                      <p:to>
                                        <p:strVal val="visible"/>
                                      </p:to>
                                    </p:set>
                                    <p:anim calcmode="lin" valueType="num">
                                      <p:cBhvr additive="base">
                                        <p:cTn id="204" dur="500" fill="hold"/>
                                        <p:tgtEl>
                                          <p:spTgt spid="29"/>
                                        </p:tgtEl>
                                        <p:attrNameLst>
                                          <p:attrName>ppt_x</p:attrName>
                                        </p:attrNameLst>
                                      </p:cBhvr>
                                      <p:tavLst>
                                        <p:tav tm="0">
                                          <p:val>
                                            <p:strVal val="1+#ppt_w/2"/>
                                          </p:val>
                                        </p:tav>
                                        <p:tav tm="100000">
                                          <p:val>
                                            <p:strVal val="#ppt_x"/>
                                          </p:val>
                                        </p:tav>
                                      </p:tavLst>
                                    </p:anim>
                                    <p:anim calcmode="lin" valueType="num">
                                      <p:cBhvr additive="base">
                                        <p:cTn id="205" dur="500" fill="hold"/>
                                        <p:tgtEl>
                                          <p:spTgt spid="29"/>
                                        </p:tgtEl>
                                        <p:attrNameLst>
                                          <p:attrName>ppt_y</p:attrName>
                                        </p:attrNameLst>
                                      </p:cBhvr>
                                      <p:tavLst>
                                        <p:tav tm="0">
                                          <p:val>
                                            <p:strVal val="#ppt_y"/>
                                          </p:val>
                                        </p:tav>
                                        <p:tav tm="100000">
                                          <p:val>
                                            <p:strVal val="#ppt_y"/>
                                          </p:val>
                                        </p:tav>
                                      </p:tavLst>
                                    </p:anim>
                                  </p:childTnLst>
                                </p:cTn>
                              </p:par>
                              <p:par>
                                <p:cTn id="206" presetID="12" presetClass="entr" presetSubtype="8" fill="hold" grpId="0" nodeType="withEffect">
                                  <p:stCondLst>
                                    <p:cond delay="0"/>
                                  </p:stCondLst>
                                  <p:childTnLst>
                                    <p:set>
                                      <p:cBhvr>
                                        <p:cTn id="207" dur="1" fill="hold">
                                          <p:stCondLst>
                                            <p:cond delay="0"/>
                                          </p:stCondLst>
                                        </p:cTn>
                                        <p:tgtEl>
                                          <p:spTgt spid="30"/>
                                        </p:tgtEl>
                                        <p:attrNameLst>
                                          <p:attrName>style.visibility</p:attrName>
                                        </p:attrNameLst>
                                      </p:cBhvr>
                                      <p:to>
                                        <p:strVal val="visible"/>
                                      </p:to>
                                    </p:set>
                                    <p:anim calcmode="lin" valueType="num">
                                      <p:cBhvr additive="base">
                                        <p:cTn id="208" dur="500"/>
                                        <p:tgtEl>
                                          <p:spTgt spid="30"/>
                                        </p:tgtEl>
                                        <p:attrNameLst>
                                          <p:attrName>ppt_x</p:attrName>
                                        </p:attrNameLst>
                                      </p:cBhvr>
                                      <p:tavLst>
                                        <p:tav tm="0">
                                          <p:val>
                                            <p:strVal val="#ppt_x-#ppt_w*1.125000"/>
                                          </p:val>
                                        </p:tav>
                                        <p:tav tm="100000">
                                          <p:val>
                                            <p:strVal val="#ppt_x"/>
                                          </p:val>
                                        </p:tav>
                                      </p:tavLst>
                                    </p:anim>
                                    <p:animEffect transition="in" filter="wipe(right)">
                                      <p:cBhvr>
                                        <p:cTn id="209" dur="500"/>
                                        <p:tgtEl>
                                          <p:spTgt spid="30"/>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13"/>
                                        </p:tgtEl>
                                        <p:attrNameLst>
                                          <p:attrName>style.visibility</p:attrName>
                                        </p:attrNameLst>
                                      </p:cBhvr>
                                      <p:to>
                                        <p:strVal val="visible"/>
                                      </p:to>
                                    </p:set>
                                    <p:animEffect transition="in" filter="fade">
                                      <p:cBhvr>
                                        <p:cTn id="214" dur="250"/>
                                        <p:tgtEl>
                                          <p:spTgt spid="13"/>
                                        </p:tgtEl>
                                      </p:cBhvr>
                                    </p:animEffect>
                                  </p:childTnLst>
                                </p:cTn>
                              </p:par>
                              <p:par>
                                <p:cTn id="215" presetID="3" presetClass="emph" presetSubtype="2" fill="hold" grpId="2" nodeType="withEffect">
                                  <p:stCondLst>
                                    <p:cond delay="0"/>
                                  </p:stCondLst>
                                  <p:childTnLst>
                                    <p:animClr clrSpc="rgb" dir="cw">
                                      <p:cBhvr override="childStyle">
                                        <p:cTn id="216" dur="1500" fill="hold"/>
                                        <p:tgtEl>
                                          <p:spTgt spid="13"/>
                                        </p:tgtEl>
                                        <p:attrNameLst>
                                          <p:attrName>style.color</p:attrName>
                                        </p:attrNameLst>
                                      </p:cBhvr>
                                      <p:to>
                                        <a:srgbClr val="FFC000"/>
                                      </p:to>
                                    </p:animClr>
                                  </p:childTnLst>
                                </p:cTn>
                              </p:par>
                              <p:par>
                                <p:cTn id="217" presetID="42" presetClass="path" presetSubtype="0" accel="50000" decel="50000" fill="hold" grpId="1" nodeType="withEffect">
                                  <p:stCondLst>
                                    <p:cond delay="0"/>
                                  </p:stCondLst>
                                  <p:childTnLst>
                                    <p:animMotion origin="layout" path="M -1.38889E-6 -3.7037E-6 L 0.19202 0.21713 " pathEditMode="relative" rAng="0" ptsTypes="AA">
                                      <p:cBhvr>
                                        <p:cTn id="218" dur="1500" fill="hold"/>
                                        <p:tgtEl>
                                          <p:spTgt spid="13"/>
                                        </p:tgtEl>
                                        <p:attrNameLst>
                                          <p:attrName>ppt_x</p:attrName>
                                          <p:attrName>ppt_y</p:attrName>
                                        </p:attrNameLst>
                                      </p:cBhvr>
                                      <p:rCtr x="9601" y="10856"/>
                                    </p:animMotion>
                                  </p:childTnLst>
                                </p:cTn>
                              </p:par>
                              <p:par>
                                <p:cTn id="219" presetID="10" presetClass="exit" presetSubtype="0" fill="hold" grpId="1" nodeType="withEffect">
                                  <p:stCondLst>
                                    <p:cond delay="0"/>
                                  </p:stCondLst>
                                  <p:childTnLst>
                                    <p:animEffect transition="out" filter="fade">
                                      <p:cBhvr>
                                        <p:cTn id="220" dur="500"/>
                                        <p:tgtEl>
                                          <p:spTgt spid="16"/>
                                        </p:tgtEl>
                                      </p:cBhvr>
                                    </p:animEffect>
                                    <p:set>
                                      <p:cBhvr>
                                        <p:cTn id="221" dur="1" fill="hold">
                                          <p:stCondLst>
                                            <p:cond delay="499"/>
                                          </p:stCondLst>
                                        </p:cTn>
                                        <p:tgtEl>
                                          <p:spTgt spid="16"/>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17"/>
                                        </p:tgtEl>
                                      </p:cBhvr>
                                    </p:animEffect>
                                    <p:set>
                                      <p:cBhvr>
                                        <p:cTn id="224" dur="1" fill="hold">
                                          <p:stCondLst>
                                            <p:cond delay="499"/>
                                          </p:stCondLst>
                                        </p:cTn>
                                        <p:tgtEl>
                                          <p:spTgt spid="17"/>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28"/>
                                        </p:tgtEl>
                                      </p:cBhvr>
                                    </p:animEffect>
                                    <p:set>
                                      <p:cBhvr>
                                        <p:cTn id="227" dur="1" fill="hold">
                                          <p:stCondLst>
                                            <p:cond delay="499"/>
                                          </p:stCondLst>
                                        </p:cTn>
                                        <p:tgtEl>
                                          <p:spTgt spid="28"/>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29"/>
                                        </p:tgtEl>
                                      </p:cBhvr>
                                    </p:animEffect>
                                    <p:set>
                                      <p:cBhvr>
                                        <p:cTn id="230" dur="1" fill="hold">
                                          <p:stCondLst>
                                            <p:cond delay="499"/>
                                          </p:stCondLst>
                                        </p:cTn>
                                        <p:tgtEl>
                                          <p:spTgt spid="29"/>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500"/>
                                        <p:tgtEl>
                                          <p:spTgt spid="30"/>
                                        </p:tgtEl>
                                      </p:cBhvr>
                                    </p:animEffect>
                                    <p:set>
                                      <p:cBhvr>
                                        <p:cTn id="233" dur="1" fill="hold">
                                          <p:stCondLst>
                                            <p:cond delay="499"/>
                                          </p:stCondLst>
                                        </p:cTn>
                                        <p:tgtEl>
                                          <p:spTgt spid="30"/>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500"/>
                                        <p:tgtEl>
                                          <p:spTgt spid="31"/>
                                        </p:tgtEl>
                                      </p:cBhvr>
                                    </p:animEffect>
                                    <p:set>
                                      <p:cBhvr>
                                        <p:cTn id="236" dur="1" fill="hold">
                                          <p:stCondLst>
                                            <p:cond delay="499"/>
                                          </p:stCondLst>
                                        </p:cTn>
                                        <p:tgtEl>
                                          <p:spTgt spid="31"/>
                                        </p:tgtEl>
                                        <p:attrNameLst>
                                          <p:attrName>style.visibility</p:attrName>
                                        </p:attrNameLst>
                                      </p:cBhvr>
                                      <p:to>
                                        <p:strVal val="hidden"/>
                                      </p:to>
                                    </p:set>
                                  </p:childTnLst>
                                </p:cTn>
                              </p:par>
                              <p:par>
                                <p:cTn id="237" presetID="23" presetClass="exit" presetSubtype="16" fill="hold" grpId="2" nodeType="withEffect">
                                  <p:stCondLst>
                                    <p:cond delay="0"/>
                                  </p:stCondLst>
                                  <p:childTnLst>
                                    <p:anim calcmode="lin" valueType="num">
                                      <p:cBhvr>
                                        <p:cTn id="238" dur="500"/>
                                        <p:tgtEl>
                                          <p:spTgt spid="32"/>
                                        </p:tgtEl>
                                        <p:attrNameLst>
                                          <p:attrName>ppt_w</p:attrName>
                                        </p:attrNameLst>
                                      </p:cBhvr>
                                      <p:tavLst>
                                        <p:tav tm="0">
                                          <p:val>
                                            <p:strVal val="ppt_w"/>
                                          </p:val>
                                        </p:tav>
                                        <p:tav tm="100000">
                                          <p:val>
                                            <p:strVal val="4*ppt_w"/>
                                          </p:val>
                                        </p:tav>
                                      </p:tavLst>
                                    </p:anim>
                                    <p:anim calcmode="lin" valueType="num">
                                      <p:cBhvr>
                                        <p:cTn id="239" dur="500"/>
                                        <p:tgtEl>
                                          <p:spTgt spid="32"/>
                                        </p:tgtEl>
                                        <p:attrNameLst>
                                          <p:attrName>ppt_h</p:attrName>
                                        </p:attrNameLst>
                                      </p:cBhvr>
                                      <p:tavLst>
                                        <p:tav tm="0">
                                          <p:val>
                                            <p:strVal val="ppt_h"/>
                                          </p:val>
                                        </p:tav>
                                        <p:tav tm="100000">
                                          <p:val>
                                            <p:strVal val="4*ppt_h"/>
                                          </p:val>
                                        </p:tav>
                                      </p:tavLst>
                                    </p:anim>
                                    <p:set>
                                      <p:cBhvr>
                                        <p:cTn id="240" dur="1" fill="hold">
                                          <p:stCondLst>
                                            <p:cond delay="499"/>
                                          </p:stCondLst>
                                        </p:cTn>
                                        <p:tgtEl>
                                          <p:spTgt spid="32"/>
                                        </p:tgtEl>
                                        <p:attrNameLst>
                                          <p:attrName>style.visibility</p:attrName>
                                        </p:attrNameLst>
                                      </p:cBhvr>
                                      <p:to>
                                        <p:strVal val="hidden"/>
                                      </p:to>
                                    </p:set>
                                  </p:childTnLst>
                                </p:cTn>
                              </p:par>
                              <p:par>
                                <p:cTn id="241" presetID="23" presetClass="exit" presetSubtype="16" fill="hold" grpId="2" nodeType="withEffect">
                                  <p:stCondLst>
                                    <p:cond delay="0"/>
                                  </p:stCondLst>
                                  <p:childTnLst>
                                    <p:anim calcmode="lin" valueType="num">
                                      <p:cBhvr>
                                        <p:cTn id="242" dur="500"/>
                                        <p:tgtEl>
                                          <p:spTgt spid="33"/>
                                        </p:tgtEl>
                                        <p:attrNameLst>
                                          <p:attrName>ppt_w</p:attrName>
                                        </p:attrNameLst>
                                      </p:cBhvr>
                                      <p:tavLst>
                                        <p:tav tm="0">
                                          <p:val>
                                            <p:strVal val="ppt_w"/>
                                          </p:val>
                                        </p:tav>
                                        <p:tav tm="100000">
                                          <p:val>
                                            <p:strVal val="4*ppt_w"/>
                                          </p:val>
                                        </p:tav>
                                      </p:tavLst>
                                    </p:anim>
                                    <p:anim calcmode="lin" valueType="num">
                                      <p:cBhvr>
                                        <p:cTn id="243" dur="500"/>
                                        <p:tgtEl>
                                          <p:spTgt spid="33"/>
                                        </p:tgtEl>
                                        <p:attrNameLst>
                                          <p:attrName>ppt_h</p:attrName>
                                        </p:attrNameLst>
                                      </p:cBhvr>
                                      <p:tavLst>
                                        <p:tav tm="0">
                                          <p:val>
                                            <p:strVal val="ppt_h"/>
                                          </p:val>
                                        </p:tav>
                                        <p:tav tm="100000">
                                          <p:val>
                                            <p:strVal val="4*ppt_h"/>
                                          </p:val>
                                        </p:tav>
                                      </p:tavLst>
                                    </p:anim>
                                    <p:set>
                                      <p:cBhvr>
                                        <p:cTn id="244" dur="1" fill="hold">
                                          <p:stCondLst>
                                            <p:cond delay="499"/>
                                          </p:stCondLst>
                                        </p:cTn>
                                        <p:tgtEl>
                                          <p:spTgt spid="33"/>
                                        </p:tgtEl>
                                        <p:attrNameLst>
                                          <p:attrName>style.visibility</p:attrName>
                                        </p:attrNameLst>
                                      </p:cBhvr>
                                      <p:to>
                                        <p:strVal val="hidden"/>
                                      </p:to>
                                    </p:set>
                                  </p:childTnLst>
                                </p:cTn>
                              </p:par>
                              <p:par>
                                <p:cTn id="245" presetID="10" presetClass="exit" presetSubtype="0" fill="hold" grpId="3" nodeType="withEffect">
                                  <p:stCondLst>
                                    <p:cond delay="0"/>
                                  </p:stCondLst>
                                  <p:childTnLst>
                                    <p:animEffect transition="out" filter="fade">
                                      <p:cBhvr>
                                        <p:cTn id="246" dur="1250"/>
                                        <p:tgtEl>
                                          <p:spTgt spid="32"/>
                                        </p:tgtEl>
                                      </p:cBhvr>
                                    </p:animEffect>
                                    <p:set>
                                      <p:cBhvr>
                                        <p:cTn id="247" dur="1" fill="hold">
                                          <p:stCondLst>
                                            <p:cond delay="1249"/>
                                          </p:stCondLst>
                                        </p:cTn>
                                        <p:tgtEl>
                                          <p:spTgt spid="32"/>
                                        </p:tgtEl>
                                        <p:attrNameLst>
                                          <p:attrName>style.visibility</p:attrName>
                                        </p:attrNameLst>
                                      </p:cBhvr>
                                      <p:to>
                                        <p:strVal val="hidden"/>
                                      </p:to>
                                    </p:set>
                                  </p:childTnLst>
                                </p:cTn>
                              </p:par>
                              <p:par>
                                <p:cTn id="248" presetID="10" presetClass="exit" presetSubtype="0" fill="hold" grpId="3" nodeType="withEffect">
                                  <p:stCondLst>
                                    <p:cond delay="0"/>
                                  </p:stCondLst>
                                  <p:childTnLst>
                                    <p:animEffect transition="out" filter="fade">
                                      <p:cBhvr>
                                        <p:cTn id="249" dur="1250"/>
                                        <p:tgtEl>
                                          <p:spTgt spid="33"/>
                                        </p:tgtEl>
                                      </p:cBhvr>
                                    </p:animEffect>
                                    <p:set>
                                      <p:cBhvr>
                                        <p:cTn id="250" dur="1" fill="hold">
                                          <p:stCondLst>
                                            <p:cond delay="1249"/>
                                          </p:stCondLst>
                                        </p:cTn>
                                        <p:tgtEl>
                                          <p:spTgt spid="33"/>
                                        </p:tgtEl>
                                        <p:attrNameLst>
                                          <p:attrName>style.visibility</p:attrName>
                                        </p:attrNameLst>
                                      </p:cBhvr>
                                      <p:to>
                                        <p:strVal val="hidden"/>
                                      </p:to>
                                    </p:set>
                                  </p:childTnLst>
                                </p:cTn>
                              </p:par>
                              <p:par>
                                <p:cTn id="251" presetID="42" presetClass="path" presetSubtype="0" accel="50000" decel="50000" fill="hold" grpId="4" nodeType="withEffect">
                                  <p:stCondLst>
                                    <p:cond delay="0"/>
                                  </p:stCondLst>
                                  <p:childTnLst>
                                    <p:animMotion origin="layout" path="M 1.66667E-6 -3.33333E-6 L 0.40798 0.52986 " pathEditMode="relative" rAng="0" ptsTypes="AA">
                                      <p:cBhvr>
                                        <p:cTn id="252" dur="1250" fill="hold"/>
                                        <p:tgtEl>
                                          <p:spTgt spid="32"/>
                                        </p:tgtEl>
                                        <p:attrNameLst>
                                          <p:attrName>ppt_x</p:attrName>
                                          <p:attrName>ppt_y</p:attrName>
                                        </p:attrNameLst>
                                      </p:cBhvr>
                                      <p:rCtr x="20399" y="26481"/>
                                    </p:animMotion>
                                  </p:childTnLst>
                                </p:cTn>
                              </p:par>
                              <p:par>
                                <p:cTn id="253" presetID="42" presetClass="path" presetSubtype="0" accel="50000" decel="50000" fill="hold" grpId="4" nodeType="withEffect">
                                  <p:stCondLst>
                                    <p:cond delay="0"/>
                                  </p:stCondLst>
                                  <p:childTnLst>
                                    <p:animMotion origin="layout" path="M -2.77778E-6 -3.7037E-7 L 0.40729 0.53032 " pathEditMode="relative" rAng="0" ptsTypes="AA">
                                      <p:cBhvr>
                                        <p:cTn id="254" dur="1250" fill="hold"/>
                                        <p:tgtEl>
                                          <p:spTgt spid="33"/>
                                        </p:tgtEl>
                                        <p:attrNameLst>
                                          <p:attrName>ppt_x</p:attrName>
                                          <p:attrName>ppt_y</p:attrName>
                                        </p:attrNameLst>
                                      </p:cBhvr>
                                      <p:rCtr x="20399" y="26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17" grpId="0"/>
      <p:bldP spid="17" grpId="1"/>
      <p:bldP spid="32" grpId="0" animBg="1"/>
      <p:bldP spid="32" grpId="1" animBg="1"/>
      <p:bldP spid="32" grpId="2" animBg="1"/>
      <p:bldP spid="32" grpId="3" animBg="1"/>
      <p:bldP spid="32" grpId="4" animBg="1"/>
      <p:bldP spid="33" grpId="0" animBg="1"/>
      <p:bldP spid="33" grpId="1" animBg="1"/>
      <p:bldP spid="33" grpId="2" animBg="1"/>
      <p:bldP spid="33" grpId="3" animBg="1"/>
      <p:bldP spid="33" grpId="4" animBg="1"/>
      <p:bldP spid="16" grpId="0"/>
      <p:bldP spid="16" grpId="1"/>
      <p:bldP spid="4" grpId="0"/>
      <p:bldP spid="4" grpId="1"/>
      <p:bldP spid="9" grpId="0"/>
      <p:bldP spid="9" grpId="1"/>
      <p:bldP spid="10" grpId="0"/>
      <p:bldP spid="10" grpId="1"/>
      <p:bldP spid="11" grpId="0"/>
      <p:bldP spid="11" grpId="1"/>
      <p:bldP spid="13" grpId="0"/>
      <p:bldP spid="13" grpId="1"/>
      <p:bldP spid="13" grpId="2"/>
      <p:bldP spid="2" grpId="0" animBg="1"/>
      <p:bldP spid="2" grpId="1" animBg="1"/>
      <p:bldP spid="14" grpId="0" animBg="1"/>
      <p:bldP spid="14" grpId="1" animBg="1"/>
      <p:bldP spid="3" grpId="0"/>
      <p:bldP spid="3" grpId="1"/>
      <p:bldP spid="12" grpId="0"/>
      <p:bldP spid="12" grpId="1"/>
      <p:bldP spid="7" grpId="0"/>
      <p:bldP spid="7" grpId="1"/>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9" grpId="0"/>
      <p:bldP spid="29" grpId="1"/>
      <p:bldP spid="30" grpId="0"/>
      <p:bldP spid="30" grpId="1"/>
      <p:bldP spid="31" grpId="0"/>
      <p:bldP spid="3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C6C7D49-67F7-3FB1-FD07-1344480D36EB}"/>
              </a:ext>
            </a:extLst>
          </p:cNvPr>
          <p:cNvPicPr>
            <a:picLocks noChangeAspect="1"/>
          </p:cNvPicPr>
          <p:nvPr/>
        </p:nvPicPr>
        <p:blipFill rotWithShape="1">
          <a:blip r:embed="rId2">
            <a:extLst>
              <a:ext uri="{28A0092B-C50C-407E-A947-70E740481C1C}">
                <a14:useLocalDpi xmlns:a14="http://schemas.microsoft.com/office/drawing/2010/main" val="0"/>
              </a:ext>
            </a:extLst>
          </a:blip>
          <a:srcRect l="5145" r="5967"/>
          <a:stretch/>
        </p:blipFill>
        <p:spPr>
          <a:xfrm>
            <a:off x="0" y="0"/>
            <a:ext cx="9144000" cy="6858000"/>
          </a:xfrm>
          <a:prstGeom prst="rect">
            <a:avLst/>
          </a:prstGeom>
        </p:spPr>
      </p:pic>
      <p:pic>
        <p:nvPicPr>
          <p:cNvPr id="5" name="Picture 5">
            <a:extLst>
              <a:ext uri="{FF2B5EF4-FFF2-40B4-BE49-F238E27FC236}">
                <a16:creationId xmlns:a16="http://schemas.microsoft.com/office/drawing/2014/main" id="{82C6788F-6B7D-1F37-C8AE-FE4BE6933EF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429" r="1666"/>
          <a:stretch/>
        </p:blipFill>
        <p:spPr>
          <a:xfrm>
            <a:off x="0" y="0"/>
            <a:ext cx="9144000" cy="6858000"/>
          </a:xfrm>
          <a:prstGeom prst="rect">
            <a:avLst/>
          </a:prstGeom>
        </p:spPr>
      </p:pic>
      <p:pic>
        <p:nvPicPr>
          <p:cNvPr id="6" name="Picture 1">
            <a:extLst>
              <a:ext uri="{FF2B5EF4-FFF2-40B4-BE49-F238E27FC236}">
                <a16:creationId xmlns:a16="http://schemas.microsoft.com/office/drawing/2014/main" id="{BFC9B18F-4E85-DF16-FE2B-3CB44C22B49E}"/>
              </a:ext>
            </a:extLst>
          </p:cNvPr>
          <p:cNvPicPr>
            <a:picLocks noChangeAspect="1"/>
          </p:cNvPicPr>
          <p:nvPr/>
        </p:nvPicPr>
        <p:blipFill>
          <a:blip r:embed="rId5"/>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9C8F17B6-90F3-A788-F528-CF6719FC6DEB}"/>
              </a:ext>
            </a:extLst>
          </p:cNvPr>
          <p:cNvPicPr>
            <a:picLocks noChangeAspect="1"/>
          </p:cNvPicPr>
          <p:nvPr/>
        </p:nvPicPr>
        <p:blipFill rotWithShape="1">
          <a:blip r:embed="rId6">
            <a:extLst>
              <a:ext uri="{28A0092B-C50C-407E-A947-70E740481C1C}">
                <a14:useLocalDpi xmlns:a14="http://schemas.microsoft.com/office/drawing/2010/main" val="0"/>
              </a:ext>
            </a:extLst>
          </a:blip>
          <a:srcRect r="5948"/>
          <a:stretch/>
        </p:blipFill>
        <p:spPr>
          <a:xfrm>
            <a:off x="0" y="0"/>
            <a:ext cx="9144000" cy="6858000"/>
          </a:xfrm>
          <a:prstGeom prst="rect">
            <a:avLst/>
          </a:prstGeom>
        </p:spPr>
      </p:pic>
      <p:pic>
        <p:nvPicPr>
          <p:cNvPr id="8" name="Picture 1">
            <a:extLst>
              <a:ext uri="{FF2B5EF4-FFF2-40B4-BE49-F238E27FC236}">
                <a16:creationId xmlns:a16="http://schemas.microsoft.com/office/drawing/2014/main" id="{45D03F4E-4F6F-2AE2-E832-53B7BB8953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3">
            <a:extLst>
              <a:ext uri="{FF2B5EF4-FFF2-40B4-BE49-F238E27FC236}">
                <a16:creationId xmlns:a16="http://schemas.microsoft.com/office/drawing/2014/main" id="{B61CEB6B-4E38-A5CA-FEF8-E9162F981CF5}"/>
              </a:ext>
            </a:extLst>
          </p:cNvPr>
          <p:cNvPicPr>
            <a:picLocks noChangeAspect="1"/>
          </p:cNvPicPr>
          <p:nvPr/>
        </p:nvPicPr>
        <p:blipFill rotWithShape="1">
          <a:blip r:embed="rId8"/>
          <a:srcRect l="1342" t="10867" r="25975" b="3064"/>
          <a:stretch/>
        </p:blipFill>
        <p:spPr>
          <a:xfrm>
            <a:off x="-1" y="0"/>
            <a:ext cx="9144001" cy="6858000"/>
          </a:xfrm>
          <a:prstGeom prst="rect">
            <a:avLst/>
          </a:prstGeom>
        </p:spPr>
      </p:pic>
      <p:pic>
        <p:nvPicPr>
          <p:cNvPr id="10" name="Picture 1">
            <a:extLst>
              <a:ext uri="{FF2B5EF4-FFF2-40B4-BE49-F238E27FC236}">
                <a16:creationId xmlns:a16="http://schemas.microsoft.com/office/drawing/2014/main" id="{789E8584-C7AE-C307-F1FD-8A70B8B4D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11" name="Picture 1">
            <a:extLst>
              <a:ext uri="{FF2B5EF4-FFF2-40B4-BE49-F238E27FC236}">
                <a16:creationId xmlns:a16="http://schemas.microsoft.com/office/drawing/2014/main" id="{6D26ADC6-0B80-9F5B-A700-956CF2C74768}"/>
              </a:ext>
            </a:extLst>
          </p:cNvPr>
          <p:cNvPicPr>
            <a:picLocks noChangeAspect="1"/>
          </p:cNvPicPr>
          <p:nvPr/>
        </p:nvPicPr>
        <p:blipFill rotWithShape="1">
          <a:blip r:embed="rId10">
            <a:extLst>
              <a:ext uri="{28A0092B-C50C-407E-A947-70E740481C1C}">
                <a14:useLocalDpi xmlns:a14="http://schemas.microsoft.com/office/drawing/2010/main" val="0"/>
              </a:ext>
            </a:extLst>
          </a:blip>
          <a:srcRect l="4762"/>
          <a:stretch/>
        </p:blipFill>
        <p:spPr>
          <a:xfrm>
            <a:off x="0" y="0"/>
            <a:ext cx="9144000" cy="6858000"/>
          </a:xfrm>
          <a:prstGeom prst="rect">
            <a:avLst/>
          </a:prstGeom>
        </p:spPr>
      </p:pic>
      <p:pic>
        <p:nvPicPr>
          <p:cNvPr id="12" name="Picture 4">
            <a:extLst>
              <a:ext uri="{FF2B5EF4-FFF2-40B4-BE49-F238E27FC236}">
                <a16:creationId xmlns:a16="http://schemas.microsoft.com/office/drawing/2014/main" id="{362D92E9-57B1-AF3A-141A-B05CD4131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
            <a:ext cx="9144000" cy="6858000"/>
          </a:xfrm>
          <a:prstGeom prst="rect">
            <a:avLst/>
          </a:prstGeom>
        </p:spPr>
      </p:pic>
      <p:pic>
        <p:nvPicPr>
          <p:cNvPr id="13" name="Picture 1">
            <a:extLst>
              <a:ext uri="{FF2B5EF4-FFF2-40B4-BE49-F238E27FC236}">
                <a16:creationId xmlns:a16="http://schemas.microsoft.com/office/drawing/2014/main" id="{E10A3511-1B59-F021-7A0E-0CD3ED39C93B}"/>
              </a:ext>
            </a:extLst>
          </p:cNvPr>
          <p:cNvPicPr>
            <a:picLocks noChangeAspect="1"/>
          </p:cNvPicPr>
          <p:nvPr/>
        </p:nvPicPr>
        <p:blipFill rotWithShape="1">
          <a:blip r:embed="rId12">
            <a:extLst>
              <a:ext uri="{28A0092B-C50C-407E-A947-70E740481C1C}">
                <a14:useLocalDpi xmlns:a14="http://schemas.microsoft.com/office/drawing/2010/main" val="0"/>
              </a:ext>
            </a:extLst>
          </a:blip>
          <a:srcRect l="1592" t="2423" r="1592" b="3189"/>
          <a:stretch/>
        </p:blipFill>
        <p:spPr>
          <a:xfrm>
            <a:off x="0" y="0"/>
            <a:ext cx="9144000" cy="6858000"/>
          </a:xfrm>
          <a:prstGeom prst="rect">
            <a:avLst/>
          </a:prstGeom>
        </p:spPr>
      </p:pic>
      <p:pic>
        <p:nvPicPr>
          <p:cNvPr id="14" name="Picture 5">
            <a:extLst>
              <a:ext uri="{FF2B5EF4-FFF2-40B4-BE49-F238E27FC236}">
                <a16:creationId xmlns:a16="http://schemas.microsoft.com/office/drawing/2014/main" id="{25CC1F41-8BEC-7E23-0378-8479FCEF578B}"/>
              </a:ext>
            </a:extLst>
          </p:cNvPr>
          <p:cNvPicPr>
            <a:picLocks noChangeAspect="1"/>
          </p:cNvPicPr>
          <p:nvPr/>
        </p:nvPicPr>
        <p:blipFill rotWithShape="1">
          <a:blip r:embed="rId13">
            <a:extLst>
              <a:ext uri="{28A0092B-C50C-407E-A947-70E740481C1C}">
                <a14:useLocalDpi xmlns:a14="http://schemas.microsoft.com/office/drawing/2010/main" val="0"/>
              </a:ext>
            </a:extLst>
          </a:blip>
          <a:srcRect b="10049"/>
          <a:stretch/>
        </p:blipFill>
        <p:spPr>
          <a:xfrm>
            <a:off x="0" y="1"/>
            <a:ext cx="9154664" cy="6858000"/>
          </a:xfrm>
          <a:prstGeom prst="rect">
            <a:avLst/>
          </a:prstGeom>
        </p:spPr>
      </p:pic>
      <p:pic>
        <p:nvPicPr>
          <p:cNvPr id="15" name="Picture 1">
            <a:extLst>
              <a:ext uri="{FF2B5EF4-FFF2-40B4-BE49-F238E27FC236}">
                <a16:creationId xmlns:a16="http://schemas.microsoft.com/office/drawing/2014/main" id="{35977DC4-CDA0-897D-61D3-2557A88A89A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EFE39046-8353-D792-DDA6-F43C878741A1}"/>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668" y="1442335"/>
            <a:ext cx="8572500" cy="3943350"/>
          </a:xfrm>
          <a:prstGeom prst="rect">
            <a:avLst/>
          </a:prstGeom>
        </p:spPr>
      </p:pic>
      <p:pic>
        <p:nvPicPr>
          <p:cNvPr id="17" name="Picture 3">
            <a:extLst>
              <a:ext uri="{FF2B5EF4-FFF2-40B4-BE49-F238E27FC236}">
                <a16:creationId xmlns:a16="http://schemas.microsoft.com/office/drawing/2014/main" id="{341CA204-B611-A767-AB2E-7A3DF92C2CD6}"/>
              </a:ext>
            </a:extLst>
          </p:cNvPr>
          <p:cNvPicPr>
            <a:picLocks noChangeAspect="1"/>
          </p:cNvPicPr>
          <p:nvPr/>
        </p:nvPicPr>
        <p:blipFill rotWithShape="1">
          <a:blip r:embed="rId16">
            <a:extLst>
              <a:ext uri="{28A0092B-C50C-407E-A947-70E740481C1C}">
                <a14:useLocalDpi xmlns:a14="http://schemas.microsoft.com/office/drawing/2010/main" val="0"/>
              </a:ext>
            </a:extLst>
          </a:blip>
          <a:srcRect l="24664"/>
          <a:stretch/>
        </p:blipFill>
        <p:spPr>
          <a:xfrm>
            <a:off x="-35169" y="0"/>
            <a:ext cx="9179169" cy="6858000"/>
          </a:xfrm>
          <a:prstGeom prst="rect">
            <a:avLst/>
          </a:prstGeom>
        </p:spPr>
      </p:pic>
      <p:pic>
        <p:nvPicPr>
          <p:cNvPr id="18" name="Picture 1">
            <a:extLst>
              <a:ext uri="{FF2B5EF4-FFF2-40B4-BE49-F238E27FC236}">
                <a16:creationId xmlns:a16="http://schemas.microsoft.com/office/drawing/2014/main" id="{BDDE9D0C-C88A-6BDA-9B1E-316CBD2851B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841" r="9058"/>
          <a:stretch/>
        </p:blipFill>
        <p:spPr>
          <a:xfrm>
            <a:off x="0" y="0"/>
            <a:ext cx="9144000" cy="6858000"/>
          </a:xfrm>
          <a:prstGeom prst="rect">
            <a:avLst/>
          </a:prstGeom>
        </p:spPr>
      </p:pic>
      <p:pic>
        <p:nvPicPr>
          <p:cNvPr id="19" name="Picture 1">
            <a:extLst>
              <a:ext uri="{FF2B5EF4-FFF2-40B4-BE49-F238E27FC236}">
                <a16:creationId xmlns:a16="http://schemas.microsoft.com/office/drawing/2014/main" id="{BF1D44A6-669F-F159-9B97-9A0FFA3A14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5A0CE867-04A8-2D99-BE40-B17FE49230CA}"/>
              </a:ext>
            </a:extLst>
          </p:cNvPr>
          <p:cNvPicPr>
            <a:picLocks noChangeAspect="1"/>
          </p:cNvPicPr>
          <p:nvPr/>
        </p:nvPicPr>
        <p:blipFill rotWithShape="1">
          <a:blip r:embed="rId19">
            <a:extLst>
              <a:ext uri="{28A0092B-C50C-407E-A947-70E740481C1C}">
                <a14:useLocalDpi xmlns:a14="http://schemas.microsoft.com/office/drawing/2010/main" val="0"/>
              </a:ext>
            </a:extLst>
          </a:blip>
          <a:srcRect l="12625" r="12500"/>
          <a:stretch/>
        </p:blipFill>
        <p:spPr>
          <a:xfrm>
            <a:off x="0" y="-11449"/>
            <a:ext cx="9144000" cy="6869449"/>
          </a:xfrm>
          <a:prstGeom prst="rect">
            <a:avLst/>
          </a:prstGeom>
        </p:spPr>
      </p:pic>
      <p:pic>
        <p:nvPicPr>
          <p:cNvPr id="21" name="Picture 1">
            <a:extLst>
              <a:ext uri="{FF2B5EF4-FFF2-40B4-BE49-F238E27FC236}">
                <a16:creationId xmlns:a16="http://schemas.microsoft.com/office/drawing/2014/main" id="{5AD53B5C-8F9C-3321-026B-AE5368A3427E}"/>
              </a:ext>
            </a:extLst>
          </p:cNvPr>
          <p:cNvPicPr>
            <a:picLocks noChangeAspect="1"/>
          </p:cNvPicPr>
          <p:nvPr/>
        </p:nvPicPr>
        <p:blipFill rotWithShape="1">
          <a:blip r:embed="rId20">
            <a:extLst>
              <a:ext uri="{28A0092B-C50C-407E-A947-70E740481C1C}">
                <a14:useLocalDpi xmlns:a14="http://schemas.microsoft.com/office/drawing/2010/main" val="0"/>
              </a:ext>
            </a:extLst>
          </a:blip>
          <a:srcRect l="11111"/>
          <a:stretch/>
        </p:blipFill>
        <p:spPr>
          <a:xfrm>
            <a:off x="0" y="0"/>
            <a:ext cx="9144000" cy="6858000"/>
          </a:xfrm>
          <a:prstGeom prst="rect">
            <a:avLst/>
          </a:prstGeom>
        </p:spPr>
      </p:pic>
      <p:pic>
        <p:nvPicPr>
          <p:cNvPr id="22" name="Picture 2">
            <a:extLst>
              <a:ext uri="{FF2B5EF4-FFF2-40B4-BE49-F238E27FC236}">
                <a16:creationId xmlns:a16="http://schemas.microsoft.com/office/drawing/2014/main" id="{9FB05CDE-7CCD-32A0-EBF3-B9B39DDADD5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1">
            <a:extLst>
              <a:ext uri="{FF2B5EF4-FFF2-40B4-BE49-F238E27FC236}">
                <a16:creationId xmlns:a16="http://schemas.microsoft.com/office/drawing/2014/main" id="{A5F74D27-AE73-96E6-7F99-A19028BFB41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1">
            <a:extLst>
              <a:ext uri="{FF2B5EF4-FFF2-40B4-BE49-F238E27FC236}">
                <a16:creationId xmlns:a16="http://schemas.microsoft.com/office/drawing/2014/main" id="{5A4E0F57-BC09-ABD8-BA08-896261D99F6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745F329A-1E4C-1958-BE24-A1BE4B6BD59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6" name="Picture 1">
            <a:extLst>
              <a:ext uri="{FF2B5EF4-FFF2-40B4-BE49-F238E27FC236}">
                <a16:creationId xmlns:a16="http://schemas.microsoft.com/office/drawing/2014/main" id="{039BD749-6ED2-1A23-C3DF-2CD772179B9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3">
            <a:extLst>
              <a:ext uri="{FF2B5EF4-FFF2-40B4-BE49-F238E27FC236}">
                <a16:creationId xmlns:a16="http://schemas.microsoft.com/office/drawing/2014/main" id="{6EC16A15-1D82-5FC1-8921-95A9C910C66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8" name="Picture 2">
            <a:extLst>
              <a:ext uri="{FF2B5EF4-FFF2-40B4-BE49-F238E27FC236}">
                <a16:creationId xmlns:a16="http://schemas.microsoft.com/office/drawing/2014/main" id="{19B6F521-3659-E91A-DE78-56B4C1EFDF2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1">
            <a:extLst>
              <a:ext uri="{FF2B5EF4-FFF2-40B4-BE49-F238E27FC236}">
                <a16:creationId xmlns:a16="http://schemas.microsoft.com/office/drawing/2014/main" id="{C48A204B-54C4-0F50-7EC6-6A8E9D612C2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 name="Picture 1">
            <a:extLst>
              <a:ext uri="{FF2B5EF4-FFF2-40B4-BE49-F238E27FC236}">
                <a16:creationId xmlns:a16="http://schemas.microsoft.com/office/drawing/2014/main" id="{216FCC6A-5619-F8ED-B05F-A9D23B56A10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1" name="Picture 2">
            <a:extLst>
              <a:ext uri="{FF2B5EF4-FFF2-40B4-BE49-F238E27FC236}">
                <a16:creationId xmlns:a16="http://schemas.microsoft.com/office/drawing/2014/main" id="{95A42E61-413D-6FED-EABE-B082790D346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9144000" cy="6891840"/>
          </a:xfrm>
          <a:prstGeom prst="rect">
            <a:avLst/>
          </a:prstGeom>
        </p:spPr>
      </p:pic>
      <p:sp>
        <p:nvSpPr>
          <p:cNvPr id="2" name="Rectangle 2">
            <a:extLst>
              <a:ext uri="{FF2B5EF4-FFF2-40B4-BE49-F238E27FC236}">
                <a16:creationId xmlns:a16="http://schemas.microsoft.com/office/drawing/2014/main" id="{4567660D-77FE-458E-BDA5-E7340D8AEF29}"/>
              </a:ext>
            </a:extLst>
          </p:cNvPr>
          <p:cNvSpPr>
            <a:spLocks noGrp="1" noChangeArrowheads="1"/>
          </p:cNvSpPr>
          <p:nvPr>
            <p:ph type="title"/>
          </p:nvPr>
        </p:nvSpPr>
        <p:spPr>
          <a:xfrm>
            <a:off x="457200" y="1811338"/>
            <a:ext cx="8229600" cy="28114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You number my wanderings;     Put my tears into Your bottle;   Are they not in Your book?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Psalms 56:8</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3" name="Teardrop 5">
            <a:extLst>
              <a:ext uri="{FF2B5EF4-FFF2-40B4-BE49-F238E27FC236}">
                <a16:creationId xmlns:a16="http://schemas.microsoft.com/office/drawing/2014/main" id="{53F59FB8-3B6D-B445-8689-F7FFC711AB89}"/>
              </a:ext>
            </a:extLst>
          </p:cNvPr>
          <p:cNvSpPr/>
          <p:nvPr/>
        </p:nvSpPr>
        <p:spPr>
          <a:xfrm rot="18904910">
            <a:off x="2767513" y="4063589"/>
            <a:ext cx="152400" cy="152400"/>
          </a:xfrm>
          <a:prstGeom prst="teardrop">
            <a:avLst>
              <a:gd name="adj" fmla="val 175949"/>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Rectangle 4">
            <a:extLst>
              <a:ext uri="{FF2B5EF4-FFF2-40B4-BE49-F238E27FC236}">
                <a16:creationId xmlns:a16="http://schemas.microsoft.com/office/drawing/2014/main" id="{87C00FE7-7F99-3431-1B13-16BF1DC0063E}"/>
              </a:ext>
            </a:extLst>
          </p:cNvPr>
          <p:cNvSpPr>
            <a:spLocks noChangeArrowheads="1"/>
          </p:cNvSpPr>
          <p:nvPr/>
        </p:nvSpPr>
        <p:spPr bwMode="auto">
          <a:xfrm>
            <a:off x="4305300" y="31115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3" name="Rectangle 2">
            <a:extLst>
              <a:ext uri="{FF2B5EF4-FFF2-40B4-BE49-F238E27FC236}">
                <a16:creationId xmlns:a16="http://schemas.microsoft.com/office/drawing/2014/main" id="{C4A25398-E37E-24F1-8771-BA63B8142D14}"/>
              </a:ext>
            </a:extLst>
          </p:cNvPr>
          <p:cNvSpPr txBox="1">
            <a:spLocks noChangeArrowheads="1"/>
          </p:cNvSpPr>
          <p:nvPr/>
        </p:nvSpPr>
        <p:spPr bwMode="auto">
          <a:xfrm>
            <a:off x="4888776" y="3218037"/>
            <a:ext cx="2710149" cy="73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book</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473654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dissolve">
                                      <p:cBhvr>
                                        <p:cTn id="19" dur="500">
                                          <p:stCondLst>
                                            <p:cond delay="0"/>
                                          </p:stCondLst>
                                        </p:cTn>
                                        <p:tgtEl>
                                          <p:spTgt spid="32"/>
                                        </p:tgtEl>
                                      </p:cBhvr>
                                    </p:animEffect>
                                    <p:anim to="" calcmode="lin" valueType="num">
                                      <p:cBhvr>
                                        <p:cTn id="20"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32"/>
                                        </p:tgtEl>
                                        <p:attrNameLst>
                                          <p:attrName>ppt_h</p:attrName>
                                        </p:attrNameLst>
                                      </p:cBhvr>
                                      <p:tavLst>
                                        <p:tav tm="0">
                                          <p:val>
                                            <p:strVal val="#ppt_h*4"/>
                                          </p:val>
                                        </p:tav>
                                        <p:tav tm="100000">
                                          <p:val>
                                            <p:strVal val="#ppt_h"/>
                                          </p:val>
                                        </p:tav>
                                      </p:tavLst>
                                    </p:anim>
                                  </p:childTnLst>
                                </p:cTn>
                              </p:par>
                              <p:par>
                                <p:cTn id="22" presetID="10" presetClass="entr" presetSubtype="0" fill="hold" grpId="1"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
                                        <p:tgtEl>
                                          <p:spTgt spid="3"/>
                                        </p:tgtEl>
                                      </p:cBhvr>
                                    </p:animEffect>
                                  </p:childTnLst>
                                </p:cTn>
                              </p:par>
                              <p:par>
                                <p:cTn id="25" presetID="0" presetClass="path" presetSubtype="0" repeatCount="indefinite" accel="50000" decel="50000" fill="hold" grpId="0" nodeType="withEffect">
                                  <p:stCondLst>
                                    <p:cond delay="0"/>
                                  </p:stCondLst>
                                  <p:childTnLst>
                                    <p:animMotion origin="layout" path="M 0.2125 -0.05856 L 0.20521 0.43727 " pathEditMode="relative" rAng="0" ptsTypes="AA">
                                      <p:cBhvr>
                                        <p:cTn id="26" dur="1500" fill="hold"/>
                                        <p:tgtEl>
                                          <p:spTgt spid="3"/>
                                        </p:tgtEl>
                                        <p:attrNameLst>
                                          <p:attrName>ppt_x</p:attrName>
                                          <p:attrName>ppt_y</p:attrName>
                                        </p:attrNameLst>
                                      </p:cBhvr>
                                      <p:rCtr x="-365" y="24792"/>
                                    </p:animMotion>
                                  </p:childTnLst>
                                </p:cTn>
                              </p:par>
                              <p:par>
                                <p:cTn id="27" presetID="22" presetClass="entr" presetSubtype="8" fill="hold" grpId="0" nodeType="withEffect">
                                  <p:stCondLst>
                                    <p:cond delay="50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37F97E7-62B1-6919-9073-F5D9ABB8FF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45" r="5967"/>
          <a:stretch/>
        </p:blipFill>
        <p:spPr>
          <a:xfrm>
            <a:off x="0" y="-2741"/>
            <a:ext cx="1876926" cy="1128155"/>
          </a:xfrm>
          <a:prstGeom prst="rect">
            <a:avLst/>
          </a:prstGeom>
        </p:spPr>
      </p:pic>
      <p:pic>
        <p:nvPicPr>
          <p:cNvPr id="5" name="Picture 5">
            <a:extLst>
              <a:ext uri="{FF2B5EF4-FFF2-40B4-BE49-F238E27FC236}">
                <a16:creationId xmlns:a16="http://schemas.microsoft.com/office/drawing/2014/main" id="{1C0B42BE-9E54-D3A3-F0CB-7A271E8796B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429" r="1666"/>
          <a:stretch/>
        </p:blipFill>
        <p:spPr>
          <a:xfrm>
            <a:off x="1850190" y="-2740"/>
            <a:ext cx="1839494" cy="1128155"/>
          </a:xfrm>
          <a:prstGeom prst="rect">
            <a:avLst/>
          </a:prstGeom>
        </p:spPr>
      </p:pic>
      <p:pic>
        <p:nvPicPr>
          <p:cNvPr id="6" name="Picture 1">
            <a:extLst>
              <a:ext uri="{FF2B5EF4-FFF2-40B4-BE49-F238E27FC236}">
                <a16:creationId xmlns:a16="http://schemas.microsoft.com/office/drawing/2014/main" id="{C64AF3D0-D8B9-7DB6-67A4-D0365FFBCAD2}"/>
              </a:ext>
            </a:extLst>
          </p:cNvPr>
          <p:cNvPicPr>
            <a:picLocks noChangeAspect="1"/>
          </p:cNvPicPr>
          <p:nvPr/>
        </p:nvPicPr>
        <p:blipFill>
          <a:blip r:embed="rId5"/>
          <a:stretch>
            <a:fillRect/>
          </a:stretch>
        </p:blipFill>
        <p:spPr>
          <a:xfrm>
            <a:off x="3678988" y="-2740"/>
            <a:ext cx="1839495" cy="1128155"/>
          </a:xfrm>
          <a:prstGeom prst="rect">
            <a:avLst/>
          </a:prstGeom>
        </p:spPr>
      </p:pic>
      <p:pic>
        <p:nvPicPr>
          <p:cNvPr id="7" name="Picture 1">
            <a:extLst>
              <a:ext uri="{FF2B5EF4-FFF2-40B4-BE49-F238E27FC236}">
                <a16:creationId xmlns:a16="http://schemas.microsoft.com/office/drawing/2014/main" id="{C2278DD9-84DD-4FFB-DC8D-16C9B0CC64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948"/>
          <a:stretch/>
        </p:blipFill>
        <p:spPr>
          <a:xfrm>
            <a:off x="5451231" y="-2741"/>
            <a:ext cx="1880011" cy="1128155"/>
          </a:xfrm>
          <a:prstGeom prst="rect">
            <a:avLst/>
          </a:prstGeom>
        </p:spPr>
      </p:pic>
      <p:pic>
        <p:nvPicPr>
          <p:cNvPr id="8" name="Picture 1">
            <a:extLst>
              <a:ext uri="{FF2B5EF4-FFF2-40B4-BE49-F238E27FC236}">
                <a16:creationId xmlns:a16="http://schemas.microsoft.com/office/drawing/2014/main" id="{822DAA5F-CEAB-13A0-3D77-0B6AC336A3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8529" y="-2357"/>
            <a:ext cx="1815471" cy="1128199"/>
          </a:xfrm>
          <a:prstGeom prst="rect">
            <a:avLst/>
          </a:prstGeom>
        </p:spPr>
      </p:pic>
      <p:pic>
        <p:nvPicPr>
          <p:cNvPr id="9" name="Picture 3">
            <a:extLst>
              <a:ext uri="{FF2B5EF4-FFF2-40B4-BE49-F238E27FC236}">
                <a16:creationId xmlns:a16="http://schemas.microsoft.com/office/drawing/2014/main" id="{639E45BE-0ED8-7C65-D7E5-82814415DDDA}"/>
              </a:ext>
            </a:extLst>
          </p:cNvPr>
          <p:cNvPicPr>
            <a:picLocks noChangeAspect="1"/>
          </p:cNvPicPr>
          <p:nvPr/>
        </p:nvPicPr>
        <p:blipFill rotWithShape="1">
          <a:blip r:embed="rId8"/>
          <a:srcRect l="1342" t="10867" r="25975" b="3064"/>
          <a:stretch/>
        </p:blipFill>
        <p:spPr>
          <a:xfrm>
            <a:off x="1860884" y="1125415"/>
            <a:ext cx="1733074" cy="1138556"/>
          </a:xfrm>
          <a:prstGeom prst="rect">
            <a:avLst/>
          </a:prstGeom>
        </p:spPr>
      </p:pic>
      <p:pic>
        <p:nvPicPr>
          <p:cNvPr id="10" name="Picture 1">
            <a:extLst>
              <a:ext uri="{FF2B5EF4-FFF2-40B4-BE49-F238E27FC236}">
                <a16:creationId xmlns:a16="http://schemas.microsoft.com/office/drawing/2014/main" id="{E34AD25F-D3FB-9AFA-2F6F-2FBE34AFA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5805" y="1126007"/>
            <a:ext cx="1870671" cy="1138011"/>
          </a:xfrm>
          <a:prstGeom prst="rect">
            <a:avLst/>
          </a:prstGeom>
        </p:spPr>
      </p:pic>
      <p:pic>
        <p:nvPicPr>
          <p:cNvPr id="11" name="Picture 1">
            <a:extLst>
              <a:ext uri="{FF2B5EF4-FFF2-40B4-BE49-F238E27FC236}">
                <a16:creationId xmlns:a16="http://schemas.microsoft.com/office/drawing/2014/main" id="{9AF5E3AB-E14A-DF42-756A-08DC3FA1E5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62"/>
          <a:stretch/>
        </p:blipFill>
        <p:spPr>
          <a:xfrm>
            <a:off x="5446207" y="1130666"/>
            <a:ext cx="1836910" cy="1133721"/>
          </a:xfrm>
          <a:prstGeom prst="rect">
            <a:avLst/>
          </a:prstGeom>
        </p:spPr>
      </p:pic>
      <p:pic>
        <p:nvPicPr>
          <p:cNvPr id="12" name="Picture 4">
            <a:extLst>
              <a:ext uri="{FF2B5EF4-FFF2-40B4-BE49-F238E27FC236}">
                <a16:creationId xmlns:a16="http://schemas.microsoft.com/office/drawing/2014/main" id="{CDD58781-35A6-6C4C-F465-427AA3F771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5308" y="3429242"/>
            <a:ext cx="2239573" cy="1421541"/>
          </a:xfrm>
          <a:prstGeom prst="rect">
            <a:avLst/>
          </a:prstGeom>
        </p:spPr>
      </p:pic>
      <p:pic>
        <p:nvPicPr>
          <p:cNvPr id="13" name="Picture 1">
            <a:extLst>
              <a:ext uri="{FF2B5EF4-FFF2-40B4-BE49-F238E27FC236}">
                <a16:creationId xmlns:a16="http://schemas.microsoft.com/office/drawing/2014/main" id="{0B5D6A6C-72E9-49E0-2600-CEBD3816185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2" t="2423" r="1592" b="3189"/>
          <a:stretch/>
        </p:blipFill>
        <p:spPr>
          <a:xfrm>
            <a:off x="6128086" y="4846320"/>
            <a:ext cx="1487323" cy="1005840"/>
          </a:xfrm>
          <a:prstGeom prst="rect">
            <a:avLst/>
          </a:prstGeom>
        </p:spPr>
      </p:pic>
      <p:pic>
        <p:nvPicPr>
          <p:cNvPr id="14" name="Picture 5">
            <a:extLst>
              <a:ext uri="{FF2B5EF4-FFF2-40B4-BE49-F238E27FC236}">
                <a16:creationId xmlns:a16="http://schemas.microsoft.com/office/drawing/2014/main" id="{90BFCD2F-85DC-38BA-6B19-4B71642A8C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0049"/>
          <a:stretch/>
        </p:blipFill>
        <p:spPr>
          <a:xfrm>
            <a:off x="1652338" y="5776859"/>
            <a:ext cx="1556084" cy="1081140"/>
          </a:xfrm>
          <a:prstGeom prst="rect">
            <a:avLst/>
          </a:prstGeom>
        </p:spPr>
      </p:pic>
      <p:pic>
        <p:nvPicPr>
          <p:cNvPr id="15" name="Picture 1">
            <a:extLst>
              <a:ext uri="{FF2B5EF4-FFF2-40B4-BE49-F238E27FC236}">
                <a16:creationId xmlns:a16="http://schemas.microsoft.com/office/drawing/2014/main" id="{F98ECCC5-5B17-4566-A612-8091AFFC10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26690" y="2263916"/>
            <a:ext cx="1811583" cy="1182668"/>
          </a:xfrm>
          <a:prstGeom prst="rect">
            <a:avLst/>
          </a:prstGeom>
        </p:spPr>
      </p:pic>
      <p:pic>
        <p:nvPicPr>
          <p:cNvPr id="16" name="Picture 1">
            <a:extLst>
              <a:ext uri="{FF2B5EF4-FFF2-40B4-BE49-F238E27FC236}">
                <a16:creationId xmlns:a16="http://schemas.microsoft.com/office/drawing/2014/main" id="{5EBFDFAC-EC74-61C9-019A-841D625ADEE4}"/>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1263" y="5005549"/>
            <a:ext cx="1445845" cy="703589"/>
          </a:xfrm>
          <a:prstGeom prst="rect">
            <a:avLst/>
          </a:prstGeom>
        </p:spPr>
      </p:pic>
      <p:pic>
        <p:nvPicPr>
          <p:cNvPr id="17" name="Picture 3">
            <a:extLst>
              <a:ext uri="{FF2B5EF4-FFF2-40B4-BE49-F238E27FC236}">
                <a16:creationId xmlns:a16="http://schemas.microsoft.com/office/drawing/2014/main" id="{784B1E0F-FBC8-49A5-71D2-F224F183A7C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4664"/>
          <a:stretch/>
        </p:blipFill>
        <p:spPr>
          <a:xfrm>
            <a:off x="6130887" y="5848939"/>
            <a:ext cx="1483326" cy="1009061"/>
          </a:xfrm>
          <a:prstGeom prst="rect">
            <a:avLst/>
          </a:prstGeom>
        </p:spPr>
      </p:pic>
      <p:pic>
        <p:nvPicPr>
          <p:cNvPr id="18" name="Picture 1">
            <a:extLst>
              <a:ext uri="{FF2B5EF4-FFF2-40B4-BE49-F238E27FC236}">
                <a16:creationId xmlns:a16="http://schemas.microsoft.com/office/drawing/2014/main" id="{19ED8840-A1B0-B0F2-9343-A9C31FC5129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841" r="9058"/>
          <a:stretch/>
        </p:blipFill>
        <p:spPr>
          <a:xfrm>
            <a:off x="0" y="1125416"/>
            <a:ext cx="1858780" cy="1138556"/>
          </a:xfrm>
          <a:prstGeom prst="rect">
            <a:avLst/>
          </a:prstGeom>
        </p:spPr>
      </p:pic>
      <p:pic>
        <p:nvPicPr>
          <p:cNvPr id="19" name="Picture 1">
            <a:extLst>
              <a:ext uri="{FF2B5EF4-FFF2-40B4-BE49-F238E27FC236}">
                <a16:creationId xmlns:a16="http://schemas.microsoft.com/office/drawing/2014/main" id="{70FDB3E7-3B64-F4C8-10DB-36E690F6B58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0626" y="2263916"/>
            <a:ext cx="1774890" cy="1182668"/>
          </a:xfrm>
          <a:prstGeom prst="rect">
            <a:avLst/>
          </a:prstGeom>
        </p:spPr>
      </p:pic>
      <p:pic>
        <p:nvPicPr>
          <p:cNvPr id="20" name="Picture 2">
            <a:extLst>
              <a:ext uri="{FF2B5EF4-FFF2-40B4-BE49-F238E27FC236}">
                <a16:creationId xmlns:a16="http://schemas.microsoft.com/office/drawing/2014/main" id="{AAF35154-D766-62BD-0C5E-7B66767EEC59}"/>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2625" r="12500"/>
          <a:stretch/>
        </p:blipFill>
        <p:spPr>
          <a:xfrm>
            <a:off x="0" y="4850384"/>
            <a:ext cx="1638300" cy="934595"/>
          </a:xfrm>
          <a:prstGeom prst="rect">
            <a:avLst/>
          </a:prstGeom>
        </p:spPr>
      </p:pic>
      <p:pic>
        <p:nvPicPr>
          <p:cNvPr id="21" name="Picture 1">
            <a:extLst>
              <a:ext uri="{FF2B5EF4-FFF2-40B4-BE49-F238E27FC236}">
                <a16:creationId xmlns:a16="http://schemas.microsoft.com/office/drawing/2014/main" id="{EB6B73AF-609D-3A50-0576-9D238F93BE3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1111"/>
          <a:stretch/>
        </p:blipFill>
        <p:spPr>
          <a:xfrm>
            <a:off x="0" y="5780488"/>
            <a:ext cx="1668379" cy="1077512"/>
          </a:xfrm>
          <a:prstGeom prst="rect">
            <a:avLst/>
          </a:prstGeom>
        </p:spPr>
      </p:pic>
      <p:pic>
        <p:nvPicPr>
          <p:cNvPr id="22" name="Picture 2">
            <a:extLst>
              <a:ext uri="{FF2B5EF4-FFF2-40B4-BE49-F238E27FC236}">
                <a16:creationId xmlns:a16="http://schemas.microsoft.com/office/drawing/2014/main" id="{08EBD525-5886-457C-DAF3-3121C3DED97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49980" y="3429242"/>
            <a:ext cx="2294021" cy="1421541"/>
          </a:xfrm>
          <a:prstGeom prst="rect">
            <a:avLst/>
          </a:prstGeom>
        </p:spPr>
      </p:pic>
      <p:pic>
        <p:nvPicPr>
          <p:cNvPr id="23" name="Picture 1">
            <a:extLst>
              <a:ext uri="{FF2B5EF4-FFF2-40B4-BE49-F238E27FC236}">
                <a16:creationId xmlns:a16="http://schemas.microsoft.com/office/drawing/2014/main" id="{86B5DE9E-72A7-FC13-5272-66C75710075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 y="3430348"/>
            <a:ext cx="2261936" cy="1420435"/>
          </a:xfrm>
          <a:prstGeom prst="rect">
            <a:avLst/>
          </a:prstGeom>
        </p:spPr>
      </p:pic>
      <p:pic>
        <p:nvPicPr>
          <p:cNvPr id="24" name="Picture 1">
            <a:extLst>
              <a:ext uri="{FF2B5EF4-FFF2-40B4-BE49-F238E27FC236}">
                <a16:creationId xmlns:a16="http://schemas.microsoft.com/office/drawing/2014/main" id="{99204F9A-AF6C-E536-A9EE-7B161D6FD16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2263916"/>
            <a:ext cx="1854558" cy="1182668"/>
          </a:xfrm>
          <a:prstGeom prst="rect">
            <a:avLst/>
          </a:prstGeom>
        </p:spPr>
      </p:pic>
      <p:pic>
        <p:nvPicPr>
          <p:cNvPr id="25" name="Picture 2">
            <a:extLst>
              <a:ext uri="{FF2B5EF4-FFF2-40B4-BE49-F238E27FC236}">
                <a16:creationId xmlns:a16="http://schemas.microsoft.com/office/drawing/2014/main" id="{6BA896AA-01F1-7CE6-CC7A-B9CD65E5BFF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615410" y="5849420"/>
            <a:ext cx="1528591" cy="1008580"/>
          </a:xfrm>
          <a:prstGeom prst="rect">
            <a:avLst/>
          </a:prstGeom>
        </p:spPr>
      </p:pic>
      <p:pic>
        <p:nvPicPr>
          <p:cNvPr id="26" name="Picture 1">
            <a:extLst>
              <a:ext uri="{FF2B5EF4-FFF2-40B4-BE49-F238E27FC236}">
                <a16:creationId xmlns:a16="http://schemas.microsoft.com/office/drawing/2014/main" id="{4ED62A25-7647-6BF7-EC63-D243F6B552C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38272" y="2263915"/>
            <a:ext cx="1828801" cy="1182667"/>
          </a:xfrm>
          <a:prstGeom prst="rect">
            <a:avLst/>
          </a:prstGeom>
        </p:spPr>
      </p:pic>
      <p:pic>
        <p:nvPicPr>
          <p:cNvPr id="27" name="Picture 3">
            <a:extLst>
              <a:ext uri="{FF2B5EF4-FFF2-40B4-BE49-F238E27FC236}">
                <a16:creationId xmlns:a16="http://schemas.microsoft.com/office/drawing/2014/main" id="{8073F552-BF43-5123-16C4-1B574DE39E6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275226" y="1130394"/>
            <a:ext cx="1868774" cy="1133973"/>
          </a:xfrm>
          <a:prstGeom prst="rect">
            <a:avLst/>
          </a:prstGeom>
        </p:spPr>
      </p:pic>
      <p:pic>
        <p:nvPicPr>
          <p:cNvPr id="28" name="Picture 2">
            <a:extLst>
              <a:ext uri="{FF2B5EF4-FFF2-40B4-BE49-F238E27FC236}">
                <a16:creationId xmlns:a16="http://schemas.microsoft.com/office/drawing/2014/main" id="{1E6CAA80-2B7E-3DAC-A931-A1042D301D5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491791" y="3428162"/>
            <a:ext cx="2357946" cy="1422621"/>
          </a:xfrm>
          <a:prstGeom prst="rect">
            <a:avLst/>
          </a:prstGeom>
        </p:spPr>
      </p:pic>
      <p:pic>
        <p:nvPicPr>
          <p:cNvPr id="29" name="Picture 1">
            <a:extLst>
              <a:ext uri="{FF2B5EF4-FFF2-40B4-BE49-F238E27FC236}">
                <a16:creationId xmlns:a16="http://schemas.microsoft.com/office/drawing/2014/main" id="{A4864DA2-7530-1437-8E3E-B11225A4257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635760" y="4849028"/>
            <a:ext cx="1572662" cy="932012"/>
          </a:xfrm>
          <a:prstGeom prst="rect">
            <a:avLst/>
          </a:prstGeom>
        </p:spPr>
      </p:pic>
      <p:pic>
        <p:nvPicPr>
          <p:cNvPr id="30" name="Picture 1">
            <a:extLst>
              <a:ext uri="{FF2B5EF4-FFF2-40B4-BE49-F238E27FC236}">
                <a16:creationId xmlns:a16="http://schemas.microsoft.com/office/drawing/2014/main" id="{599DC3EE-F81F-6119-259C-5EC99E53EFD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67074" y="2263882"/>
            <a:ext cx="1876926" cy="1182698"/>
          </a:xfrm>
          <a:prstGeom prst="rect">
            <a:avLst/>
          </a:prstGeom>
        </p:spPr>
      </p:pic>
      <p:pic>
        <p:nvPicPr>
          <p:cNvPr id="31" name="Picture 2">
            <a:extLst>
              <a:ext uri="{FF2B5EF4-FFF2-40B4-BE49-F238E27FC236}">
                <a16:creationId xmlns:a16="http://schemas.microsoft.com/office/drawing/2014/main" id="{5A1256CF-C2F2-02C0-32A9-5F7E9DC341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08422" y="4846320"/>
            <a:ext cx="2922558" cy="2011679"/>
          </a:xfrm>
          <a:prstGeom prst="rect">
            <a:avLst/>
          </a:prstGeom>
        </p:spPr>
      </p:pic>
    </p:spTree>
    <p:extLst>
      <p:ext uri="{BB962C8B-B14F-4D97-AF65-F5344CB8AC3E}">
        <p14:creationId xmlns:p14="http://schemas.microsoft.com/office/powerpoint/2010/main" val="3274906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sin that blots one’s name out of God’s book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wants all to be saved &amp; come to know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workers are His field and holy building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Workers of gospel have names in the Book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Rejoice name written in heaven over given talents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must overcome to eat of the tree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abominable that defiles or lies not in Book/Life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Sacrifice of Jesus brings us directly to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will confess and bow to Jesus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are judged by what is written in the Book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good receive life where evil gets condemnation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Anyone not in the Book of Life cast in Lake of Fire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Obedience blesses with the right to the tree of life</a:t>
            </a: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71492">
            <a:off x="42849" y="1408047"/>
            <a:ext cx="9220200" cy="415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Joy is where life flourishes in His presence</a:t>
            </a:r>
            <a:endParaRPr lang="en-US" sz="8000" b="1" i="1" spc="50" dirty="0">
              <a:ln w="11430"/>
              <a:blipFill dpi="0" rotWithShape="1">
                <a:blip r:embed="rId4">
                  <a:extLst>
                    <a:ext uri="{28A0092B-C50C-407E-A947-70E740481C1C}">
                      <a14:useLocalDpi xmlns:a14="http://schemas.microsoft.com/office/drawing/2010/main" val="0"/>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05556E-6 9.11615E-7 L 0.03333 0.49861 " pathEditMode="relative" rAng="0" ptsTypes="AA">
                                      <p:cBhvr>
                                        <p:cTn id="189" dur="1750" fill="hold"/>
                                        <p:tgtEl>
                                          <p:spTgt spid="4">
                                            <p:txEl>
                                              <p:pRg st="0" end="0"/>
                                            </p:txEl>
                                          </p:spTgt>
                                        </p:tgtEl>
                                        <p:attrNameLst>
                                          <p:attrName>ppt_x</p:attrName>
                                          <p:attrName>ppt_y</p:attrName>
                                        </p:attrNameLst>
                                      </p:cBhvr>
                                      <p:rCtr x="1667" y="24919"/>
                                    </p:animMotion>
                                  </p:childTnLst>
                                </p:cTn>
                              </p:par>
                              <p:par>
                                <p:cTn id="190" presetID="0" presetClass="path" presetSubtype="0" accel="50000" decel="50000" fill="hold" nodeType="withEffect">
                                  <p:stCondLst>
                                    <p:cond delay="0"/>
                                  </p:stCondLst>
                                  <p:childTnLst>
                                    <p:animMotion origin="layout" path="M -1.38889E-6 -4.90514E-6 L 0.02761 0.43106 " pathEditMode="relative" rAng="0" ptsTypes="AA">
                                      <p:cBhvr>
                                        <p:cTn id="191" dur="1750" fill="hold"/>
                                        <p:tgtEl>
                                          <p:spTgt spid="4">
                                            <p:txEl>
                                              <p:pRg st="1" end="1"/>
                                            </p:txEl>
                                          </p:spTgt>
                                        </p:tgtEl>
                                        <p:attrNameLst>
                                          <p:attrName>ppt_x</p:attrName>
                                          <p:attrName>ppt_y</p:attrName>
                                        </p:attrNameLst>
                                      </p:cBhvr>
                                      <p:rCtr x="1372" y="21541"/>
                                    </p:animMotion>
                                  </p:childTnLst>
                                </p:cTn>
                              </p:par>
                              <p:par>
                                <p:cTn id="192" presetID="0" presetClass="path" presetSubtype="0" accel="50000" decel="50000" fill="hold" nodeType="withEffect">
                                  <p:stCondLst>
                                    <p:cond delay="0"/>
                                  </p:stCondLst>
                                  <p:childTnLst>
                                    <p:animMotion origin="layout" path="M 1.94444E-6 0.00023 L 0.05972 0.35701 " pathEditMode="relative" rAng="0" ptsTypes="AA">
                                      <p:cBhvr>
                                        <p:cTn id="193" dur="1750" fill="hold"/>
                                        <p:tgtEl>
                                          <p:spTgt spid="4">
                                            <p:txEl>
                                              <p:pRg st="2" end="2"/>
                                            </p:txEl>
                                          </p:spTgt>
                                        </p:tgtEl>
                                        <p:attrNameLst>
                                          <p:attrName>ppt_x</p:attrName>
                                          <p:attrName>ppt_y</p:attrName>
                                        </p:attrNameLst>
                                      </p:cBhvr>
                                      <p:rCtr x="2986" y="17839"/>
                                    </p:animMotion>
                                  </p:childTnLst>
                                </p:cTn>
                              </p:par>
                              <p:par>
                                <p:cTn id="194" presetID="0" presetClass="path" presetSubtype="0" accel="50000" decel="50000" fill="hold" nodeType="withEffect">
                                  <p:stCondLst>
                                    <p:cond delay="0"/>
                                  </p:stCondLst>
                                  <p:childTnLst>
                                    <p:animMotion origin="layout" path="M -2.77778E-7 0.00023 L 0.01875 0.28274 " pathEditMode="relative" rAng="0" ptsTypes="AA">
                                      <p:cBhvr>
                                        <p:cTn id="195" dur="1750" fill="hold"/>
                                        <p:tgtEl>
                                          <p:spTgt spid="4">
                                            <p:txEl>
                                              <p:pRg st="3" end="3"/>
                                            </p:txEl>
                                          </p:spTgt>
                                        </p:tgtEl>
                                        <p:attrNameLst>
                                          <p:attrName>ppt_x</p:attrName>
                                          <p:attrName>ppt_y</p:attrName>
                                        </p:attrNameLst>
                                      </p:cBhvr>
                                      <p:rCtr x="938" y="14114"/>
                                    </p:animMotion>
                                  </p:childTnLst>
                                </p:cTn>
                              </p:par>
                              <p:par>
                                <p:cTn id="196" presetID="0" presetClass="path" presetSubtype="0" accel="50000" decel="50000" fill="hold" nodeType="withEffect">
                                  <p:stCondLst>
                                    <p:cond delay="0"/>
                                  </p:stCondLst>
                                  <p:childTnLst>
                                    <p:animMotion origin="layout" path="M -3.05556E-6 0.00093 L 0.00608 0.21055 " pathEditMode="relative" rAng="0" ptsTypes="AA">
                                      <p:cBhvr>
                                        <p:cTn id="197" dur="1750" fill="hold"/>
                                        <p:tgtEl>
                                          <p:spTgt spid="4">
                                            <p:txEl>
                                              <p:pRg st="4" end="4"/>
                                            </p:txEl>
                                          </p:spTgt>
                                        </p:tgtEl>
                                        <p:attrNameLst>
                                          <p:attrName>ppt_x</p:attrName>
                                          <p:attrName>ppt_y</p:attrName>
                                        </p:attrNameLst>
                                      </p:cBhvr>
                                      <p:rCtr x="295" y="10481"/>
                                    </p:animMotion>
                                  </p:childTnLst>
                                </p:cTn>
                              </p:par>
                              <p:par>
                                <p:cTn id="198" presetID="0" presetClass="path" presetSubtype="0" accel="50000" decel="50000" fill="hold" nodeType="withEffect">
                                  <p:stCondLst>
                                    <p:cond delay="0"/>
                                  </p:stCondLst>
                                  <p:childTnLst>
                                    <p:animMotion origin="layout" path="M -2.22222E-6 0.00069 L 0.06285 0.1372 " pathEditMode="relative" rAng="0" ptsTypes="AA">
                                      <p:cBhvr>
                                        <p:cTn id="199" dur="1750" fill="hold"/>
                                        <p:tgtEl>
                                          <p:spTgt spid="4">
                                            <p:txEl>
                                              <p:pRg st="5" end="5"/>
                                            </p:txEl>
                                          </p:spTgt>
                                        </p:tgtEl>
                                        <p:attrNameLst>
                                          <p:attrName>ppt_x</p:attrName>
                                          <p:attrName>ppt_y</p:attrName>
                                        </p:attrNameLst>
                                      </p:cBhvr>
                                      <p:rCtr x="3142" y="6826"/>
                                    </p:animMotion>
                                  </p:childTnLst>
                                </p:cTn>
                              </p:par>
                              <p:par>
                                <p:cTn id="200" presetID="0" presetClass="path" presetSubtype="0" accel="50000" decel="50000" fill="hold" nodeType="withEffect">
                                  <p:stCondLst>
                                    <p:cond delay="0"/>
                                  </p:stCondLst>
                                  <p:childTnLst>
                                    <p:animMotion origin="layout" path="M -4.44444E-6 0.00046 L 0.00938 0.06294 " pathEditMode="relative" rAng="0" ptsTypes="AA">
                                      <p:cBhvr>
                                        <p:cTn id="201" dur="1750" fill="hold"/>
                                        <p:tgtEl>
                                          <p:spTgt spid="4">
                                            <p:txEl>
                                              <p:pRg st="6" end="6"/>
                                            </p:txEl>
                                          </p:spTgt>
                                        </p:tgtEl>
                                        <p:attrNameLst>
                                          <p:attrName>ppt_x</p:attrName>
                                          <p:attrName>ppt_y</p:attrName>
                                        </p:attrNameLst>
                                      </p:cBhvr>
                                      <p:rCtr x="469" y="3124"/>
                                    </p:animMotion>
                                  </p:childTnLst>
                                </p:cTn>
                              </p:par>
                              <p:par>
                                <p:cTn id="202" presetID="0" presetClass="path" presetSubtype="0" accel="50000" decel="50000" fill="hold" nodeType="withEffect">
                                  <p:stCondLst>
                                    <p:cond delay="0"/>
                                  </p:stCondLst>
                                  <p:childTnLst>
                                    <p:animMotion origin="layout" path="M 3.88889E-6 0.00046 L 0.08333 -0.01041 " pathEditMode="relative" rAng="0" ptsTypes="AA">
                                      <p:cBhvr>
                                        <p:cTn id="203" dur="1750" fill="hold"/>
                                        <p:tgtEl>
                                          <p:spTgt spid="4">
                                            <p:txEl>
                                              <p:pRg st="7" end="7"/>
                                            </p:txEl>
                                          </p:spTgt>
                                        </p:tgtEl>
                                        <p:attrNameLst>
                                          <p:attrName>ppt_x</p:attrName>
                                          <p:attrName>ppt_y</p:attrName>
                                        </p:attrNameLst>
                                      </p:cBhvr>
                                      <p:rCtr x="4167" y="-555"/>
                                    </p:animMotion>
                                  </p:childTnLst>
                                </p:cTn>
                              </p:par>
                              <p:par>
                                <p:cTn id="204" presetID="0" presetClass="path" presetSubtype="0" accel="50000" decel="50000" fill="hold" nodeType="withEffect">
                                  <p:stCondLst>
                                    <p:cond delay="0"/>
                                  </p:stCondLst>
                                  <p:childTnLst>
                                    <p:animMotion origin="layout" path="M -3.33333E-6 0.0007 L 0.1092 -0.08537 " pathEditMode="relative" rAng="0" ptsTypes="AA">
                                      <p:cBhvr>
                                        <p:cTn id="205" dur="1750" fill="hold"/>
                                        <p:tgtEl>
                                          <p:spTgt spid="4">
                                            <p:txEl>
                                              <p:pRg st="8" end="8"/>
                                            </p:txEl>
                                          </p:spTgt>
                                        </p:tgtEl>
                                        <p:attrNameLst>
                                          <p:attrName>ppt_x</p:attrName>
                                          <p:attrName>ppt_y</p:attrName>
                                        </p:attrNameLst>
                                      </p:cBhvr>
                                      <p:rCtr x="5451" y="-4304"/>
                                    </p:animMotion>
                                  </p:childTnLst>
                                </p:cTn>
                              </p:par>
                              <p:par>
                                <p:cTn id="206" presetID="0" presetClass="path" presetSubtype="0" accel="50000" decel="50000" fill="hold" nodeType="withEffect">
                                  <p:stCondLst>
                                    <p:cond delay="0"/>
                                  </p:stCondLst>
                                  <p:childTnLst>
                                    <p:animMotion origin="layout" path="M 3.05556E-6 0.00023 L 0.00208 -0.15757 " pathEditMode="relative" rAng="0" ptsTypes="AA">
                                      <p:cBhvr>
                                        <p:cTn id="207" dur="1750" fill="hold"/>
                                        <p:tgtEl>
                                          <p:spTgt spid="4">
                                            <p:txEl>
                                              <p:pRg st="9" end="9"/>
                                            </p:txEl>
                                          </p:spTgt>
                                        </p:tgtEl>
                                        <p:attrNameLst>
                                          <p:attrName>ppt_x</p:attrName>
                                          <p:attrName>ppt_y</p:attrName>
                                        </p:attrNameLst>
                                      </p:cBhvr>
                                      <p:rCtr x="104" y="-7890"/>
                                    </p:animMotion>
                                  </p:childTnLst>
                                </p:cTn>
                              </p:par>
                              <p:par>
                                <p:cTn id="208" presetID="0" presetClass="path" presetSubtype="0" accel="50000" decel="50000" fill="hold" nodeType="withEffect">
                                  <p:stCondLst>
                                    <p:cond delay="0"/>
                                  </p:stCondLst>
                                  <p:childTnLst>
                                    <p:animMotion origin="layout" path="M -4.72222E-6 0.00023 L -0.00121 -0.22859 " pathEditMode="relative" rAng="0" ptsTypes="AA">
                                      <p:cBhvr>
                                        <p:cTn id="209" dur="1750" fill="hold"/>
                                        <p:tgtEl>
                                          <p:spTgt spid="4">
                                            <p:txEl>
                                              <p:pRg st="10" end="10"/>
                                            </p:txEl>
                                          </p:spTgt>
                                        </p:tgtEl>
                                        <p:attrNameLst>
                                          <p:attrName>ppt_x</p:attrName>
                                          <p:attrName>ppt_y</p:attrName>
                                        </p:attrNameLst>
                                      </p:cBhvr>
                                      <p:rCtr x="-69" y="-11453"/>
                                    </p:animMotion>
                                  </p:childTnLst>
                                </p:cTn>
                              </p:par>
                              <p:par>
                                <p:cTn id="210" presetID="0" presetClass="path" presetSubtype="0" accel="50000" decel="50000" fill="hold" nodeType="withEffect">
                                  <p:stCondLst>
                                    <p:cond delay="0"/>
                                  </p:stCondLst>
                                  <p:childTnLst>
                                    <p:animMotion origin="layout" path="M 3.33333E-6 0.00069 L 0.01892 -0.30356 " pathEditMode="relative" rAng="0" ptsTypes="AA">
                                      <p:cBhvr>
                                        <p:cTn id="211" dur="1750" fill="hold"/>
                                        <p:tgtEl>
                                          <p:spTgt spid="4">
                                            <p:txEl>
                                              <p:pRg st="11" end="11"/>
                                            </p:txEl>
                                          </p:spTgt>
                                        </p:tgtEl>
                                        <p:attrNameLst>
                                          <p:attrName>ppt_x</p:attrName>
                                          <p:attrName>ppt_y</p:attrName>
                                        </p:attrNameLst>
                                      </p:cBhvr>
                                      <p:rCtr x="938" y="-15224"/>
                                    </p:animMotion>
                                  </p:childTnLst>
                                </p:cTn>
                              </p:par>
                              <p:par>
                                <p:cTn id="212" presetID="0" presetClass="path" presetSubtype="0" accel="50000" decel="50000" fill="hold" nodeType="withEffect">
                                  <p:stCondLst>
                                    <p:cond delay="0"/>
                                  </p:stCondLst>
                                  <p:childTnLst>
                                    <p:animMotion origin="layout" path="M -4.44444E-6 0.0007 L 0.0099 -0.3769 " pathEditMode="relative" rAng="0" ptsTypes="AA">
                                      <p:cBhvr>
                                        <p:cTn id="213" dur="1750" fill="hold"/>
                                        <p:tgtEl>
                                          <p:spTgt spid="4">
                                            <p:txEl>
                                              <p:pRg st="12" end="12"/>
                                            </p:txEl>
                                          </p:spTgt>
                                        </p:tgtEl>
                                        <p:attrNameLst>
                                          <p:attrName>ppt_x</p:attrName>
                                          <p:attrName>ppt_y</p:attrName>
                                        </p:attrNameLst>
                                      </p:cBhvr>
                                      <p:rCtr x="486" y="-18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0F18882-81C6-CF2F-C52B-F7A60DBD0C18}"/>
              </a:ext>
            </a:extLst>
          </p:cNvPr>
          <p:cNvSpPr txBox="1">
            <a:spLocks noChangeArrowheads="1"/>
          </p:cNvSpPr>
          <p:nvPr/>
        </p:nvSpPr>
        <p:spPr bwMode="auto">
          <a:xfrm>
            <a:off x="2059763" y="106326"/>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XXX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2" nodeType="clickEffect">
                                  <p:stCondLst>
                                    <p:cond delay="0"/>
                                  </p:stCondLst>
                                  <p:childTnLst>
                                    <p:animMotion origin="layout" path="M 0 -2.96296E-6 L 0.03333 0.11366 " pathEditMode="relative" rAng="0" ptsTypes="AA">
                                      <p:cBhvr>
                                        <p:cTn id="11" dur="2000" fill="hold"/>
                                        <p:tgtEl>
                                          <p:spTgt spid="2"/>
                                        </p:tgtEl>
                                        <p:attrNameLst>
                                          <p:attrName>ppt_x</p:attrName>
                                          <p:attrName>ppt_y</p:attrName>
                                        </p:attrNameLst>
                                      </p:cBhvr>
                                      <p:rCtr x="1667" y="5671"/>
                                    </p:animMotion>
                                  </p:childTnLst>
                                </p:cTn>
                              </p:par>
                            </p:childTnLst>
                          </p:cTn>
                        </p:par>
                        <p:par>
                          <p:cTn id="12" fill="hold">
                            <p:stCondLst>
                              <p:cond delay="2000"/>
                            </p:stCondLst>
                            <p:childTnLst>
                              <p:par>
                                <p:cTn id="13" presetID="10" presetClass="exit" presetSubtype="0" fill="hold" grpId="1" nodeType="afterEffect">
                                  <p:stCondLst>
                                    <p:cond delay="0"/>
                                  </p:stCondLst>
                                  <p:childTnLst>
                                    <p:animEffect transition="out" filter="fade">
                                      <p:cBhvr>
                                        <p:cTn id="14" dur="250"/>
                                        <p:tgtEl>
                                          <p:spTgt spid="2"/>
                                        </p:tgtEl>
                                      </p:cBhvr>
                                    </p:animEffect>
                                    <p:set>
                                      <p:cBhvr>
                                        <p:cTn id="15"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25073201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4548811" y="814139"/>
            <a:ext cx="4406747"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0083E6"/>
                </a:solidFill>
                <a:effectLst>
                  <a:outerShdw blurRad="80000" dist="40000" dir="5040000" algn="tl">
                    <a:srgbClr val="000000">
                      <a:alpha val="30000"/>
                    </a:srgbClr>
                  </a:outerShdw>
                </a:effectLst>
                <a:uLnTx/>
                <a:uFillTx/>
                <a:latin typeface="Calibri" panose="020F0502020204030204" pitchFamily="34" charset="0"/>
                <a:ea typeface="+mn-ea"/>
                <a:cs typeface="+mn-cs"/>
              </a:rPr>
              <a:t>EXPAND SPECIAL</a:t>
            </a:r>
            <a:endParaRPr kumimoji="0" lang="en-US" sz="3200" b="1" i="1" u="none" strike="noStrike" kern="1200" cap="none" spc="0" normalizeH="0" baseline="0" noProof="0" dirty="0">
              <a:ln w="11430">
                <a:noFill/>
              </a:ln>
              <a:solidFill>
                <a:srgbClr val="0083E6"/>
              </a:solidFill>
              <a:effectLst>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3" name="Rectangle 12"/>
          <p:cNvSpPr>
            <a:spLocks noChangeArrowheads="1"/>
          </p:cNvSpPr>
          <p:nvPr/>
        </p:nvSpPr>
        <p:spPr bwMode="auto">
          <a:xfrm>
            <a:off x="161330" y="2248111"/>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Thread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6" name="Title 1"/>
          <p:cNvSpPr txBox="1">
            <a:spLocks/>
          </p:cNvSpPr>
          <p:nvPr/>
        </p:nvSpPr>
        <p:spPr>
          <a:xfrm>
            <a:off x="0" y="0"/>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Underline</a:t>
            </a:r>
          </a:p>
        </p:txBody>
      </p:sp>
      <p:sp>
        <p:nvSpPr>
          <p:cNvPr id="7" name="Rectangle 6"/>
          <p:cNvSpPr>
            <a:spLocks noChangeArrowheads="1"/>
          </p:cNvSpPr>
          <p:nvPr/>
        </p:nvSpPr>
        <p:spPr bwMode="auto">
          <a:xfrm>
            <a:off x="8098572" y="11851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Title 1"/>
          <p:cNvSpPr txBox="1">
            <a:spLocks/>
          </p:cNvSpPr>
          <p:nvPr/>
        </p:nvSpPr>
        <p:spPr>
          <a:xfrm>
            <a:off x="4578810" y="161772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bubble</a:t>
            </a:r>
          </a:p>
        </p:txBody>
      </p:sp>
      <p:sp>
        <p:nvSpPr>
          <p:cNvPr id="10" name="Rectangle 9"/>
          <p:cNvSpPr>
            <a:spLocks noChangeArrowheads="1"/>
          </p:cNvSpPr>
          <p:nvPr/>
        </p:nvSpPr>
        <p:spPr bwMode="auto">
          <a:xfrm>
            <a:off x="6932364" y="1585376"/>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golden</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Heart 10"/>
          <p:cNvSpPr/>
          <p:nvPr/>
        </p:nvSpPr>
        <p:spPr bwMode="auto">
          <a:xfrm>
            <a:off x="3291939" y="306121"/>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13" name="Arrow: Bent-Up 9">
            <a:extLst>
              <a:ext uri="{FF2B5EF4-FFF2-40B4-BE49-F238E27FC236}">
                <a16:creationId xmlns:a16="http://schemas.microsoft.com/office/drawing/2014/main" id="{CAE0F244-856D-4D80-836B-C819BCDCF793}"/>
              </a:ext>
            </a:extLst>
          </p:cNvPr>
          <p:cNvSpPr/>
          <p:nvPr/>
        </p:nvSpPr>
        <p:spPr>
          <a:xfrm rot="5400000">
            <a:off x="7371844" y="350553"/>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2"/>
          <p:cNvSpPr txBox="1">
            <a:spLocks noChangeArrowheads="1"/>
          </p:cNvSpPr>
          <p:nvPr/>
        </p:nvSpPr>
        <p:spPr bwMode="auto">
          <a:xfrm>
            <a:off x="4057693" y="84927"/>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 hope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40AD650-1BB4-440E-97E1-835974A537FF}"/>
              </a:ext>
            </a:extLst>
          </p:cNvPr>
          <p:cNvSpPr txBox="1">
            <a:spLocks noChangeArrowheads="1"/>
          </p:cNvSpPr>
          <p:nvPr/>
        </p:nvSpPr>
        <p:spPr bwMode="auto">
          <a:xfrm>
            <a:off x="2646419" y="1073258"/>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rPr>
              <a:t>XXX</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6" name="Rectangle 5">
            <a:extLst>
              <a:ext uri="{FF2B5EF4-FFF2-40B4-BE49-F238E27FC236}">
                <a16:creationId xmlns:a16="http://schemas.microsoft.com/office/drawing/2014/main" id="{E444AB05-3AF9-470D-B40E-93C43411DE84}"/>
              </a:ext>
            </a:extLst>
          </p:cNvPr>
          <p:cNvSpPr>
            <a:spLocks noChangeArrowheads="1"/>
          </p:cNvSpPr>
          <p:nvPr/>
        </p:nvSpPr>
        <p:spPr bwMode="auto">
          <a:xfrm>
            <a:off x="2095585" y="2745502"/>
            <a:ext cx="2480310" cy="86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Magnify</a:t>
            </a:r>
            <a:endParaRPr kumimoji="0" lang="en-US" altLang="en-US" sz="3200" b="0"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endParaRPr>
          </a:p>
        </p:txBody>
      </p:sp>
      <p:sp>
        <p:nvSpPr>
          <p:cNvPr id="17" name="Rectangle 2">
            <a:extLst>
              <a:ext uri="{FF2B5EF4-FFF2-40B4-BE49-F238E27FC236}">
                <a16:creationId xmlns:a16="http://schemas.microsoft.com/office/drawing/2014/main" id="{7B792BFE-D1A7-4AAD-BA9F-B8A0363B9AC0}"/>
              </a:ext>
            </a:extLst>
          </p:cNvPr>
          <p:cNvSpPr txBox="1">
            <a:spLocks noChangeArrowheads="1"/>
          </p:cNvSpPr>
          <p:nvPr/>
        </p:nvSpPr>
        <p:spPr bwMode="auto">
          <a:xfrm>
            <a:off x="4662056" y="3542312"/>
            <a:ext cx="21042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000000"/>
                    </a:gs>
                    <a:gs pos="39999">
                      <a:srgbClr val="BBE0E3"/>
                    </a:gs>
                    <a:gs pos="70000">
                      <a:srgbClr val="2D2D8A"/>
                    </a:gs>
                    <a:gs pos="88000">
                      <a:srgbClr val="7005D4"/>
                    </a:gs>
                    <a:gs pos="100000">
                      <a:srgbClr val="8C3D91"/>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18" name="Rectangle 2">
            <a:extLst>
              <a:ext uri="{FF2B5EF4-FFF2-40B4-BE49-F238E27FC236}">
                <a16:creationId xmlns:a16="http://schemas.microsoft.com/office/drawing/2014/main" id="{14CA7726-A9CE-4EA5-8F23-865167DFCED9}"/>
              </a:ext>
            </a:extLst>
          </p:cNvPr>
          <p:cNvSpPr txBox="1">
            <a:spLocks noChangeArrowheads="1"/>
          </p:cNvSpPr>
          <p:nvPr/>
        </p:nvSpPr>
        <p:spPr bwMode="auto">
          <a:xfrm>
            <a:off x="6929610" y="6050275"/>
            <a:ext cx="210238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000082"/>
                    </a:gs>
                    <a:gs pos="30000">
                      <a:srgbClr val="66008F"/>
                    </a:gs>
                    <a:gs pos="64999">
                      <a:srgbClr val="BA0066"/>
                    </a:gs>
                    <a:gs pos="89999">
                      <a:srgbClr val="FF0000"/>
                    </a:gs>
                    <a:gs pos="100000">
                      <a:srgbClr val="FF8200"/>
                    </a:gs>
                  </a:gsLst>
                  <a:lin ang="5400000" scaled="0"/>
                </a:gradFill>
                <a:effectLst>
                  <a:glow rad="38100">
                    <a:srgbClr val="FFFF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19" name="Rectangle 2">
            <a:extLst>
              <a:ext uri="{FF2B5EF4-FFF2-40B4-BE49-F238E27FC236}">
                <a16:creationId xmlns:a16="http://schemas.microsoft.com/office/drawing/2014/main" id="{DEAFBC7C-4D3D-407D-AEB2-CC1DA96F6EA8}"/>
              </a:ext>
            </a:extLst>
          </p:cNvPr>
          <p:cNvSpPr txBox="1">
            <a:spLocks noChangeArrowheads="1"/>
          </p:cNvSpPr>
          <p:nvPr/>
        </p:nvSpPr>
        <p:spPr bwMode="auto">
          <a:xfrm>
            <a:off x="6953480" y="3511269"/>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0" name="Rectangle 2">
            <a:extLst>
              <a:ext uri="{FF2B5EF4-FFF2-40B4-BE49-F238E27FC236}">
                <a16:creationId xmlns:a16="http://schemas.microsoft.com/office/drawing/2014/main" id="{DB1B2F57-3D02-4BAD-9A99-AA56B6D5A6B6}"/>
              </a:ext>
            </a:extLst>
          </p:cNvPr>
          <p:cNvSpPr txBox="1">
            <a:spLocks noChangeArrowheads="1"/>
          </p:cNvSpPr>
          <p:nvPr/>
        </p:nvSpPr>
        <p:spPr bwMode="auto">
          <a:xfrm>
            <a:off x="4555920" y="5395152"/>
            <a:ext cx="234064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1" name="Rectangle 2">
            <a:extLst>
              <a:ext uri="{FF2B5EF4-FFF2-40B4-BE49-F238E27FC236}">
                <a16:creationId xmlns:a16="http://schemas.microsoft.com/office/drawing/2014/main" id="{6A1EB2DF-9983-4FFC-9368-9FD04C0BC048}"/>
              </a:ext>
            </a:extLst>
          </p:cNvPr>
          <p:cNvSpPr txBox="1">
            <a:spLocks noChangeArrowheads="1"/>
          </p:cNvSpPr>
          <p:nvPr/>
        </p:nvSpPr>
        <p:spPr bwMode="auto">
          <a:xfrm>
            <a:off x="4702366" y="4117195"/>
            <a:ext cx="21042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2" name="Rectangle 2">
            <a:extLst>
              <a:ext uri="{FF2B5EF4-FFF2-40B4-BE49-F238E27FC236}">
                <a16:creationId xmlns:a16="http://schemas.microsoft.com/office/drawing/2014/main" id="{FEC8F636-3784-454F-9B2F-6F476978DEC5}"/>
              </a:ext>
            </a:extLst>
          </p:cNvPr>
          <p:cNvSpPr txBox="1">
            <a:spLocks noChangeArrowheads="1"/>
          </p:cNvSpPr>
          <p:nvPr/>
        </p:nvSpPr>
        <p:spPr bwMode="auto">
          <a:xfrm>
            <a:off x="4625249" y="6044767"/>
            <a:ext cx="21042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3" name="Rectangle 2">
            <a:extLst>
              <a:ext uri="{FF2B5EF4-FFF2-40B4-BE49-F238E27FC236}">
                <a16:creationId xmlns:a16="http://schemas.microsoft.com/office/drawing/2014/main" id="{2BEA3CF2-623D-40F3-9377-54E6CB74C365}"/>
              </a:ext>
            </a:extLst>
          </p:cNvPr>
          <p:cNvSpPr txBox="1">
            <a:spLocks noChangeArrowheads="1"/>
          </p:cNvSpPr>
          <p:nvPr/>
        </p:nvSpPr>
        <p:spPr bwMode="auto">
          <a:xfrm>
            <a:off x="6905741" y="2850255"/>
            <a:ext cx="21042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4" name="Rectangle 2">
            <a:extLst>
              <a:ext uri="{FF2B5EF4-FFF2-40B4-BE49-F238E27FC236}">
                <a16:creationId xmlns:a16="http://schemas.microsoft.com/office/drawing/2014/main" id="{37D4FA76-10E5-457E-8474-7CA3DBE497A0}"/>
              </a:ext>
            </a:extLst>
          </p:cNvPr>
          <p:cNvSpPr txBox="1">
            <a:spLocks noChangeArrowheads="1"/>
          </p:cNvSpPr>
          <p:nvPr/>
        </p:nvSpPr>
        <p:spPr bwMode="auto">
          <a:xfrm>
            <a:off x="6905741" y="4183298"/>
            <a:ext cx="21042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5" name="Rectangle 2">
            <a:extLst>
              <a:ext uri="{FF2B5EF4-FFF2-40B4-BE49-F238E27FC236}">
                <a16:creationId xmlns:a16="http://schemas.microsoft.com/office/drawing/2014/main" id="{4C76236B-80B3-4DFC-9B17-2ACA66152643}"/>
              </a:ext>
            </a:extLst>
          </p:cNvPr>
          <p:cNvSpPr txBox="1">
            <a:spLocks noChangeArrowheads="1"/>
          </p:cNvSpPr>
          <p:nvPr/>
        </p:nvSpPr>
        <p:spPr bwMode="auto">
          <a:xfrm>
            <a:off x="4733581" y="4721287"/>
            <a:ext cx="21042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DDEBCF"/>
                    </a:gs>
                    <a:gs pos="50000">
                      <a:srgbClr val="9CB86E"/>
                    </a:gs>
                    <a:gs pos="100000">
                      <a:srgbClr val="156B13"/>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6" name="Rectangle 2">
            <a:extLst>
              <a:ext uri="{FF2B5EF4-FFF2-40B4-BE49-F238E27FC236}">
                <a16:creationId xmlns:a16="http://schemas.microsoft.com/office/drawing/2014/main" id="{97BDD7EA-D82F-48BB-8D30-2EAE8733D542}"/>
              </a:ext>
            </a:extLst>
          </p:cNvPr>
          <p:cNvSpPr txBox="1">
            <a:spLocks noChangeArrowheads="1"/>
          </p:cNvSpPr>
          <p:nvPr/>
        </p:nvSpPr>
        <p:spPr bwMode="auto">
          <a:xfrm>
            <a:off x="2453088" y="3454348"/>
            <a:ext cx="21042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7" name="Rectangle 2">
            <a:extLst>
              <a:ext uri="{FF2B5EF4-FFF2-40B4-BE49-F238E27FC236}">
                <a16:creationId xmlns:a16="http://schemas.microsoft.com/office/drawing/2014/main" id="{67FE5E3D-B453-4A1C-A0BB-7CBB14D66B23}"/>
              </a:ext>
            </a:extLst>
          </p:cNvPr>
          <p:cNvSpPr txBox="1">
            <a:spLocks noChangeArrowheads="1"/>
          </p:cNvSpPr>
          <p:nvPr/>
        </p:nvSpPr>
        <p:spPr bwMode="auto">
          <a:xfrm>
            <a:off x="6929609" y="5406169"/>
            <a:ext cx="210238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8" name="Rectangle 2">
            <a:extLst>
              <a:ext uri="{FF2B5EF4-FFF2-40B4-BE49-F238E27FC236}">
                <a16:creationId xmlns:a16="http://schemas.microsoft.com/office/drawing/2014/main" id="{D5AC1C5E-192E-4B8F-9950-67B609461121}"/>
              </a:ext>
            </a:extLst>
          </p:cNvPr>
          <p:cNvSpPr txBox="1">
            <a:spLocks noChangeArrowheads="1"/>
          </p:cNvSpPr>
          <p:nvPr/>
        </p:nvSpPr>
        <p:spPr bwMode="auto">
          <a:xfrm>
            <a:off x="2357608" y="4095163"/>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29" name="Rectangle 2">
            <a:extLst>
              <a:ext uri="{FF2B5EF4-FFF2-40B4-BE49-F238E27FC236}">
                <a16:creationId xmlns:a16="http://schemas.microsoft.com/office/drawing/2014/main" id="{1CE18B5D-4186-40BD-BF21-6C2953E02333}"/>
              </a:ext>
            </a:extLst>
          </p:cNvPr>
          <p:cNvSpPr txBox="1">
            <a:spLocks noChangeArrowheads="1"/>
          </p:cNvSpPr>
          <p:nvPr/>
        </p:nvSpPr>
        <p:spPr bwMode="auto">
          <a:xfrm>
            <a:off x="2368625" y="4767191"/>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mj-cs"/>
              </a:rPr>
              <a:t>COLOR</a:t>
            </a:r>
          </a:p>
        </p:txBody>
      </p:sp>
      <p:sp>
        <p:nvSpPr>
          <p:cNvPr id="30" name="Rectangle 2">
            <a:extLst>
              <a:ext uri="{FF2B5EF4-FFF2-40B4-BE49-F238E27FC236}">
                <a16:creationId xmlns:a16="http://schemas.microsoft.com/office/drawing/2014/main" id="{1D01BD97-48A2-4F80-8808-0CAC773E0E86}"/>
              </a:ext>
            </a:extLst>
          </p:cNvPr>
          <p:cNvSpPr txBox="1">
            <a:spLocks noChangeArrowheads="1"/>
          </p:cNvSpPr>
          <p:nvPr/>
        </p:nvSpPr>
        <p:spPr bwMode="auto">
          <a:xfrm>
            <a:off x="6874525" y="4767192"/>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D6B19C"/>
                    </a:gs>
                    <a:gs pos="30000">
                      <a:srgbClr val="D49E6C"/>
                    </a:gs>
                    <a:gs pos="70000">
                      <a:srgbClr val="A65528"/>
                    </a:gs>
                    <a:gs pos="100000">
                      <a:srgbClr val="663012"/>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31" name="Rectangle 2">
            <a:extLst>
              <a:ext uri="{FF2B5EF4-FFF2-40B4-BE49-F238E27FC236}">
                <a16:creationId xmlns:a16="http://schemas.microsoft.com/office/drawing/2014/main" id="{45BADE4F-DDFF-44EE-AE51-9A907B9E74FC}"/>
              </a:ext>
            </a:extLst>
          </p:cNvPr>
          <p:cNvSpPr txBox="1">
            <a:spLocks noChangeArrowheads="1"/>
          </p:cNvSpPr>
          <p:nvPr/>
        </p:nvSpPr>
        <p:spPr bwMode="auto">
          <a:xfrm>
            <a:off x="2258458" y="6050275"/>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32" name="Rectangle 2">
            <a:extLst>
              <a:ext uri="{FF2B5EF4-FFF2-40B4-BE49-F238E27FC236}">
                <a16:creationId xmlns:a16="http://schemas.microsoft.com/office/drawing/2014/main" id="{648B35A4-1406-46A2-8A65-E860DFFEED27}"/>
              </a:ext>
            </a:extLst>
          </p:cNvPr>
          <p:cNvSpPr txBox="1">
            <a:spLocks noChangeArrowheads="1"/>
          </p:cNvSpPr>
          <p:nvPr/>
        </p:nvSpPr>
        <p:spPr bwMode="auto">
          <a:xfrm>
            <a:off x="0" y="3224830"/>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1430">
                  <a:noFill/>
                </a:ln>
                <a:gradFill>
                  <a:gsLst>
                    <a:gs pos="0">
                      <a:srgbClr val="92D050"/>
                    </a:gs>
                    <a:gs pos="74000">
                      <a:srgbClr val="7030A0"/>
                    </a:gs>
                    <a:gs pos="49580">
                      <a:srgbClr val="CC9900"/>
                    </a:gs>
                    <a:gs pos="83000">
                      <a:srgbClr val="0066FF"/>
                    </a:gs>
                    <a:gs pos="100000">
                      <a:srgbClr val="0066FF"/>
                    </a:gs>
                  </a:gsLst>
                  <a:lin ang="5400000" scaled="1"/>
                </a:gra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COLOR</a:t>
            </a:r>
          </a:p>
        </p:txBody>
      </p:sp>
      <p:sp>
        <p:nvSpPr>
          <p:cNvPr id="33" name="Rectangle 2">
            <a:extLst>
              <a:ext uri="{FF2B5EF4-FFF2-40B4-BE49-F238E27FC236}">
                <a16:creationId xmlns:a16="http://schemas.microsoft.com/office/drawing/2014/main" id="{7FA00A5E-5BC8-49B1-BE78-618773E285AF}"/>
              </a:ext>
            </a:extLst>
          </p:cNvPr>
          <p:cNvSpPr txBox="1">
            <a:spLocks noChangeArrowheads="1"/>
          </p:cNvSpPr>
          <p:nvPr/>
        </p:nvSpPr>
        <p:spPr bwMode="auto">
          <a:xfrm>
            <a:off x="0" y="6050275"/>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34" name="Rectangle 2">
            <a:extLst>
              <a:ext uri="{FF2B5EF4-FFF2-40B4-BE49-F238E27FC236}">
                <a16:creationId xmlns:a16="http://schemas.microsoft.com/office/drawing/2014/main" id="{19408159-7785-4FE3-B527-61B15A3EF4B3}"/>
              </a:ext>
            </a:extLst>
          </p:cNvPr>
          <p:cNvSpPr txBox="1">
            <a:spLocks noChangeArrowheads="1"/>
          </p:cNvSpPr>
          <p:nvPr/>
        </p:nvSpPr>
        <p:spPr bwMode="auto">
          <a:xfrm>
            <a:off x="0" y="5307017"/>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57150" h="38100" prst="artDeco"/>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000082"/>
                    </a:gs>
                    <a:gs pos="30000">
                      <a:srgbClr val="C00000"/>
                    </a:gs>
                    <a:gs pos="64999">
                      <a:srgbClr val="BA0066"/>
                    </a:gs>
                    <a:gs pos="89999">
                      <a:srgbClr val="FF0000"/>
                    </a:gs>
                    <a:gs pos="100000">
                      <a:srgbClr val="FF8200"/>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35" name="Rectangle 2">
            <a:extLst>
              <a:ext uri="{FF2B5EF4-FFF2-40B4-BE49-F238E27FC236}">
                <a16:creationId xmlns:a16="http://schemas.microsoft.com/office/drawing/2014/main" id="{E6F6558B-466A-4C92-B536-8334CD53B886}"/>
              </a:ext>
            </a:extLst>
          </p:cNvPr>
          <p:cNvSpPr txBox="1">
            <a:spLocks noChangeArrowheads="1"/>
          </p:cNvSpPr>
          <p:nvPr/>
        </p:nvSpPr>
        <p:spPr bwMode="auto">
          <a:xfrm>
            <a:off x="0" y="4612956"/>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381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solidFill>
                  <a:srgbClr val="F8FB69"/>
                </a:solidFill>
                <a:effectLst>
                  <a:glow rad="38100">
                    <a:srgbClr val="000000"/>
                  </a:glow>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COLOR</a:t>
            </a:r>
          </a:p>
        </p:txBody>
      </p:sp>
      <p:sp>
        <p:nvSpPr>
          <p:cNvPr id="36" name="Rectangle 2">
            <a:extLst>
              <a:ext uri="{FF2B5EF4-FFF2-40B4-BE49-F238E27FC236}">
                <a16:creationId xmlns:a16="http://schemas.microsoft.com/office/drawing/2014/main" id="{52914554-0521-4242-8A65-2030535EEB5D}"/>
              </a:ext>
            </a:extLst>
          </p:cNvPr>
          <p:cNvSpPr txBox="1">
            <a:spLocks noChangeArrowheads="1"/>
          </p:cNvSpPr>
          <p:nvPr/>
        </p:nvSpPr>
        <p:spPr bwMode="auto">
          <a:xfrm>
            <a:off x="0" y="3885842"/>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COLOR</a:t>
            </a:r>
          </a:p>
        </p:txBody>
      </p:sp>
      <p:sp>
        <p:nvSpPr>
          <p:cNvPr id="37" name="Rectangle 2">
            <a:extLst>
              <a:ext uri="{FF2B5EF4-FFF2-40B4-BE49-F238E27FC236}">
                <a16:creationId xmlns:a16="http://schemas.microsoft.com/office/drawing/2014/main" id="{A42F646C-7063-4671-BFFB-F1EABAC70470}"/>
              </a:ext>
            </a:extLst>
          </p:cNvPr>
          <p:cNvSpPr txBox="1">
            <a:spLocks noChangeArrowheads="1"/>
          </p:cNvSpPr>
          <p:nvPr/>
        </p:nvSpPr>
        <p:spPr bwMode="auto">
          <a:xfrm>
            <a:off x="2302525" y="5406170"/>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03D4A8"/>
                    </a:gs>
                    <a:gs pos="25000">
                      <a:srgbClr val="21D6E0"/>
                    </a:gs>
                    <a:gs pos="75000">
                      <a:srgbClr val="0087E6"/>
                    </a:gs>
                    <a:gs pos="100000">
                      <a:srgbClr val="005CBF"/>
                    </a:gs>
                  </a:gsLst>
                  <a:lin ang="5400000" scaled="0"/>
                </a:gradFill>
                <a:effectLst>
                  <a:glow rad="38100">
                    <a:srgbClr val="000000"/>
                  </a:glow>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COLOR</a:t>
            </a:r>
          </a:p>
        </p:txBody>
      </p:sp>
      <p:sp>
        <p:nvSpPr>
          <p:cNvPr id="38" name="Title 1">
            <a:extLst>
              <a:ext uri="{FF2B5EF4-FFF2-40B4-BE49-F238E27FC236}">
                <a16:creationId xmlns:a16="http://schemas.microsoft.com/office/drawing/2014/main" id="{0D2D911C-30A3-4520-9A44-76399CE42CE4}"/>
              </a:ext>
            </a:extLst>
          </p:cNvPr>
          <p:cNvSpPr txBox="1">
            <a:spLocks/>
          </p:cNvSpPr>
          <p:nvPr/>
        </p:nvSpPr>
        <p:spPr>
          <a:xfrm>
            <a:off x="0" y="537308"/>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Underline</a:t>
            </a:r>
          </a:p>
        </p:txBody>
      </p:sp>
      <p:sp>
        <p:nvSpPr>
          <p:cNvPr id="39" name="Rectangle 2">
            <a:extLst>
              <a:ext uri="{FF2B5EF4-FFF2-40B4-BE49-F238E27FC236}">
                <a16:creationId xmlns:a16="http://schemas.microsoft.com/office/drawing/2014/main" id="{B7305057-B7E1-4572-9444-159A4BAE75BD}"/>
              </a:ext>
            </a:extLst>
          </p:cNvPr>
          <p:cNvSpPr txBox="1">
            <a:spLocks noChangeArrowheads="1"/>
          </p:cNvSpPr>
          <p:nvPr/>
        </p:nvSpPr>
        <p:spPr bwMode="auto">
          <a:xfrm>
            <a:off x="0" y="1119598"/>
            <a:ext cx="31259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wipe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0" name="&quot;Not Allowed&quot; Symbol 39">
            <a:extLst>
              <a:ext uri="{FF2B5EF4-FFF2-40B4-BE49-F238E27FC236}">
                <a16:creationId xmlns:a16="http://schemas.microsoft.com/office/drawing/2014/main" id="{E5055212-9DB9-4080-AFE6-B0783849756D}"/>
              </a:ext>
            </a:extLst>
          </p:cNvPr>
          <p:cNvSpPr/>
          <p:nvPr/>
        </p:nvSpPr>
        <p:spPr>
          <a:xfrm>
            <a:off x="3256194" y="1854635"/>
            <a:ext cx="976852" cy="977491"/>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58">
            <a:extLst>
              <a:ext uri="{FF2B5EF4-FFF2-40B4-BE49-F238E27FC236}">
                <a16:creationId xmlns:a16="http://schemas.microsoft.com/office/drawing/2014/main" id="{75DED11D-6E18-4938-9178-7D2E40C017E7}"/>
              </a:ext>
            </a:extLst>
          </p:cNvPr>
          <p:cNvSpPr>
            <a:spLocks/>
          </p:cNvSpPr>
          <p:nvPr/>
        </p:nvSpPr>
        <p:spPr bwMode="auto">
          <a:xfrm>
            <a:off x="2540210" y="1998920"/>
            <a:ext cx="542633" cy="807714"/>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Lst>
            <a:ahLst/>
            <a:cxnLst>
              <a:cxn ang="0">
                <a:pos x="connsiteX0" y="connsiteY0"/>
              </a:cxn>
              <a:cxn ang="0">
                <a:pos x="connsiteX1" y="connsiteY1"/>
              </a:cxn>
              <a:cxn ang="0">
                <a:pos x="connsiteX2" y="connsiteY2"/>
              </a:cxn>
              <a:cxn ang="0">
                <a:pos x="connsiteX3" y="connsiteY3"/>
              </a:cxn>
            </a:cxnLst>
            <a:rect l="l" t="t" r="r" b="b"/>
            <a:pathLst>
              <a:path w="12707" h="10370">
                <a:moveTo>
                  <a:pt x="12707" y="0"/>
                </a:moveTo>
                <a:cubicBezTo>
                  <a:pt x="10388" y="175"/>
                  <a:pt x="7569" y="462"/>
                  <a:pt x="5792" y="1206"/>
                </a:cubicBezTo>
                <a:cubicBezTo>
                  <a:pt x="4015" y="1950"/>
                  <a:pt x="3083" y="3022"/>
                  <a:pt x="2044" y="4462"/>
                </a:cubicBezTo>
                <a:cubicBezTo>
                  <a:pt x="1005" y="5902"/>
                  <a:pt x="524" y="9547"/>
                  <a:pt x="0" y="10370"/>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2" name="Rectangle 2">
            <a:extLst>
              <a:ext uri="{FF2B5EF4-FFF2-40B4-BE49-F238E27FC236}">
                <a16:creationId xmlns:a16="http://schemas.microsoft.com/office/drawing/2014/main" id="{0CCAD308-38A6-40A3-B11F-0FC5815CB333}"/>
              </a:ext>
            </a:extLst>
          </p:cNvPr>
          <p:cNvSpPr txBox="1">
            <a:spLocks noChangeArrowheads="1"/>
          </p:cNvSpPr>
          <p:nvPr/>
        </p:nvSpPr>
        <p:spPr bwMode="auto">
          <a:xfrm>
            <a:off x="6953693" y="2250013"/>
            <a:ext cx="2041451"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Blue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4" name="Rectangle 6">
            <a:extLst>
              <a:ext uri="{FF2B5EF4-FFF2-40B4-BE49-F238E27FC236}">
                <a16:creationId xmlns:a16="http://schemas.microsoft.com/office/drawing/2014/main" id="{CD2905E3-A779-44A5-848C-FA6F4D345BCA}"/>
              </a:ext>
            </a:extLst>
          </p:cNvPr>
          <p:cNvSpPr>
            <a:spLocks noChangeArrowheads="1"/>
          </p:cNvSpPr>
          <p:nvPr/>
        </p:nvSpPr>
        <p:spPr bwMode="auto">
          <a:xfrm>
            <a:off x="4486940" y="2819400"/>
            <a:ext cx="2264734"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rgbClr val="000000"/>
                  </a:glow>
                </a:effectLst>
                <a:uLnTx/>
                <a:uFillTx/>
                <a:latin typeface="Calibri" panose="020F0502020204030204" pitchFamily="34" charset="0"/>
                <a:ea typeface="+mn-ea"/>
                <a:cs typeface="Calibri" panose="020F0502020204030204" pitchFamily="34" charset="0"/>
              </a:rPr>
              <a:t>Red</a:t>
            </a:r>
            <a:endParaRPr kumimoji="0" lang="en-US" sz="4400" b="1" i="1" u="none" strike="noStrike" kern="1200" cap="none" spc="0" normalizeH="0" baseline="0" noProof="0" dirty="0">
              <a:ln>
                <a:noFill/>
              </a:ln>
              <a:solidFill>
                <a:srgbClr val="FF0000"/>
              </a:solidFill>
              <a:effectLst>
                <a:glow rad="88900">
                  <a:srgbClr val="000000"/>
                </a:glow>
              </a:effectLst>
              <a:uLnTx/>
              <a:uFillTx/>
              <a:latin typeface="Calibri" panose="020F0502020204030204" pitchFamily="34" charset="0"/>
              <a:ea typeface="+mn-ea"/>
              <a:cs typeface="Calibri" panose="020F0502020204030204" pitchFamily="34" charset="0"/>
            </a:endParaRPr>
          </a:p>
        </p:txBody>
      </p:sp>
      <p:sp>
        <p:nvSpPr>
          <p:cNvPr id="43" name="Multiplication Sign 42">
            <a:extLst>
              <a:ext uri="{FF2B5EF4-FFF2-40B4-BE49-F238E27FC236}">
                <a16:creationId xmlns:a16="http://schemas.microsoft.com/office/drawing/2014/main" id="{89D42FB5-F41C-4C79-957A-C81934BC178A}"/>
              </a:ext>
            </a:extLst>
          </p:cNvPr>
          <p:cNvSpPr/>
          <p:nvPr/>
        </p:nvSpPr>
        <p:spPr>
          <a:xfrm>
            <a:off x="659514" y="1903228"/>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82064FA1-CCB8-4140-BB59-DAAEA87C3B59}"/>
              </a:ext>
            </a:extLst>
          </p:cNvPr>
          <p:cNvSpPr/>
          <p:nvPr/>
        </p:nvSpPr>
        <p:spPr>
          <a:xfrm>
            <a:off x="2432213" y="1261348"/>
            <a:ext cx="529390" cy="530352"/>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5154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0" presetClass="exit" presetSubtype="0" fill="hold" grpId="1" nodeType="clickEffect">
                                  <p:stCondLst>
                                    <p:cond delay="0"/>
                                  </p:stCondLst>
                                  <p:childTnLst>
                                    <p:set>
                                      <p:cBhvr>
                                        <p:cTn id="13" dur="1" fill="hold">
                                          <p:stCondLst>
                                            <p:cond delay="999"/>
                                          </p:stCondLst>
                                        </p:cTn>
                                        <p:tgtEl>
                                          <p:spTgt spid="4"/>
                                        </p:tgtEl>
                                        <p:attrNameLst>
                                          <p:attrName>style.visibility</p:attrName>
                                        </p:attrNameLst>
                                      </p:cBhvr>
                                      <p:to>
                                        <p:strVal val="hidden"/>
                                      </p:to>
                                    </p:set>
                                    <p:animEffect transition="out" filter="dissolve">
                                      <p:cBhvr>
                                        <p:cTn id="14" dur="1000">
                                          <p:stCondLst>
                                            <p:cond delay="0"/>
                                          </p:stCondLst>
                                        </p:cTn>
                                        <p:tgtEl>
                                          <p:spTgt spid="4"/>
                                        </p:tgtEl>
                                      </p:cBhvr>
                                    </p:animEffect>
                                    <p:anim to="" calcmode="lin" valueType="num">
                                      <p:cBhvr>
                                        <p:cTn id="1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6"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10" presetClass="exit" presetSubtype="0" fill="hold" grpId="2"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stCondLst>
                                            <p:cond delay="0"/>
                                          </p:stCondLst>
                                        </p:cTn>
                                        <p:tgtEl>
                                          <p:spTgt spid="7"/>
                                        </p:tgtEl>
                                      </p:cBhvr>
                                    </p:animEffect>
                                    <p:anim to="" calcmode="lin" valueType="num">
                                      <p:cBhvr>
                                        <p:cTn id="4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stCondLst>
                                            <p:cond delay="0"/>
                                          </p:stCondLst>
                                        </p:cTn>
                                        <p:tgtEl>
                                          <p:spTgt spid="9"/>
                                        </p:tgtEl>
                                      </p:cBhvr>
                                    </p:animEffect>
                                    <p:anim to="" calcmode="lin" valueType="num">
                                      <p:cBhvr>
                                        <p:cTn id="5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2" presetID="0" presetClass="exit" presetSubtype="0" fill="hold" grpId="1" nodeType="withEffect">
                                  <p:stCondLst>
                                    <p:cond delay="0"/>
                                  </p:stCondLst>
                                  <p:childTnLst>
                                    <p:set>
                                      <p:cBhvr>
                                        <p:cTn id="53" dur="1" fill="hold">
                                          <p:stCondLst>
                                            <p:cond delay="999"/>
                                          </p:stCondLst>
                                        </p:cTn>
                                        <p:tgtEl>
                                          <p:spTgt spid="9"/>
                                        </p:tgtEl>
                                        <p:attrNameLst>
                                          <p:attrName>style.visibility</p:attrName>
                                        </p:attrNameLst>
                                      </p:cBhvr>
                                      <p:to>
                                        <p:strVal val="hidden"/>
                                      </p:to>
                                    </p:set>
                                    <p:animEffect transition="out" filter="dissolve">
                                      <p:cBhvr>
                                        <p:cTn id="54" dur="1000">
                                          <p:stCondLst>
                                            <p:cond delay="0"/>
                                          </p:stCondLst>
                                        </p:cTn>
                                        <p:tgtEl>
                                          <p:spTgt spid="9"/>
                                        </p:tgtEl>
                                      </p:cBhvr>
                                    </p:animEffect>
                                    <p:anim to="" calcmode="lin" valueType="num">
                                      <p:cBhvr>
                                        <p:cTn id="55"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56"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par>
                    <p:cTn id="57" fill="hold">
                      <p:stCondLst>
                        <p:cond delay="indefinite"/>
                      </p:stCondLst>
                      <p:childTnLst>
                        <p:par>
                          <p:cTn id="58" fill="hold">
                            <p:stCondLst>
                              <p:cond delay="0"/>
                            </p:stCondLst>
                            <p:childTnLst>
                              <p:par>
                                <p:cTn id="59" presetID="0" presetClass="entr" presetSubtype="0" fill="hold" grpId="0" nodeType="clickEffect">
                                  <p:stCondLst>
                                    <p:cond delay="0"/>
                                  </p:stCondLst>
                                  <p:iterate type="lt">
                                    <p:tmPct val="10000"/>
                                  </p:iterate>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stCondLst>
                                            <p:cond delay="0"/>
                                          </p:stCondLst>
                                        </p:cTn>
                                        <p:tgtEl>
                                          <p:spTgt spid="10"/>
                                        </p:tgtEl>
                                      </p:cBhvr>
                                    </p:animEffect>
                                    <p:anim to="" calcmode="lin" valueType="num">
                                      <p:cBhvr>
                                        <p:cTn id="6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64" fill="hold">
                            <p:stCondLst>
                              <p:cond delay="750"/>
                            </p:stCondLst>
                            <p:childTnLst>
                              <p:par>
                                <p:cTn id="65" presetID="26" presetClass="emph" presetSubtype="0" fill="hold" grpId="1" nodeType="afterEffect">
                                  <p:stCondLst>
                                    <p:cond delay="0"/>
                                  </p:stCondLst>
                                  <p:iterate type="lt">
                                    <p:tmPct val="0"/>
                                  </p:iterate>
                                  <p:childTnLst>
                                    <p:animEffect transition="out" filter="fade">
                                      <p:cBhvr>
                                        <p:cTn id="66" dur="500" tmFilter="0, 0; .2, .5; .8, .5; 1, 0"/>
                                        <p:tgtEl>
                                          <p:spTgt spid="10"/>
                                        </p:tgtEl>
                                      </p:cBhvr>
                                    </p:animEffect>
                                    <p:animScale>
                                      <p:cBhvr>
                                        <p:cTn id="67" dur="250" autoRev="1" fill="hold"/>
                                        <p:tgtEl>
                                          <p:spTgt spid="10"/>
                                        </p:tgtEl>
                                      </p:cBhvr>
                                      <p:by x="105000" y="105000"/>
                                    </p:animScale>
                                  </p:childTnLst>
                                </p:cTn>
                              </p:par>
                              <p:par>
                                <p:cTn id="68" presetID="10" presetClass="exit" presetSubtype="0" fill="hold" grpId="2" nodeType="withEffect">
                                  <p:stCondLst>
                                    <p:cond delay="0"/>
                                  </p:stCondLst>
                                  <p:iterate type="lt">
                                    <p:tmPct val="0"/>
                                  </p:iterate>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par>
                          <p:cTn id="76" fill="hold">
                            <p:stCondLst>
                              <p:cond delay="500"/>
                            </p:stCondLst>
                            <p:childTnLst>
                              <p:par>
                                <p:cTn id="77" presetID="23" presetClass="entr" presetSubtype="16"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childTnLst>
                                </p:cTn>
                              </p:par>
                              <p:par>
                                <p:cTn id="81" presetID="23" presetClass="exit" presetSubtype="16" fill="hold" grpId="1" nodeType="withEffect">
                                  <p:stCondLst>
                                    <p:cond delay="0"/>
                                  </p:stCondLst>
                                  <p:childTnLst>
                                    <p:anim calcmode="lin" valueType="num">
                                      <p:cBhvr>
                                        <p:cTn id="82" dur="500"/>
                                        <p:tgtEl>
                                          <p:spTgt spid="11"/>
                                        </p:tgtEl>
                                        <p:attrNameLst>
                                          <p:attrName>ppt_w</p:attrName>
                                        </p:attrNameLst>
                                      </p:cBhvr>
                                      <p:tavLst>
                                        <p:tav tm="0">
                                          <p:val>
                                            <p:strVal val="ppt_w"/>
                                          </p:val>
                                        </p:tav>
                                        <p:tav tm="100000">
                                          <p:val>
                                            <p:strVal val="4*ppt_w"/>
                                          </p:val>
                                        </p:tav>
                                      </p:tavLst>
                                    </p:anim>
                                    <p:anim calcmode="lin" valueType="num">
                                      <p:cBhvr>
                                        <p:cTn id="83" dur="500"/>
                                        <p:tgtEl>
                                          <p:spTgt spid="11"/>
                                        </p:tgtEl>
                                        <p:attrNameLst>
                                          <p:attrName>ppt_h</p:attrName>
                                        </p:attrNameLst>
                                      </p:cBhvr>
                                      <p:tavLst>
                                        <p:tav tm="0">
                                          <p:val>
                                            <p:strVal val="ppt_h"/>
                                          </p:val>
                                        </p:tav>
                                        <p:tav tm="100000">
                                          <p:val>
                                            <p:strVal val="4*ppt_h"/>
                                          </p:val>
                                        </p:tav>
                                      </p:tavLst>
                                    </p:anim>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22" presetClass="entr" presetSubtype="8" fill="hold" grpId="0" nodeType="withEffect">
                                  <p:stCondLst>
                                    <p:cond delay="750"/>
                                  </p:stCondLst>
                                  <p:childTnLst>
                                    <p:set>
                                      <p:cBhvr>
                                        <p:cTn id="89" dur="1" fill="hold">
                                          <p:stCondLst>
                                            <p:cond delay="0"/>
                                          </p:stCondLst>
                                        </p:cTn>
                                        <p:tgtEl>
                                          <p:spTgt spid="13"/>
                                        </p:tgtEl>
                                        <p:attrNameLst>
                                          <p:attrName>style.visibility</p:attrName>
                                        </p:attrNameLst>
                                      </p:cBhvr>
                                      <p:to>
                                        <p:strVal val="visible"/>
                                      </p:to>
                                    </p:set>
                                    <p:animEffect transition="in" filter="wipe(left)">
                                      <p:cBhvr>
                                        <p:cTn id="90" dur="500"/>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250"/>
                                        <p:tgtEl>
                                          <p:spTgt spid="14"/>
                                        </p:tgtEl>
                                      </p:cBhvr>
                                    </p:animEffect>
                                  </p:childTnLst>
                                </p:cTn>
                              </p:par>
                            </p:childTnLst>
                          </p:cTn>
                        </p:par>
                      </p:childTnLst>
                    </p:cTn>
                  </p:par>
                  <p:par>
                    <p:cTn id="96" fill="hold">
                      <p:stCondLst>
                        <p:cond delay="indefinite"/>
                      </p:stCondLst>
                      <p:childTnLst>
                        <p:par>
                          <p:cTn id="97" fill="hold">
                            <p:stCondLst>
                              <p:cond delay="0"/>
                            </p:stCondLst>
                            <p:childTnLst>
                              <p:par>
                                <p:cTn id="98" presetID="23" presetClass="exit" presetSubtype="16" fill="hold" grpId="1" nodeType="clickEffect">
                                  <p:stCondLst>
                                    <p:cond delay="0"/>
                                  </p:stCondLst>
                                  <p:childTnLst>
                                    <p:anim calcmode="lin" valueType="num">
                                      <p:cBhvr>
                                        <p:cTn id="99" dur="500"/>
                                        <p:tgtEl>
                                          <p:spTgt spid="14"/>
                                        </p:tgtEl>
                                        <p:attrNameLst>
                                          <p:attrName>ppt_w</p:attrName>
                                        </p:attrNameLst>
                                      </p:cBhvr>
                                      <p:tavLst>
                                        <p:tav tm="0">
                                          <p:val>
                                            <p:strVal val="ppt_w"/>
                                          </p:val>
                                        </p:tav>
                                        <p:tav tm="100000">
                                          <p:val>
                                            <p:strVal val="4*ppt_w"/>
                                          </p:val>
                                        </p:tav>
                                      </p:tavLst>
                                    </p:anim>
                                    <p:anim calcmode="lin" valueType="num">
                                      <p:cBhvr>
                                        <p:cTn id="100" dur="500"/>
                                        <p:tgtEl>
                                          <p:spTgt spid="14"/>
                                        </p:tgtEl>
                                        <p:attrNameLst>
                                          <p:attrName>ppt_h</p:attrName>
                                        </p:attrNameLst>
                                      </p:cBhvr>
                                      <p:tavLst>
                                        <p:tav tm="0">
                                          <p:val>
                                            <p:strVal val="ppt_h"/>
                                          </p:val>
                                        </p:tav>
                                        <p:tav tm="100000">
                                          <p:val>
                                            <p:strVal val="4*ppt_h"/>
                                          </p:val>
                                        </p:tav>
                                      </p:tavLst>
                                    </p:anim>
                                    <p:set>
                                      <p:cBhvr>
                                        <p:cTn id="101" dur="1" fill="hold">
                                          <p:stCondLst>
                                            <p:cond delay="499"/>
                                          </p:stCondLst>
                                        </p:cTn>
                                        <p:tgtEl>
                                          <p:spTgt spid="1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grpId="2" nodeType="clickEffect">
                                  <p:stCondLst>
                                    <p:cond delay="0"/>
                                  </p:stCondLst>
                                  <p:childTnLst>
                                    <p:animMotion origin="layout" path="M 3.05556E-6 -4.81481E-6 L -0.02483 0.10649 " pathEditMode="relative" rAng="0" ptsTypes="AA">
                                      <p:cBhvr>
                                        <p:cTn id="105" dur="2000" fill="hold"/>
                                        <p:tgtEl>
                                          <p:spTgt spid="14"/>
                                        </p:tgtEl>
                                        <p:attrNameLst>
                                          <p:attrName>ppt_x</p:attrName>
                                          <p:attrName>ppt_y</p:attrName>
                                        </p:attrNameLst>
                                      </p:cBhvr>
                                      <p:rCtr x="-1250" y="5324"/>
                                    </p:animMotion>
                                  </p:childTnLst>
                                </p:cTn>
                              </p:par>
                              <p:par>
                                <p:cTn id="106" presetID="10" presetClass="entr" presetSubtype="0" fill="hold" grpId="0" nodeType="with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250"/>
                                        <p:tgtEl>
                                          <p:spTgt spid="15"/>
                                        </p:tgtEl>
                                      </p:cBhvr>
                                    </p:animEffect>
                                  </p:childTnLst>
                                </p:cTn>
                              </p:par>
                              <p:par>
                                <p:cTn id="109" presetID="42" presetClass="path" presetSubtype="0" accel="50000" decel="50000" fill="hold" grpId="1" nodeType="withEffect">
                                  <p:stCondLst>
                                    <p:cond delay="0"/>
                                  </p:stCondLst>
                                  <p:childTnLst>
                                    <p:animMotion origin="layout" path="M -4.44444E-6 3.33333E-6 L 0.01112 -0.0801 " pathEditMode="relative" rAng="0" ptsTypes="AA">
                                      <p:cBhvr>
                                        <p:cTn id="110" dur="2000" fill="hold"/>
                                        <p:tgtEl>
                                          <p:spTgt spid="15"/>
                                        </p:tgtEl>
                                        <p:attrNameLst>
                                          <p:attrName>ppt_x</p:attrName>
                                          <p:attrName>ppt_y</p:attrName>
                                        </p:attrNameLst>
                                      </p:cBhvr>
                                      <p:rCtr x="556" y="-4005"/>
                                    </p:animMotion>
                                  </p:childTnLst>
                                </p:cTn>
                              </p:par>
                              <p:par>
                                <p:cTn id="111" presetID="10" presetClass="exit" presetSubtype="0" fill="hold" grpId="2" nodeType="withEffect">
                                  <p:stCondLst>
                                    <p:cond delay="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51" presetClass="entr" presetSubtype="0" fill="hold" grpId="0" nodeType="click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770" decel="100000"/>
                                        <p:tgtEl>
                                          <p:spTgt spid="16"/>
                                        </p:tgtEl>
                                      </p:cBhvr>
                                    </p:animEffect>
                                    <p:animScale>
                                      <p:cBhvr>
                                        <p:cTn id="119" dur="770" decel="100000"/>
                                        <p:tgtEl>
                                          <p:spTgt spid="16"/>
                                        </p:tgtEl>
                                      </p:cBhvr>
                                      <p:from x="10000" y="10000"/>
                                      <p:to x="200000" y="450000"/>
                                    </p:animScale>
                                    <p:animScale>
                                      <p:cBhvr>
                                        <p:cTn id="120" dur="1230" accel="100000" fill="hold">
                                          <p:stCondLst>
                                            <p:cond delay="770"/>
                                          </p:stCondLst>
                                        </p:cTn>
                                        <p:tgtEl>
                                          <p:spTgt spid="16"/>
                                        </p:tgtEl>
                                      </p:cBhvr>
                                      <p:from x="200000" y="450000"/>
                                      <p:to x="100000" y="100000"/>
                                    </p:animScale>
                                    <p:set>
                                      <p:cBhvr>
                                        <p:cTn id="121" dur="770" fill="hold"/>
                                        <p:tgtEl>
                                          <p:spTgt spid="16"/>
                                        </p:tgtEl>
                                        <p:attrNameLst>
                                          <p:attrName>ppt_x</p:attrName>
                                        </p:attrNameLst>
                                      </p:cBhvr>
                                      <p:to>
                                        <p:strVal val="(0.5)"/>
                                      </p:to>
                                    </p:set>
                                    <p:anim from="(0.5)" to="(#ppt_x)" calcmode="lin" valueType="num">
                                      <p:cBhvr>
                                        <p:cTn id="122" dur="1230" accel="100000" fill="hold">
                                          <p:stCondLst>
                                            <p:cond delay="770"/>
                                          </p:stCondLst>
                                        </p:cTn>
                                        <p:tgtEl>
                                          <p:spTgt spid="16"/>
                                        </p:tgtEl>
                                        <p:attrNameLst>
                                          <p:attrName>ppt_x</p:attrName>
                                        </p:attrNameLst>
                                      </p:cBhvr>
                                    </p:anim>
                                    <p:set>
                                      <p:cBhvr>
                                        <p:cTn id="123" dur="770" fill="hold"/>
                                        <p:tgtEl>
                                          <p:spTgt spid="16"/>
                                        </p:tgtEl>
                                        <p:attrNameLst>
                                          <p:attrName>ppt_y</p:attrName>
                                        </p:attrNameLst>
                                      </p:cBhvr>
                                      <p:to>
                                        <p:strVal val="(#ppt_y+0.4)"/>
                                      </p:to>
                                    </p:set>
                                    <p:anim from="(#ppt_y+0.4)" to="(#ppt_y)" calcmode="lin" valueType="num">
                                      <p:cBhvr>
                                        <p:cTn id="124" dur="1230" accel="100000" fill="hold">
                                          <p:stCondLst>
                                            <p:cond delay="770"/>
                                          </p:stCondLst>
                                        </p:cTn>
                                        <p:tgtEl>
                                          <p:spTgt spid="16"/>
                                        </p:tgtEl>
                                        <p:attrNameLst>
                                          <p:attrName>ppt_y</p:attrName>
                                        </p:attrNameLst>
                                      </p:cBhvr>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2000"/>
                                        <p:tgtEl>
                                          <p:spTgt spid="16"/>
                                        </p:tgtEl>
                                      </p:cBhvr>
                                    </p:animEffect>
                                    <p:set>
                                      <p:cBhvr>
                                        <p:cTn id="129" dur="1" fill="hold">
                                          <p:stCondLst>
                                            <p:cond delay="1999"/>
                                          </p:stCondLst>
                                        </p:cTn>
                                        <p:tgtEl>
                                          <p:spTgt spid="1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17"/>
                                        </p:tgtEl>
                                        <p:attrNameLst>
                                          <p:attrName>style.visibility</p:attrName>
                                        </p:attrNameLst>
                                      </p:cBhvr>
                                      <p:to>
                                        <p:strVal val="visible"/>
                                      </p:to>
                                    </p:set>
                                    <p:animEffect transition="in" filter="fade">
                                      <p:cBhvr>
                                        <p:cTn id="134" dur="250"/>
                                        <p:tgtEl>
                                          <p:spTgt spid="17"/>
                                        </p:tgtEl>
                                      </p:cBhvr>
                                    </p:animEffect>
                                  </p:childTnLst>
                                </p:cTn>
                              </p:par>
                            </p:childTnLst>
                          </p:cTn>
                        </p:par>
                      </p:childTnLst>
                    </p:cTn>
                  </p:par>
                  <p:par>
                    <p:cTn id="135" fill="hold">
                      <p:stCondLst>
                        <p:cond delay="indefinite"/>
                      </p:stCondLst>
                      <p:childTnLst>
                        <p:par>
                          <p:cTn id="136" fill="hold">
                            <p:stCondLst>
                              <p:cond delay="0"/>
                            </p:stCondLst>
                            <p:childTnLst>
                              <p:par>
                                <p:cTn id="137" presetID="23" presetClass="exit" presetSubtype="16" fill="hold" grpId="1" nodeType="clickEffect">
                                  <p:stCondLst>
                                    <p:cond delay="0"/>
                                  </p:stCondLst>
                                  <p:childTnLst>
                                    <p:anim calcmode="lin" valueType="num">
                                      <p:cBhvr>
                                        <p:cTn id="138" dur="500"/>
                                        <p:tgtEl>
                                          <p:spTgt spid="17"/>
                                        </p:tgtEl>
                                        <p:attrNameLst>
                                          <p:attrName>ppt_w</p:attrName>
                                        </p:attrNameLst>
                                      </p:cBhvr>
                                      <p:tavLst>
                                        <p:tav tm="0">
                                          <p:val>
                                            <p:strVal val="ppt_w"/>
                                          </p:val>
                                        </p:tav>
                                        <p:tav tm="100000">
                                          <p:val>
                                            <p:strVal val="4*ppt_w"/>
                                          </p:val>
                                        </p:tav>
                                      </p:tavLst>
                                    </p:anim>
                                    <p:anim calcmode="lin" valueType="num">
                                      <p:cBhvr>
                                        <p:cTn id="139" dur="500"/>
                                        <p:tgtEl>
                                          <p:spTgt spid="17"/>
                                        </p:tgtEl>
                                        <p:attrNameLst>
                                          <p:attrName>ppt_h</p:attrName>
                                        </p:attrNameLst>
                                      </p:cBhvr>
                                      <p:tavLst>
                                        <p:tav tm="0">
                                          <p:val>
                                            <p:strVal val="ppt_h"/>
                                          </p:val>
                                        </p:tav>
                                        <p:tav tm="100000">
                                          <p:val>
                                            <p:strVal val="4*ppt_h"/>
                                          </p:val>
                                        </p:tav>
                                      </p:tavLst>
                                    </p:anim>
                                    <p:set>
                                      <p:cBhvr>
                                        <p:cTn id="140" dur="1" fill="hold">
                                          <p:stCondLst>
                                            <p:cond delay="499"/>
                                          </p:stCondLst>
                                        </p:cTn>
                                        <p:tgtEl>
                                          <p:spTgt spid="1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8"/>
                                        </p:tgtEl>
                                        <p:attrNameLst>
                                          <p:attrName>style.visibility</p:attrName>
                                        </p:attrNameLst>
                                      </p:cBhvr>
                                      <p:to>
                                        <p:strVal val="visible"/>
                                      </p:to>
                                    </p:set>
                                    <p:animEffect transition="in" filter="fade">
                                      <p:cBhvr>
                                        <p:cTn id="145" dur="250"/>
                                        <p:tgtEl>
                                          <p:spTgt spid="18"/>
                                        </p:tgtEl>
                                      </p:cBhvr>
                                    </p:animEffect>
                                  </p:childTnLst>
                                </p:cTn>
                              </p:par>
                            </p:childTnLst>
                          </p:cTn>
                        </p:par>
                      </p:childTnLst>
                    </p:cTn>
                  </p:par>
                  <p:par>
                    <p:cTn id="146" fill="hold">
                      <p:stCondLst>
                        <p:cond delay="indefinite"/>
                      </p:stCondLst>
                      <p:childTnLst>
                        <p:par>
                          <p:cTn id="147" fill="hold">
                            <p:stCondLst>
                              <p:cond delay="0"/>
                            </p:stCondLst>
                            <p:childTnLst>
                              <p:par>
                                <p:cTn id="148" presetID="23" presetClass="exit" presetSubtype="16" fill="hold" grpId="1" nodeType="clickEffect">
                                  <p:stCondLst>
                                    <p:cond delay="0"/>
                                  </p:stCondLst>
                                  <p:childTnLst>
                                    <p:anim calcmode="lin" valueType="num">
                                      <p:cBhvr>
                                        <p:cTn id="149" dur="500"/>
                                        <p:tgtEl>
                                          <p:spTgt spid="18"/>
                                        </p:tgtEl>
                                        <p:attrNameLst>
                                          <p:attrName>ppt_w</p:attrName>
                                        </p:attrNameLst>
                                      </p:cBhvr>
                                      <p:tavLst>
                                        <p:tav tm="0">
                                          <p:val>
                                            <p:strVal val="ppt_w"/>
                                          </p:val>
                                        </p:tav>
                                        <p:tav tm="100000">
                                          <p:val>
                                            <p:strVal val="4*ppt_w"/>
                                          </p:val>
                                        </p:tav>
                                      </p:tavLst>
                                    </p:anim>
                                    <p:anim calcmode="lin" valueType="num">
                                      <p:cBhvr>
                                        <p:cTn id="150" dur="500"/>
                                        <p:tgtEl>
                                          <p:spTgt spid="18"/>
                                        </p:tgtEl>
                                        <p:attrNameLst>
                                          <p:attrName>ppt_h</p:attrName>
                                        </p:attrNameLst>
                                      </p:cBhvr>
                                      <p:tavLst>
                                        <p:tav tm="0">
                                          <p:val>
                                            <p:strVal val="ppt_h"/>
                                          </p:val>
                                        </p:tav>
                                        <p:tav tm="100000">
                                          <p:val>
                                            <p:strVal val="4*ppt_h"/>
                                          </p:val>
                                        </p:tav>
                                      </p:tavLst>
                                    </p:anim>
                                    <p:set>
                                      <p:cBhvr>
                                        <p:cTn id="151" dur="1" fill="hold">
                                          <p:stCondLst>
                                            <p:cond delay="499"/>
                                          </p:stCondLst>
                                        </p:cTn>
                                        <p:tgtEl>
                                          <p:spTgt spid="18"/>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9"/>
                                        </p:tgtEl>
                                        <p:attrNameLst>
                                          <p:attrName>style.visibility</p:attrName>
                                        </p:attrNameLst>
                                      </p:cBhvr>
                                      <p:to>
                                        <p:strVal val="visible"/>
                                      </p:to>
                                    </p:set>
                                    <p:animEffect transition="in" filter="fade">
                                      <p:cBhvr>
                                        <p:cTn id="156" dur="250"/>
                                        <p:tgtEl>
                                          <p:spTgt spid="19"/>
                                        </p:tgtEl>
                                      </p:cBhvr>
                                    </p:animEffect>
                                  </p:childTnLst>
                                </p:cTn>
                              </p:par>
                            </p:childTnLst>
                          </p:cTn>
                        </p:par>
                      </p:childTnLst>
                    </p:cTn>
                  </p:par>
                  <p:par>
                    <p:cTn id="157" fill="hold">
                      <p:stCondLst>
                        <p:cond delay="indefinite"/>
                      </p:stCondLst>
                      <p:childTnLst>
                        <p:par>
                          <p:cTn id="158" fill="hold">
                            <p:stCondLst>
                              <p:cond delay="0"/>
                            </p:stCondLst>
                            <p:childTnLst>
                              <p:par>
                                <p:cTn id="159" presetID="23" presetClass="exit" presetSubtype="16" fill="hold" grpId="1" nodeType="clickEffect">
                                  <p:stCondLst>
                                    <p:cond delay="0"/>
                                  </p:stCondLst>
                                  <p:childTnLst>
                                    <p:anim calcmode="lin" valueType="num">
                                      <p:cBhvr>
                                        <p:cTn id="160" dur="500"/>
                                        <p:tgtEl>
                                          <p:spTgt spid="19"/>
                                        </p:tgtEl>
                                        <p:attrNameLst>
                                          <p:attrName>ppt_w</p:attrName>
                                        </p:attrNameLst>
                                      </p:cBhvr>
                                      <p:tavLst>
                                        <p:tav tm="0">
                                          <p:val>
                                            <p:strVal val="ppt_w"/>
                                          </p:val>
                                        </p:tav>
                                        <p:tav tm="100000">
                                          <p:val>
                                            <p:strVal val="4*ppt_w"/>
                                          </p:val>
                                        </p:tav>
                                      </p:tavLst>
                                    </p:anim>
                                    <p:anim calcmode="lin" valueType="num">
                                      <p:cBhvr>
                                        <p:cTn id="161" dur="500"/>
                                        <p:tgtEl>
                                          <p:spTgt spid="19"/>
                                        </p:tgtEl>
                                        <p:attrNameLst>
                                          <p:attrName>ppt_h</p:attrName>
                                        </p:attrNameLst>
                                      </p:cBhvr>
                                      <p:tavLst>
                                        <p:tav tm="0">
                                          <p:val>
                                            <p:strVal val="ppt_h"/>
                                          </p:val>
                                        </p:tav>
                                        <p:tav tm="100000">
                                          <p:val>
                                            <p:strVal val="4*ppt_h"/>
                                          </p:val>
                                        </p:tav>
                                      </p:tavLst>
                                    </p:anim>
                                    <p:set>
                                      <p:cBhvr>
                                        <p:cTn id="162" dur="1" fill="hold">
                                          <p:stCondLst>
                                            <p:cond delay="499"/>
                                          </p:stCondLst>
                                        </p:cTn>
                                        <p:tgtEl>
                                          <p:spTgt spid="1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fade">
                                      <p:cBhvr>
                                        <p:cTn id="167" dur="250"/>
                                        <p:tgtEl>
                                          <p:spTgt spid="20"/>
                                        </p:tgtEl>
                                      </p:cBhvr>
                                    </p:animEffect>
                                  </p:childTnLst>
                                </p:cTn>
                              </p:par>
                            </p:childTnLst>
                          </p:cTn>
                        </p:par>
                      </p:childTnLst>
                    </p:cTn>
                  </p:par>
                  <p:par>
                    <p:cTn id="168" fill="hold">
                      <p:stCondLst>
                        <p:cond delay="indefinite"/>
                      </p:stCondLst>
                      <p:childTnLst>
                        <p:par>
                          <p:cTn id="169" fill="hold">
                            <p:stCondLst>
                              <p:cond delay="0"/>
                            </p:stCondLst>
                            <p:childTnLst>
                              <p:par>
                                <p:cTn id="170" presetID="23" presetClass="exit" presetSubtype="16" fill="hold" grpId="1" nodeType="clickEffect">
                                  <p:stCondLst>
                                    <p:cond delay="0"/>
                                  </p:stCondLst>
                                  <p:childTnLst>
                                    <p:anim calcmode="lin" valueType="num">
                                      <p:cBhvr>
                                        <p:cTn id="171" dur="500"/>
                                        <p:tgtEl>
                                          <p:spTgt spid="20"/>
                                        </p:tgtEl>
                                        <p:attrNameLst>
                                          <p:attrName>ppt_w</p:attrName>
                                        </p:attrNameLst>
                                      </p:cBhvr>
                                      <p:tavLst>
                                        <p:tav tm="0">
                                          <p:val>
                                            <p:strVal val="ppt_w"/>
                                          </p:val>
                                        </p:tav>
                                        <p:tav tm="100000">
                                          <p:val>
                                            <p:strVal val="4*ppt_w"/>
                                          </p:val>
                                        </p:tav>
                                      </p:tavLst>
                                    </p:anim>
                                    <p:anim calcmode="lin" valueType="num">
                                      <p:cBhvr>
                                        <p:cTn id="172" dur="500"/>
                                        <p:tgtEl>
                                          <p:spTgt spid="20"/>
                                        </p:tgtEl>
                                        <p:attrNameLst>
                                          <p:attrName>ppt_h</p:attrName>
                                        </p:attrNameLst>
                                      </p:cBhvr>
                                      <p:tavLst>
                                        <p:tav tm="0">
                                          <p:val>
                                            <p:strVal val="ppt_h"/>
                                          </p:val>
                                        </p:tav>
                                        <p:tav tm="100000">
                                          <p:val>
                                            <p:strVal val="4*ppt_h"/>
                                          </p:val>
                                        </p:tav>
                                      </p:tavLst>
                                    </p:anim>
                                    <p:set>
                                      <p:cBhvr>
                                        <p:cTn id="173" dur="1" fill="hold">
                                          <p:stCondLst>
                                            <p:cond delay="499"/>
                                          </p:stCondLst>
                                        </p:cTn>
                                        <p:tgtEl>
                                          <p:spTgt spid="20"/>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21"/>
                                        </p:tgtEl>
                                        <p:attrNameLst>
                                          <p:attrName>style.visibility</p:attrName>
                                        </p:attrNameLst>
                                      </p:cBhvr>
                                      <p:to>
                                        <p:strVal val="visible"/>
                                      </p:to>
                                    </p:set>
                                    <p:animEffect transition="in" filter="fade">
                                      <p:cBhvr>
                                        <p:cTn id="178" dur="250"/>
                                        <p:tgtEl>
                                          <p:spTgt spid="21"/>
                                        </p:tgtEl>
                                      </p:cBhvr>
                                    </p:animEffect>
                                  </p:childTnLst>
                                </p:cTn>
                              </p:par>
                            </p:childTnLst>
                          </p:cTn>
                        </p:par>
                      </p:childTnLst>
                    </p:cTn>
                  </p:par>
                  <p:par>
                    <p:cTn id="179" fill="hold">
                      <p:stCondLst>
                        <p:cond delay="indefinite"/>
                      </p:stCondLst>
                      <p:childTnLst>
                        <p:par>
                          <p:cTn id="180" fill="hold">
                            <p:stCondLst>
                              <p:cond delay="0"/>
                            </p:stCondLst>
                            <p:childTnLst>
                              <p:par>
                                <p:cTn id="181" presetID="23" presetClass="exit" presetSubtype="16" fill="hold" grpId="1" nodeType="clickEffect">
                                  <p:stCondLst>
                                    <p:cond delay="0"/>
                                  </p:stCondLst>
                                  <p:childTnLst>
                                    <p:anim calcmode="lin" valueType="num">
                                      <p:cBhvr>
                                        <p:cTn id="182" dur="500"/>
                                        <p:tgtEl>
                                          <p:spTgt spid="21"/>
                                        </p:tgtEl>
                                        <p:attrNameLst>
                                          <p:attrName>ppt_w</p:attrName>
                                        </p:attrNameLst>
                                      </p:cBhvr>
                                      <p:tavLst>
                                        <p:tav tm="0">
                                          <p:val>
                                            <p:strVal val="ppt_w"/>
                                          </p:val>
                                        </p:tav>
                                        <p:tav tm="100000">
                                          <p:val>
                                            <p:strVal val="4*ppt_w"/>
                                          </p:val>
                                        </p:tav>
                                      </p:tavLst>
                                    </p:anim>
                                    <p:anim calcmode="lin" valueType="num">
                                      <p:cBhvr>
                                        <p:cTn id="183" dur="500"/>
                                        <p:tgtEl>
                                          <p:spTgt spid="21"/>
                                        </p:tgtEl>
                                        <p:attrNameLst>
                                          <p:attrName>ppt_h</p:attrName>
                                        </p:attrNameLst>
                                      </p:cBhvr>
                                      <p:tavLst>
                                        <p:tav tm="0">
                                          <p:val>
                                            <p:strVal val="ppt_h"/>
                                          </p:val>
                                        </p:tav>
                                        <p:tav tm="100000">
                                          <p:val>
                                            <p:strVal val="4*ppt_h"/>
                                          </p:val>
                                        </p:tav>
                                      </p:tavLst>
                                    </p:anim>
                                    <p:set>
                                      <p:cBhvr>
                                        <p:cTn id="184" dur="1" fill="hold">
                                          <p:stCondLst>
                                            <p:cond delay="499"/>
                                          </p:stCondLst>
                                        </p:cTn>
                                        <p:tgtEl>
                                          <p:spTgt spid="21"/>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22"/>
                                        </p:tgtEl>
                                        <p:attrNameLst>
                                          <p:attrName>style.visibility</p:attrName>
                                        </p:attrNameLst>
                                      </p:cBhvr>
                                      <p:to>
                                        <p:strVal val="visible"/>
                                      </p:to>
                                    </p:set>
                                    <p:animEffect transition="in" filter="fade">
                                      <p:cBhvr>
                                        <p:cTn id="189" dur="250"/>
                                        <p:tgtEl>
                                          <p:spTgt spid="22"/>
                                        </p:tgtEl>
                                      </p:cBhvr>
                                    </p:animEffect>
                                  </p:childTnLst>
                                </p:cTn>
                              </p:par>
                            </p:childTnLst>
                          </p:cTn>
                        </p:par>
                      </p:childTnLst>
                    </p:cTn>
                  </p:par>
                  <p:par>
                    <p:cTn id="190" fill="hold">
                      <p:stCondLst>
                        <p:cond delay="indefinite"/>
                      </p:stCondLst>
                      <p:childTnLst>
                        <p:par>
                          <p:cTn id="191" fill="hold">
                            <p:stCondLst>
                              <p:cond delay="0"/>
                            </p:stCondLst>
                            <p:childTnLst>
                              <p:par>
                                <p:cTn id="192" presetID="23" presetClass="exit" presetSubtype="16" fill="hold" grpId="1" nodeType="clickEffect">
                                  <p:stCondLst>
                                    <p:cond delay="0"/>
                                  </p:stCondLst>
                                  <p:childTnLst>
                                    <p:anim calcmode="lin" valueType="num">
                                      <p:cBhvr>
                                        <p:cTn id="193" dur="500"/>
                                        <p:tgtEl>
                                          <p:spTgt spid="22"/>
                                        </p:tgtEl>
                                        <p:attrNameLst>
                                          <p:attrName>ppt_w</p:attrName>
                                        </p:attrNameLst>
                                      </p:cBhvr>
                                      <p:tavLst>
                                        <p:tav tm="0">
                                          <p:val>
                                            <p:strVal val="ppt_w"/>
                                          </p:val>
                                        </p:tav>
                                        <p:tav tm="100000">
                                          <p:val>
                                            <p:strVal val="4*ppt_w"/>
                                          </p:val>
                                        </p:tav>
                                      </p:tavLst>
                                    </p:anim>
                                    <p:anim calcmode="lin" valueType="num">
                                      <p:cBhvr>
                                        <p:cTn id="194" dur="500"/>
                                        <p:tgtEl>
                                          <p:spTgt spid="22"/>
                                        </p:tgtEl>
                                        <p:attrNameLst>
                                          <p:attrName>ppt_h</p:attrName>
                                        </p:attrNameLst>
                                      </p:cBhvr>
                                      <p:tavLst>
                                        <p:tav tm="0">
                                          <p:val>
                                            <p:strVal val="ppt_h"/>
                                          </p:val>
                                        </p:tav>
                                        <p:tav tm="100000">
                                          <p:val>
                                            <p:strVal val="4*ppt_h"/>
                                          </p:val>
                                        </p:tav>
                                      </p:tavLst>
                                    </p:anim>
                                    <p:set>
                                      <p:cBhvr>
                                        <p:cTn id="195" dur="1" fill="hold">
                                          <p:stCondLst>
                                            <p:cond delay="499"/>
                                          </p:stCondLst>
                                        </p:cTn>
                                        <p:tgtEl>
                                          <p:spTgt spid="22"/>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23"/>
                                        </p:tgtEl>
                                        <p:attrNameLst>
                                          <p:attrName>style.visibility</p:attrName>
                                        </p:attrNameLst>
                                      </p:cBhvr>
                                      <p:to>
                                        <p:strVal val="visible"/>
                                      </p:to>
                                    </p:set>
                                    <p:animEffect transition="in" filter="fade">
                                      <p:cBhvr>
                                        <p:cTn id="200" dur="250"/>
                                        <p:tgtEl>
                                          <p:spTgt spid="23"/>
                                        </p:tgtEl>
                                      </p:cBhvr>
                                    </p:animEffect>
                                  </p:childTnLst>
                                </p:cTn>
                              </p:par>
                            </p:childTnLst>
                          </p:cTn>
                        </p:par>
                      </p:childTnLst>
                    </p:cTn>
                  </p:par>
                  <p:par>
                    <p:cTn id="201" fill="hold">
                      <p:stCondLst>
                        <p:cond delay="indefinite"/>
                      </p:stCondLst>
                      <p:childTnLst>
                        <p:par>
                          <p:cTn id="202" fill="hold">
                            <p:stCondLst>
                              <p:cond delay="0"/>
                            </p:stCondLst>
                            <p:childTnLst>
                              <p:par>
                                <p:cTn id="203" presetID="23" presetClass="exit" presetSubtype="16" fill="hold" grpId="1" nodeType="clickEffect">
                                  <p:stCondLst>
                                    <p:cond delay="0"/>
                                  </p:stCondLst>
                                  <p:childTnLst>
                                    <p:anim calcmode="lin" valueType="num">
                                      <p:cBhvr>
                                        <p:cTn id="204" dur="500"/>
                                        <p:tgtEl>
                                          <p:spTgt spid="23"/>
                                        </p:tgtEl>
                                        <p:attrNameLst>
                                          <p:attrName>ppt_w</p:attrName>
                                        </p:attrNameLst>
                                      </p:cBhvr>
                                      <p:tavLst>
                                        <p:tav tm="0">
                                          <p:val>
                                            <p:strVal val="ppt_w"/>
                                          </p:val>
                                        </p:tav>
                                        <p:tav tm="100000">
                                          <p:val>
                                            <p:strVal val="4*ppt_w"/>
                                          </p:val>
                                        </p:tav>
                                      </p:tavLst>
                                    </p:anim>
                                    <p:anim calcmode="lin" valueType="num">
                                      <p:cBhvr>
                                        <p:cTn id="205" dur="500"/>
                                        <p:tgtEl>
                                          <p:spTgt spid="23"/>
                                        </p:tgtEl>
                                        <p:attrNameLst>
                                          <p:attrName>ppt_h</p:attrName>
                                        </p:attrNameLst>
                                      </p:cBhvr>
                                      <p:tavLst>
                                        <p:tav tm="0">
                                          <p:val>
                                            <p:strVal val="ppt_h"/>
                                          </p:val>
                                        </p:tav>
                                        <p:tav tm="100000">
                                          <p:val>
                                            <p:strVal val="4*ppt_h"/>
                                          </p:val>
                                        </p:tav>
                                      </p:tavLst>
                                    </p:anim>
                                    <p:set>
                                      <p:cBhvr>
                                        <p:cTn id="206" dur="1" fill="hold">
                                          <p:stCondLst>
                                            <p:cond delay="499"/>
                                          </p:stCondLst>
                                        </p:cTn>
                                        <p:tgtEl>
                                          <p:spTgt spid="23"/>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24"/>
                                        </p:tgtEl>
                                        <p:attrNameLst>
                                          <p:attrName>style.visibility</p:attrName>
                                        </p:attrNameLst>
                                      </p:cBhvr>
                                      <p:to>
                                        <p:strVal val="visible"/>
                                      </p:to>
                                    </p:set>
                                    <p:animEffect transition="in" filter="fade">
                                      <p:cBhvr>
                                        <p:cTn id="211" dur="250"/>
                                        <p:tgtEl>
                                          <p:spTgt spid="24"/>
                                        </p:tgtEl>
                                      </p:cBhvr>
                                    </p:animEffect>
                                  </p:childTnLst>
                                </p:cTn>
                              </p:par>
                            </p:childTnLst>
                          </p:cTn>
                        </p:par>
                      </p:childTnLst>
                    </p:cTn>
                  </p:par>
                  <p:par>
                    <p:cTn id="212" fill="hold">
                      <p:stCondLst>
                        <p:cond delay="indefinite"/>
                      </p:stCondLst>
                      <p:childTnLst>
                        <p:par>
                          <p:cTn id="213" fill="hold">
                            <p:stCondLst>
                              <p:cond delay="0"/>
                            </p:stCondLst>
                            <p:childTnLst>
                              <p:par>
                                <p:cTn id="214" presetID="23" presetClass="exit" presetSubtype="16" fill="hold" grpId="1" nodeType="clickEffect">
                                  <p:stCondLst>
                                    <p:cond delay="0"/>
                                  </p:stCondLst>
                                  <p:childTnLst>
                                    <p:anim calcmode="lin" valueType="num">
                                      <p:cBhvr>
                                        <p:cTn id="215" dur="500"/>
                                        <p:tgtEl>
                                          <p:spTgt spid="24"/>
                                        </p:tgtEl>
                                        <p:attrNameLst>
                                          <p:attrName>ppt_w</p:attrName>
                                        </p:attrNameLst>
                                      </p:cBhvr>
                                      <p:tavLst>
                                        <p:tav tm="0">
                                          <p:val>
                                            <p:strVal val="ppt_w"/>
                                          </p:val>
                                        </p:tav>
                                        <p:tav tm="100000">
                                          <p:val>
                                            <p:strVal val="4*ppt_w"/>
                                          </p:val>
                                        </p:tav>
                                      </p:tavLst>
                                    </p:anim>
                                    <p:anim calcmode="lin" valueType="num">
                                      <p:cBhvr>
                                        <p:cTn id="216" dur="500"/>
                                        <p:tgtEl>
                                          <p:spTgt spid="24"/>
                                        </p:tgtEl>
                                        <p:attrNameLst>
                                          <p:attrName>ppt_h</p:attrName>
                                        </p:attrNameLst>
                                      </p:cBhvr>
                                      <p:tavLst>
                                        <p:tav tm="0">
                                          <p:val>
                                            <p:strVal val="ppt_h"/>
                                          </p:val>
                                        </p:tav>
                                        <p:tav tm="100000">
                                          <p:val>
                                            <p:strVal val="4*ppt_h"/>
                                          </p:val>
                                        </p:tav>
                                      </p:tavLst>
                                    </p:anim>
                                    <p:set>
                                      <p:cBhvr>
                                        <p:cTn id="217" dur="1" fill="hold">
                                          <p:stCondLst>
                                            <p:cond delay="499"/>
                                          </p:stCondLst>
                                        </p:cTn>
                                        <p:tgtEl>
                                          <p:spTgt spid="24"/>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25"/>
                                        </p:tgtEl>
                                        <p:attrNameLst>
                                          <p:attrName>style.visibility</p:attrName>
                                        </p:attrNameLst>
                                      </p:cBhvr>
                                      <p:to>
                                        <p:strVal val="visible"/>
                                      </p:to>
                                    </p:set>
                                    <p:animEffect transition="in" filter="fade">
                                      <p:cBhvr>
                                        <p:cTn id="222" dur="250"/>
                                        <p:tgtEl>
                                          <p:spTgt spid="25"/>
                                        </p:tgtEl>
                                      </p:cBhvr>
                                    </p:animEffect>
                                  </p:childTnLst>
                                </p:cTn>
                              </p:par>
                            </p:childTnLst>
                          </p:cTn>
                        </p:par>
                      </p:childTnLst>
                    </p:cTn>
                  </p:par>
                  <p:par>
                    <p:cTn id="223" fill="hold">
                      <p:stCondLst>
                        <p:cond delay="indefinite"/>
                      </p:stCondLst>
                      <p:childTnLst>
                        <p:par>
                          <p:cTn id="224" fill="hold">
                            <p:stCondLst>
                              <p:cond delay="0"/>
                            </p:stCondLst>
                            <p:childTnLst>
                              <p:par>
                                <p:cTn id="225" presetID="23" presetClass="exit" presetSubtype="16" fill="hold" grpId="1" nodeType="clickEffect">
                                  <p:stCondLst>
                                    <p:cond delay="0"/>
                                  </p:stCondLst>
                                  <p:childTnLst>
                                    <p:anim calcmode="lin" valueType="num">
                                      <p:cBhvr>
                                        <p:cTn id="226" dur="500"/>
                                        <p:tgtEl>
                                          <p:spTgt spid="25"/>
                                        </p:tgtEl>
                                        <p:attrNameLst>
                                          <p:attrName>ppt_w</p:attrName>
                                        </p:attrNameLst>
                                      </p:cBhvr>
                                      <p:tavLst>
                                        <p:tav tm="0">
                                          <p:val>
                                            <p:strVal val="ppt_w"/>
                                          </p:val>
                                        </p:tav>
                                        <p:tav tm="100000">
                                          <p:val>
                                            <p:strVal val="4*ppt_w"/>
                                          </p:val>
                                        </p:tav>
                                      </p:tavLst>
                                    </p:anim>
                                    <p:anim calcmode="lin" valueType="num">
                                      <p:cBhvr>
                                        <p:cTn id="227" dur="500"/>
                                        <p:tgtEl>
                                          <p:spTgt spid="25"/>
                                        </p:tgtEl>
                                        <p:attrNameLst>
                                          <p:attrName>ppt_h</p:attrName>
                                        </p:attrNameLst>
                                      </p:cBhvr>
                                      <p:tavLst>
                                        <p:tav tm="0">
                                          <p:val>
                                            <p:strVal val="ppt_h"/>
                                          </p:val>
                                        </p:tav>
                                        <p:tav tm="100000">
                                          <p:val>
                                            <p:strVal val="4*ppt_h"/>
                                          </p:val>
                                        </p:tav>
                                      </p:tavLst>
                                    </p:anim>
                                    <p:set>
                                      <p:cBhvr>
                                        <p:cTn id="228" dur="1" fill="hold">
                                          <p:stCondLst>
                                            <p:cond delay="499"/>
                                          </p:stCondLst>
                                        </p:cTn>
                                        <p:tgtEl>
                                          <p:spTgt spid="25"/>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26"/>
                                        </p:tgtEl>
                                        <p:attrNameLst>
                                          <p:attrName>style.visibility</p:attrName>
                                        </p:attrNameLst>
                                      </p:cBhvr>
                                      <p:to>
                                        <p:strVal val="visible"/>
                                      </p:to>
                                    </p:set>
                                    <p:animEffect transition="in" filter="fade">
                                      <p:cBhvr>
                                        <p:cTn id="233" dur="250"/>
                                        <p:tgtEl>
                                          <p:spTgt spid="26"/>
                                        </p:tgtEl>
                                      </p:cBhvr>
                                    </p:animEffect>
                                  </p:childTnLst>
                                </p:cTn>
                              </p:par>
                            </p:childTnLst>
                          </p:cTn>
                        </p:par>
                      </p:childTnLst>
                    </p:cTn>
                  </p:par>
                  <p:par>
                    <p:cTn id="234" fill="hold">
                      <p:stCondLst>
                        <p:cond delay="indefinite"/>
                      </p:stCondLst>
                      <p:childTnLst>
                        <p:par>
                          <p:cTn id="235" fill="hold">
                            <p:stCondLst>
                              <p:cond delay="0"/>
                            </p:stCondLst>
                            <p:childTnLst>
                              <p:par>
                                <p:cTn id="236" presetID="23" presetClass="exit" presetSubtype="16" fill="hold" grpId="1" nodeType="clickEffect">
                                  <p:stCondLst>
                                    <p:cond delay="0"/>
                                  </p:stCondLst>
                                  <p:childTnLst>
                                    <p:anim calcmode="lin" valueType="num">
                                      <p:cBhvr>
                                        <p:cTn id="237" dur="500"/>
                                        <p:tgtEl>
                                          <p:spTgt spid="26"/>
                                        </p:tgtEl>
                                        <p:attrNameLst>
                                          <p:attrName>ppt_w</p:attrName>
                                        </p:attrNameLst>
                                      </p:cBhvr>
                                      <p:tavLst>
                                        <p:tav tm="0">
                                          <p:val>
                                            <p:strVal val="ppt_w"/>
                                          </p:val>
                                        </p:tav>
                                        <p:tav tm="100000">
                                          <p:val>
                                            <p:strVal val="4*ppt_w"/>
                                          </p:val>
                                        </p:tav>
                                      </p:tavLst>
                                    </p:anim>
                                    <p:anim calcmode="lin" valueType="num">
                                      <p:cBhvr>
                                        <p:cTn id="238" dur="500"/>
                                        <p:tgtEl>
                                          <p:spTgt spid="26"/>
                                        </p:tgtEl>
                                        <p:attrNameLst>
                                          <p:attrName>ppt_h</p:attrName>
                                        </p:attrNameLst>
                                      </p:cBhvr>
                                      <p:tavLst>
                                        <p:tav tm="0">
                                          <p:val>
                                            <p:strVal val="ppt_h"/>
                                          </p:val>
                                        </p:tav>
                                        <p:tav tm="100000">
                                          <p:val>
                                            <p:strVal val="4*ppt_h"/>
                                          </p:val>
                                        </p:tav>
                                      </p:tavLst>
                                    </p:anim>
                                    <p:set>
                                      <p:cBhvr>
                                        <p:cTn id="239" dur="1" fill="hold">
                                          <p:stCondLst>
                                            <p:cond delay="499"/>
                                          </p:stCondLst>
                                        </p:cTn>
                                        <p:tgtEl>
                                          <p:spTgt spid="26"/>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27"/>
                                        </p:tgtEl>
                                        <p:attrNameLst>
                                          <p:attrName>style.visibility</p:attrName>
                                        </p:attrNameLst>
                                      </p:cBhvr>
                                      <p:to>
                                        <p:strVal val="visible"/>
                                      </p:to>
                                    </p:set>
                                    <p:animEffect transition="in" filter="fade">
                                      <p:cBhvr>
                                        <p:cTn id="244" dur="250"/>
                                        <p:tgtEl>
                                          <p:spTgt spid="27"/>
                                        </p:tgtEl>
                                      </p:cBhvr>
                                    </p:animEffect>
                                  </p:childTnLst>
                                </p:cTn>
                              </p:par>
                            </p:childTnLst>
                          </p:cTn>
                        </p:par>
                      </p:childTnLst>
                    </p:cTn>
                  </p:par>
                  <p:par>
                    <p:cTn id="245" fill="hold">
                      <p:stCondLst>
                        <p:cond delay="indefinite"/>
                      </p:stCondLst>
                      <p:childTnLst>
                        <p:par>
                          <p:cTn id="246" fill="hold">
                            <p:stCondLst>
                              <p:cond delay="0"/>
                            </p:stCondLst>
                            <p:childTnLst>
                              <p:par>
                                <p:cTn id="247" presetID="23" presetClass="exit" presetSubtype="16" fill="hold" grpId="1" nodeType="clickEffect">
                                  <p:stCondLst>
                                    <p:cond delay="0"/>
                                  </p:stCondLst>
                                  <p:childTnLst>
                                    <p:anim calcmode="lin" valueType="num">
                                      <p:cBhvr>
                                        <p:cTn id="248" dur="500"/>
                                        <p:tgtEl>
                                          <p:spTgt spid="27"/>
                                        </p:tgtEl>
                                        <p:attrNameLst>
                                          <p:attrName>ppt_w</p:attrName>
                                        </p:attrNameLst>
                                      </p:cBhvr>
                                      <p:tavLst>
                                        <p:tav tm="0">
                                          <p:val>
                                            <p:strVal val="ppt_w"/>
                                          </p:val>
                                        </p:tav>
                                        <p:tav tm="100000">
                                          <p:val>
                                            <p:strVal val="4*ppt_w"/>
                                          </p:val>
                                        </p:tav>
                                      </p:tavLst>
                                    </p:anim>
                                    <p:anim calcmode="lin" valueType="num">
                                      <p:cBhvr>
                                        <p:cTn id="249" dur="500"/>
                                        <p:tgtEl>
                                          <p:spTgt spid="27"/>
                                        </p:tgtEl>
                                        <p:attrNameLst>
                                          <p:attrName>ppt_h</p:attrName>
                                        </p:attrNameLst>
                                      </p:cBhvr>
                                      <p:tavLst>
                                        <p:tav tm="0">
                                          <p:val>
                                            <p:strVal val="ppt_h"/>
                                          </p:val>
                                        </p:tav>
                                        <p:tav tm="100000">
                                          <p:val>
                                            <p:strVal val="4*ppt_h"/>
                                          </p:val>
                                        </p:tav>
                                      </p:tavLst>
                                    </p:anim>
                                    <p:set>
                                      <p:cBhvr>
                                        <p:cTn id="250" dur="1" fill="hold">
                                          <p:stCondLst>
                                            <p:cond delay="499"/>
                                          </p:stCondLst>
                                        </p:cTn>
                                        <p:tgtEl>
                                          <p:spTgt spid="27"/>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28"/>
                                        </p:tgtEl>
                                        <p:attrNameLst>
                                          <p:attrName>style.visibility</p:attrName>
                                        </p:attrNameLst>
                                      </p:cBhvr>
                                      <p:to>
                                        <p:strVal val="visible"/>
                                      </p:to>
                                    </p:set>
                                    <p:animEffect transition="in" filter="fade">
                                      <p:cBhvr>
                                        <p:cTn id="255" dur="250"/>
                                        <p:tgtEl>
                                          <p:spTgt spid="28"/>
                                        </p:tgtEl>
                                      </p:cBhvr>
                                    </p:animEffect>
                                  </p:childTnLst>
                                </p:cTn>
                              </p:par>
                            </p:childTnLst>
                          </p:cTn>
                        </p:par>
                      </p:childTnLst>
                    </p:cTn>
                  </p:par>
                  <p:par>
                    <p:cTn id="256" fill="hold">
                      <p:stCondLst>
                        <p:cond delay="indefinite"/>
                      </p:stCondLst>
                      <p:childTnLst>
                        <p:par>
                          <p:cTn id="257" fill="hold">
                            <p:stCondLst>
                              <p:cond delay="0"/>
                            </p:stCondLst>
                            <p:childTnLst>
                              <p:par>
                                <p:cTn id="258" presetID="23" presetClass="exit" presetSubtype="16" fill="hold" grpId="1" nodeType="clickEffect">
                                  <p:stCondLst>
                                    <p:cond delay="0"/>
                                  </p:stCondLst>
                                  <p:childTnLst>
                                    <p:anim calcmode="lin" valueType="num">
                                      <p:cBhvr>
                                        <p:cTn id="259" dur="500"/>
                                        <p:tgtEl>
                                          <p:spTgt spid="28"/>
                                        </p:tgtEl>
                                        <p:attrNameLst>
                                          <p:attrName>ppt_w</p:attrName>
                                        </p:attrNameLst>
                                      </p:cBhvr>
                                      <p:tavLst>
                                        <p:tav tm="0">
                                          <p:val>
                                            <p:strVal val="ppt_w"/>
                                          </p:val>
                                        </p:tav>
                                        <p:tav tm="100000">
                                          <p:val>
                                            <p:strVal val="4*ppt_w"/>
                                          </p:val>
                                        </p:tav>
                                      </p:tavLst>
                                    </p:anim>
                                    <p:anim calcmode="lin" valueType="num">
                                      <p:cBhvr>
                                        <p:cTn id="260" dur="500"/>
                                        <p:tgtEl>
                                          <p:spTgt spid="28"/>
                                        </p:tgtEl>
                                        <p:attrNameLst>
                                          <p:attrName>ppt_h</p:attrName>
                                        </p:attrNameLst>
                                      </p:cBhvr>
                                      <p:tavLst>
                                        <p:tav tm="0">
                                          <p:val>
                                            <p:strVal val="ppt_h"/>
                                          </p:val>
                                        </p:tav>
                                        <p:tav tm="100000">
                                          <p:val>
                                            <p:strVal val="4*ppt_h"/>
                                          </p:val>
                                        </p:tav>
                                      </p:tavLst>
                                    </p:anim>
                                    <p:set>
                                      <p:cBhvr>
                                        <p:cTn id="261" dur="1" fill="hold">
                                          <p:stCondLst>
                                            <p:cond delay="499"/>
                                          </p:stCondLst>
                                        </p:cTn>
                                        <p:tgtEl>
                                          <p:spTgt spid="28"/>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29"/>
                                        </p:tgtEl>
                                        <p:attrNameLst>
                                          <p:attrName>style.visibility</p:attrName>
                                        </p:attrNameLst>
                                      </p:cBhvr>
                                      <p:to>
                                        <p:strVal val="visible"/>
                                      </p:to>
                                    </p:set>
                                    <p:animEffect transition="in" filter="fade">
                                      <p:cBhvr>
                                        <p:cTn id="266" dur="250"/>
                                        <p:tgtEl>
                                          <p:spTgt spid="29"/>
                                        </p:tgtEl>
                                      </p:cBhvr>
                                    </p:animEffect>
                                  </p:childTnLst>
                                </p:cTn>
                              </p:par>
                            </p:childTnLst>
                          </p:cTn>
                        </p:par>
                      </p:childTnLst>
                    </p:cTn>
                  </p:par>
                  <p:par>
                    <p:cTn id="267" fill="hold">
                      <p:stCondLst>
                        <p:cond delay="indefinite"/>
                      </p:stCondLst>
                      <p:childTnLst>
                        <p:par>
                          <p:cTn id="268" fill="hold">
                            <p:stCondLst>
                              <p:cond delay="0"/>
                            </p:stCondLst>
                            <p:childTnLst>
                              <p:par>
                                <p:cTn id="269" presetID="23" presetClass="exit" presetSubtype="16" fill="hold" grpId="1" nodeType="clickEffect">
                                  <p:stCondLst>
                                    <p:cond delay="0"/>
                                  </p:stCondLst>
                                  <p:childTnLst>
                                    <p:anim calcmode="lin" valueType="num">
                                      <p:cBhvr>
                                        <p:cTn id="270" dur="500"/>
                                        <p:tgtEl>
                                          <p:spTgt spid="29"/>
                                        </p:tgtEl>
                                        <p:attrNameLst>
                                          <p:attrName>ppt_w</p:attrName>
                                        </p:attrNameLst>
                                      </p:cBhvr>
                                      <p:tavLst>
                                        <p:tav tm="0">
                                          <p:val>
                                            <p:strVal val="ppt_w"/>
                                          </p:val>
                                        </p:tav>
                                        <p:tav tm="100000">
                                          <p:val>
                                            <p:strVal val="4*ppt_w"/>
                                          </p:val>
                                        </p:tav>
                                      </p:tavLst>
                                    </p:anim>
                                    <p:anim calcmode="lin" valueType="num">
                                      <p:cBhvr>
                                        <p:cTn id="271" dur="500"/>
                                        <p:tgtEl>
                                          <p:spTgt spid="29"/>
                                        </p:tgtEl>
                                        <p:attrNameLst>
                                          <p:attrName>ppt_h</p:attrName>
                                        </p:attrNameLst>
                                      </p:cBhvr>
                                      <p:tavLst>
                                        <p:tav tm="0">
                                          <p:val>
                                            <p:strVal val="ppt_h"/>
                                          </p:val>
                                        </p:tav>
                                        <p:tav tm="100000">
                                          <p:val>
                                            <p:strVal val="4*ppt_h"/>
                                          </p:val>
                                        </p:tav>
                                      </p:tavLst>
                                    </p:anim>
                                    <p:set>
                                      <p:cBhvr>
                                        <p:cTn id="272" dur="1" fill="hold">
                                          <p:stCondLst>
                                            <p:cond delay="499"/>
                                          </p:stCondLst>
                                        </p:cTn>
                                        <p:tgtEl>
                                          <p:spTgt spid="29"/>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30"/>
                                        </p:tgtEl>
                                        <p:attrNameLst>
                                          <p:attrName>style.visibility</p:attrName>
                                        </p:attrNameLst>
                                      </p:cBhvr>
                                      <p:to>
                                        <p:strVal val="visible"/>
                                      </p:to>
                                    </p:set>
                                    <p:animEffect transition="in" filter="fade">
                                      <p:cBhvr>
                                        <p:cTn id="277" dur="250"/>
                                        <p:tgtEl>
                                          <p:spTgt spid="30"/>
                                        </p:tgtEl>
                                      </p:cBhvr>
                                    </p:animEffect>
                                  </p:childTnLst>
                                </p:cTn>
                              </p:par>
                            </p:childTnLst>
                          </p:cTn>
                        </p:par>
                      </p:childTnLst>
                    </p:cTn>
                  </p:par>
                  <p:par>
                    <p:cTn id="278" fill="hold">
                      <p:stCondLst>
                        <p:cond delay="indefinite"/>
                      </p:stCondLst>
                      <p:childTnLst>
                        <p:par>
                          <p:cTn id="279" fill="hold">
                            <p:stCondLst>
                              <p:cond delay="0"/>
                            </p:stCondLst>
                            <p:childTnLst>
                              <p:par>
                                <p:cTn id="280" presetID="23" presetClass="exit" presetSubtype="16" fill="hold" grpId="1" nodeType="clickEffect">
                                  <p:stCondLst>
                                    <p:cond delay="0"/>
                                  </p:stCondLst>
                                  <p:childTnLst>
                                    <p:anim calcmode="lin" valueType="num">
                                      <p:cBhvr>
                                        <p:cTn id="281" dur="500"/>
                                        <p:tgtEl>
                                          <p:spTgt spid="30"/>
                                        </p:tgtEl>
                                        <p:attrNameLst>
                                          <p:attrName>ppt_w</p:attrName>
                                        </p:attrNameLst>
                                      </p:cBhvr>
                                      <p:tavLst>
                                        <p:tav tm="0">
                                          <p:val>
                                            <p:strVal val="ppt_w"/>
                                          </p:val>
                                        </p:tav>
                                        <p:tav tm="100000">
                                          <p:val>
                                            <p:strVal val="4*ppt_w"/>
                                          </p:val>
                                        </p:tav>
                                      </p:tavLst>
                                    </p:anim>
                                    <p:anim calcmode="lin" valueType="num">
                                      <p:cBhvr>
                                        <p:cTn id="282" dur="500"/>
                                        <p:tgtEl>
                                          <p:spTgt spid="30"/>
                                        </p:tgtEl>
                                        <p:attrNameLst>
                                          <p:attrName>ppt_h</p:attrName>
                                        </p:attrNameLst>
                                      </p:cBhvr>
                                      <p:tavLst>
                                        <p:tav tm="0">
                                          <p:val>
                                            <p:strVal val="ppt_h"/>
                                          </p:val>
                                        </p:tav>
                                        <p:tav tm="100000">
                                          <p:val>
                                            <p:strVal val="4*ppt_h"/>
                                          </p:val>
                                        </p:tav>
                                      </p:tavLst>
                                    </p:anim>
                                    <p:set>
                                      <p:cBhvr>
                                        <p:cTn id="283" dur="1" fill="hold">
                                          <p:stCondLst>
                                            <p:cond delay="499"/>
                                          </p:stCondLst>
                                        </p:cTn>
                                        <p:tgtEl>
                                          <p:spTgt spid="30"/>
                                        </p:tgtEl>
                                        <p:attrNameLst>
                                          <p:attrName>style.visibility</p:attrName>
                                        </p:attrNameLst>
                                      </p:cBhvr>
                                      <p:to>
                                        <p:strVal val="hidden"/>
                                      </p:to>
                                    </p:set>
                                  </p:childTnLst>
                                </p:cTn>
                              </p:par>
                            </p:childTnLst>
                          </p:cTn>
                        </p:par>
                      </p:childTnLst>
                    </p:cTn>
                  </p:par>
                  <p:par>
                    <p:cTn id="284" fill="hold">
                      <p:stCondLst>
                        <p:cond delay="indefinite"/>
                      </p:stCondLst>
                      <p:childTnLst>
                        <p:par>
                          <p:cTn id="285" fill="hold">
                            <p:stCondLst>
                              <p:cond delay="0"/>
                            </p:stCondLst>
                            <p:childTnLst>
                              <p:par>
                                <p:cTn id="286" presetID="10" presetClass="entr" presetSubtype="0" fill="hold" grpId="0" nodeType="clickEffect">
                                  <p:stCondLst>
                                    <p:cond delay="0"/>
                                  </p:stCondLst>
                                  <p:childTnLst>
                                    <p:set>
                                      <p:cBhvr>
                                        <p:cTn id="287" dur="1" fill="hold">
                                          <p:stCondLst>
                                            <p:cond delay="0"/>
                                          </p:stCondLst>
                                        </p:cTn>
                                        <p:tgtEl>
                                          <p:spTgt spid="31"/>
                                        </p:tgtEl>
                                        <p:attrNameLst>
                                          <p:attrName>style.visibility</p:attrName>
                                        </p:attrNameLst>
                                      </p:cBhvr>
                                      <p:to>
                                        <p:strVal val="visible"/>
                                      </p:to>
                                    </p:set>
                                    <p:animEffect transition="in" filter="fade">
                                      <p:cBhvr>
                                        <p:cTn id="288" dur="250"/>
                                        <p:tgtEl>
                                          <p:spTgt spid="31"/>
                                        </p:tgtEl>
                                      </p:cBhvr>
                                    </p:animEffect>
                                  </p:childTnLst>
                                </p:cTn>
                              </p:par>
                            </p:childTnLst>
                          </p:cTn>
                        </p:par>
                      </p:childTnLst>
                    </p:cTn>
                  </p:par>
                  <p:par>
                    <p:cTn id="289" fill="hold">
                      <p:stCondLst>
                        <p:cond delay="indefinite"/>
                      </p:stCondLst>
                      <p:childTnLst>
                        <p:par>
                          <p:cTn id="290" fill="hold">
                            <p:stCondLst>
                              <p:cond delay="0"/>
                            </p:stCondLst>
                            <p:childTnLst>
                              <p:par>
                                <p:cTn id="291" presetID="23" presetClass="exit" presetSubtype="16" fill="hold" grpId="1" nodeType="clickEffect">
                                  <p:stCondLst>
                                    <p:cond delay="0"/>
                                  </p:stCondLst>
                                  <p:childTnLst>
                                    <p:anim calcmode="lin" valueType="num">
                                      <p:cBhvr>
                                        <p:cTn id="292" dur="500"/>
                                        <p:tgtEl>
                                          <p:spTgt spid="31"/>
                                        </p:tgtEl>
                                        <p:attrNameLst>
                                          <p:attrName>ppt_w</p:attrName>
                                        </p:attrNameLst>
                                      </p:cBhvr>
                                      <p:tavLst>
                                        <p:tav tm="0">
                                          <p:val>
                                            <p:strVal val="ppt_w"/>
                                          </p:val>
                                        </p:tav>
                                        <p:tav tm="100000">
                                          <p:val>
                                            <p:strVal val="4*ppt_w"/>
                                          </p:val>
                                        </p:tav>
                                      </p:tavLst>
                                    </p:anim>
                                    <p:anim calcmode="lin" valueType="num">
                                      <p:cBhvr>
                                        <p:cTn id="293" dur="500"/>
                                        <p:tgtEl>
                                          <p:spTgt spid="31"/>
                                        </p:tgtEl>
                                        <p:attrNameLst>
                                          <p:attrName>ppt_h</p:attrName>
                                        </p:attrNameLst>
                                      </p:cBhvr>
                                      <p:tavLst>
                                        <p:tav tm="0">
                                          <p:val>
                                            <p:strVal val="ppt_h"/>
                                          </p:val>
                                        </p:tav>
                                        <p:tav tm="100000">
                                          <p:val>
                                            <p:strVal val="4*ppt_h"/>
                                          </p:val>
                                        </p:tav>
                                      </p:tavLst>
                                    </p:anim>
                                    <p:set>
                                      <p:cBhvr>
                                        <p:cTn id="294" dur="1" fill="hold">
                                          <p:stCondLst>
                                            <p:cond delay="499"/>
                                          </p:stCondLst>
                                        </p:cTn>
                                        <p:tgtEl>
                                          <p:spTgt spid="31"/>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grpId="0" nodeType="clickEffect">
                                  <p:stCondLst>
                                    <p:cond delay="0"/>
                                  </p:stCondLst>
                                  <p:childTnLst>
                                    <p:set>
                                      <p:cBhvr>
                                        <p:cTn id="298" dur="1" fill="hold">
                                          <p:stCondLst>
                                            <p:cond delay="0"/>
                                          </p:stCondLst>
                                        </p:cTn>
                                        <p:tgtEl>
                                          <p:spTgt spid="32"/>
                                        </p:tgtEl>
                                        <p:attrNameLst>
                                          <p:attrName>style.visibility</p:attrName>
                                        </p:attrNameLst>
                                      </p:cBhvr>
                                      <p:to>
                                        <p:strVal val="visible"/>
                                      </p:to>
                                    </p:set>
                                    <p:animEffect transition="in" filter="fade">
                                      <p:cBhvr>
                                        <p:cTn id="299" dur="250"/>
                                        <p:tgtEl>
                                          <p:spTgt spid="32"/>
                                        </p:tgtEl>
                                      </p:cBhvr>
                                    </p:animEffect>
                                  </p:childTnLst>
                                </p:cTn>
                              </p:par>
                            </p:childTnLst>
                          </p:cTn>
                        </p:par>
                      </p:childTnLst>
                    </p:cTn>
                  </p:par>
                  <p:par>
                    <p:cTn id="300" fill="hold">
                      <p:stCondLst>
                        <p:cond delay="indefinite"/>
                      </p:stCondLst>
                      <p:childTnLst>
                        <p:par>
                          <p:cTn id="301" fill="hold">
                            <p:stCondLst>
                              <p:cond delay="0"/>
                            </p:stCondLst>
                            <p:childTnLst>
                              <p:par>
                                <p:cTn id="302" presetID="23" presetClass="exit" presetSubtype="16" fill="hold" grpId="1" nodeType="clickEffect">
                                  <p:stCondLst>
                                    <p:cond delay="0"/>
                                  </p:stCondLst>
                                  <p:childTnLst>
                                    <p:anim calcmode="lin" valueType="num">
                                      <p:cBhvr>
                                        <p:cTn id="303" dur="500"/>
                                        <p:tgtEl>
                                          <p:spTgt spid="32"/>
                                        </p:tgtEl>
                                        <p:attrNameLst>
                                          <p:attrName>ppt_w</p:attrName>
                                        </p:attrNameLst>
                                      </p:cBhvr>
                                      <p:tavLst>
                                        <p:tav tm="0">
                                          <p:val>
                                            <p:strVal val="ppt_w"/>
                                          </p:val>
                                        </p:tav>
                                        <p:tav tm="100000">
                                          <p:val>
                                            <p:strVal val="4*ppt_w"/>
                                          </p:val>
                                        </p:tav>
                                      </p:tavLst>
                                    </p:anim>
                                    <p:anim calcmode="lin" valueType="num">
                                      <p:cBhvr>
                                        <p:cTn id="304" dur="500"/>
                                        <p:tgtEl>
                                          <p:spTgt spid="32"/>
                                        </p:tgtEl>
                                        <p:attrNameLst>
                                          <p:attrName>ppt_h</p:attrName>
                                        </p:attrNameLst>
                                      </p:cBhvr>
                                      <p:tavLst>
                                        <p:tav tm="0">
                                          <p:val>
                                            <p:strVal val="ppt_h"/>
                                          </p:val>
                                        </p:tav>
                                        <p:tav tm="100000">
                                          <p:val>
                                            <p:strVal val="4*ppt_h"/>
                                          </p:val>
                                        </p:tav>
                                      </p:tavLst>
                                    </p:anim>
                                    <p:set>
                                      <p:cBhvr>
                                        <p:cTn id="305" dur="1" fill="hold">
                                          <p:stCondLst>
                                            <p:cond delay="499"/>
                                          </p:stCondLst>
                                        </p:cTn>
                                        <p:tgtEl>
                                          <p:spTgt spid="32"/>
                                        </p:tgtEl>
                                        <p:attrNameLst>
                                          <p:attrName>style.visibility</p:attrName>
                                        </p:attrNameLst>
                                      </p:cBhvr>
                                      <p:to>
                                        <p:strVal val="hidden"/>
                                      </p:to>
                                    </p:set>
                                  </p:childTnLst>
                                </p:cTn>
                              </p:par>
                            </p:childTnLst>
                          </p:cTn>
                        </p:par>
                      </p:childTnLst>
                    </p:cTn>
                  </p:par>
                  <p:par>
                    <p:cTn id="306" fill="hold">
                      <p:stCondLst>
                        <p:cond delay="indefinite"/>
                      </p:stCondLst>
                      <p:childTnLst>
                        <p:par>
                          <p:cTn id="307" fill="hold">
                            <p:stCondLst>
                              <p:cond delay="0"/>
                            </p:stCondLst>
                            <p:childTnLst>
                              <p:par>
                                <p:cTn id="308" presetID="10" presetClass="entr" presetSubtype="0" fill="hold" grpId="0" nodeType="clickEffect">
                                  <p:stCondLst>
                                    <p:cond delay="0"/>
                                  </p:stCondLst>
                                  <p:childTnLst>
                                    <p:set>
                                      <p:cBhvr>
                                        <p:cTn id="309" dur="1" fill="hold">
                                          <p:stCondLst>
                                            <p:cond delay="0"/>
                                          </p:stCondLst>
                                        </p:cTn>
                                        <p:tgtEl>
                                          <p:spTgt spid="33"/>
                                        </p:tgtEl>
                                        <p:attrNameLst>
                                          <p:attrName>style.visibility</p:attrName>
                                        </p:attrNameLst>
                                      </p:cBhvr>
                                      <p:to>
                                        <p:strVal val="visible"/>
                                      </p:to>
                                    </p:set>
                                    <p:animEffect transition="in" filter="fade">
                                      <p:cBhvr>
                                        <p:cTn id="310" dur="250"/>
                                        <p:tgtEl>
                                          <p:spTgt spid="33"/>
                                        </p:tgtEl>
                                      </p:cBhvr>
                                    </p:animEffect>
                                  </p:childTnLst>
                                </p:cTn>
                              </p:par>
                            </p:childTnLst>
                          </p:cTn>
                        </p:par>
                      </p:childTnLst>
                    </p:cTn>
                  </p:par>
                  <p:par>
                    <p:cTn id="311" fill="hold">
                      <p:stCondLst>
                        <p:cond delay="indefinite"/>
                      </p:stCondLst>
                      <p:childTnLst>
                        <p:par>
                          <p:cTn id="312" fill="hold">
                            <p:stCondLst>
                              <p:cond delay="0"/>
                            </p:stCondLst>
                            <p:childTnLst>
                              <p:par>
                                <p:cTn id="313" presetID="23" presetClass="exit" presetSubtype="16" fill="hold" grpId="1" nodeType="clickEffect">
                                  <p:stCondLst>
                                    <p:cond delay="0"/>
                                  </p:stCondLst>
                                  <p:childTnLst>
                                    <p:anim calcmode="lin" valueType="num">
                                      <p:cBhvr>
                                        <p:cTn id="314" dur="500"/>
                                        <p:tgtEl>
                                          <p:spTgt spid="33"/>
                                        </p:tgtEl>
                                        <p:attrNameLst>
                                          <p:attrName>ppt_w</p:attrName>
                                        </p:attrNameLst>
                                      </p:cBhvr>
                                      <p:tavLst>
                                        <p:tav tm="0">
                                          <p:val>
                                            <p:strVal val="ppt_w"/>
                                          </p:val>
                                        </p:tav>
                                        <p:tav tm="100000">
                                          <p:val>
                                            <p:strVal val="4*ppt_w"/>
                                          </p:val>
                                        </p:tav>
                                      </p:tavLst>
                                    </p:anim>
                                    <p:anim calcmode="lin" valueType="num">
                                      <p:cBhvr>
                                        <p:cTn id="315" dur="500"/>
                                        <p:tgtEl>
                                          <p:spTgt spid="33"/>
                                        </p:tgtEl>
                                        <p:attrNameLst>
                                          <p:attrName>ppt_h</p:attrName>
                                        </p:attrNameLst>
                                      </p:cBhvr>
                                      <p:tavLst>
                                        <p:tav tm="0">
                                          <p:val>
                                            <p:strVal val="ppt_h"/>
                                          </p:val>
                                        </p:tav>
                                        <p:tav tm="100000">
                                          <p:val>
                                            <p:strVal val="4*ppt_h"/>
                                          </p:val>
                                        </p:tav>
                                      </p:tavLst>
                                    </p:anim>
                                    <p:set>
                                      <p:cBhvr>
                                        <p:cTn id="316" dur="1" fill="hold">
                                          <p:stCondLst>
                                            <p:cond delay="499"/>
                                          </p:stCondLst>
                                        </p:cTn>
                                        <p:tgtEl>
                                          <p:spTgt spid="33"/>
                                        </p:tgtEl>
                                        <p:attrNameLst>
                                          <p:attrName>style.visibility</p:attrName>
                                        </p:attrNameLst>
                                      </p:cBhvr>
                                      <p:to>
                                        <p:strVal val="hidden"/>
                                      </p:to>
                                    </p:se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grpId="0" nodeType="clickEffect">
                                  <p:stCondLst>
                                    <p:cond delay="0"/>
                                  </p:stCondLst>
                                  <p:childTnLst>
                                    <p:set>
                                      <p:cBhvr>
                                        <p:cTn id="320" dur="1" fill="hold">
                                          <p:stCondLst>
                                            <p:cond delay="0"/>
                                          </p:stCondLst>
                                        </p:cTn>
                                        <p:tgtEl>
                                          <p:spTgt spid="34"/>
                                        </p:tgtEl>
                                        <p:attrNameLst>
                                          <p:attrName>style.visibility</p:attrName>
                                        </p:attrNameLst>
                                      </p:cBhvr>
                                      <p:to>
                                        <p:strVal val="visible"/>
                                      </p:to>
                                    </p:set>
                                    <p:animEffect transition="in" filter="fade">
                                      <p:cBhvr>
                                        <p:cTn id="321" dur="250"/>
                                        <p:tgtEl>
                                          <p:spTgt spid="34"/>
                                        </p:tgtEl>
                                      </p:cBhvr>
                                    </p:animEffect>
                                  </p:childTnLst>
                                </p:cTn>
                              </p:par>
                            </p:childTnLst>
                          </p:cTn>
                        </p:par>
                      </p:childTnLst>
                    </p:cTn>
                  </p:par>
                  <p:par>
                    <p:cTn id="322" fill="hold">
                      <p:stCondLst>
                        <p:cond delay="indefinite"/>
                      </p:stCondLst>
                      <p:childTnLst>
                        <p:par>
                          <p:cTn id="323" fill="hold">
                            <p:stCondLst>
                              <p:cond delay="0"/>
                            </p:stCondLst>
                            <p:childTnLst>
                              <p:par>
                                <p:cTn id="324" presetID="23" presetClass="exit" presetSubtype="16" fill="hold" grpId="1" nodeType="clickEffect">
                                  <p:stCondLst>
                                    <p:cond delay="0"/>
                                  </p:stCondLst>
                                  <p:childTnLst>
                                    <p:anim calcmode="lin" valueType="num">
                                      <p:cBhvr>
                                        <p:cTn id="325" dur="500"/>
                                        <p:tgtEl>
                                          <p:spTgt spid="34"/>
                                        </p:tgtEl>
                                        <p:attrNameLst>
                                          <p:attrName>ppt_w</p:attrName>
                                        </p:attrNameLst>
                                      </p:cBhvr>
                                      <p:tavLst>
                                        <p:tav tm="0">
                                          <p:val>
                                            <p:strVal val="ppt_w"/>
                                          </p:val>
                                        </p:tav>
                                        <p:tav tm="100000">
                                          <p:val>
                                            <p:strVal val="4*ppt_w"/>
                                          </p:val>
                                        </p:tav>
                                      </p:tavLst>
                                    </p:anim>
                                    <p:anim calcmode="lin" valueType="num">
                                      <p:cBhvr>
                                        <p:cTn id="326" dur="500"/>
                                        <p:tgtEl>
                                          <p:spTgt spid="34"/>
                                        </p:tgtEl>
                                        <p:attrNameLst>
                                          <p:attrName>ppt_h</p:attrName>
                                        </p:attrNameLst>
                                      </p:cBhvr>
                                      <p:tavLst>
                                        <p:tav tm="0">
                                          <p:val>
                                            <p:strVal val="ppt_h"/>
                                          </p:val>
                                        </p:tav>
                                        <p:tav tm="100000">
                                          <p:val>
                                            <p:strVal val="4*ppt_h"/>
                                          </p:val>
                                        </p:tav>
                                      </p:tavLst>
                                    </p:anim>
                                    <p:set>
                                      <p:cBhvr>
                                        <p:cTn id="327" dur="1" fill="hold">
                                          <p:stCondLst>
                                            <p:cond delay="499"/>
                                          </p:stCondLst>
                                        </p:cTn>
                                        <p:tgtEl>
                                          <p:spTgt spid="34"/>
                                        </p:tgtEl>
                                        <p:attrNameLst>
                                          <p:attrName>style.visibility</p:attrName>
                                        </p:attrNameLst>
                                      </p:cBhvr>
                                      <p:to>
                                        <p:strVal val="hidden"/>
                                      </p:to>
                                    </p:set>
                                  </p:childTnLst>
                                </p:cTn>
                              </p:par>
                            </p:childTnLst>
                          </p:cTn>
                        </p:par>
                      </p:childTnLst>
                    </p:cTn>
                  </p:par>
                  <p:par>
                    <p:cTn id="328" fill="hold">
                      <p:stCondLst>
                        <p:cond delay="indefinite"/>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35"/>
                                        </p:tgtEl>
                                        <p:attrNameLst>
                                          <p:attrName>style.visibility</p:attrName>
                                        </p:attrNameLst>
                                      </p:cBhvr>
                                      <p:to>
                                        <p:strVal val="visible"/>
                                      </p:to>
                                    </p:set>
                                    <p:animEffect transition="in" filter="fade">
                                      <p:cBhvr>
                                        <p:cTn id="332" dur="250"/>
                                        <p:tgtEl>
                                          <p:spTgt spid="35"/>
                                        </p:tgtEl>
                                      </p:cBhvr>
                                    </p:animEffect>
                                  </p:childTnLst>
                                </p:cTn>
                              </p:par>
                            </p:childTnLst>
                          </p:cTn>
                        </p:par>
                      </p:childTnLst>
                    </p:cTn>
                  </p:par>
                  <p:par>
                    <p:cTn id="333" fill="hold">
                      <p:stCondLst>
                        <p:cond delay="indefinite"/>
                      </p:stCondLst>
                      <p:childTnLst>
                        <p:par>
                          <p:cTn id="334" fill="hold">
                            <p:stCondLst>
                              <p:cond delay="0"/>
                            </p:stCondLst>
                            <p:childTnLst>
                              <p:par>
                                <p:cTn id="335" presetID="23" presetClass="exit" presetSubtype="16" fill="hold" grpId="1" nodeType="clickEffect">
                                  <p:stCondLst>
                                    <p:cond delay="0"/>
                                  </p:stCondLst>
                                  <p:childTnLst>
                                    <p:anim calcmode="lin" valueType="num">
                                      <p:cBhvr>
                                        <p:cTn id="336" dur="500"/>
                                        <p:tgtEl>
                                          <p:spTgt spid="35"/>
                                        </p:tgtEl>
                                        <p:attrNameLst>
                                          <p:attrName>ppt_w</p:attrName>
                                        </p:attrNameLst>
                                      </p:cBhvr>
                                      <p:tavLst>
                                        <p:tav tm="0">
                                          <p:val>
                                            <p:strVal val="ppt_w"/>
                                          </p:val>
                                        </p:tav>
                                        <p:tav tm="100000">
                                          <p:val>
                                            <p:strVal val="4*ppt_w"/>
                                          </p:val>
                                        </p:tav>
                                      </p:tavLst>
                                    </p:anim>
                                    <p:anim calcmode="lin" valueType="num">
                                      <p:cBhvr>
                                        <p:cTn id="337" dur="500"/>
                                        <p:tgtEl>
                                          <p:spTgt spid="35"/>
                                        </p:tgtEl>
                                        <p:attrNameLst>
                                          <p:attrName>ppt_h</p:attrName>
                                        </p:attrNameLst>
                                      </p:cBhvr>
                                      <p:tavLst>
                                        <p:tav tm="0">
                                          <p:val>
                                            <p:strVal val="ppt_h"/>
                                          </p:val>
                                        </p:tav>
                                        <p:tav tm="100000">
                                          <p:val>
                                            <p:strVal val="4*ppt_h"/>
                                          </p:val>
                                        </p:tav>
                                      </p:tavLst>
                                    </p:anim>
                                    <p:set>
                                      <p:cBhvr>
                                        <p:cTn id="338" dur="1" fill="hold">
                                          <p:stCondLst>
                                            <p:cond delay="499"/>
                                          </p:stCondLst>
                                        </p:cTn>
                                        <p:tgtEl>
                                          <p:spTgt spid="35"/>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36"/>
                                        </p:tgtEl>
                                        <p:attrNameLst>
                                          <p:attrName>style.visibility</p:attrName>
                                        </p:attrNameLst>
                                      </p:cBhvr>
                                      <p:to>
                                        <p:strVal val="visible"/>
                                      </p:to>
                                    </p:set>
                                    <p:animEffect transition="in" filter="fade">
                                      <p:cBhvr>
                                        <p:cTn id="343" dur="250"/>
                                        <p:tgtEl>
                                          <p:spTgt spid="36"/>
                                        </p:tgtEl>
                                      </p:cBhvr>
                                    </p:animEffect>
                                  </p:childTnLst>
                                </p:cTn>
                              </p:par>
                            </p:childTnLst>
                          </p:cTn>
                        </p:par>
                      </p:childTnLst>
                    </p:cTn>
                  </p:par>
                  <p:par>
                    <p:cTn id="344" fill="hold">
                      <p:stCondLst>
                        <p:cond delay="indefinite"/>
                      </p:stCondLst>
                      <p:childTnLst>
                        <p:par>
                          <p:cTn id="345" fill="hold">
                            <p:stCondLst>
                              <p:cond delay="0"/>
                            </p:stCondLst>
                            <p:childTnLst>
                              <p:par>
                                <p:cTn id="346" presetID="23" presetClass="exit" presetSubtype="16" fill="hold" grpId="1" nodeType="clickEffect">
                                  <p:stCondLst>
                                    <p:cond delay="0"/>
                                  </p:stCondLst>
                                  <p:childTnLst>
                                    <p:anim calcmode="lin" valueType="num">
                                      <p:cBhvr>
                                        <p:cTn id="347" dur="500"/>
                                        <p:tgtEl>
                                          <p:spTgt spid="36"/>
                                        </p:tgtEl>
                                        <p:attrNameLst>
                                          <p:attrName>ppt_w</p:attrName>
                                        </p:attrNameLst>
                                      </p:cBhvr>
                                      <p:tavLst>
                                        <p:tav tm="0">
                                          <p:val>
                                            <p:strVal val="ppt_w"/>
                                          </p:val>
                                        </p:tav>
                                        <p:tav tm="100000">
                                          <p:val>
                                            <p:strVal val="4*ppt_w"/>
                                          </p:val>
                                        </p:tav>
                                      </p:tavLst>
                                    </p:anim>
                                    <p:anim calcmode="lin" valueType="num">
                                      <p:cBhvr>
                                        <p:cTn id="348" dur="500"/>
                                        <p:tgtEl>
                                          <p:spTgt spid="36"/>
                                        </p:tgtEl>
                                        <p:attrNameLst>
                                          <p:attrName>ppt_h</p:attrName>
                                        </p:attrNameLst>
                                      </p:cBhvr>
                                      <p:tavLst>
                                        <p:tav tm="0">
                                          <p:val>
                                            <p:strVal val="ppt_h"/>
                                          </p:val>
                                        </p:tav>
                                        <p:tav tm="100000">
                                          <p:val>
                                            <p:strVal val="4*ppt_h"/>
                                          </p:val>
                                        </p:tav>
                                      </p:tavLst>
                                    </p:anim>
                                    <p:set>
                                      <p:cBhvr>
                                        <p:cTn id="349" dur="1" fill="hold">
                                          <p:stCondLst>
                                            <p:cond delay="499"/>
                                          </p:stCondLst>
                                        </p:cTn>
                                        <p:tgtEl>
                                          <p:spTgt spid="36"/>
                                        </p:tgtEl>
                                        <p:attrNameLst>
                                          <p:attrName>style.visibility</p:attrName>
                                        </p:attrNameLst>
                                      </p:cBhvr>
                                      <p:to>
                                        <p:strVal val="hidden"/>
                                      </p:to>
                                    </p:set>
                                  </p:childTnLst>
                                </p:cTn>
                              </p:par>
                            </p:childTnLst>
                          </p:cTn>
                        </p:par>
                      </p:childTnLst>
                    </p:cTn>
                  </p:par>
                  <p:par>
                    <p:cTn id="350" fill="hold">
                      <p:stCondLst>
                        <p:cond delay="indefinite"/>
                      </p:stCondLst>
                      <p:childTnLst>
                        <p:par>
                          <p:cTn id="351" fill="hold">
                            <p:stCondLst>
                              <p:cond delay="0"/>
                            </p:stCondLst>
                            <p:childTnLst>
                              <p:par>
                                <p:cTn id="352" presetID="10" presetClass="entr" presetSubtype="0" fill="hold" grpId="0" nodeType="clickEffect">
                                  <p:stCondLst>
                                    <p:cond delay="0"/>
                                  </p:stCondLst>
                                  <p:childTnLst>
                                    <p:set>
                                      <p:cBhvr>
                                        <p:cTn id="353" dur="1" fill="hold">
                                          <p:stCondLst>
                                            <p:cond delay="0"/>
                                          </p:stCondLst>
                                        </p:cTn>
                                        <p:tgtEl>
                                          <p:spTgt spid="37"/>
                                        </p:tgtEl>
                                        <p:attrNameLst>
                                          <p:attrName>style.visibility</p:attrName>
                                        </p:attrNameLst>
                                      </p:cBhvr>
                                      <p:to>
                                        <p:strVal val="visible"/>
                                      </p:to>
                                    </p:set>
                                    <p:animEffect transition="in" filter="fade">
                                      <p:cBhvr>
                                        <p:cTn id="354" dur="250"/>
                                        <p:tgtEl>
                                          <p:spTgt spid="37"/>
                                        </p:tgtEl>
                                      </p:cBhvr>
                                    </p:animEffect>
                                  </p:childTnLst>
                                </p:cTn>
                              </p:par>
                            </p:childTnLst>
                          </p:cTn>
                        </p:par>
                      </p:childTnLst>
                    </p:cTn>
                  </p:par>
                  <p:par>
                    <p:cTn id="355" fill="hold">
                      <p:stCondLst>
                        <p:cond delay="indefinite"/>
                      </p:stCondLst>
                      <p:childTnLst>
                        <p:par>
                          <p:cTn id="356" fill="hold">
                            <p:stCondLst>
                              <p:cond delay="0"/>
                            </p:stCondLst>
                            <p:childTnLst>
                              <p:par>
                                <p:cTn id="357" presetID="23" presetClass="exit" presetSubtype="16" fill="hold" grpId="1" nodeType="clickEffect">
                                  <p:stCondLst>
                                    <p:cond delay="0"/>
                                  </p:stCondLst>
                                  <p:childTnLst>
                                    <p:anim calcmode="lin" valueType="num">
                                      <p:cBhvr>
                                        <p:cTn id="358" dur="500"/>
                                        <p:tgtEl>
                                          <p:spTgt spid="37"/>
                                        </p:tgtEl>
                                        <p:attrNameLst>
                                          <p:attrName>ppt_w</p:attrName>
                                        </p:attrNameLst>
                                      </p:cBhvr>
                                      <p:tavLst>
                                        <p:tav tm="0">
                                          <p:val>
                                            <p:strVal val="ppt_w"/>
                                          </p:val>
                                        </p:tav>
                                        <p:tav tm="100000">
                                          <p:val>
                                            <p:strVal val="4*ppt_w"/>
                                          </p:val>
                                        </p:tav>
                                      </p:tavLst>
                                    </p:anim>
                                    <p:anim calcmode="lin" valueType="num">
                                      <p:cBhvr>
                                        <p:cTn id="359" dur="500"/>
                                        <p:tgtEl>
                                          <p:spTgt spid="37"/>
                                        </p:tgtEl>
                                        <p:attrNameLst>
                                          <p:attrName>ppt_h</p:attrName>
                                        </p:attrNameLst>
                                      </p:cBhvr>
                                      <p:tavLst>
                                        <p:tav tm="0">
                                          <p:val>
                                            <p:strVal val="ppt_h"/>
                                          </p:val>
                                        </p:tav>
                                        <p:tav tm="100000">
                                          <p:val>
                                            <p:strVal val="4*ppt_h"/>
                                          </p:val>
                                        </p:tav>
                                      </p:tavLst>
                                    </p:anim>
                                    <p:set>
                                      <p:cBhvr>
                                        <p:cTn id="360" dur="1" fill="hold">
                                          <p:stCondLst>
                                            <p:cond delay="499"/>
                                          </p:stCondLst>
                                        </p:cTn>
                                        <p:tgtEl>
                                          <p:spTgt spid="37"/>
                                        </p:tgtEl>
                                        <p:attrNameLst>
                                          <p:attrName>style.visibility</p:attrName>
                                        </p:attrNameLst>
                                      </p:cBhvr>
                                      <p:to>
                                        <p:strVal val="hidden"/>
                                      </p:to>
                                    </p:set>
                                  </p:childTnLst>
                                </p:cTn>
                              </p:par>
                            </p:childTnLst>
                          </p:cTn>
                        </p:par>
                      </p:childTnLst>
                    </p:cTn>
                  </p:par>
                  <p:par>
                    <p:cTn id="361" fill="hold">
                      <p:stCondLst>
                        <p:cond delay="indefinite"/>
                      </p:stCondLst>
                      <p:childTnLst>
                        <p:par>
                          <p:cTn id="362" fill="hold">
                            <p:stCondLst>
                              <p:cond delay="0"/>
                            </p:stCondLst>
                            <p:childTnLst>
                              <p:par>
                                <p:cTn id="363" presetID="22" presetClass="entr" presetSubtype="8" fill="hold" grpId="0" nodeType="clickEffect">
                                  <p:stCondLst>
                                    <p:cond delay="0"/>
                                  </p:stCondLst>
                                  <p:childTnLst>
                                    <p:set>
                                      <p:cBhvr>
                                        <p:cTn id="364" dur="1" fill="hold">
                                          <p:stCondLst>
                                            <p:cond delay="0"/>
                                          </p:stCondLst>
                                        </p:cTn>
                                        <p:tgtEl>
                                          <p:spTgt spid="38"/>
                                        </p:tgtEl>
                                        <p:attrNameLst>
                                          <p:attrName>style.visibility</p:attrName>
                                        </p:attrNameLst>
                                      </p:cBhvr>
                                      <p:to>
                                        <p:strVal val="visible"/>
                                      </p:to>
                                    </p:set>
                                    <p:animEffect transition="in" filter="wipe(left)">
                                      <p:cBhvr>
                                        <p:cTn id="365" dur="500"/>
                                        <p:tgtEl>
                                          <p:spTgt spid="38"/>
                                        </p:tgtEl>
                                      </p:cBhvr>
                                    </p:animEffect>
                                  </p:childTnLst>
                                </p:cTn>
                              </p:par>
                              <p:par>
                                <p:cTn id="366" presetID="18" presetClass="emph" presetSubtype="0" fill="hold" grpId="1" nodeType="withEffect">
                                  <p:stCondLst>
                                    <p:cond delay="0"/>
                                  </p:stCondLst>
                                  <p:childTnLst>
                                    <p:set>
                                      <p:cBhvr override="childStyle">
                                        <p:cTn id="367" dur="500" fill="hold"/>
                                        <p:tgtEl>
                                          <p:spTgt spid="38"/>
                                        </p:tgtEl>
                                        <p:attrNameLst>
                                          <p:attrName>style.textDecorationUnderline</p:attrName>
                                        </p:attrNameLst>
                                      </p:cBhvr>
                                      <p:to>
                                        <p:strVal val="true"/>
                                      </p:to>
                                    </p:set>
                                  </p:childTnLst>
                                </p:cTn>
                              </p:par>
                              <p:par>
                                <p:cTn id="368" presetID="10" presetClass="exit" presetSubtype="0" fill="hold" grpId="2" nodeType="withEffect">
                                  <p:stCondLst>
                                    <p:cond delay="0"/>
                                  </p:stCondLst>
                                  <p:childTnLst>
                                    <p:animEffect transition="out" filter="fade">
                                      <p:cBhvr>
                                        <p:cTn id="369" dur="500"/>
                                        <p:tgtEl>
                                          <p:spTgt spid="38"/>
                                        </p:tgtEl>
                                      </p:cBhvr>
                                    </p:animEffect>
                                    <p:set>
                                      <p:cBhvr>
                                        <p:cTn id="370" dur="1" fill="hold">
                                          <p:stCondLst>
                                            <p:cond delay="499"/>
                                          </p:stCondLst>
                                        </p:cTn>
                                        <p:tgtEl>
                                          <p:spTgt spid="38"/>
                                        </p:tgtEl>
                                        <p:attrNameLst>
                                          <p:attrName>style.visibility</p:attrName>
                                        </p:attrNameLst>
                                      </p:cBhvr>
                                      <p:to>
                                        <p:strVal val="hidden"/>
                                      </p:to>
                                    </p:set>
                                  </p:childTnLst>
                                </p:cTn>
                              </p:par>
                              <p:par>
                                <p:cTn id="371" presetID="22" presetClass="entr" presetSubtype="8" fill="hold" grpId="0" nodeType="withEffect">
                                  <p:stCondLst>
                                    <p:cond delay="0"/>
                                  </p:stCondLst>
                                  <p:childTnLst>
                                    <p:set>
                                      <p:cBhvr>
                                        <p:cTn id="372" dur="1" fill="hold">
                                          <p:stCondLst>
                                            <p:cond delay="0"/>
                                          </p:stCondLst>
                                        </p:cTn>
                                        <p:tgtEl>
                                          <p:spTgt spid="39"/>
                                        </p:tgtEl>
                                        <p:attrNameLst>
                                          <p:attrName>style.visibility</p:attrName>
                                        </p:attrNameLst>
                                      </p:cBhvr>
                                      <p:to>
                                        <p:strVal val="visible"/>
                                      </p:to>
                                    </p:set>
                                    <p:animEffect transition="in" filter="wipe(left)">
                                      <p:cBhvr>
                                        <p:cTn id="373" dur="500"/>
                                        <p:tgtEl>
                                          <p:spTgt spid="39"/>
                                        </p:tgtEl>
                                      </p:cBhvr>
                                    </p:animEffect>
                                  </p:childTnLst>
                                </p:cTn>
                              </p:par>
                              <p:par>
                                <p:cTn id="374" presetID="10" presetClass="exit" presetSubtype="0" fill="hold" grpId="1" nodeType="withEffect">
                                  <p:stCondLst>
                                    <p:cond delay="0"/>
                                  </p:stCondLst>
                                  <p:childTnLst>
                                    <p:animEffect transition="out" filter="fade">
                                      <p:cBhvr>
                                        <p:cTn id="375" dur="500"/>
                                        <p:tgtEl>
                                          <p:spTgt spid="39"/>
                                        </p:tgtEl>
                                      </p:cBhvr>
                                    </p:animEffect>
                                    <p:set>
                                      <p:cBhvr>
                                        <p:cTn id="376" dur="1" fill="hold">
                                          <p:stCondLst>
                                            <p:cond delay="499"/>
                                          </p:stCondLst>
                                        </p:cTn>
                                        <p:tgtEl>
                                          <p:spTgt spid="39"/>
                                        </p:tgtEl>
                                        <p:attrNameLst>
                                          <p:attrName>style.visibility</p:attrName>
                                        </p:attrNameLst>
                                      </p:cBhvr>
                                      <p:to>
                                        <p:strVal val="hidden"/>
                                      </p:to>
                                    </p:set>
                                  </p:childTnLst>
                                </p:cTn>
                              </p:par>
                            </p:childTnLst>
                          </p:cTn>
                        </p:par>
                      </p:childTnLst>
                    </p:cTn>
                  </p:par>
                  <p:par>
                    <p:cTn id="377" fill="hold">
                      <p:stCondLst>
                        <p:cond delay="indefinite"/>
                      </p:stCondLst>
                      <p:childTnLst>
                        <p:par>
                          <p:cTn id="378" fill="hold">
                            <p:stCondLst>
                              <p:cond delay="0"/>
                            </p:stCondLst>
                            <p:childTnLst>
                              <p:par>
                                <p:cTn id="379" presetID="0" presetClass="entr" presetSubtype="0" fill="hold" grpId="0" nodeType="clickEffect">
                                  <p:stCondLst>
                                    <p:cond delay="0"/>
                                  </p:stCondLst>
                                  <p:childTnLst>
                                    <p:set>
                                      <p:cBhvr>
                                        <p:cTn id="380" dur="1" fill="hold">
                                          <p:stCondLst>
                                            <p:cond delay="0"/>
                                          </p:stCondLst>
                                        </p:cTn>
                                        <p:tgtEl>
                                          <p:spTgt spid="40"/>
                                        </p:tgtEl>
                                        <p:attrNameLst>
                                          <p:attrName>style.visibility</p:attrName>
                                        </p:attrNameLst>
                                      </p:cBhvr>
                                      <p:to>
                                        <p:strVal val="visible"/>
                                      </p:to>
                                    </p:set>
                                    <p:animEffect transition="in" filter="dissolve">
                                      <p:cBhvr>
                                        <p:cTn id="381" dur="500">
                                          <p:stCondLst>
                                            <p:cond delay="0"/>
                                          </p:stCondLst>
                                        </p:cTn>
                                        <p:tgtEl>
                                          <p:spTgt spid="40"/>
                                        </p:tgtEl>
                                      </p:cBhvr>
                                    </p:animEffect>
                                    <p:anim to="" calcmode="lin" valueType="num">
                                      <p:cBhvr>
                                        <p:cTn id="382" dur="500" fill="hold">
                                          <p:stCondLst>
                                            <p:cond delay="0"/>
                                          </p:stCondLst>
                                        </p:cTn>
                                        <p:tgtEl>
                                          <p:spTgt spid="40"/>
                                        </p:tgtEl>
                                        <p:attrNameLst>
                                          <p:attrName>ppt_w</p:attrName>
                                        </p:attrNameLst>
                                      </p:cBhvr>
                                      <p:tavLst>
                                        <p:tav tm="0">
                                          <p:val>
                                            <p:strVal val="#ppt_w*4"/>
                                          </p:val>
                                        </p:tav>
                                        <p:tav tm="100000">
                                          <p:val>
                                            <p:strVal val="#ppt_w"/>
                                          </p:val>
                                        </p:tav>
                                      </p:tavLst>
                                    </p:anim>
                                    <p:anim to="" calcmode="lin" valueType="num">
                                      <p:cBhvr>
                                        <p:cTn id="383" dur="500" fill="hold">
                                          <p:stCondLst>
                                            <p:cond delay="0"/>
                                          </p:stCondLst>
                                        </p:cTn>
                                        <p:tgtEl>
                                          <p:spTgt spid="40"/>
                                        </p:tgtEl>
                                        <p:attrNameLst>
                                          <p:attrName>ppt_h</p:attrName>
                                        </p:attrNameLst>
                                      </p:cBhvr>
                                      <p:tavLst>
                                        <p:tav tm="0">
                                          <p:val>
                                            <p:strVal val="#ppt_h*4"/>
                                          </p:val>
                                        </p:tav>
                                        <p:tav tm="100000">
                                          <p:val>
                                            <p:strVal val="#ppt_h"/>
                                          </p:val>
                                        </p:tav>
                                      </p:tavLst>
                                    </p:anim>
                                  </p:childTnLst>
                                </p:cTn>
                              </p:par>
                              <p:par>
                                <p:cTn id="384" presetID="10" presetClass="exit" presetSubtype="0" fill="hold" grpId="1" nodeType="withEffect">
                                  <p:stCondLst>
                                    <p:cond delay="0"/>
                                  </p:stCondLst>
                                  <p:childTnLst>
                                    <p:animEffect transition="out" filter="fade">
                                      <p:cBhvr>
                                        <p:cTn id="385" dur="500"/>
                                        <p:tgtEl>
                                          <p:spTgt spid="40"/>
                                        </p:tgtEl>
                                      </p:cBhvr>
                                    </p:animEffect>
                                    <p:set>
                                      <p:cBhvr>
                                        <p:cTn id="386" dur="1" fill="hold">
                                          <p:stCondLst>
                                            <p:cond delay="499"/>
                                          </p:stCondLst>
                                        </p:cTn>
                                        <p:tgtEl>
                                          <p:spTgt spid="40"/>
                                        </p:tgtEl>
                                        <p:attrNameLst>
                                          <p:attrName>style.visibility</p:attrName>
                                        </p:attrNameLst>
                                      </p:cBhvr>
                                      <p:to>
                                        <p:strVal val="hidden"/>
                                      </p:to>
                                    </p:set>
                                  </p:childTnLst>
                                </p:cTn>
                              </p:par>
                            </p:childTnLst>
                          </p:cTn>
                        </p:par>
                        <p:par>
                          <p:cTn id="387" fill="hold">
                            <p:stCondLst>
                              <p:cond delay="500"/>
                            </p:stCondLst>
                            <p:childTnLst>
                              <p:par>
                                <p:cTn id="388" presetID="22" presetClass="entr" presetSubtype="8" fill="hold" nodeType="afterEffect">
                                  <p:stCondLst>
                                    <p:cond delay="0"/>
                                  </p:stCondLst>
                                  <p:childTnLst>
                                    <p:set>
                                      <p:cBhvr>
                                        <p:cTn id="389" dur="1" fill="hold">
                                          <p:stCondLst>
                                            <p:cond delay="0"/>
                                          </p:stCondLst>
                                        </p:cTn>
                                        <p:tgtEl>
                                          <p:spTgt spid="41"/>
                                        </p:tgtEl>
                                        <p:attrNameLst>
                                          <p:attrName>style.visibility</p:attrName>
                                        </p:attrNameLst>
                                      </p:cBhvr>
                                      <p:to>
                                        <p:strVal val="visible"/>
                                      </p:to>
                                    </p:set>
                                    <p:animEffect transition="in" filter="wipe(left)">
                                      <p:cBhvr>
                                        <p:cTn id="390" dur="1000"/>
                                        <p:tgtEl>
                                          <p:spTgt spid="41"/>
                                        </p:tgtEl>
                                      </p:cBhvr>
                                    </p:animEffect>
                                  </p:childTnLst>
                                </p:cTn>
                              </p:par>
                            </p:childTnLst>
                          </p:cTn>
                        </p:par>
                        <p:par>
                          <p:cTn id="391" fill="hold">
                            <p:stCondLst>
                              <p:cond delay="1500"/>
                            </p:stCondLst>
                            <p:childTnLst>
                              <p:par>
                                <p:cTn id="392" presetID="22" presetClass="exit" presetSubtype="8" fill="hold" nodeType="afterEffect">
                                  <p:stCondLst>
                                    <p:cond delay="0"/>
                                  </p:stCondLst>
                                  <p:childTnLst>
                                    <p:animEffect transition="out" filter="wipe(left)">
                                      <p:cBhvr>
                                        <p:cTn id="393" dur="500"/>
                                        <p:tgtEl>
                                          <p:spTgt spid="41"/>
                                        </p:tgtEl>
                                      </p:cBhvr>
                                    </p:animEffect>
                                    <p:set>
                                      <p:cBhvr>
                                        <p:cTn id="394" dur="1" fill="hold">
                                          <p:stCondLst>
                                            <p:cond delay="499"/>
                                          </p:stCondLst>
                                        </p:cTn>
                                        <p:tgtEl>
                                          <p:spTgt spid="41"/>
                                        </p:tgtEl>
                                        <p:attrNameLst>
                                          <p:attrName>style.visibility</p:attrName>
                                        </p:attrNameLst>
                                      </p:cBhvr>
                                      <p:to>
                                        <p:strVal val="hidden"/>
                                      </p:to>
                                    </p:set>
                                  </p:childTnLst>
                                </p:cTn>
                              </p:par>
                              <p:par>
                                <p:cTn id="395" presetID="22" presetClass="entr" presetSubtype="8" fill="hold" grpId="0" nodeType="withEffect">
                                  <p:stCondLst>
                                    <p:cond delay="0"/>
                                  </p:stCondLst>
                                  <p:childTnLst>
                                    <p:set>
                                      <p:cBhvr>
                                        <p:cTn id="396" dur="1" fill="hold">
                                          <p:stCondLst>
                                            <p:cond delay="0"/>
                                          </p:stCondLst>
                                        </p:cTn>
                                        <p:tgtEl>
                                          <p:spTgt spid="42"/>
                                        </p:tgtEl>
                                        <p:attrNameLst>
                                          <p:attrName>style.visibility</p:attrName>
                                        </p:attrNameLst>
                                      </p:cBhvr>
                                      <p:to>
                                        <p:strVal val="visible"/>
                                      </p:to>
                                    </p:set>
                                    <p:animEffect transition="in" filter="wipe(left)">
                                      <p:cBhvr>
                                        <p:cTn id="397" dur="500"/>
                                        <p:tgtEl>
                                          <p:spTgt spid="42"/>
                                        </p:tgtEl>
                                      </p:cBhvr>
                                    </p:animEffect>
                                  </p:childTnLst>
                                </p:cTn>
                              </p:par>
                              <p:par>
                                <p:cTn id="398" presetID="10" presetClass="exit" presetSubtype="0" fill="hold" grpId="1" nodeType="withEffect">
                                  <p:stCondLst>
                                    <p:cond delay="0"/>
                                  </p:stCondLst>
                                  <p:childTnLst>
                                    <p:animEffect transition="out" filter="fade">
                                      <p:cBhvr>
                                        <p:cTn id="399" dur="500"/>
                                        <p:tgtEl>
                                          <p:spTgt spid="42"/>
                                        </p:tgtEl>
                                      </p:cBhvr>
                                    </p:animEffect>
                                    <p:set>
                                      <p:cBhvr>
                                        <p:cTn id="400" dur="1" fill="hold">
                                          <p:stCondLst>
                                            <p:cond delay="499"/>
                                          </p:stCondLst>
                                        </p:cTn>
                                        <p:tgtEl>
                                          <p:spTgt spid="42"/>
                                        </p:tgtEl>
                                        <p:attrNameLst>
                                          <p:attrName>style.visibility</p:attrName>
                                        </p:attrNameLst>
                                      </p:cBhvr>
                                      <p:to>
                                        <p:strVal val="hidden"/>
                                      </p:to>
                                    </p:set>
                                  </p:childTnLst>
                                </p:cTn>
                              </p:par>
                            </p:childTnLst>
                          </p:cTn>
                        </p:par>
                      </p:childTnLst>
                    </p:cTn>
                  </p:par>
                  <p:par>
                    <p:cTn id="401" fill="hold">
                      <p:stCondLst>
                        <p:cond delay="indefinite"/>
                      </p:stCondLst>
                      <p:childTnLst>
                        <p:par>
                          <p:cTn id="402" fill="hold">
                            <p:stCondLst>
                              <p:cond delay="0"/>
                            </p:stCondLst>
                            <p:childTnLst>
                              <p:par>
                                <p:cTn id="403" presetID="22" presetClass="entr" presetSubtype="8" fill="hold" grpId="0" nodeType="clickEffect">
                                  <p:stCondLst>
                                    <p:cond delay="0"/>
                                  </p:stCondLst>
                                  <p:childTnLst>
                                    <p:set>
                                      <p:cBhvr>
                                        <p:cTn id="404" dur="1" fill="hold">
                                          <p:stCondLst>
                                            <p:cond delay="0"/>
                                          </p:stCondLst>
                                        </p:cTn>
                                        <p:tgtEl>
                                          <p:spTgt spid="44"/>
                                        </p:tgtEl>
                                        <p:attrNameLst>
                                          <p:attrName>style.visibility</p:attrName>
                                        </p:attrNameLst>
                                      </p:cBhvr>
                                      <p:to>
                                        <p:strVal val="visible"/>
                                      </p:to>
                                    </p:set>
                                    <p:animEffect transition="in" filter="wipe(left)">
                                      <p:cBhvr>
                                        <p:cTn id="405" dur="500"/>
                                        <p:tgtEl>
                                          <p:spTgt spid="44"/>
                                        </p:tgtEl>
                                      </p:cBhvr>
                                    </p:animEffect>
                                  </p:childTnLst>
                                </p:cTn>
                              </p:par>
                            </p:childTnLst>
                          </p:cTn>
                        </p:par>
                      </p:childTnLst>
                    </p:cTn>
                  </p:par>
                  <p:par>
                    <p:cTn id="406" fill="hold">
                      <p:stCondLst>
                        <p:cond delay="indefinite"/>
                      </p:stCondLst>
                      <p:childTnLst>
                        <p:par>
                          <p:cTn id="407" fill="hold">
                            <p:stCondLst>
                              <p:cond delay="0"/>
                            </p:stCondLst>
                            <p:childTnLst>
                              <p:par>
                                <p:cTn id="408" presetID="10" presetClass="exit" presetSubtype="0" fill="hold" grpId="1" nodeType="clickEffect">
                                  <p:stCondLst>
                                    <p:cond delay="0"/>
                                  </p:stCondLst>
                                  <p:childTnLst>
                                    <p:animEffect transition="out" filter="fade">
                                      <p:cBhvr>
                                        <p:cTn id="409" dur="500"/>
                                        <p:tgtEl>
                                          <p:spTgt spid="44"/>
                                        </p:tgtEl>
                                      </p:cBhvr>
                                    </p:animEffect>
                                    <p:set>
                                      <p:cBhvr>
                                        <p:cTn id="410" dur="1" fill="hold">
                                          <p:stCondLst>
                                            <p:cond delay="499"/>
                                          </p:stCondLst>
                                        </p:cTn>
                                        <p:tgtEl>
                                          <p:spTgt spid="44"/>
                                        </p:tgtEl>
                                        <p:attrNameLst>
                                          <p:attrName>style.visibility</p:attrName>
                                        </p:attrNameLst>
                                      </p:cBhvr>
                                      <p:to>
                                        <p:strVal val="hidden"/>
                                      </p:to>
                                    </p:set>
                                  </p:childTnLst>
                                </p:cTn>
                              </p:par>
                              <p:par>
                                <p:cTn id="411" presetID="0" presetClass="entr" presetSubtype="0" fill="hold" grpId="0" nodeType="withEffect">
                                  <p:stCondLst>
                                    <p:cond delay="250"/>
                                  </p:stCondLst>
                                  <p:childTnLst>
                                    <p:set>
                                      <p:cBhvr>
                                        <p:cTn id="412" dur="1" fill="hold">
                                          <p:stCondLst>
                                            <p:cond delay="0"/>
                                          </p:stCondLst>
                                        </p:cTn>
                                        <p:tgtEl>
                                          <p:spTgt spid="43"/>
                                        </p:tgtEl>
                                        <p:attrNameLst>
                                          <p:attrName>style.visibility</p:attrName>
                                        </p:attrNameLst>
                                      </p:cBhvr>
                                      <p:to>
                                        <p:strVal val="visible"/>
                                      </p:to>
                                    </p:set>
                                    <p:animEffect transition="in" filter="dissolve">
                                      <p:cBhvr>
                                        <p:cTn id="413" dur="500">
                                          <p:stCondLst>
                                            <p:cond delay="0"/>
                                          </p:stCondLst>
                                        </p:cTn>
                                        <p:tgtEl>
                                          <p:spTgt spid="43"/>
                                        </p:tgtEl>
                                      </p:cBhvr>
                                    </p:animEffect>
                                    <p:anim to="" calcmode="lin" valueType="num">
                                      <p:cBhvr>
                                        <p:cTn id="414"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415" dur="500" fill="hold">
                                          <p:stCondLst>
                                            <p:cond delay="0"/>
                                          </p:stCondLst>
                                        </p:cTn>
                                        <p:tgtEl>
                                          <p:spTgt spid="43"/>
                                        </p:tgtEl>
                                        <p:attrNameLst>
                                          <p:attrName>ppt_h</p:attrName>
                                        </p:attrNameLst>
                                      </p:cBhvr>
                                      <p:tavLst>
                                        <p:tav tm="0">
                                          <p:val>
                                            <p:strVal val="#ppt_h*4"/>
                                          </p:val>
                                        </p:tav>
                                        <p:tav tm="100000">
                                          <p:val>
                                            <p:strVal val="#ppt_h"/>
                                          </p:val>
                                        </p:tav>
                                      </p:tavLst>
                                    </p:anim>
                                  </p:childTnLst>
                                </p:cTn>
                              </p:par>
                              <p:par>
                                <p:cTn id="416" presetID="10" presetClass="exit" presetSubtype="0" fill="hold" grpId="1" nodeType="withEffect">
                                  <p:stCondLst>
                                    <p:cond delay="0"/>
                                  </p:stCondLst>
                                  <p:childTnLst>
                                    <p:animEffect transition="out" filter="fade">
                                      <p:cBhvr>
                                        <p:cTn id="417" dur="500"/>
                                        <p:tgtEl>
                                          <p:spTgt spid="43"/>
                                        </p:tgtEl>
                                      </p:cBhvr>
                                    </p:animEffect>
                                    <p:set>
                                      <p:cBhvr>
                                        <p:cTn id="418" dur="1" fill="hold">
                                          <p:stCondLst>
                                            <p:cond delay="499"/>
                                          </p:stCondLst>
                                        </p:cTn>
                                        <p:tgtEl>
                                          <p:spTgt spid="43"/>
                                        </p:tgtEl>
                                        <p:attrNameLst>
                                          <p:attrName>style.visibility</p:attrName>
                                        </p:attrNameLst>
                                      </p:cBhvr>
                                      <p:to>
                                        <p:strVal val="hidden"/>
                                      </p:to>
                                    </p:set>
                                  </p:childTnLst>
                                </p:cTn>
                              </p:par>
                            </p:childTnLst>
                          </p:cTn>
                        </p:par>
                      </p:childTnLst>
                    </p:cTn>
                  </p:par>
                  <p:par>
                    <p:cTn id="419" fill="hold">
                      <p:stCondLst>
                        <p:cond delay="indefinite"/>
                      </p:stCondLst>
                      <p:childTnLst>
                        <p:par>
                          <p:cTn id="420" fill="hold">
                            <p:stCondLst>
                              <p:cond delay="0"/>
                            </p:stCondLst>
                            <p:childTnLst>
                              <p:par>
                                <p:cTn id="421" presetID="0" presetClass="entr" presetSubtype="0" fill="hold" grpId="0" nodeType="clickEffect">
                                  <p:stCondLst>
                                    <p:cond delay="0"/>
                                  </p:stCondLst>
                                  <p:childTnLst>
                                    <p:set>
                                      <p:cBhvr>
                                        <p:cTn id="422" dur="1" fill="hold">
                                          <p:stCondLst>
                                            <p:cond delay="0"/>
                                          </p:stCondLst>
                                        </p:cTn>
                                        <p:tgtEl>
                                          <p:spTgt spid="45"/>
                                        </p:tgtEl>
                                        <p:attrNameLst>
                                          <p:attrName>style.visibility</p:attrName>
                                        </p:attrNameLst>
                                      </p:cBhvr>
                                      <p:to>
                                        <p:strVal val="visible"/>
                                      </p:to>
                                    </p:set>
                                    <p:animEffect transition="in" filter="dissolve">
                                      <p:cBhvr>
                                        <p:cTn id="423" dur="500">
                                          <p:stCondLst>
                                            <p:cond delay="0"/>
                                          </p:stCondLst>
                                        </p:cTn>
                                        <p:tgtEl>
                                          <p:spTgt spid="45"/>
                                        </p:tgtEl>
                                      </p:cBhvr>
                                    </p:animEffect>
                                    <p:anim to="" calcmode="lin" valueType="num">
                                      <p:cBhvr>
                                        <p:cTn id="424" dur="500" fill="hold">
                                          <p:stCondLst>
                                            <p:cond delay="0"/>
                                          </p:stCondLst>
                                        </p:cTn>
                                        <p:tgtEl>
                                          <p:spTgt spid="45"/>
                                        </p:tgtEl>
                                        <p:attrNameLst>
                                          <p:attrName>ppt_w</p:attrName>
                                        </p:attrNameLst>
                                      </p:cBhvr>
                                      <p:tavLst>
                                        <p:tav tm="0">
                                          <p:val>
                                            <p:strVal val="#ppt_w*4"/>
                                          </p:val>
                                        </p:tav>
                                        <p:tav tm="100000">
                                          <p:val>
                                            <p:strVal val="#ppt_w"/>
                                          </p:val>
                                        </p:tav>
                                      </p:tavLst>
                                    </p:anim>
                                    <p:anim to="" calcmode="lin" valueType="num">
                                      <p:cBhvr>
                                        <p:cTn id="425" dur="500" fill="hold">
                                          <p:stCondLst>
                                            <p:cond delay="0"/>
                                          </p:stCondLst>
                                        </p:cTn>
                                        <p:tgtEl>
                                          <p:spTgt spid="45"/>
                                        </p:tgtEl>
                                        <p:attrNameLst>
                                          <p:attrName>ppt_h</p:attrName>
                                        </p:attrNameLst>
                                      </p:cBhvr>
                                      <p:tavLst>
                                        <p:tav tm="0">
                                          <p:val>
                                            <p:strVal val="#ppt_h*4"/>
                                          </p:val>
                                        </p:tav>
                                        <p:tav tm="100000">
                                          <p:val>
                                            <p:strVal val="#ppt_h"/>
                                          </p:val>
                                        </p:tav>
                                      </p:tavLst>
                                    </p:anim>
                                  </p:childTnLst>
                                </p:cTn>
                              </p:par>
                              <p:par>
                                <p:cTn id="426" presetID="10" presetClass="exit" presetSubtype="0" fill="hold" grpId="1" nodeType="withEffect">
                                  <p:stCondLst>
                                    <p:cond delay="0"/>
                                  </p:stCondLst>
                                  <p:childTnLst>
                                    <p:animEffect transition="out" filter="fade">
                                      <p:cBhvr>
                                        <p:cTn id="427" dur="500"/>
                                        <p:tgtEl>
                                          <p:spTgt spid="45"/>
                                        </p:tgtEl>
                                      </p:cBhvr>
                                    </p:animEffect>
                                    <p:set>
                                      <p:cBhvr>
                                        <p:cTn id="428"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6" grpId="0"/>
      <p:bldP spid="6" grpId="1"/>
      <p:bldP spid="6" grpId="2"/>
      <p:bldP spid="7" grpId="0"/>
      <p:bldP spid="7" grpId="1"/>
      <p:bldP spid="9" grpId="0"/>
      <p:bldP spid="9" grpId="1"/>
      <p:bldP spid="10" grpId="0"/>
      <p:bldP spid="10" grpId="1"/>
      <p:bldP spid="10" grpId="2"/>
      <p:bldP spid="11" grpId="0" animBg="1"/>
      <p:bldP spid="11" grpId="1" animBg="1"/>
      <p:bldP spid="11" grpId="2" animBg="1"/>
      <p:bldP spid="13" grpId="0" animBg="1"/>
      <p:bldP spid="14" grpId="0"/>
      <p:bldP spid="14" grpId="1"/>
      <p:bldP spid="14" grpId="2"/>
      <p:bldP spid="15" grpId="0"/>
      <p:bldP spid="15" grpId="1"/>
      <p:bldP spid="15" grpId="2"/>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8" grpId="2"/>
      <p:bldP spid="39" grpId="0"/>
      <p:bldP spid="39" grpId="1"/>
      <p:bldP spid="40" grpId="0" animBg="1"/>
      <p:bldP spid="40" grpId="1" animBg="1"/>
      <p:bldP spid="42" grpId="0"/>
      <p:bldP spid="42" grpId="1"/>
      <p:bldP spid="44" grpId="0"/>
      <p:bldP spid="44" grpId="1"/>
      <p:bldP spid="43" grpId="0" animBg="1"/>
      <p:bldP spid="43" grpId="1" animBg="1"/>
      <p:bldP spid="45" grpId="0" animBg="1"/>
      <p:bldP spid="4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8757F-12FA-4963-81F1-91FA27EAF600}"/>
              </a:ext>
            </a:extLst>
          </p:cNvPr>
          <p:cNvSpPr>
            <a:spLocks noChangeArrowheads="1"/>
          </p:cNvSpPr>
          <p:nvPr/>
        </p:nvSpPr>
        <p:spPr bwMode="auto">
          <a:xfrm>
            <a:off x="97723" y="126625"/>
            <a:ext cx="3453552" cy="101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50" normalizeH="0" baseline="0" noProof="0" dirty="0">
                <a:ln w="11430">
                  <a:noFill/>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50800">
                    <a:srgbClr val="FFFFFF"/>
                  </a:glow>
                  <a:outerShdw blurRad="76200" dist="50800" dir="5400000" algn="tl" rotWithShape="0">
                    <a:srgbClr val="000000">
                      <a:alpha val="65000"/>
                    </a:srgbClr>
                  </a:outerShdw>
                </a:effectLst>
                <a:uLnTx/>
                <a:uFillTx/>
                <a:latin typeface="Arial"/>
                <a:ea typeface="+mn-ea"/>
                <a:cs typeface="+mn-cs"/>
              </a:rPr>
              <a:t>WATER</a:t>
            </a:r>
            <a:endParaRPr kumimoji="0" lang="en-US" sz="6600" b="1" i="1" u="none" strike="noStrike" kern="1200" cap="none" spc="50" normalizeH="0" baseline="0" noProof="0" dirty="0">
              <a:ln w="11430">
                <a:noFill/>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50800">
                  <a:srgbClr val="FFFFFF"/>
                </a:glow>
                <a:outerShdw blurRad="76200" dist="50800" dir="5400000" algn="tl" rotWithShape="0">
                  <a:srgbClr val="000000">
                    <a:alpha val="65000"/>
                  </a:srgbClr>
                </a:outerShdw>
              </a:effectLst>
              <a:uLnTx/>
              <a:uFillTx/>
              <a:latin typeface="Arial"/>
              <a:ea typeface="+mn-ea"/>
              <a:cs typeface="+mn-cs"/>
            </a:endParaRPr>
          </a:p>
        </p:txBody>
      </p:sp>
      <p:sp>
        <p:nvSpPr>
          <p:cNvPr id="5" name="Rectangle 4">
            <a:extLst>
              <a:ext uri="{FF2B5EF4-FFF2-40B4-BE49-F238E27FC236}">
                <a16:creationId xmlns:a16="http://schemas.microsoft.com/office/drawing/2014/main" id="{E5F5FDDB-3945-4759-BD75-F82615856412}"/>
              </a:ext>
            </a:extLst>
          </p:cNvPr>
          <p:cNvSpPr>
            <a:spLocks noChangeArrowheads="1"/>
          </p:cNvSpPr>
          <p:nvPr/>
        </p:nvSpPr>
        <p:spPr bwMode="auto">
          <a:xfrm>
            <a:off x="0" y="1165459"/>
            <a:ext cx="2554654" cy="100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7030A0"/>
                  </a:glow>
                  <a:outerShdw blurRad="76200" dist="50800" dir="5400000" algn="tl" rotWithShape="0">
                    <a:srgbClr val="000000">
                      <a:alpha val="65000"/>
                    </a:srgbClr>
                  </a:outerShdw>
                </a:effectLst>
                <a:uLnTx/>
                <a:uFillTx/>
                <a:latin typeface="Calibri" panose="020F0502020204030204" pitchFamily="34" charset="0"/>
                <a:ea typeface="+mn-ea"/>
                <a:cs typeface="+mn-cs"/>
              </a:rPr>
              <a:t>ROSE</a:t>
            </a:r>
          </a:p>
        </p:txBody>
      </p:sp>
      <p:sp>
        <p:nvSpPr>
          <p:cNvPr id="6" name="Rectangle 5">
            <a:extLst>
              <a:ext uri="{FF2B5EF4-FFF2-40B4-BE49-F238E27FC236}">
                <a16:creationId xmlns:a16="http://schemas.microsoft.com/office/drawing/2014/main" id="{79841205-BB5D-4EA2-9753-8273A116EBA4}"/>
              </a:ext>
            </a:extLst>
          </p:cNvPr>
          <p:cNvSpPr>
            <a:spLocks noChangeArrowheads="1"/>
          </p:cNvSpPr>
          <p:nvPr/>
        </p:nvSpPr>
        <p:spPr bwMode="auto">
          <a:xfrm>
            <a:off x="3604436" y="141426"/>
            <a:ext cx="3296095" cy="100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solidFill>
                    <a:sysClr val="windowText" lastClr="000000"/>
                  </a:solidFill>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rgbClr val="C00000">
                      <a:alpha val="85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JUNGLE</a:t>
            </a:r>
          </a:p>
        </p:txBody>
      </p:sp>
      <p:sp>
        <p:nvSpPr>
          <p:cNvPr id="7" name="Rectangle 2">
            <a:extLst>
              <a:ext uri="{FF2B5EF4-FFF2-40B4-BE49-F238E27FC236}">
                <a16:creationId xmlns:a16="http://schemas.microsoft.com/office/drawing/2014/main" id="{FD665300-C6AA-4AA1-A388-97B724C2C29A}"/>
              </a:ext>
            </a:extLst>
          </p:cNvPr>
          <p:cNvSpPr txBox="1">
            <a:spLocks noChangeArrowheads="1"/>
          </p:cNvSpPr>
          <p:nvPr/>
        </p:nvSpPr>
        <p:spPr bwMode="auto">
          <a:xfrm>
            <a:off x="6868419" y="4680722"/>
            <a:ext cx="21905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COLOR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1">
            <a:extLst>
              <a:ext uri="{FF2B5EF4-FFF2-40B4-BE49-F238E27FC236}">
                <a16:creationId xmlns:a16="http://schemas.microsoft.com/office/drawing/2014/main" id="{93016CDA-9489-480B-9F68-6645B89DF1A2}"/>
              </a:ext>
            </a:extLst>
          </p:cNvPr>
          <p:cNvSpPr>
            <a:spLocks noChangeArrowheads="1"/>
          </p:cNvSpPr>
          <p:nvPr/>
        </p:nvSpPr>
        <p:spPr bwMode="auto">
          <a:xfrm>
            <a:off x="6731008" y="0"/>
            <a:ext cx="2282689" cy="112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50800">
                    <a:srgbClr val="C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Opal</a:t>
            </a:r>
            <a:endParaRPr kumimoji="0" lang="en-US" sz="7200" b="1" i="1" u="none" strike="noStrike" kern="1200" cap="none" spc="50" normalizeH="0" baseline="0" noProof="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50800">
                  <a:srgbClr val="C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13" name="Rectangle 12">
            <a:extLst>
              <a:ext uri="{FF2B5EF4-FFF2-40B4-BE49-F238E27FC236}">
                <a16:creationId xmlns:a16="http://schemas.microsoft.com/office/drawing/2014/main" id="{FE88BE64-16CD-4D06-AB1B-7CFA0FC1D2C4}"/>
              </a:ext>
            </a:extLst>
          </p:cNvPr>
          <p:cNvSpPr>
            <a:spLocks noChangeArrowheads="1"/>
          </p:cNvSpPr>
          <p:nvPr/>
        </p:nvSpPr>
        <p:spPr bwMode="auto">
          <a:xfrm>
            <a:off x="5010785" y="1132781"/>
            <a:ext cx="4018885"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10">
                    <a:extLst>
                      <a:ext uri="{28A0092B-C50C-407E-A947-70E740481C1C}">
                        <a14:useLocalDpi xmlns:a14="http://schemas.microsoft.com/office/drawing/2010/main" val="0"/>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SPARKLE</a:t>
            </a:r>
            <a:endParaRPr kumimoji="0" lang="en-US" sz="8000" b="1" i="1" u="none" strike="noStrike" kern="1200" cap="none" spc="50" normalizeH="0" baseline="0" noProof="0" dirty="0">
              <a:ln w="11430"/>
              <a:blipFill dpi="0" rotWithShape="1">
                <a:blip r:embed="rId10">
                  <a:extLst>
                    <a:ext uri="{28A0092B-C50C-407E-A947-70E740481C1C}">
                      <a14:useLocalDpi xmlns:a14="http://schemas.microsoft.com/office/drawing/2010/main" val="0"/>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14" name="Rectangle 13">
            <a:extLst>
              <a:ext uri="{FF2B5EF4-FFF2-40B4-BE49-F238E27FC236}">
                <a16:creationId xmlns:a16="http://schemas.microsoft.com/office/drawing/2014/main" id="{6E128283-5E44-4A29-8000-F85F957C694D}"/>
              </a:ext>
            </a:extLst>
          </p:cNvPr>
          <p:cNvSpPr>
            <a:spLocks noChangeArrowheads="1"/>
          </p:cNvSpPr>
          <p:nvPr/>
        </p:nvSpPr>
        <p:spPr bwMode="auto">
          <a:xfrm>
            <a:off x="200472" y="2316925"/>
            <a:ext cx="4648872"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RAINBOW</a:t>
            </a:r>
            <a:endParaRPr kumimoji="0" lang="en-US" sz="8000" b="1" i="1" u="none" strike="noStrike" kern="1200" cap="none" spc="50" normalizeH="0" baseline="0" noProof="0" dirty="0">
              <a:ln w="11430"/>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15" name="Rectangle 14">
            <a:extLst>
              <a:ext uri="{FF2B5EF4-FFF2-40B4-BE49-F238E27FC236}">
                <a16:creationId xmlns:a16="http://schemas.microsoft.com/office/drawing/2014/main" id="{E7F57C0B-BD73-4263-9437-1A3A0CB03B69}"/>
              </a:ext>
            </a:extLst>
          </p:cNvPr>
          <p:cNvSpPr>
            <a:spLocks noChangeArrowheads="1"/>
          </p:cNvSpPr>
          <p:nvPr/>
        </p:nvSpPr>
        <p:spPr bwMode="auto">
          <a:xfrm>
            <a:off x="286438" y="3482790"/>
            <a:ext cx="2774224"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GOLD</a:t>
            </a:r>
            <a:endParaRPr kumimoji="0" lang="en-US" sz="8000" b="1" i="1" u="none" strike="noStrike" kern="1200" cap="none" spc="50" normalizeH="0" baseline="0" noProof="0" dirty="0">
              <a:ln w="11430"/>
              <a:blipFill dpi="0"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16" name="Rectangle 15">
            <a:extLst>
              <a:ext uri="{FF2B5EF4-FFF2-40B4-BE49-F238E27FC236}">
                <a16:creationId xmlns:a16="http://schemas.microsoft.com/office/drawing/2014/main" id="{3FD06F47-524D-4127-9A9E-C44031574ED7}"/>
              </a:ext>
            </a:extLst>
          </p:cNvPr>
          <p:cNvSpPr>
            <a:spLocks noChangeArrowheads="1"/>
          </p:cNvSpPr>
          <p:nvPr/>
        </p:nvSpPr>
        <p:spPr bwMode="auto">
          <a:xfrm>
            <a:off x="5056743" y="2348053"/>
            <a:ext cx="3888954"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STELLAR</a:t>
            </a:r>
            <a:endParaRPr kumimoji="0" lang="en-US" sz="8000" b="1" i="1" u="none" strike="noStrike" kern="1200" cap="none" spc="50" normalizeH="0" baseline="0" noProof="0" dirty="0">
              <a:ln w="11430"/>
              <a:blipFill dpi="0" rotWithShape="1">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17" name="Rectangle 16">
            <a:extLst>
              <a:ext uri="{FF2B5EF4-FFF2-40B4-BE49-F238E27FC236}">
                <a16:creationId xmlns:a16="http://schemas.microsoft.com/office/drawing/2014/main" id="{62012849-06F1-4F3C-8308-7E459EDD4471}"/>
              </a:ext>
            </a:extLst>
          </p:cNvPr>
          <p:cNvSpPr>
            <a:spLocks noChangeArrowheads="1"/>
          </p:cNvSpPr>
          <p:nvPr/>
        </p:nvSpPr>
        <p:spPr bwMode="auto">
          <a:xfrm>
            <a:off x="2897683" y="3460757"/>
            <a:ext cx="3588178"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RUBIES</a:t>
            </a:r>
            <a:endParaRPr kumimoji="0" lang="en-US" sz="8000" b="1" i="1" u="none" strike="noStrike" kern="1200" cap="none" spc="50" normalizeH="0" baseline="0" noProof="0" dirty="0">
              <a:ln w="11430"/>
              <a:blipFill dpi="0" rotWithShape="1">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18" name="Rectangle 17">
            <a:extLst>
              <a:ext uri="{FF2B5EF4-FFF2-40B4-BE49-F238E27FC236}">
                <a16:creationId xmlns:a16="http://schemas.microsoft.com/office/drawing/2014/main" id="{51A004E6-37B5-4B4E-9980-E06E32A23B3C}"/>
              </a:ext>
            </a:extLst>
          </p:cNvPr>
          <p:cNvSpPr>
            <a:spLocks noChangeArrowheads="1"/>
          </p:cNvSpPr>
          <p:nvPr/>
        </p:nvSpPr>
        <p:spPr bwMode="auto">
          <a:xfrm>
            <a:off x="342292" y="4530545"/>
            <a:ext cx="1828800"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solidFill>
                    <a:srgbClr val="0066FF"/>
                  </a:solidFill>
                </a:ln>
                <a:blipFill>
                  <a:blip r:embed="rId19"/>
                  <a:stretch>
                    <a:fillRect/>
                  </a:stretch>
                </a:blipFill>
                <a:effectLst>
                  <a:glow rad="63500">
                    <a:srgbClr val="D60093"/>
                  </a:glow>
                  <a:outerShdw blurRad="76200" dist="50800" dir="5400000" algn="tl" rotWithShape="0">
                    <a:srgbClr val="000000">
                      <a:alpha val="65000"/>
                    </a:srgbClr>
                  </a:outerShdw>
                </a:effectLst>
                <a:uLnTx/>
                <a:uFillTx/>
                <a:latin typeface="Calibri" panose="020F0502020204030204" pitchFamily="34" charset="0"/>
                <a:ea typeface="+mn-ea"/>
                <a:cs typeface="+mn-cs"/>
              </a:rPr>
              <a:t>SKY</a:t>
            </a:r>
          </a:p>
        </p:txBody>
      </p:sp>
      <p:sp>
        <p:nvSpPr>
          <p:cNvPr id="19" name="Rectangle 18">
            <a:extLst>
              <a:ext uri="{FF2B5EF4-FFF2-40B4-BE49-F238E27FC236}">
                <a16:creationId xmlns:a16="http://schemas.microsoft.com/office/drawing/2014/main" id="{985BB3A4-1A7A-4E5E-94AE-4DA01C0B792F}"/>
              </a:ext>
            </a:extLst>
          </p:cNvPr>
          <p:cNvSpPr>
            <a:spLocks noChangeArrowheads="1"/>
          </p:cNvSpPr>
          <p:nvPr/>
        </p:nvSpPr>
        <p:spPr bwMode="auto">
          <a:xfrm>
            <a:off x="2123309" y="4550743"/>
            <a:ext cx="4744408"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UNIVERSE</a:t>
            </a:r>
            <a:endParaRPr kumimoji="0" lang="en-US" sz="8000" b="1" i="1" u="none" strike="noStrike" kern="1200" cap="none" spc="50" normalizeH="0" baseline="0" noProof="0" dirty="0">
              <a:ln w="11430"/>
              <a:blipFill dpi="0" rotWithShape="1">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20" name="Rectangle 19">
            <a:extLst>
              <a:ext uri="{FF2B5EF4-FFF2-40B4-BE49-F238E27FC236}">
                <a16:creationId xmlns:a16="http://schemas.microsoft.com/office/drawing/2014/main" id="{AAC85E53-7698-4ECC-8AD0-4A7B116ADCD7}"/>
              </a:ext>
            </a:extLst>
          </p:cNvPr>
          <p:cNvSpPr>
            <a:spLocks noChangeArrowheads="1"/>
          </p:cNvSpPr>
          <p:nvPr/>
        </p:nvSpPr>
        <p:spPr bwMode="auto">
          <a:xfrm>
            <a:off x="81089" y="5633769"/>
            <a:ext cx="2853369"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STARS</a:t>
            </a:r>
            <a:endParaRPr kumimoji="0" lang="en-US" sz="8000" b="1" i="1" u="none" strike="noStrike" kern="1200" cap="none" spc="50" normalizeH="0" baseline="0" noProof="0" dirty="0">
              <a:ln w="11430"/>
              <a:blipFill dpi="0"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21" name="Rectangle 20">
            <a:extLst>
              <a:ext uri="{FF2B5EF4-FFF2-40B4-BE49-F238E27FC236}">
                <a16:creationId xmlns:a16="http://schemas.microsoft.com/office/drawing/2014/main" id="{099D5FF2-952B-418C-9480-531D40F3E5E6}"/>
              </a:ext>
            </a:extLst>
          </p:cNvPr>
          <p:cNvSpPr>
            <a:spLocks noChangeArrowheads="1"/>
          </p:cNvSpPr>
          <p:nvPr/>
        </p:nvSpPr>
        <p:spPr bwMode="auto">
          <a:xfrm>
            <a:off x="2974127" y="5597730"/>
            <a:ext cx="3207745"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COLOR</a:t>
            </a:r>
            <a:endParaRPr kumimoji="0" lang="en-US" sz="8000" b="1" i="1" u="none" strike="noStrike" kern="1200" cap="none" spc="50" normalizeH="0" baseline="0" noProof="0" dirty="0">
              <a:ln w="11430"/>
              <a:blipFill dpi="0"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22" name="Rectangle 21">
            <a:extLst>
              <a:ext uri="{FF2B5EF4-FFF2-40B4-BE49-F238E27FC236}">
                <a16:creationId xmlns:a16="http://schemas.microsoft.com/office/drawing/2014/main" id="{805F1275-F179-4A8B-B34B-7A0F514AB738}"/>
              </a:ext>
            </a:extLst>
          </p:cNvPr>
          <p:cNvSpPr>
            <a:spLocks noChangeArrowheads="1"/>
          </p:cNvSpPr>
          <p:nvPr/>
        </p:nvSpPr>
        <p:spPr bwMode="auto">
          <a:xfrm>
            <a:off x="6368901" y="3402418"/>
            <a:ext cx="2690037" cy="12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50" normalizeH="0" baseline="0" noProof="0" dirty="0">
                <a:ln w="11430"/>
                <a:blipFill dpi="0"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FLARE</a:t>
            </a:r>
            <a:endParaRPr kumimoji="0" lang="en-US" altLang="en-US" sz="7200" b="1" i="1" u="none" strike="noStrike" kern="1200" cap="none" spc="50" normalizeH="0" baseline="0" noProof="0" dirty="0">
              <a:ln w="11430"/>
              <a:blipFill dpi="0"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23" name="Title 1">
            <a:extLst>
              <a:ext uri="{FF2B5EF4-FFF2-40B4-BE49-F238E27FC236}">
                <a16:creationId xmlns:a16="http://schemas.microsoft.com/office/drawing/2014/main" id="{4BB91EEE-E3E0-45BE-94DB-191914A9ACCF}"/>
              </a:ext>
            </a:extLst>
          </p:cNvPr>
          <p:cNvSpPr txBox="1">
            <a:spLocks/>
          </p:cNvSpPr>
          <p:nvPr/>
        </p:nvSpPr>
        <p:spPr>
          <a:xfrm>
            <a:off x="2504643" y="1180214"/>
            <a:ext cx="2535190" cy="10207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00"/>
                  </a:solidFill>
                  <a:prstDash val="solid"/>
                  <a:miter lim="800000"/>
                </a:ln>
                <a:blipFill dpi="0" rotWithShape="1">
                  <a:blip r:embed="rId28">
                    <a:extLst>
                      <a:ext uri="{28A0092B-C50C-407E-A947-70E740481C1C}">
                        <a14:useLocalDpi xmlns:a14="http://schemas.microsoft.com/office/drawing/2010/main" val="0"/>
                      </a:ext>
                      <a:ext uri="{837473B0-CC2E-450A-ABE3-18F120FF3D39}">
                        <a1611:picAttrSrcUrl xmlns:a1611="http://schemas.microsoft.com/office/drawing/2016/11/main" r:id="rId29"/>
                      </a:ext>
                    </a:extLst>
                  </a:blip>
                  <a:srcRect/>
                  <a:stretch>
                    <a:fillRect/>
                  </a:stretch>
                </a:blipFill>
                <a:effectLst>
                  <a:glow rad="63500">
                    <a:srgbClr val="9966FF"/>
                  </a:glow>
                  <a:outerShdw blurRad="50800" algn="tl" rotWithShape="0">
                    <a:srgbClr val="000000"/>
                  </a:outerShdw>
                </a:effectLst>
                <a:uLnTx/>
                <a:uFillTx/>
                <a:latin typeface="Calibri" panose="020F0502020204030204" pitchFamily="34" charset="0"/>
                <a:ea typeface="+mj-ea"/>
                <a:cs typeface="+mj-cs"/>
              </a:rPr>
              <a:t>BLAST</a:t>
            </a:r>
          </a:p>
        </p:txBody>
      </p:sp>
      <p:sp>
        <p:nvSpPr>
          <p:cNvPr id="24" name="Title 1">
            <a:extLst>
              <a:ext uri="{FF2B5EF4-FFF2-40B4-BE49-F238E27FC236}">
                <a16:creationId xmlns:a16="http://schemas.microsoft.com/office/drawing/2014/main" id="{47A76109-CB90-40A0-B714-95966D1761EC}"/>
              </a:ext>
            </a:extLst>
          </p:cNvPr>
          <p:cNvSpPr txBox="1">
            <a:spLocks/>
          </p:cNvSpPr>
          <p:nvPr/>
        </p:nvSpPr>
        <p:spPr>
          <a:xfrm>
            <a:off x="6262577" y="5667154"/>
            <a:ext cx="2775098" cy="102072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noFill/>
                  <a:prstDash val="solid"/>
                  <a:miter lim="800000"/>
                </a:ln>
                <a:blipFill dpi="0" rotWithShape="1">
                  <a:blip r:embed="rId30">
                    <a:extLst>
                      <a:ext uri="{28A0092B-C50C-407E-A947-70E740481C1C}">
                        <a14:useLocalDpi xmlns:a14="http://schemas.microsoft.com/office/drawing/2010/main" val="0"/>
                      </a:ext>
                    </a:extLst>
                  </a:blip>
                  <a:srcRect/>
                  <a:stretch>
                    <a:fillRect/>
                  </a:stretch>
                </a:blipFill>
                <a:effectLst>
                  <a:glow rad="38100">
                    <a:srgbClr val="000000"/>
                  </a:glow>
                  <a:outerShdw blurRad="50800" algn="tl" rotWithShape="0">
                    <a:srgbClr val="000000"/>
                  </a:outerShdw>
                </a:effectLst>
                <a:uLnTx/>
                <a:uFillTx/>
                <a:latin typeface="Calibri" panose="020F0502020204030204" pitchFamily="34" charset="0"/>
                <a:ea typeface="+mj-ea"/>
                <a:cs typeface="Calibri" panose="020F0502020204030204" pitchFamily="34" charset="0"/>
              </a:rPr>
              <a:t>Galaxy</a:t>
            </a:r>
          </a:p>
        </p:txBody>
      </p:sp>
    </p:spTree>
    <p:extLst>
      <p:ext uri="{BB962C8B-B14F-4D97-AF65-F5344CB8AC3E}">
        <p14:creationId xmlns:p14="http://schemas.microsoft.com/office/powerpoint/2010/main" val="26845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600">
                                          <p:stCondLst>
                                            <p:cond delay="0"/>
                                          </p:stCondLst>
                                        </p:cTn>
                                        <p:tgtEl>
                                          <p:spTgt spid="4"/>
                                        </p:tgtEl>
                                      </p:cBhvr>
                                    </p:animEffect>
                                    <p:anim to="" calcmode="lin" valueType="num">
                                      <p:cBhvr>
                                        <p:cTn id="8" dur="6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6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600"/>
                            </p:stCondLst>
                            <p:childTnLst>
                              <p:par>
                                <p:cTn id="11" presetID="0" presetClass="exit" presetSubtype="0" fill="hold" grpId="1" nodeType="afterEffect">
                                  <p:stCondLst>
                                    <p:cond delay="300"/>
                                  </p:stCondLst>
                                  <p:childTnLst>
                                    <p:set>
                                      <p:cBhvr>
                                        <p:cTn id="12" dur="1" fill="hold">
                                          <p:stCondLst>
                                            <p:cond delay="1499"/>
                                          </p:stCondLst>
                                        </p:cTn>
                                        <p:tgtEl>
                                          <p:spTgt spid="4"/>
                                        </p:tgtEl>
                                        <p:attrNameLst>
                                          <p:attrName>style.visibility</p:attrName>
                                        </p:attrNameLst>
                                      </p:cBhvr>
                                      <p:to>
                                        <p:strVal val="hidden"/>
                                      </p:to>
                                    </p:set>
                                    <p:animEffect transition="out" filter="dissolve">
                                      <p:cBhvr>
                                        <p:cTn id="13" dur="1500">
                                          <p:stCondLst>
                                            <p:cond delay="0"/>
                                          </p:stCondLst>
                                        </p:cTn>
                                        <p:tgtEl>
                                          <p:spTgt spid="4"/>
                                        </p:tgtEl>
                                      </p:cBhvr>
                                    </p:animEffect>
                                    <p:anim to="" calcmode="lin" valueType="num">
                                      <p:cBhvr>
                                        <p:cTn id="14" dur="15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5" dur="15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6" presetID="0" presetClass="entr" presetSubtype="0" fill="hold" grpId="0" nodeType="withEffect">
                                  <p:stCondLst>
                                    <p:cond delay="60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250">
                                          <p:stCondLst>
                                            <p:cond delay="0"/>
                                          </p:stCondLst>
                                        </p:cTn>
                                        <p:tgtEl>
                                          <p:spTgt spid="5"/>
                                        </p:tgtEl>
                                      </p:cBhvr>
                                    </p:animEffect>
                                    <p:anim to="" calcmode="lin" valueType="num">
                                      <p:cBhvr>
                                        <p:cTn id="1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1" fill="hold">
                            <p:stCondLst>
                              <p:cond delay="2450"/>
                            </p:stCondLst>
                            <p:childTnLst>
                              <p:par>
                                <p:cTn id="22" presetID="0" presetClass="exit" presetSubtype="0" fill="hold" grpId="1" nodeType="afterEffect">
                                  <p:stCondLst>
                                    <p:cond delay="300"/>
                                  </p:stCondLst>
                                  <p:childTnLst>
                                    <p:set>
                                      <p:cBhvr>
                                        <p:cTn id="23" dur="1" fill="hold">
                                          <p:stCondLst>
                                            <p:cond delay="1499"/>
                                          </p:stCondLst>
                                        </p:cTn>
                                        <p:tgtEl>
                                          <p:spTgt spid="5"/>
                                        </p:tgtEl>
                                        <p:attrNameLst>
                                          <p:attrName>style.visibility</p:attrName>
                                        </p:attrNameLst>
                                      </p:cBhvr>
                                      <p:to>
                                        <p:strVal val="hidden"/>
                                      </p:to>
                                    </p:set>
                                    <p:animEffect transition="out" filter="dissolve">
                                      <p:cBhvr>
                                        <p:cTn id="24" dur="1500">
                                          <p:stCondLst>
                                            <p:cond delay="0"/>
                                          </p:stCondLst>
                                        </p:cTn>
                                        <p:tgtEl>
                                          <p:spTgt spid="5"/>
                                        </p:tgtEl>
                                      </p:cBhvr>
                                    </p:animEffect>
                                    <p:anim to="" calcmode="lin" valueType="num">
                                      <p:cBhvr>
                                        <p:cTn id="25"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26"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27" presetID="0" presetClass="entr" presetSubtype="0" fill="hold" grpId="0" nodeType="withEffect">
                                  <p:stCondLst>
                                    <p:cond delay="60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1250">
                                          <p:stCondLst>
                                            <p:cond delay="0"/>
                                          </p:stCondLst>
                                        </p:cTn>
                                        <p:tgtEl>
                                          <p:spTgt spid="6"/>
                                        </p:tgtEl>
                                      </p:cBhvr>
                                    </p:animEffect>
                                    <p:anim to="" calcmode="lin" valueType="num">
                                      <p:cBhvr>
                                        <p:cTn id="30" dur="125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125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2" fill="hold">
                            <p:stCondLst>
                              <p:cond delay="4300"/>
                            </p:stCondLst>
                            <p:childTnLst>
                              <p:par>
                                <p:cTn id="33" presetID="0" presetClass="exit" presetSubtype="0" fill="hold" grpId="1" nodeType="afterEffect">
                                  <p:stCondLst>
                                    <p:cond delay="300"/>
                                  </p:stCondLst>
                                  <p:childTnLst>
                                    <p:set>
                                      <p:cBhvr>
                                        <p:cTn id="34" dur="1" fill="hold">
                                          <p:stCondLst>
                                            <p:cond delay="1499"/>
                                          </p:stCondLst>
                                        </p:cTn>
                                        <p:tgtEl>
                                          <p:spTgt spid="6"/>
                                        </p:tgtEl>
                                        <p:attrNameLst>
                                          <p:attrName>style.visibility</p:attrName>
                                        </p:attrNameLst>
                                      </p:cBhvr>
                                      <p:to>
                                        <p:strVal val="hidden"/>
                                      </p:to>
                                    </p:set>
                                    <p:animEffect transition="out" filter="dissolve">
                                      <p:cBhvr>
                                        <p:cTn id="35" dur="1500">
                                          <p:stCondLst>
                                            <p:cond delay="0"/>
                                          </p:stCondLst>
                                        </p:cTn>
                                        <p:tgtEl>
                                          <p:spTgt spid="6"/>
                                        </p:tgtEl>
                                      </p:cBhvr>
                                    </p:animEffect>
                                    <p:anim to="" calcmode="lin" valueType="num">
                                      <p:cBhvr>
                                        <p:cTn id="36" dur="15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37" dur="15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xit" presetSubtype="16" fill="hold" grpId="1" nodeType="clickEffect">
                                  <p:stCondLst>
                                    <p:cond delay="0"/>
                                  </p:stCondLst>
                                  <p:childTnLst>
                                    <p:anim calcmode="lin" valueType="num">
                                      <p:cBhvr>
                                        <p:cTn id="46" dur="500"/>
                                        <p:tgtEl>
                                          <p:spTgt spid="7"/>
                                        </p:tgtEl>
                                        <p:attrNameLst>
                                          <p:attrName>ppt_w</p:attrName>
                                        </p:attrNameLst>
                                      </p:cBhvr>
                                      <p:tavLst>
                                        <p:tav tm="0">
                                          <p:val>
                                            <p:strVal val="ppt_w"/>
                                          </p:val>
                                        </p:tav>
                                        <p:tav tm="100000">
                                          <p:val>
                                            <p:strVal val="4*ppt_w"/>
                                          </p:val>
                                        </p:tav>
                                      </p:tavLst>
                                    </p:anim>
                                    <p:anim calcmode="lin" valueType="num">
                                      <p:cBhvr>
                                        <p:cTn id="47" dur="500"/>
                                        <p:tgtEl>
                                          <p:spTgt spid="7"/>
                                        </p:tgtEl>
                                        <p:attrNameLst>
                                          <p:attrName>ppt_h</p:attrName>
                                        </p:attrNameLst>
                                      </p:cBhvr>
                                      <p:tavLst>
                                        <p:tav tm="0">
                                          <p:val>
                                            <p:strVal val="ppt_h"/>
                                          </p:val>
                                        </p:tav>
                                        <p:tav tm="100000">
                                          <p:val>
                                            <p:strVal val="4*ppt_h"/>
                                          </p:val>
                                        </p:tav>
                                      </p:tavLst>
                                    </p:anim>
                                    <p:set>
                                      <p:cBhvr>
                                        <p:cTn id="48" dur="1" fill="hold">
                                          <p:stCondLst>
                                            <p:cond delay="499"/>
                                          </p:stCondLst>
                                        </p:cTn>
                                        <p:tgtEl>
                                          <p:spTgt spid="7"/>
                                        </p:tgtEl>
                                        <p:attrNameLst>
                                          <p:attrName>style.visibility</p:attrName>
                                        </p:attrNameLst>
                                      </p:cBhvr>
                                      <p:to>
                                        <p:strVal val="hidden"/>
                                      </p:to>
                                    </p:set>
                                  </p:childTnLst>
                                </p:cTn>
                              </p:par>
                              <p:par>
                                <p:cTn id="49" presetID="0" presetClass="entr" presetSubtype="0" fill="hold" grpId="0" nodeType="withEffect">
                                  <p:stCondLst>
                                    <p:cond delay="60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1250">
                                          <p:stCondLst>
                                            <p:cond delay="0"/>
                                          </p:stCondLst>
                                        </p:cTn>
                                        <p:tgtEl>
                                          <p:spTgt spid="12"/>
                                        </p:tgtEl>
                                      </p:cBhvr>
                                    </p:animEffect>
                                    <p:anim to="" calcmode="lin" valueType="num">
                                      <p:cBhvr>
                                        <p:cTn id="52" dur="125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3" dur="125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54" fill="hold">
                            <p:stCondLst>
                              <p:cond delay="1850"/>
                            </p:stCondLst>
                            <p:childTnLst>
                              <p:par>
                                <p:cTn id="55" presetID="0" presetClass="exit" presetSubtype="0" fill="hold" grpId="1" nodeType="afterEffect">
                                  <p:stCondLst>
                                    <p:cond delay="300"/>
                                  </p:stCondLst>
                                  <p:childTnLst>
                                    <p:set>
                                      <p:cBhvr>
                                        <p:cTn id="56" dur="1" fill="hold">
                                          <p:stCondLst>
                                            <p:cond delay="1499"/>
                                          </p:stCondLst>
                                        </p:cTn>
                                        <p:tgtEl>
                                          <p:spTgt spid="12"/>
                                        </p:tgtEl>
                                        <p:attrNameLst>
                                          <p:attrName>style.visibility</p:attrName>
                                        </p:attrNameLst>
                                      </p:cBhvr>
                                      <p:to>
                                        <p:strVal val="hidden"/>
                                      </p:to>
                                    </p:set>
                                    <p:animEffect transition="out" filter="dissolve">
                                      <p:cBhvr>
                                        <p:cTn id="57" dur="1500">
                                          <p:stCondLst>
                                            <p:cond delay="0"/>
                                          </p:stCondLst>
                                        </p:cTn>
                                        <p:tgtEl>
                                          <p:spTgt spid="12"/>
                                        </p:tgtEl>
                                      </p:cBhvr>
                                    </p:animEffect>
                                    <p:anim to="" calcmode="lin" valueType="num">
                                      <p:cBhvr>
                                        <p:cTn id="58" dur="15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59" dur="15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60" presetID="0" presetClass="entr" presetSubtype="0" fill="hold" grpId="0" nodeType="withEffect">
                                  <p:stCondLst>
                                    <p:cond delay="600"/>
                                  </p:stCondLst>
                                  <p:childTnLst>
                                    <p:set>
                                      <p:cBhvr>
                                        <p:cTn id="61" dur="1" fill="hold">
                                          <p:stCondLst>
                                            <p:cond delay="0"/>
                                          </p:stCondLst>
                                        </p:cTn>
                                        <p:tgtEl>
                                          <p:spTgt spid="13"/>
                                        </p:tgtEl>
                                        <p:attrNameLst>
                                          <p:attrName>style.visibility</p:attrName>
                                        </p:attrNameLst>
                                      </p:cBhvr>
                                      <p:to>
                                        <p:strVal val="visible"/>
                                      </p:to>
                                    </p:set>
                                    <p:animEffect transition="in" filter="dissolve">
                                      <p:cBhvr>
                                        <p:cTn id="62" dur="1250">
                                          <p:stCondLst>
                                            <p:cond delay="0"/>
                                          </p:stCondLst>
                                        </p:cTn>
                                        <p:tgtEl>
                                          <p:spTgt spid="13"/>
                                        </p:tgtEl>
                                      </p:cBhvr>
                                    </p:animEffect>
                                    <p:anim to="" calcmode="lin" valueType="num">
                                      <p:cBhvr>
                                        <p:cTn id="63" dur="125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4" dur="125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65" fill="hold">
                            <p:stCondLst>
                              <p:cond delay="3700"/>
                            </p:stCondLst>
                            <p:childTnLst>
                              <p:par>
                                <p:cTn id="66" presetID="0" presetClass="exit" presetSubtype="0" fill="hold" grpId="1" nodeType="afterEffect">
                                  <p:stCondLst>
                                    <p:cond delay="300"/>
                                  </p:stCondLst>
                                  <p:childTnLst>
                                    <p:set>
                                      <p:cBhvr>
                                        <p:cTn id="67" dur="1" fill="hold">
                                          <p:stCondLst>
                                            <p:cond delay="1499"/>
                                          </p:stCondLst>
                                        </p:cTn>
                                        <p:tgtEl>
                                          <p:spTgt spid="13"/>
                                        </p:tgtEl>
                                        <p:attrNameLst>
                                          <p:attrName>style.visibility</p:attrName>
                                        </p:attrNameLst>
                                      </p:cBhvr>
                                      <p:to>
                                        <p:strVal val="hidden"/>
                                      </p:to>
                                    </p:set>
                                    <p:animEffect transition="out" filter="dissolve">
                                      <p:cBhvr>
                                        <p:cTn id="68" dur="1500">
                                          <p:stCondLst>
                                            <p:cond delay="0"/>
                                          </p:stCondLst>
                                        </p:cTn>
                                        <p:tgtEl>
                                          <p:spTgt spid="13"/>
                                        </p:tgtEl>
                                      </p:cBhvr>
                                    </p:animEffect>
                                    <p:anim to="" calcmode="lin" valueType="num">
                                      <p:cBhvr>
                                        <p:cTn id="69" dur="15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70" dur="15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71" presetID="0" presetClass="entr" presetSubtype="0" fill="hold" grpId="0" nodeType="withEffect">
                                  <p:stCondLst>
                                    <p:cond delay="600"/>
                                  </p:stCondLst>
                                  <p:childTnLst>
                                    <p:set>
                                      <p:cBhvr>
                                        <p:cTn id="72" dur="1" fill="hold">
                                          <p:stCondLst>
                                            <p:cond delay="0"/>
                                          </p:stCondLst>
                                        </p:cTn>
                                        <p:tgtEl>
                                          <p:spTgt spid="14"/>
                                        </p:tgtEl>
                                        <p:attrNameLst>
                                          <p:attrName>style.visibility</p:attrName>
                                        </p:attrNameLst>
                                      </p:cBhvr>
                                      <p:to>
                                        <p:strVal val="visible"/>
                                      </p:to>
                                    </p:set>
                                    <p:animEffect transition="in" filter="dissolve">
                                      <p:cBhvr>
                                        <p:cTn id="73" dur="1250">
                                          <p:stCondLst>
                                            <p:cond delay="0"/>
                                          </p:stCondLst>
                                        </p:cTn>
                                        <p:tgtEl>
                                          <p:spTgt spid="14"/>
                                        </p:tgtEl>
                                      </p:cBhvr>
                                    </p:animEffect>
                                    <p:anim to="" calcmode="lin" valueType="num">
                                      <p:cBhvr>
                                        <p:cTn id="74" dur="125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5" dur="125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76" fill="hold">
                            <p:stCondLst>
                              <p:cond delay="5550"/>
                            </p:stCondLst>
                            <p:childTnLst>
                              <p:par>
                                <p:cTn id="77" presetID="0" presetClass="exit" presetSubtype="0" fill="hold" grpId="1" nodeType="afterEffect">
                                  <p:stCondLst>
                                    <p:cond delay="300"/>
                                  </p:stCondLst>
                                  <p:childTnLst>
                                    <p:set>
                                      <p:cBhvr>
                                        <p:cTn id="78" dur="1" fill="hold">
                                          <p:stCondLst>
                                            <p:cond delay="1499"/>
                                          </p:stCondLst>
                                        </p:cTn>
                                        <p:tgtEl>
                                          <p:spTgt spid="14"/>
                                        </p:tgtEl>
                                        <p:attrNameLst>
                                          <p:attrName>style.visibility</p:attrName>
                                        </p:attrNameLst>
                                      </p:cBhvr>
                                      <p:to>
                                        <p:strVal val="hidden"/>
                                      </p:to>
                                    </p:set>
                                    <p:animEffect transition="out" filter="dissolve">
                                      <p:cBhvr>
                                        <p:cTn id="79" dur="1500">
                                          <p:stCondLst>
                                            <p:cond delay="0"/>
                                          </p:stCondLst>
                                        </p:cTn>
                                        <p:tgtEl>
                                          <p:spTgt spid="14"/>
                                        </p:tgtEl>
                                      </p:cBhvr>
                                    </p:animEffect>
                                    <p:anim to="" calcmode="lin" valueType="num">
                                      <p:cBhvr>
                                        <p:cTn id="80" dur="15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81" dur="15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82" presetID="0" presetClass="entr" presetSubtype="0" fill="hold" grpId="0" nodeType="withEffect">
                                  <p:stCondLst>
                                    <p:cond delay="600"/>
                                  </p:stCondLst>
                                  <p:childTnLst>
                                    <p:set>
                                      <p:cBhvr>
                                        <p:cTn id="83" dur="1" fill="hold">
                                          <p:stCondLst>
                                            <p:cond delay="0"/>
                                          </p:stCondLst>
                                        </p:cTn>
                                        <p:tgtEl>
                                          <p:spTgt spid="15"/>
                                        </p:tgtEl>
                                        <p:attrNameLst>
                                          <p:attrName>style.visibility</p:attrName>
                                        </p:attrNameLst>
                                      </p:cBhvr>
                                      <p:to>
                                        <p:strVal val="visible"/>
                                      </p:to>
                                    </p:set>
                                    <p:animEffect transition="in" filter="dissolve">
                                      <p:cBhvr>
                                        <p:cTn id="84" dur="1250">
                                          <p:stCondLst>
                                            <p:cond delay="0"/>
                                          </p:stCondLst>
                                        </p:cTn>
                                        <p:tgtEl>
                                          <p:spTgt spid="15"/>
                                        </p:tgtEl>
                                      </p:cBhvr>
                                    </p:animEffect>
                                    <p:anim to="" calcmode="lin" valueType="num">
                                      <p:cBhvr>
                                        <p:cTn id="85" dur="125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6" dur="125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87" fill="hold">
                            <p:stCondLst>
                              <p:cond delay="7400"/>
                            </p:stCondLst>
                            <p:childTnLst>
                              <p:par>
                                <p:cTn id="88" presetID="0" presetClass="exit" presetSubtype="0" fill="hold" grpId="1" nodeType="afterEffect">
                                  <p:stCondLst>
                                    <p:cond delay="300"/>
                                  </p:stCondLst>
                                  <p:childTnLst>
                                    <p:set>
                                      <p:cBhvr>
                                        <p:cTn id="89" dur="1" fill="hold">
                                          <p:stCondLst>
                                            <p:cond delay="1499"/>
                                          </p:stCondLst>
                                        </p:cTn>
                                        <p:tgtEl>
                                          <p:spTgt spid="15"/>
                                        </p:tgtEl>
                                        <p:attrNameLst>
                                          <p:attrName>style.visibility</p:attrName>
                                        </p:attrNameLst>
                                      </p:cBhvr>
                                      <p:to>
                                        <p:strVal val="hidden"/>
                                      </p:to>
                                    </p:set>
                                    <p:animEffect transition="out" filter="dissolve">
                                      <p:cBhvr>
                                        <p:cTn id="90" dur="1500">
                                          <p:stCondLst>
                                            <p:cond delay="0"/>
                                          </p:stCondLst>
                                        </p:cTn>
                                        <p:tgtEl>
                                          <p:spTgt spid="15"/>
                                        </p:tgtEl>
                                      </p:cBhvr>
                                    </p:animEffect>
                                    <p:anim to="" calcmode="lin" valueType="num">
                                      <p:cBhvr>
                                        <p:cTn id="91" dur="15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92" dur="15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93" presetID="0" presetClass="entr" presetSubtype="0" fill="hold" grpId="0" nodeType="withEffect">
                                  <p:stCondLst>
                                    <p:cond delay="600"/>
                                  </p:stCondLst>
                                  <p:childTnLst>
                                    <p:set>
                                      <p:cBhvr>
                                        <p:cTn id="94" dur="1" fill="hold">
                                          <p:stCondLst>
                                            <p:cond delay="0"/>
                                          </p:stCondLst>
                                        </p:cTn>
                                        <p:tgtEl>
                                          <p:spTgt spid="16"/>
                                        </p:tgtEl>
                                        <p:attrNameLst>
                                          <p:attrName>style.visibility</p:attrName>
                                        </p:attrNameLst>
                                      </p:cBhvr>
                                      <p:to>
                                        <p:strVal val="visible"/>
                                      </p:to>
                                    </p:set>
                                    <p:animEffect transition="in" filter="dissolve">
                                      <p:cBhvr>
                                        <p:cTn id="95" dur="1250">
                                          <p:stCondLst>
                                            <p:cond delay="0"/>
                                          </p:stCondLst>
                                        </p:cTn>
                                        <p:tgtEl>
                                          <p:spTgt spid="16"/>
                                        </p:tgtEl>
                                      </p:cBhvr>
                                    </p:animEffect>
                                    <p:anim to="" calcmode="lin" valueType="num">
                                      <p:cBhvr>
                                        <p:cTn id="96" dur="125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97" dur="125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98" fill="hold">
                            <p:stCondLst>
                              <p:cond delay="9250"/>
                            </p:stCondLst>
                            <p:childTnLst>
                              <p:par>
                                <p:cTn id="99" presetID="0" presetClass="exit" presetSubtype="0" fill="hold" grpId="1" nodeType="afterEffect">
                                  <p:stCondLst>
                                    <p:cond delay="300"/>
                                  </p:stCondLst>
                                  <p:childTnLst>
                                    <p:set>
                                      <p:cBhvr>
                                        <p:cTn id="100" dur="1" fill="hold">
                                          <p:stCondLst>
                                            <p:cond delay="1499"/>
                                          </p:stCondLst>
                                        </p:cTn>
                                        <p:tgtEl>
                                          <p:spTgt spid="16"/>
                                        </p:tgtEl>
                                        <p:attrNameLst>
                                          <p:attrName>style.visibility</p:attrName>
                                        </p:attrNameLst>
                                      </p:cBhvr>
                                      <p:to>
                                        <p:strVal val="hidden"/>
                                      </p:to>
                                    </p:set>
                                    <p:animEffect transition="out" filter="dissolve">
                                      <p:cBhvr>
                                        <p:cTn id="101" dur="1500">
                                          <p:stCondLst>
                                            <p:cond delay="0"/>
                                          </p:stCondLst>
                                        </p:cTn>
                                        <p:tgtEl>
                                          <p:spTgt spid="16"/>
                                        </p:tgtEl>
                                      </p:cBhvr>
                                    </p:animEffect>
                                    <p:anim to="" calcmode="lin" valueType="num">
                                      <p:cBhvr>
                                        <p:cTn id="102" dur="15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103" dur="150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104" presetID="0" presetClass="entr" presetSubtype="0" fill="hold" grpId="0" nodeType="withEffect">
                                  <p:stCondLst>
                                    <p:cond delay="600"/>
                                  </p:stCondLst>
                                  <p:childTnLst>
                                    <p:set>
                                      <p:cBhvr>
                                        <p:cTn id="105" dur="1" fill="hold">
                                          <p:stCondLst>
                                            <p:cond delay="0"/>
                                          </p:stCondLst>
                                        </p:cTn>
                                        <p:tgtEl>
                                          <p:spTgt spid="17"/>
                                        </p:tgtEl>
                                        <p:attrNameLst>
                                          <p:attrName>style.visibility</p:attrName>
                                        </p:attrNameLst>
                                      </p:cBhvr>
                                      <p:to>
                                        <p:strVal val="visible"/>
                                      </p:to>
                                    </p:set>
                                    <p:animEffect transition="in" filter="dissolve">
                                      <p:cBhvr>
                                        <p:cTn id="106" dur="1250">
                                          <p:stCondLst>
                                            <p:cond delay="0"/>
                                          </p:stCondLst>
                                        </p:cTn>
                                        <p:tgtEl>
                                          <p:spTgt spid="17"/>
                                        </p:tgtEl>
                                      </p:cBhvr>
                                    </p:animEffect>
                                    <p:anim to="" calcmode="lin" valueType="num">
                                      <p:cBhvr>
                                        <p:cTn id="107" dur="125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8" dur="125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109" fill="hold">
                            <p:stCondLst>
                              <p:cond delay="11100"/>
                            </p:stCondLst>
                            <p:childTnLst>
                              <p:par>
                                <p:cTn id="110" presetID="0" presetClass="exit" presetSubtype="0" fill="hold" grpId="1" nodeType="afterEffect">
                                  <p:stCondLst>
                                    <p:cond delay="300"/>
                                  </p:stCondLst>
                                  <p:childTnLst>
                                    <p:set>
                                      <p:cBhvr>
                                        <p:cTn id="111" dur="1" fill="hold">
                                          <p:stCondLst>
                                            <p:cond delay="1499"/>
                                          </p:stCondLst>
                                        </p:cTn>
                                        <p:tgtEl>
                                          <p:spTgt spid="17"/>
                                        </p:tgtEl>
                                        <p:attrNameLst>
                                          <p:attrName>style.visibility</p:attrName>
                                        </p:attrNameLst>
                                      </p:cBhvr>
                                      <p:to>
                                        <p:strVal val="hidden"/>
                                      </p:to>
                                    </p:set>
                                    <p:animEffect transition="out" filter="dissolve">
                                      <p:cBhvr>
                                        <p:cTn id="112" dur="1500">
                                          <p:stCondLst>
                                            <p:cond delay="0"/>
                                          </p:stCondLst>
                                        </p:cTn>
                                        <p:tgtEl>
                                          <p:spTgt spid="17"/>
                                        </p:tgtEl>
                                      </p:cBhvr>
                                    </p:animEffect>
                                    <p:anim to="" calcmode="lin" valueType="num">
                                      <p:cBhvr>
                                        <p:cTn id="113" dur="150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114" dur="150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115" presetID="0" presetClass="entr" presetSubtype="0" fill="hold" grpId="0" nodeType="withEffect">
                                  <p:stCondLst>
                                    <p:cond delay="600"/>
                                  </p:stCondLst>
                                  <p:childTnLst>
                                    <p:set>
                                      <p:cBhvr>
                                        <p:cTn id="116" dur="1" fill="hold">
                                          <p:stCondLst>
                                            <p:cond delay="0"/>
                                          </p:stCondLst>
                                        </p:cTn>
                                        <p:tgtEl>
                                          <p:spTgt spid="18"/>
                                        </p:tgtEl>
                                        <p:attrNameLst>
                                          <p:attrName>style.visibility</p:attrName>
                                        </p:attrNameLst>
                                      </p:cBhvr>
                                      <p:to>
                                        <p:strVal val="visible"/>
                                      </p:to>
                                    </p:set>
                                    <p:animEffect transition="in" filter="dissolve">
                                      <p:cBhvr>
                                        <p:cTn id="117" dur="1250">
                                          <p:stCondLst>
                                            <p:cond delay="0"/>
                                          </p:stCondLst>
                                        </p:cTn>
                                        <p:tgtEl>
                                          <p:spTgt spid="18"/>
                                        </p:tgtEl>
                                      </p:cBhvr>
                                    </p:animEffect>
                                    <p:anim to="" calcmode="lin" valueType="num">
                                      <p:cBhvr>
                                        <p:cTn id="118" dur="125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19" dur="125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120" fill="hold">
                            <p:stCondLst>
                              <p:cond delay="12950"/>
                            </p:stCondLst>
                            <p:childTnLst>
                              <p:par>
                                <p:cTn id="121" presetID="0" presetClass="exit" presetSubtype="0" fill="hold" grpId="1" nodeType="afterEffect">
                                  <p:stCondLst>
                                    <p:cond delay="300"/>
                                  </p:stCondLst>
                                  <p:childTnLst>
                                    <p:set>
                                      <p:cBhvr>
                                        <p:cTn id="122" dur="1" fill="hold">
                                          <p:stCondLst>
                                            <p:cond delay="1499"/>
                                          </p:stCondLst>
                                        </p:cTn>
                                        <p:tgtEl>
                                          <p:spTgt spid="18"/>
                                        </p:tgtEl>
                                        <p:attrNameLst>
                                          <p:attrName>style.visibility</p:attrName>
                                        </p:attrNameLst>
                                      </p:cBhvr>
                                      <p:to>
                                        <p:strVal val="hidden"/>
                                      </p:to>
                                    </p:set>
                                    <p:animEffect transition="out" filter="dissolve">
                                      <p:cBhvr>
                                        <p:cTn id="123" dur="1500">
                                          <p:stCondLst>
                                            <p:cond delay="0"/>
                                          </p:stCondLst>
                                        </p:cTn>
                                        <p:tgtEl>
                                          <p:spTgt spid="18"/>
                                        </p:tgtEl>
                                      </p:cBhvr>
                                    </p:animEffect>
                                    <p:anim to="" calcmode="lin" valueType="num">
                                      <p:cBhvr>
                                        <p:cTn id="124" dur="150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125" dur="1500" fill="hold">
                                          <p:stCondLst>
                                            <p:cond delay="0"/>
                                          </p:stCondLst>
                                        </p:cTn>
                                        <p:tgtEl>
                                          <p:spTgt spid="18"/>
                                        </p:tgtEl>
                                        <p:attrNameLst>
                                          <p:attrName>ppt_h</p:attrName>
                                        </p:attrNameLst>
                                      </p:cBhvr>
                                      <p:tavLst>
                                        <p:tav tm="0">
                                          <p:val>
                                            <p:strVal val="#ppt_h"/>
                                          </p:val>
                                        </p:tav>
                                        <p:tav tm="100000">
                                          <p:val>
                                            <p:strVal val="#ppt_h*4"/>
                                          </p:val>
                                        </p:tav>
                                      </p:tavLst>
                                    </p:anim>
                                  </p:childTnLst>
                                </p:cTn>
                              </p:par>
                              <p:par>
                                <p:cTn id="126" presetID="0" presetClass="entr" presetSubtype="0" fill="hold" grpId="0" nodeType="withEffect">
                                  <p:stCondLst>
                                    <p:cond delay="600"/>
                                  </p:stCondLst>
                                  <p:childTnLst>
                                    <p:set>
                                      <p:cBhvr>
                                        <p:cTn id="127" dur="1" fill="hold">
                                          <p:stCondLst>
                                            <p:cond delay="0"/>
                                          </p:stCondLst>
                                        </p:cTn>
                                        <p:tgtEl>
                                          <p:spTgt spid="19"/>
                                        </p:tgtEl>
                                        <p:attrNameLst>
                                          <p:attrName>style.visibility</p:attrName>
                                        </p:attrNameLst>
                                      </p:cBhvr>
                                      <p:to>
                                        <p:strVal val="visible"/>
                                      </p:to>
                                    </p:set>
                                    <p:animEffect transition="in" filter="dissolve">
                                      <p:cBhvr>
                                        <p:cTn id="128" dur="1250">
                                          <p:stCondLst>
                                            <p:cond delay="0"/>
                                          </p:stCondLst>
                                        </p:cTn>
                                        <p:tgtEl>
                                          <p:spTgt spid="19"/>
                                        </p:tgtEl>
                                      </p:cBhvr>
                                    </p:animEffect>
                                    <p:anim to="" calcmode="lin" valueType="num">
                                      <p:cBhvr>
                                        <p:cTn id="129" dur="125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30" dur="125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131" fill="hold">
                            <p:stCondLst>
                              <p:cond delay="14800"/>
                            </p:stCondLst>
                            <p:childTnLst>
                              <p:par>
                                <p:cTn id="132" presetID="0" presetClass="exit" presetSubtype="0" fill="hold" grpId="1" nodeType="afterEffect">
                                  <p:stCondLst>
                                    <p:cond delay="300"/>
                                  </p:stCondLst>
                                  <p:childTnLst>
                                    <p:set>
                                      <p:cBhvr>
                                        <p:cTn id="133" dur="1" fill="hold">
                                          <p:stCondLst>
                                            <p:cond delay="1499"/>
                                          </p:stCondLst>
                                        </p:cTn>
                                        <p:tgtEl>
                                          <p:spTgt spid="19"/>
                                        </p:tgtEl>
                                        <p:attrNameLst>
                                          <p:attrName>style.visibility</p:attrName>
                                        </p:attrNameLst>
                                      </p:cBhvr>
                                      <p:to>
                                        <p:strVal val="hidden"/>
                                      </p:to>
                                    </p:set>
                                    <p:animEffect transition="out" filter="dissolve">
                                      <p:cBhvr>
                                        <p:cTn id="134" dur="1500">
                                          <p:stCondLst>
                                            <p:cond delay="0"/>
                                          </p:stCondLst>
                                        </p:cTn>
                                        <p:tgtEl>
                                          <p:spTgt spid="19"/>
                                        </p:tgtEl>
                                      </p:cBhvr>
                                    </p:animEffect>
                                    <p:anim to="" calcmode="lin" valueType="num">
                                      <p:cBhvr>
                                        <p:cTn id="135" dur="15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36" dur="150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37" presetID="0" presetClass="entr" presetSubtype="0" fill="hold" grpId="0" nodeType="withEffect">
                                  <p:stCondLst>
                                    <p:cond delay="600"/>
                                  </p:stCondLst>
                                  <p:childTnLst>
                                    <p:set>
                                      <p:cBhvr>
                                        <p:cTn id="138" dur="1" fill="hold">
                                          <p:stCondLst>
                                            <p:cond delay="0"/>
                                          </p:stCondLst>
                                        </p:cTn>
                                        <p:tgtEl>
                                          <p:spTgt spid="20"/>
                                        </p:tgtEl>
                                        <p:attrNameLst>
                                          <p:attrName>style.visibility</p:attrName>
                                        </p:attrNameLst>
                                      </p:cBhvr>
                                      <p:to>
                                        <p:strVal val="visible"/>
                                      </p:to>
                                    </p:set>
                                    <p:animEffect transition="in" filter="dissolve">
                                      <p:cBhvr>
                                        <p:cTn id="139" dur="1250">
                                          <p:stCondLst>
                                            <p:cond delay="0"/>
                                          </p:stCondLst>
                                        </p:cTn>
                                        <p:tgtEl>
                                          <p:spTgt spid="20"/>
                                        </p:tgtEl>
                                      </p:cBhvr>
                                    </p:animEffect>
                                    <p:anim to="" calcmode="lin" valueType="num">
                                      <p:cBhvr>
                                        <p:cTn id="140" dur="125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41" dur="125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42" fill="hold">
                            <p:stCondLst>
                              <p:cond delay="16650"/>
                            </p:stCondLst>
                            <p:childTnLst>
                              <p:par>
                                <p:cTn id="143" presetID="0" presetClass="exit" presetSubtype="0" fill="hold" grpId="1" nodeType="afterEffect">
                                  <p:stCondLst>
                                    <p:cond delay="300"/>
                                  </p:stCondLst>
                                  <p:childTnLst>
                                    <p:set>
                                      <p:cBhvr>
                                        <p:cTn id="144" dur="1" fill="hold">
                                          <p:stCondLst>
                                            <p:cond delay="1499"/>
                                          </p:stCondLst>
                                        </p:cTn>
                                        <p:tgtEl>
                                          <p:spTgt spid="20"/>
                                        </p:tgtEl>
                                        <p:attrNameLst>
                                          <p:attrName>style.visibility</p:attrName>
                                        </p:attrNameLst>
                                      </p:cBhvr>
                                      <p:to>
                                        <p:strVal val="hidden"/>
                                      </p:to>
                                    </p:set>
                                    <p:animEffect transition="out" filter="dissolve">
                                      <p:cBhvr>
                                        <p:cTn id="145" dur="1500">
                                          <p:stCondLst>
                                            <p:cond delay="0"/>
                                          </p:stCondLst>
                                        </p:cTn>
                                        <p:tgtEl>
                                          <p:spTgt spid="20"/>
                                        </p:tgtEl>
                                      </p:cBhvr>
                                    </p:animEffect>
                                    <p:anim to="" calcmode="lin" valueType="num">
                                      <p:cBhvr>
                                        <p:cTn id="146" dur="1500" fill="hold">
                                          <p:stCondLst>
                                            <p:cond delay="0"/>
                                          </p:stCondLst>
                                        </p:cTn>
                                        <p:tgtEl>
                                          <p:spTgt spid="20"/>
                                        </p:tgtEl>
                                        <p:attrNameLst>
                                          <p:attrName>ppt_w</p:attrName>
                                        </p:attrNameLst>
                                      </p:cBhvr>
                                      <p:tavLst>
                                        <p:tav tm="0">
                                          <p:val>
                                            <p:strVal val="#ppt_w"/>
                                          </p:val>
                                        </p:tav>
                                        <p:tav tm="100000">
                                          <p:val>
                                            <p:strVal val="#ppt_w*4"/>
                                          </p:val>
                                        </p:tav>
                                      </p:tavLst>
                                    </p:anim>
                                    <p:anim to="" calcmode="lin" valueType="num">
                                      <p:cBhvr>
                                        <p:cTn id="147" dur="1500" fill="hold">
                                          <p:stCondLst>
                                            <p:cond delay="0"/>
                                          </p:stCondLst>
                                        </p:cTn>
                                        <p:tgtEl>
                                          <p:spTgt spid="20"/>
                                        </p:tgtEl>
                                        <p:attrNameLst>
                                          <p:attrName>ppt_h</p:attrName>
                                        </p:attrNameLst>
                                      </p:cBhvr>
                                      <p:tavLst>
                                        <p:tav tm="0">
                                          <p:val>
                                            <p:strVal val="#ppt_h"/>
                                          </p:val>
                                        </p:tav>
                                        <p:tav tm="100000">
                                          <p:val>
                                            <p:strVal val="#ppt_h*4"/>
                                          </p:val>
                                        </p:tav>
                                      </p:tavLst>
                                    </p:anim>
                                  </p:childTnLst>
                                </p:cTn>
                              </p:par>
                              <p:par>
                                <p:cTn id="148" presetID="0" presetClass="entr" presetSubtype="0" fill="hold" grpId="0" nodeType="withEffect">
                                  <p:stCondLst>
                                    <p:cond delay="600"/>
                                  </p:stCondLst>
                                  <p:childTnLst>
                                    <p:set>
                                      <p:cBhvr>
                                        <p:cTn id="149" dur="1" fill="hold">
                                          <p:stCondLst>
                                            <p:cond delay="0"/>
                                          </p:stCondLst>
                                        </p:cTn>
                                        <p:tgtEl>
                                          <p:spTgt spid="21"/>
                                        </p:tgtEl>
                                        <p:attrNameLst>
                                          <p:attrName>style.visibility</p:attrName>
                                        </p:attrNameLst>
                                      </p:cBhvr>
                                      <p:to>
                                        <p:strVal val="visible"/>
                                      </p:to>
                                    </p:set>
                                    <p:animEffect transition="in" filter="dissolve">
                                      <p:cBhvr>
                                        <p:cTn id="150" dur="1250">
                                          <p:stCondLst>
                                            <p:cond delay="0"/>
                                          </p:stCondLst>
                                        </p:cTn>
                                        <p:tgtEl>
                                          <p:spTgt spid="21"/>
                                        </p:tgtEl>
                                      </p:cBhvr>
                                    </p:animEffect>
                                    <p:anim to="" calcmode="lin" valueType="num">
                                      <p:cBhvr>
                                        <p:cTn id="151" dur="125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52" dur="125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153" fill="hold">
                            <p:stCondLst>
                              <p:cond delay="18500"/>
                            </p:stCondLst>
                            <p:childTnLst>
                              <p:par>
                                <p:cTn id="154" presetID="0" presetClass="exit" presetSubtype="0" fill="hold" grpId="1" nodeType="afterEffect">
                                  <p:stCondLst>
                                    <p:cond delay="300"/>
                                  </p:stCondLst>
                                  <p:childTnLst>
                                    <p:set>
                                      <p:cBhvr>
                                        <p:cTn id="155" dur="1" fill="hold">
                                          <p:stCondLst>
                                            <p:cond delay="1499"/>
                                          </p:stCondLst>
                                        </p:cTn>
                                        <p:tgtEl>
                                          <p:spTgt spid="21"/>
                                        </p:tgtEl>
                                        <p:attrNameLst>
                                          <p:attrName>style.visibility</p:attrName>
                                        </p:attrNameLst>
                                      </p:cBhvr>
                                      <p:to>
                                        <p:strVal val="hidden"/>
                                      </p:to>
                                    </p:set>
                                    <p:animEffect transition="out" filter="dissolve">
                                      <p:cBhvr>
                                        <p:cTn id="156" dur="1500">
                                          <p:stCondLst>
                                            <p:cond delay="0"/>
                                          </p:stCondLst>
                                        </p:cTn>
                                        <p:tgtEl>
                                          <p:spTgt spid="21"/>
                                        </p:tgtEl>
                                      </p:cBhvr>
                                    </p:animEffect>
                                    <p:anim to="" calcmode="lin" valueType="num">
                                      <p:cBhvr>
                                        <p:cTn id="157" dur="1500" fill="hold">
                                          <p:stCondLst>
                                            <p:cond delay="0"/>
                                          </p:stCondLst>
                                        </p:cTn>
                                        <p:tgtEl>
                                          <p:spTgt spid="21"/>
                                        </p:tgtEl>
                                        <p:attrNameLst>
                                          <p:attrName>ppt_w</p:attrName>
                                        </p:attrNameLst>
                                      </p:cBhvr>
                                      <p:tavLst>
                                        <p:tav tm="0">
                                          <p:val>
                                            <p:strVal val="#ppt_w"/>
                                          </p:val>
                                        </p:tav>
                                        <p:tav tm="100000">
                                          <p:val>
                                            <p:strVal val="#ppt_w*4"/>
                                          </p:val>
                                        </p:tav>
                                      </p:tavLst>
                                    </p:anim>
                                    <p:anim to="" calcmode="lin" valueType="num">
                                      <p:cBhvr>
                                        <p:cTn id="158" dur="1500" fill="hold">
                                          <p:stCondLst>
                                            <p:cond delay="0"/>
                                          </p:stCondLst>
                                        </p:cTn>
                                        <p:tgtEl>
                                          <p:spTgt spid="21"/>
                                        </p:tgtEl>
                                        <p:attrNameLst>
                                          <p:attrName>ppt_h</p:attrName>
                                        </p:attrNameLst>
                                      </p:cBhvr>
                                      <p:tavLst>
                                        <p:tav tm="0">
                                          <p:val>
                                            <p:strVal val="#ppt_h"/>
                                          </p:val>
                                        </p:tav>
                                        <p:tav tm="100000">
                                          <p:val>
                                            <p:strVal val="#ppt_h*4"/>
                                          </p:val>
                                        </p:tav>
                                      </p:tavLst>
                                    </p:anim>
                                  </p:childTnLst>
                                </p:cTn>
                              </p:par>
                            </p:childTnLst>
                          </p:cTn>
                        </p:par>
                      </p:childTnLst>
                    </p:cTn>
                  </p:par>
                  <p:par>
                    <p:cTn id="159" fill="hold">
                      <p:stCondLst>
                        <p:cond delay="indefinite"/>
                      </p:stCondLst>
                      <p:childTnLst>
                        <p:par>
                          <p:cTn id="160" fill="hold">
                            <p:stCondLst>
                              <p:cond delay="0"/>
                            </p:stCondLst>
                            <p:childTnLst>
                              <p:par>
                                <p:cTn id="161" presetID="0" presetClass="entr" presetSubtype="0" fill="hold" grpId="0" nodeType="clickEffect">
                                  <p:stCondLst>
                                    <p:cond delay="0"/>
                                  </p:stCondLst>
                                  <p:childTnLst>
                                    <p:set>
                                      <p:cBhvr>
                                        <p:cTn id="162" dur="1" fill="hold">
                                          <p:stCondLst>
                                            <p:cond delay="0"/>
                                          </p:stCondLst>
                                        </p:cTn>
                                        <p:tgtEl>
                                          <p:spTgt spid="23"/>
                                        </p:tgtEl>
                                        <p:attrNameLst>
                                          <p:attrName>style.visibility</p:attrName>
                                        </p:attrNameLst>
                                      </p:cBhvr>
                                      <p:to>
                                        <p:strVal val="visible"/>
                                      </p:to>
                                    </p:set>
                                    <p:animEffect transition="in" filter="dissolve">
                                      <p:cBhvr>
                                        <p:cTn id="163" dur="500">
                                          <p:stCondLst>
                                            <p:cond delay="0"/>
                                          </p:stCondLst>
                                        </p:cTn>
                                        <p:tgtEl>
                                          <p:spTgt spid="23"/>
                                        </p:tgtEl>
                                      </p:cBhvr>
                                    </p:animEffect>
                                    <p:anim to="" calcmode="lin" valueType="num">
                                      <p:cBhvr>
                                        <p:cTn id="164"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65"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66" presetID="0" presetClass="exit" presetSubtype="0" fill="hold" grpId="1" nodeType="withEffect">
                                  <p:stCondLst>
                                    <p:cond delay="0"/>
                                  </p:stCondLst>
                                  <p:childTnLst>
                                    <p:set>
                                      <p:cBhvr>
                                        <p:cTn id="167" dur="1" fill="hold">
                                          <p:stCondLst>
                                            <p:cond delay="1249"/>
                                          </p:stCondLst>
                                        </p:cTn>
                                        <p:tgtEl>
                                          <p:spTgt spid="23"/>
                                        </p:tgtEl>
                                        <p:attrNameLst>
                                          <p:attrName>style.visibility</p:attrName>
                                        </p:attrNameLst>
                                      </p:cBhvr>
                                      <p:to>
                                        <p:strVal val="hidden"/>
                                      </p:to>
                                    </p:set>
                                    <p:animEffect transition="out" filter="dissolve">
                                      <p:cBhvr>
                                        <p:cTn id="168" dur="1250">
                                          <p:stCondLst>
                                            <p:cond delay="0"/>
                                          </p:stCondLst>
                                        </p:cTn>
                                        <p:tgtEl>
                                          <p:spTgt spid="23"/>
                                        </p:tgtEl>
                                      </p:cBhvr>
                                    </p:animEffect>
                                    <p:anim to="" calcmode="lin" valueType="num">
                                      <p:cBhvr>
                                        <p:cTn id="169" dur="1250" fill="hold">
                                          <p:stCondLst>
                                            <p:cond delay="0"/>
                                          </p:stCondLst>
                                        </p:cTn>
                                        <p:tgtEl>
                                          <p:spTgt spid="23"/>
                                        </p:tgtEl>
                                        <p:attrNameLst>
                                          <p:attrName>ppt_w</p:attrName>
                                        </p:attrNameLst>
                                      </p:cBhvr>
                                      <p:tavLst>
                                        <p:tav tm="0">
                                          <p:val>
                                            <p:strVal val="#ppt_w"/>
                                          </p:val>
                                        </p:tav>
                                        <p:tav tm="100000">
                                          <p:val>
                                            <p:strVal val="#ppt_w*4"/>
                                          </p:val>
                                        </p:tav>
                                      </p:tavLst>
                                    </p:anim>
                                    <p:anim to="" calcmode="lin" valueType="num">
                                      <p:cBhvr>
                                        <p:cTn id="170" dur="1250" fill="hold">
                                          <p:stCondLst>
                                            <p:cond delay="0"/>
                                          </p:stCondLst>
                                        </p:cTn>
                                        <p:tgtEl>
                                          <p:spTgt spid="23"/>
                                        </p:tgtEl>
                                        <p:attrNameLst>
                                          <p:attrName>ppt_h</p:attrName>
                                        </p:attrNameLst>
                                      </p:cBhvr>
                                      <p:tavLst>
                                        <p:tav tm="0">
                                          <p:val>
                                            <p:strVal val="#ppt_h"/>
                                          </p:val>
                                        </p:tav>
                                        <p:tav tm="100000">
                                          <p:val>
                                            <p:strVal val="#ppt_h*4"/>
                                          </p:val>
                                        </p:tav>
                                      </p:tavLst>
                                    </p:anim>
                                  </p:childTnLst>
                                </p:cTn>
                              </p:par>
                              <p:par>
                                <p:cTn id="171" presetID="42" presetClass="path" presetSubtype="0" accel="50000" decel="50000" fill="hold" grpId="2" nodeType="withEffect">
                                  <p:stCondLst>
                                    <p:cond delay="0"/>
                                  </p:stCondLst>
                                  <p:childTnLst>
                                    <p:animMotion origin="layout" path="M 0 3.7037E-6 L 0.23767 0.24976 " pathEditMode="relative" rAng="0" ptsTypes="AA">
                                      <p:cBhvr>
                                        <p:cTn id="172" dur="1250" fill="hold"/>
                                        <p:tgtEl>
                                          <p:spTgt spid="23"/>
                                        </p:tgtEl>
                                        <p:attrNameLst>
                                          <p:attrName>ppt_x</p:attrName>
                                          <p:attrName>ppt_y</p:attrName>
                                        </p:attrNameLst>
                                      </p:cBhvr>
                                      <p:rCtr x="11875" y="12477"/>
                                    </p:animMotion>
                                  </p:childTnLst>
                                </p:cTn>
                              </p:par>
                            </p:childTnLst>
                          </p:cTn>
                        </p:par>
                      </p:childTnLst>
                    </p:cTn>
                  </p:par>
                  <p:par>
                    <p:cTn id="173" fill="hold">
                      <p:stCondLst>
                        <p:cond delay="indefinite"/>
                      </p:stCondLst>
                      <p:childTnLst>
                        <p:par>
                          <p:cTn id="174" fill="hold">
                            <p:stCondLst>
                              <p:cond delay="0"/>
                            </p:stCondLst>
                            <p:childTnLst>
                              <p:par>
                                <p:cTn id="175" presetID="23" presetClass="entr" presetSubtype="16" fill="hold" grpId="0" nodeType="clickEffect">
                                  <p:stCondLst>
                                    <p:cond delay="0"/>
                                  </p:stCondLst>
                                  <p:childTnLst>
                                    <p:set>
                                      <p:cBhvr>
                                        <p:cTn id="176" dur="1" fill="hold">
                                          <p:stCondLst>
                                            <p:cond delay="0"/>
                                          </p:stCondLst>
                                        </p:cTn>
                                        <p:tgtEl>
                                          <p:spTgt spid="24"/>
                                        </p:tgtEl>
                                        <p:attrNameLst>
                                          <p:attrName>style.visibility</p:attrName>
                                        </p:attrNameLst>
                                      </p:cBhvr>
                                      <p:to>
                                        <p:strVal val="visible"/>
                                      </p:to>
                                    </p:set>
                                    <p:anim calcmode="lin" valueType="num">
                                      <p:cBhvr>
                                        <p:cTn id="177" dur="750" fill="hold"/>
                                        <p:tgtEl>
                                          <p:spTgt spid="24"/>
                                        </p:tgtEl>
                                        <p:attrNameLst>
                                          <p:attrName>ppt_w</p:attrName>
                                        </p:attrNameLst>
                                      </p:cBhvr>
                                      <p:tavLst>
                                        <p:tav tm="0">
                                          <p:val>
                                            <p:fltVal val="0"/>
                                          </p:val>
                                        </p:tav>
                                        <p:tav tm="100000">
                                          <p:val>
                                            <p:strVal val="#ppt_w"/>
                                          </p:val>
                                        </p:tav>
                                      </p:tavLst>
                                    </p:anim>
                                    <p:anim calcmode="lin" valueType="num">
                                      <p:cBhvr>
                                        <p:cTn id="178" dur="750" fill="hold"/>
                                        <p:tgtEl>
                                          <p:spTgt spid="24"/>
                                        </p:tgtEl>
                                        <p:attrNameLst>
                                          <p:attrName>ppt_h</p:attrName>
                                        </p:attrNameLst>
                                      </p:cBhvr>
                                      <p:tavLst>
                                        <p:tav tm="0">
                                          <p:val>
                                            <p:fltVal val="0"/>
                                          </p:val>
                                        </p:tav>
                                        <p:tav tm="100000">
                                          <p:val>
                                            <p:strVal val="#ppt_h"/>
                                          </p:val>
                                        </p:tav>
                                      </p:tavLst>
                                    </p:anim>
                                  </p:childTnLst>
                                </p:cTn>
                              </p:par>
                              <p:par>
                                <p:cTn id="179" presetID="10" presetClass="exit" presetSubtype="0" fill="hold" grpId="1" nodeType="withEffect">
                                  <p:stCondLst>
                                    <p:cond delay="0"/>
                                  </p:stCondLst>
                                  <p:childTnLst>
                                    <p:animEffect transition="out" filter="fade">
                                      <p:cBhvr>
                                        <p:cTn id="180" dur="750"/>
                                        <p:tgtEl>
                                          <p:spTgt spid="24"/>
                                        </p:tgtEl>
                                      </p:cBhvr>
                                    </p:animEffect>
                                    <p:set>
                                      <p:cBhvr>
                                        <p:cTn id="181" dur="1" fill="hold">
                                          <p:stCondLst>
                                            <p:cond delay="74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3" grpId="0"/>
      <p:bldP spid="23" grpId="1"/>
      <p:bldP spid="23" grpId="2"/>
      <p:bldP spid="24" grpId="0"/>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91840"/>
          </a:xfrm>
          <a:prstGeom prst="rect">
            <a:avLst/>
          </a:prstGeom>
        </p:spPr>
      </p:pic>
      <p:sp>
        <p:nvSpPr>
          <p:cNvPr id="3074" name="Rectangle 2"/>
          <p:cNvSpPr>
            <a:spLocks noGrp="1" noChangeArrowheads="1"/>
          </p:cNvSpPr>
          <p:nvPr>
            <p:ph type="title"/>
          </p:nvPr>
        </p:nvSpPr>
        <p:spPr>
          <a:xfrm>
            <a:off x="457200" y="1811338"/>
            <a:ext cx="8229600" cy="28114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You number my wanderings;     Put my tears into Your bottle;   Are they not in Your book?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Psalms 56:8</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6" name="Teardrop 5">
            <a:extLst>
              <a:ext uri="{FF2B5EF4-FFF2-40B4-BE49-F238E27FC236}">
                <a16:creationId xmlns:a16="http://schemas.microsoft.com/office/drawing/2014/main" id="{EF17C61D-EA77-4B64-A385-EAEB96433D6A}"/>
              </a:ext>
            </a:extLst>
          </p:cNvPr>
          <p:cNvSpPr/>
          <p:nvPr/>
        </p:nvSpPr>
        <p:spPr>
          <a:xfrm rot="18904910">
            <a:off x="2767513" y="4063589"/>
            <a:ext cx="152400" cy="152400"/>
          </a:xfrm>
          <a:prstGeom prst="teardrop">
            <a:avLst>
              <a:gd name="adj" fmla="val 175949"/>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p:cNvSpPr>
            <a:spLocks noChangeArrowheads="1"/>
          </p:cNvSpPr>
          <p:nvPr/>
        </p:nvSpPr>
        <p:spPr bwMode="auto">
          <a:xfrm>
            <a:off x="4305300" y="31115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 name="Rectangle 2">
            <a:extLst>
              <a:ext uri="{FF2B5EF4-FFF2-40B4-BE49-F238E27FC236}">
                <a16:creationId xmlns:a16="http://schemas.microsoft.com/office/drawing/2014/main" id="{6FC3EC36-0734-4973-E660-F5372F0911E1}"/>
              </a:ext>
            </a:extLst>
          </p:cNvPr>
          <p:cNvSpPr txBox="1">
            <a:spLocks noChangeArrowheads="1"/>
          </p:cNvSpPr>
          <p:nvPr/>
        </p:nvSpPr>
        <p:spPr bwMode="auto">
          <a:xfrm>
            <a:off x="4888776" y="3218037"/>
            <a:ext cx="2710149" cy="73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book</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13112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2" presetID="10" presetClass="entr" presetSubtype="0" fill="hold" grpId="1"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
                                        <p:tgtEl>
                                          <p:spTgt spid="6"/>
                                        </p:tgtEl>
                                      </p:cBhvr>
                                    </p:animEffect>
                                  </p:childTnLst>
                                </p:cTn>
                              </p:par>
                              <p:par>
                                <p:cTn id="25" presetID="0" presetClass="path" presetSubtype="0" repeatCount="indefinite" accel="50000" decel="50000" fill="hold" grpId="0" nodeType="withEffect">
                                  <p:stCondLst>
                                    <p:cond delay="0"/>
                                  </p:stCondLst>
                                  <p:childTnLst>
                                    <p:animMotion origin="layout" path="M 0.2125 -0.05856 L 0.20521 0.43727 " pathEditMode="relative" rAng="0" ptsTypes="AA">
                                      <p:cBhvr>
                                        <p:cTn id="26" dur="1500" fill="hold"/>
                                        <p:tgtEl>
                                          <p:spTgt spid="6"/>
                                        </p:tgtEl>
                                        <p:attrNameLst>
                                          <p:attrName>ppt_x</p:attrName>
                                          <p:attrName>ppt_y</p:attrName>
                                        </p:attrNameLst>
                                      </p:cBhvr>
                                      <p:rCtr x="-365" y="24792"/>
                                    </p:animMotion>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0" animBg="1"/>
      <p:bldP spid="6" grpId="1" animBg="1"/>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3057F-F2FC-47B5-81D5-6BC4062250F1}"/>
              </a:ext>
            </a:extLst>
          </p:cNvPr>
          <p:cNvPicPr>
            <a:picLocks noChangeAspect="1"/>
          </p:cNvPicPr>
          <p:nvPr/>
        </p:nvPicPr>
        <p:blipFill>
          <a:blip r:embed="rId3"/>
          <a:stretch>
            <a:fillRect/>
          </a:stretch>
        </p:blipFill>
        <p:spPr>
          <a:xfrm>
            <a:off x="0" y="0"/>
            <a:ext cx="9144000" cy="6858000"/>
          </a:xfrm>
          <a:prstGeom prst="rect">
            <a:avLst/>
          </a:prstGeom>
        </p:spPr>
      </p:pic>
      <p:sp>
        <p:nvSpPr>
          <p:cNvPr id="4" name="Main">
            <a:extLst>
              <a:ext uri="{FF2B5EF4-FFF2-40B4-BE49-F238E27FC236}">
                <a16:creationId xmlns:a16="http://schemas.microsoft.com/office/drawing/2014/main" id="{8CD54C54-6109-478B-923E-EF0735183C48}"/>
              </a:ext>
            </a:extLst>
          </p:cNvPr>
          <p:cNvSpPr txBox="1">
            <a:spLocks noChangeArrowheads="1"/>
          </p:cNvSpPr>
          <p:nvPr/>
        </p:nvSpPr>
        <p:spPr bwMode="auto">
          <a:xfrm>
            <a:off x="889000" y="1456668"/>
            <a:ext cx="7023100" cy="424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b="1" kern="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And further, my son, be admonished by these. Of making many books there is    no end, and much study is wearisome to the flesh.                     </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 </a:t>
            </a:r>
            <a:r>
              <a:rPr lang="en-US" altLang="en-US" sz="3200" b="1" i="1" kern="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Ecclesiastes 12:12</a:t>
            </a:r>
            <a:r>
              <a:rPr lang="en-US" altLang="en-US" sz="4000" b="1" i="1" kern="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 </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25DBD06-76FB-4F34-85C4-5887D5744E2E}"/>
              </a:ext>
            </a:extLst>
          </p:cNvPr>
          <p:cNvSpPr txBox="1">
            <a:spLocks noChangeArrowheads="1"/>
          </p:cNvSpPr>
          <p:nvPr/>
        </p:nvSpPr>
        <p:spPr bwMode="auto">
          <a:xfrm>
            <a:off x="4256378" y="2886311"/>
            <a:ext cx="144984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book</a:t>
            </a:r>
            <a:endParaRPr kumimoji="0" lang="en-US" altLang="en-US" sz="44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Title 1">
            <a:extLst>
              <a:ext uri="{FF2B5EF4-FFF2-40B4-BE49-F238E27FC236}">
                <a16:creationId xmlns:a16="http://schemas.microsoft.com/office/drawing/2014/main" id="{C1C6E1A6-0539-4F45-A87D-968FD622EB82}"/>
              </a:ext>
            </a:extLst>
          </p:cNvPr>
          <p:cNvSpPr txBox="1">
            <a:spLocks/>
          </p:cNvSpPr>
          <p:nvPr/>
        </p:nvSpPr>
        <p:spPr>
          <a:xfrm>
            <a:off x="1750824" y="4131823"/>
            <a:ext cx="62229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knowledge shall increase</a:t>
            </a:r>
          </a:p>
        </p:txBody>
      </p:sp>
      <p:sp>
        <p:nvSpPr>
          <p:cNvPr id="20" name="Title 1">
            <a:extLst>
              <a:ext uri="{FF2B5EF4-FFF2-40B4-BE49-F238E27FC236}">
                <a16:creationId xmlns:a16="http://schemas.microsoft.com/office/drawing/2014/main" id="{2AB07F5A-2913-4EAB-82B6-A0990DEDC059}"/>
              </a:ext>
            </a:extLst>
          </p:cNvPr>
          <p:cNvSpPr txBox="1">
            <a:spLocks/>
          </p:cNvSpPr>
          <p:nvPr/>
        </p:nvSpPr>
        <p:spPr>
          <a:xfrm>
            <a:off x="2489612" y="2822704"/>
            <a:ext cx="2294689" cy="849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book</a:t>
            </a:r>
          </a:p>
        </p:txBody>
      </p:sp>
      <p:sp>
        <p:nvSpPr>
          <p:cNvPr id="23" name="Title 1">
            <a:extLst>
              <a:ext uri="{FF2B5EF4-FFF2-40B4-BE49-F238E27FC236}">
                <a16:creationId xmlns:a16="http://schemas.microsoft.com/office/drawing/2014/main" id="{6678591F-F1DA-4592-8FC3-5FAACB15681A}"/>
              </a:ext>
            </a:extLst>
          </p:cNvPr>
          <p:cNvSpPr txBox="1">
            <a:spLocks/>
          </p:cNvSpPr>
          <p:nvPr/>
        </p:nvSpPr>
        <p:spPr>
          <a:xfrm>
            <a:off x="2363057" y="3566662"/>
            <a:ext cx="3893270" cy="709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many shall run</a:t>
            </a:r>
          </a:p>
        </p:txBody>
      </p:sp>
      <p:sp>
        <p:nvSpPr>
          <p:cNvPr id="24" name="Title 1">
            <a:extLst>
              <a:ext uri="{FF2B5EF4-FFF2-40B4-BE49-F238E27FC236}">
                <a16:creationId xmlns:a16="http://schemas.microsoft.com/office/drawing/2014/main" id="{8A2F4BA5-74C2-460E-B16C-7ED8DC7B6C41}"/>
              </a:ext>
            </a:extLst>
          </p:cNvPr>
          <p:cNvSpPr txBox="1">
            <a:spLocks/>
          </p:cNvSpPr>
          <p:nvPr/>
        </p:nvSpPr>
        <p:spPr>
          <a:xfrm>
            <a:off x="1385886" y="2889804"/>
            <a:ext cx="1268316" cy="709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seal</a:t>
            </a:r>
          </a:p>
        </p:txBody>
      </p:sp>
      <p:sp>
        <p:nvSpPr>
          <p:cNvPr id="25" name="Title 1">
            <a:extLst>
              <a:ext uri="{FF2B5EF4-FFF2-40B4-BE49-F238E27FC236}">
                <a16:creationId xmlns:a16="http://schemas.microsoft.com/office/drawing/2014/main" id="{BF08D4AD-BF36-40E0-82ED-717B1B2187CB}"/>
              </a:ext>
            </a:extLst>
          </p:cNvPr>
          <p:cNvSpPr txBox="1">
            <a:spLocks/>
          </p:cNvSpPr>
          <p:nvPr/>
        </p:nvSpPr>
        <p:spPr>
          <a:xfrm>
            <a:off x="4656115" y="2893088"/>
            <a:ext cx="2256857" cy="709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until the</a:t>
            </a:r>
          </a:p>
        </p:txBody>
      </p:sp>
      <p:sp>
        <p:nvSpPr>
          <p:cNvPr id="26" name="Title 1">
            <a:extLst>
              <a:ext uri="{FF2B5EF4-FFF2-40B4-BE49-F238E27FC236}">
                <a16:creationId xmlns:a16="http://schemas.microsoft.com/office/drawing/2014/main" id="{2109DD12-DFA7-4DF7-9006-ED5905A3F93B}"/>
              </a:ext>
            </a:extLst>
          </p:cNvPr>
          <p:cNvSpPr txBox="1">
            <a:spLocks/>
          </p:cNvSpPr>
          <p:nvPr/>
        </p:nvSpPr>
        <p:spPr>
          <a:xfrm>
            <a:off x="1265152" y="3652825"/>
            <a:ext cx="1206532" cy="5326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end</a:t>
            </a:r>
          </a:p>
        </p:txBody>
      </p:sp>
      <p:sp>
        <p:nvSpPr>
          <p:cNvPr id="21" name="Main 2">
            <a:extLst>
              <a:ext uri="{FF2B5EF4-FFF2-40B4-BE49-F238E27FC236}">
                <a16:creationId xmlns:a16="http://schemas.microsoft.com/office/drawing/2014/main" id="{07747D34-3F44-4FFE-BDDD-7CED75106A66}"/>
              </a:ext>
            </a:extLst>
          </p:cNvPr>
          <p:cNvSpPr txBox="1">
            <a:spLocks noChangeArrowheads="1"/>
          </p:cNvSpPr>
          <p:nvPr/>
        </p:nvSpPr>
        <p:spPr bwMode="auto">
          <a:xfrm>
            <a:off x="186284" y="2105516"/>
            <a:ext cx="8742555" cy="353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b="1" kern="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"But you, Daniel, shut up the words, and seal the book until the time of the end; many shall run to and </a:t>
            </a:r>
            <a:r>
              <a:rPr lang="en-US" altLang="en-US" b="1" kern="0" dirty="0" err="1">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fro</a:t>
            </a:r>
            <a:r>
              <a:rPr lang="en-US" altLang="en-US" b="1" kern="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 and knowledge shall increase."             </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 Daniel 12:4</a:t>
            </a:r>
            <a:r>
              <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 </a:t>
            </a:r>
          </a:p>
        </p:txBody>
      </p:sp>
      <p:sp>
        <p:nvSpPr>
          <p:cNvPr id="22" name="Rectangle 2">
            <a:extLst>
              <a:ext uri="{FF2B5EF4-FFF2-40B4-BE49-F238E27FC236}">
                <a16:creationId xmlns:a16="http://schemas.microsoft.com/office/drawing/2014/main" id="{4A11636B-DBF7-455C-A676-D7237D6577D6}"/>
              </a:ext>
            </a:extLst>
          </p:cNvPr>
          <p:cNvSpPr txBox="1">
            <a:spLocks noChangeArrowheads="1"/>
          </p:cNvSpPr>
          <p:nvPr/>
        </p:nvSpPr>
        <p:spPr bwMode="auto">
          <a:xfrm>
            <a:off x="3362427" y="2842216"/>
            <a:ext cx="144984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book</a:t>
            </a:r>
            <a:endParaRPr lang="en-US" altLang="en-US"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7" name="GOD">
            <a:extLst>
              <a:ext uri="{FF2B5EF4-FFF2-40B4-BE49-F238E27FC236}">
                <a16:creationId xmlns:a16="http://schemas.microsoft.com/office/drawing/2014/main" id="{43EFEED8-DC10-4A17-829B-33AA28B9FACC}"/>
              </a:ext>
            </a:extLst>
          </p:cNvPr>
          <p:cNvSpPr txBox="1">
            <a:spLocks noChangeArrowheads="1"/>
          </p:cNvSpPr>
          <p:nvPr/>
        </p:nvSpPr>
        <p:spPr bwMode="auto">
          <a:xfrm>
            <a:off x="1661938" y="4338703"/>
            <a:ext cx="1944233" cy="129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381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50" normalizeH="0" baseline="0" noProof="0" dirty="0">
                <a:ln w="11430"/>
                <a:solidFill>
                  <a:srgbClr val="F8FB69"/>
                </a:solidFill>
                <a:effectLst>
                  <a:glow rad="63500">
                    <a:schemeClr val="tx1"/>
                  </a:glow>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GOD</a:t>
            </a:r>
          </a:p>
        </p:txBody>
      </p:sp>
      <p:sp>
        <p:nvSpPr>
          <p:cNvPr id="29" name="Men">
            <a:extLst>
              <a:ext uri="{FF2B5EF4-FFF2-40B4-BE49-F238E27FC236}">
                <a16:creationId xmlns:a16="http://schemas.microsoft.com/office/drawing/2014/main" id="{A1F7AC1F-6590-44B7-8522-8951591F57B4}"/>
              </a:ext>
            </a:extLst>
          </p:cNvPr>
          <p:cNvSpPr txBox="1">
            <a:spLocks noChangeArrowheads="1"/>
          </p:cNvSpPr>
          <p:nvPr/>
        </p:nvSpPr>
        <p:spPr bwMode="auto">
          <a:xfrm>
            <a:off x="5370289" y="4480269"/>
            <a:ext cx="1867637" cy="98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50" normalizeH="0" baseline="0" noProof="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63500">
                    <a:schemeClr val="tx1"/>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Men</a:t>
            </a:r>
          </a:p>
        </p:txBody>
      </p:sp>
      <p:sp>
        <p:nvSpPr>
          <p:cNvPr id="3" name="Rectangle 2">
            <a:extLst>
              <a:ext uri="{FF2B5EF4-FFF2-40B4-BE49-F238E27FC236}">
                <a16:creationId xmlns:a16="http://schemas.microsoft.com/office/drawing/2014/main" id="{2ED66176-8D0F-B1FB-A0E7-06F25ADE6DBB}"/>
              </a:ext>
            </a:extLst>
          </p:cNvPr>
          <p:cNvSpPr txBox="1">
            <a:spLocks noChangeArrowheads="1"/>
          </p:cNvSpPr>
          <p:nvPr/>
        </p:nvSpPr>
        <p:spPr bwMode="auto">
          <a:xfrm>
            <a:off x="1338146" y="2836474"/>
            <a:ext cx="1352668" cy="79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seal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19EC12A5-CC62-F50A-CFAC-C6F94C5F8E25}"/>
              </a:ext>
            </a:extLst>
          </p:cNvPr>
          <p:cNvSpPr txBox="1">
            <a:spLocks noChangeArrowheads="1"/>
          </p:cNvSpPr>
          <p:nvPr/>
        </p:nvSpPr>
        <p:spPr bwMode="auto">
          <a:xfrm>
            <a:off x="2349132" y="2852738"/>
            <a:ext cx="2570531" cy="75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book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A1737049-E4CD-4500-634C-51E0BFBE9C76}"/>
              </a:ext>
            </a:extLst>
          </p:cNvPr>
          <p:cNvSpPr txBox="1">
            <a:spLocks noChangeArrowheads="1"/>
          </p:cNvSpPr>
          <p:nvPr/>
        </p:nvSpPr>
        <p:spPr bwMode="auto">
          <a:xfrm>
            <a:off x="4605337" y="2845243"/>
            <a:ext cx="2350601" cy="77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until the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EB7B0D8-DBF8-69A3-EDCA-764C0907277A}"/>
              </a:ext>
            </a:extLst>
          </p:cNvPr>
          <p:cNvSpPr txBox="1">
            <a:spLocks noChangeArrowheads="1"/>
          </p:cNvSpPr>
          <p:nvPr/>
        </p:nvSpPr>
        <p:spPr bwMode="auto">
          <a:xfrm>
            <a:off x="1293541" y="3505546"/>
            <a:ext cx="1163909" cy="79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43949A5-87B1-2F11-1B9B-6AB1BFC5121F}"/>
              </a:ext>
            </a:extLst>
          </p:cNvPr>
          <p:cNvSpPr txBox="1">
            <a:spLocks noChangeArrowheads="1"/>
          </p:cNvSpPr>
          <p:nvPr/>
        </p:nvSpPr>
        <p:spPr bwMode="auto">
          <a:xfrm>
            <a:off x="2394712" y="3521869"/>
            <a:ext cx="3818260" cy="75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many shall run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5A89BC2-0AAE-2492-C51B-9274B11964AE}"/>
              </a:ext>
            </a:extLst>
          </p:cNvPr>
          <p:cNvSpPr txBox="1">
            <a:spLocks noChangeArrowheads="1"/>
          </p:cNvSpPr>
          <p:nvPr/>
        </p:nvSpPr>
        <p:spPr bwMode="auto">
          <a:xfrm>
            <a:off x="1717286" y="4174620"/>
            <a:ext cx="6295620" cy="79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 shall increase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BookRED" hidden="1">
            <a:extLst>
              <a:ext uri="{FF2B5EF4-FFF2-40B4-BE49-F238E27FC236}">
                <a16:creationId xmlns:a16="http://schemas.microsoft.com/office/drawing/2014/main" id="{AB9CC86F-9DF1-4B83-965F-D6722703D398}"/>
              </a:ext>
            </a:extLst>
          </p:cNvPr>
          <p:cNvSpPr txBox="1">
            <a:spLocks noChangeArrowheads="1"/>
          </p:cNvSpPr>
          <p:nvPr/>
        </p:nvSpPr>
        <p:spPr bwMode="auto">
          <a:xfrm>
            <a:off x="6631118" y="1913654"/>
            <a:ext cx="144984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book</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0261590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
                                        <p:tgtEl>
                                          <p:spTgt spid="8"/>
                                        </p:tgtEl>
                                      </p:cBhvr>
                                    </p:animEffect>
                                  </p:childTnLst>
                                </p:cTn>
                              </p:par>
                              <p:par>
                                <p:cTn id="20" presetID="42" presetClass="path" presetSubtype="0" accel="50000" decel="50000" fill="hold" grpId="1" nodeType="withEffect">
                                  <p:stCondLst>
                                    <p:cond delay="0"/>
                                  </p:stCondLst>
                                  <p:childTnLst>
                                    <p:animMotion origin="layout" path="M 1.94444E-6 -4.81481E-6 L -0.09792 -0.00648 " pathEditMode="relative" rAng="0" ptsTypes="AA">
                                      <p:cBhvr>
                                        <p:cTn id="21" dur="2000" fill="hold"/>
                                        <p:tgtEl>
                                          <p:spTgt spid="8"/>
                                        </p:tgtEl>
                                        <p:attrNameLst>
                                          <p:attrName>ppt_x</p:attrName>
                                          <p:attrName>ppt_y</p:attrName>
                                        </p:attrNameLst>
                                      </p:cBhvr>
                                      <p:rCtr x="-4896" y="-324"/>
                                    </p:animMotion>
                                  </p:childTnLst>
                                </p:cTn>
                              </p:par>
                              <p:par>
                                <p:cTn id="22" presetID="6" presetClass="emph" presetSubtype="0" fill="hold" grpId="2" nodeType="withEffect">
                                  <p:stCondLst>
                                    <p:cond delay="0"/>
                                  </p:stCondLst>
                                  <p:childTnLst>
                                    <p:animScale>
                                      <p:cBhvr>
                                        <p:cTn id="23" dur="2000" fill="hold"/>
                                        <p:tgtEl>
                                          <p:spTgt spid="4"/>
                                        </p:tgtEl>
                                      </p:cBhvr>
                                      <p:by x="25000" y="25000"/>
                                    </p:animScale>
                                  </p:childTnLst>
                                </p:cTn>
                              </p:par>
                              <p:par>
                                <p:cTn id="24" presetID="8" presetClass="emph" presetSubtype="0" fill="hold" grpId="4" nodeType="withEffect">
                                  <p:stCondLst>
                                    <p:cond delay="0"/>
                                  </p:stCondLst>
                                  <p:childTnLst>
                                    <p:animRot by="-60000">
                                      <p:cBhvr>
                                        <p:cTn id="25" dur="2000" fill="hold"/>
                                        <p:tgtEl>
                                          <p:spTgt spid="4"/>
                                        </p:tgtEl>
                                        <p:attrNameLst>
                                          <p:attrName>r</p:attrName>
                                        </p:attrNameLst>
                                      </p:cBhvr>
                                    </p:animRot>
                                  </p:childTnLst>
                                </p:cTn>
                              </p:par>
                              <p:par>
                                <p:cTn id="26" presetID="42" presetClass="path" presetSubtype="0" accel="50000" decel="50000" fill="hold" grpId="3" nodeType="withEffect">
                                  <p:stCondLst>
                                    <p:cond delay="0"/>
                                  </p:stCondLst>
                                  <p:childTnLst>
                                    <p:animMotion origin="layout" path="M 0 -7.40741E-7 L 0.23385 -0.37963 " pathEditMode="relative" rAng="0" ptsTypes="AA">
                                      <p:cBhvr>
                                        <p:cTn id="27" dur="2000" fill="hold"/>
                                        <p:tgtEl>
                                          <p:spTgt spid="4"/>
                                        </p:tgtEl>
                                        <p:attrNameLst>
                                          <p:attrName>ppt_x</p:attrName>
                                          <p:attrName>ppt_y</p:attrName>
                                        </p:attrNameLst>
                                      </p:cBhvr>
                                      <p:rCtr x="11684" y="-18981"/>
                                    </p:animMotion>
                                  </p:childTnLst>
                                </p:cTn>
                              </p:par>
                              <p:par>
                                <p:cTn id="28" presetID="50" presetClass="entr" presetSubtype="0" decel="100000" fill="hold" grpId="0" nodeType="withEffect">
                                  <p:stCondLst>
                                    <p:cond delay="150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strVal val="#ppt_w+.3"/>
                                          </p:val>
                                        </p:tav>
                                        <p:tav tm="100000">
                                          <p:val>
                                            <p:strVal val="#ppt_w"/>
                                          </p:val>
                                        </p:tav>
                                      </p:tavLst>
                                    </p:anim>
                                    <p:anim calcmode="lin" valueType="num">
                                      <p:cBhvr>
                                        <p:cTn id="31" dur="1000" fill="hold"/>
                                        <p:tgtEl>
                                          <p:spTgt spid="21"/>
                                        </p:tgtEl>
                                        <p:attrNameLst>
                                          <p:attrName>ppt_h</p:attrName>
                                        </p:attrNameLst>
                                      </p:cBhvr>
                                      <p:tavLst>
                                        <p:tav tm="0">
                                          <p:val>
                                            <p:strVal val="#ppt_h"/>
                                          </p:val>
                                        </p:tav>
                                        <p:tav tm="100000">
                                          <p:val>
                                            <p:strVal val="#ppt_h"/>
                                          </p:val>
                                        </p:tav>
                                      </p:tavLst>
                                    </p:anim>
                                    <p:animEffect transition="in" filter="fade">
                                      <p:cBhvr>
                                        <p:cTn id="32" dur="1000"/>
                                        <p:tgtEl>
                                          <p:spTgt spid="21"/>
                                        </p:tgtEl>
                                      </p:cBhvr>
                                    </p:animEffect>
                                  </p:childTnLst>
                                </p:cTn>
                              </p:par>
                            </p:childTnLst>
                          </p:cTn>
                        </p:par>
                        <p:par>
                          <p:cTn id="33" fill="hold">
                            <p:stCondLst>
                              <p:cond delay="2500"/>
                            </p:stCondLst>
                            <p:childTnLst>
                              <p:par>
                                <p:cTn id="34" presetID="10" presetClass="exit" presetSubtype="0" fill="hold" grpId="3" nodeType="after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18" presetClass="emph" presetSubtype="0" fill="hold" grpId="1" nodeType="withEffect">
                                  <p:stCondLst>
                                    <p:cond delay="0"/>
                                  </p:stCondLst>
                                  <p:childTnLst>
                                    <p:set>
                                      <p:cBhvr override="childStyle">
                                        <p:cTn id="43" dur="500" fill="hold"/>
                                        <p:tgtEl>
                                          <p:spTgt spid="20"/>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8" fill="hold" grpId="2" nodeType="clickEffect">
                                  <p:stCondLst>
                                    <p:cond delay="0"/>
                                  </p:stCondLst>
                                  <p:childTnLst>
                                    <p:animEffect transition="out" filter="wipe(left)">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22" presetClass="entr" presetSubtype="8" fill="hold" grpId="0" nodeType="withEffect">
                                  <p:stCondLst>
                                    <p:cond delay="40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par>
                                <p:cTn id="58" presetID="18" presetClass="emph" presetSubtype="0" fill="hold" grpId="1" nodeType="withEffect">
                                  <p:stCondLst>
                                    <p:cond delay="400"/>
                                  </p:stCondLst>
                                  <p:childTnLst>
                                    <p:set>
                                      <p:cBhvr override="childStyle">
                                        <p:cTn id="59" dur="500" fill="hold"/>
                                        <p:tgtEl>
                                          <p:spTgt spid="24"/>
                                        </p:tgtEl>
                                        <p:attrNameLst>
                                          <p:attrName>style.textDecorationUnderline</p:attrName>
                                        </p:attrNameLst>
                                      </p:cBhvr>
                                      <p:to>
                                        <p:strVal val="true"/>
                                      </p:to>
                                    </p:set>
                                  </p:childTnLst>
                                </p:cTn>
                              </p:par>
                              <p:par>
                                <p:cTn id="60" presetID="22" presetClass="entr" presetSubtype="8" fill="hold" grpId="0" nodeType="withEffect">
                                  <p:stCondLst>
                                    <p:cond delay="40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par>
                                <p:cTn id="63" presetID="22" presetClass="entr" presetSubtype="8" fill="hold" grpId="0" nodeType="withEffect">
                                  <p:stCondLst>
                                    <p:cond delay="80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par>
                                <p:cTn id="66" presetID="18" presetClass="emph" presetSubtype="0" fill="hold" grpId="1" nodeType="withEffect">
                                  <p:stCondLst>
                                    <p:cond delay="800"/>
                                  </p:stCondLst>
                                  <p:childTnLst>
                                    <p:set>
                                      <p:cBhvr override="childStyle">
                                        <p:cTn id="67" dur="500" fill="hold"/>
                                        <p:tgtEl>
                                          <p:spTgt spid="25"/>
                                        </p:tgtEl>
                                        <p:attrNameLst>
                                          <p:attrName>style.textDecorationUnderline</p:attrName>
                                        </p:attrNameLst>
                                      </p:cBhvr>
                                      <p:to>
                                        <p:strVal val="true"/>
                                      </p:to>
                                    </p:set>
                                  </p:childTnLst>
                                </p:cTn>
                              </p:par>
                              <p:par>
                                <p:cTn id="68" presetID="22" presetClass="entr" presetSubtype="8" fill="hold" grpId="0" nodeType="withEffect">
                                  <p:stCondLst>
                                    <p:cond delay="80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par>
                                <p:cTn id="71" presetID="22" presetClass="entr" presetSubtype="8" fill="hold" grpId="0" nodeType="withEffect">
                                  <p:stCondLst>
                                    <p:cond delay="120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par>
                                <p:cTn id="74" presetID="18" presetClass="emph" presetSubtype="0" fill="hold" grpId="1" nodeType="withEffect">
                                  <p:stCondLst>
                                    <p:cond delay="1200"/>
                                  </p:stCondLst>
                                  <p:childTnLst>
                                    <p:set>
                                      <p:cBhvr override="childStyle">
                                        <p:cTn id="75" dur="500" fill="hold"/>
                                        <p:tgtEl>
                                          <p:spTgt spid="26"/>
                                        </p:tgtEl>
                                        <p:attrNameLst>
                                          <p:attrName>style.textDecorationUnderline</p:attrName>
                                        </p:attrNameLst>
                                      </p:cBhvr>
                                      <p:to>
                                        <p:strVal val="true"/>
                                      </p:to>
                                    </p:set>
                                  </p:childTnLst>
                                </p:cTn>
                              </p:par>
                              <p:par>
                                <p:cTn id="76" presetID="22" presetClass="entr" presetSubtype="8" fill="hold" grpId="0" nodeType="withEffect">
                                  <p:stCondLst>
                                    <p:cond delay="120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xit" presetSubtype="8" fill="hold" grpId="2" nodeType="clickEffect">
                                  <p:stCondLst>
                                    <p:cond delay="0"/>
                                  </p:stCondLst>
                                  <p:childTnLst>
                                    <p:animEffect transition="out" filter="wipe(left)">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22" presetClass="exit" presetSubtype="8" fill="hold" grpId="1" nodeType="withEffect">
                                  <p:stCondLst>
                                    <p:cond delay="0"/>
                                  </p:stCondLst>
                                  <p:childTnLst>
                                    <p:animEffect transition="out" filter="wipe(left)">
                                      <p:cBhvr>
                                        <p:cTn id="85" dur="500"/>
                                        <p:tgtEl>
                                          <p:spTgt spid="3"/>
                                        </p:tgtEl>
                                      </p:cBhvr>
                                    </p:animEffect>
                                    <p:set>
                                      <p:cBhvr>
                                        <p:cTn id="86" dur="1" fill="hold">
                                          <p:stCondLst>
                                            <p:cond delay="499"/>
                                          </p:stCondLst>
                                        </p:cTn>
                                        <p:tgtEl>
                                          <p:spTgt spid="3"/>
                                        </p:tgtEl>
                                        <p:attrNameLst>
                                          <p:attrName>style.visibility</p:attrName>
                                        </p:attrNameLst>
                                      </p:cBhvr>
                                      <p:to>
                                        <p:strVal val="hidden"/>
                                      </p:to>
                                    </p:set>
                                  </p:childTnLst>
                                </p:cTn>
                              </p:par>
                              <p:par>
                                <p:cTn id="87" presetID="22" presetClass="exit" presetSubtype="8" fill="hold" grpId="2" nodeType="withEffect">
                                  <p:stCondLst>
                                    <p:cond delay="250"/>
                                  </p:stCondLst>
                                  <p:childTnLst>
                                    <p:animEffect transition="out" filter="wipe(left)">
                                      <p:cBhvr>
                                        <p:cTn id="88" dur="500"/>
                                        <p:tgtEl>
                                          <p:spTgt spid="25"/>
                                        </p:tgtEl>
                                      </p:cBhvr>
                                    </p:animEffect>
                                    <p:set>
                                      <p:cBhvr>
                                        <p:cTn id="89" dur="1" fill="hold">
                                          <p:stCondLst>
                                            <p:cond delay="499"/>
                                          </p:stCondLst>
                                        </p:cTn>
                                        <p:tgtEl>
                                          <p:spTgt spid="25"/>
                                        </p:tgtEl>
                                        <p:attrNameLst>
                                          <p:attrName>style.visibility</p:attrName>
                                        </p:attrNameLst>
                                      </p:cBhvr>
                                      <p:to>
                                        <p:strVal val="hidden"/>
                                      </p:to>
                                    </p:set>
                                  </p:childTnLst>
                                </p:cTn>
                              </p:par>
                              <p:par>
                                <p:cTn id="90" presetID="22" presetClass="exit" presetSubtype="8" fill="hold" grpId="1" nodeType="withEffect">
                                  <p:stCondLst>
                                    <p:cond delay="250"/>
                                  </p:stCondLst>
                                  <p:childTnLst>
                                    <p:animEffect transition="out" filter="wipe(left)">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22" presetClass="exit" presetSubtype="8" fill="hold" grpId="2" nodeType="withEffect">
                                  <p:stCondLst>
                                    <p:cond delay="500"/>
                                  </p:stCondLst>
                                  <p:childTnLst>
                                    <p:animEffect transition="out" filter="wipe(left)">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22" presetClass="exit" presetSubtype="8" fill="hold" grpId="1" nodeType="withEffect">
                                  <p:stCondLst>
                                    <p:cond delay="500"/>
                                  </p:stCondLst>
                                  <p:childTnLst>
                                    <p:animEffect transition="out" filter="wipe(left)">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cTn>
                              </p:par>
                              <p:par>
                                <p:cTn id="99" presetID="22" presetClass="entr" presetSubtype="8" fill="hold" grpId="0" nodeType="withEffect">
                                  <p:stCondLst>
                                    <p:cond delay="800"/>
                                  </p:stCondLst>
                                  <p:childTnLst>
                                    <p:set>
                                      <p:cBhvr>
                                        <p:cTn id="100" dur="1" fill="hold">
                                          <p:stCondLst>
                                            <p:cond delay="0"/>
                                          </p:stCondLst>
                                        </p:cTn>
                                        <p:tgtEl>
                                          <p:spTgt spid="23"/>
                                        </p:tgtEl>
                                        <p:attrNameLst>
                                          <p:attrName>style.visibility</p:attrName>
                                        </p:attrNameLst>
                                      </p:cBhvr>
                                      <p:to>
                                        <p:strVal val="visible"/>
                                      </p:to>
                                    </p:set>
                                    <p:animEffect transition="in" filter="wipe(left)">
                                      <p:cBhvr>
                                        <p:cTn id="101" dur="500"/>
                                        <p:tgtEl>
                                          <p:spTgt spid="23"/>
                                        </p:tgtEl>
                                      </p:cBhvr>
                                    </p:animEffect>
                                  </p:childTnLst>
                                </p:cTn>
                              </p:par>
                              <p:par>
                                <p:cTn id="102" presetID="18" presetClass="emph" presetSubtype="0" fill="hold" grpId="1" nodeType="withEffect">
                                  <p:stCondLst>
                                    <p:cond delay="800"/>
                                  </p:stCondLst>
                                  <p:childTnLst>
                                    <p:set>
                                      <p:cBhvr override="childStyle">
                                        <p:cTn id="103" dur="500" fill="hold"/>
                                        <p:tgtEl>
                                          <p:spTgt spid="23"/>
                                        </p:tgtEl>
                                        <p:attrNameLst>
                                          <p:attrName>style.textDecorationUnderline</p:attrName>
                                        </p:attrNameLst>
                                      </p:cBhvr>
                                      <p:to>
                                        <p:strVal val="true"/>
                                      </p:to>
                                    </p:set>
                                  </p:childTnLst>
                                </p:cTn>
                              </p:par>
                              <p:par>
                                <p:cTn id="104" presetID="22" presetClass="entr" presetSubtype="8" fill="hold" grpId="0" nodeType="withEffect">
                                  <p:stCondLst>
                                    <p:cond delay="800"/>
                                  </p:stCondLst>
                                  <p:childTnLst>
                                    <p:set>
                                      <p:cBhvr>
                                        <p:cTn id="105" dur="1" fill="hold">
                                          <p:stCondLst>
                                            <p:cond delay="0"/>
                                          </p:stCondLst>
                                        </p:cTn>
                                        <p:tgtEl>
                                          <p:spTgt spid="9"/>
                                        </p:tgtEl>
                                        <p:attrNameLst>
                                          <p:attrName>style.visibility</p:attrName>
                                        </p:attrNameLst>
                                      </p:cBhvr>
                                      <p:to>
                                        <p:strVal val="visible"/>
                                      </p:to>
                                    </p:set>
                                    <p:animEffect transition="in" filter="wipe(left)">
                                      <p:cBhvr>
                                        <p:cTn id="106" dur="500"/>
                                        <p:tgtEl>
                                          <p:spTgt spid="9"/>
                                        </p:tgtEl>
                                      </p:cBhvr>
                                    </p:animEffect>
                                  </p:childTnLst>
                                </p:cTn>
                              </p:par>
                              <p:par>
                                <p:cTn id="107" presetID="22" presetClass="entr" presetSubtype="8" fill="hold" grpId="0" nodeType="withEffect">
                                  <p:stCondLst>
                                    <p:cond delay="1200"/>
                                  </p:stCondLst>
                                  <p:childTnLst>
                                    <p:set>
                                      <p:cBhvr>
                                        <p:cTn id="108" dur="1" fill="hold">
                                          <p:stCondLst>
                                            <p:cond delay="0"/>
                                          </p:stCondLst>
                                        </p:cTn>
                                        <p:tgtEl>
                                          <p:spTgt spid="19"/>
                                        </p:tgtEl>
                                        <p:attrNameLst>
                                          <p:attrName>style.visibility</p:attrName>
                                        </p:attrNameLst>
                                      </p:cBhvr>
                                      <p:to>
                                        <p:strVal val="visible"/>
                                      </p:to>
                                    </p:set>
                                    <p:animEffect transition="in" filter="wipe(left)">
                                      <p:cBhvr>
                                        <p:cTn id="109" dur="500"/>
                                        <p:tgtEl>
                                          <p:spTgt spid="19"/>
                                        </p:tgtEl>
                                      </p:cBhvr>
                                    </p:animEffect>
                                  </p:childTnLst>
                                </p:cTn>
                              </p:par>
                              <p:par>
                                <p:cTn id="110" presetID="18" presetClass="emph" presetSubtype="0" fill="hold" grpId="1" nodeType="withEffect">
                                  <p:stCondLst>
                                    <p:cond delay="1200"/>
                                  </p:stCondLst>
                                  <p:childTnLst>
                                    <p:set>
                                      <p:cBhvr override="childStyle">
                                        <p:cTn id="111" dur="500" fill="hold"/>
                                        <p:tgtEl>
                                          <p:spTgt spid="19"/>
                                        </p:tgtEl>
                                        <p:attrNameLst>
                                          <p:attrName>style.textDecorationUnderline</p:attrName>
                                        </p:attrNameLst>
                                      </p:cBhvr>
                                      <p:to>
                                        <p:strVal val="true"/>
                                      </p:to>
                                    </p:set>
                                  </p:childTnLst>
                                </p:cTn>
                              </p:par>
                              <p:par>
                                <p:cTn id="112" presetID="22" presetClass="entr" presetSubtype="8" fill="hold" grpId="0" nodeType="withEffect">
                                  <p:stCondLst>
                                    <p:cond delay="1200"/>
                                  </p:stCondLst>
                                  <p:childTnLst>
                                    <p:set>
                                      <p:cBhvr>
                                        <p:cTn id="113" dur="1" fill="hold">
                                          <p:stCondLst>
                                            <p:cond delay="0"/>
                                          </p:stCondLst>
                                        </p:cTn>
                                        <p:tgtEl>
                                          <p:spTgt spid="11"/>
                                        </p:tgtEl>
                                        <p:attrNameLst>
                                          <p:attrName>style.visibility</p:attrName>
                                        </p:attrNameLst>
                                      </p:cBhvr>
                                      <p:to>
                                        <p:strVal val="visible"/>
                                      </p:to>
                                    </p:set>
                                    <p:animEffect transition="in" filter="wipe(left)">
                                      <p:cBhvr>
                                        <p:cTn id="114" dur="500"/>
                                        <p:tgtEl>
                                          <p:spTgt spid="1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
                                        <p:tgtEl>
                                          <p:spTgt spid="22"/>
                                        </p:tgtEl>
                                      </p:cBhvr>
                                    </p:animEffect>
                                  </p:childTnLst>
                                </p:cTn>
                              </p:par>
                              <p:par>
                                <p:cTn id="120" presetID="42" presetClass="path" presetSubtype="0" fill="hold" grpId="1" nodeType="withEffect">
                                  <p:stCondLst>
                                    <p:cond delay="0"/>
                                  </p:stCondLst>
                                  <p:childTnLst>
                                    <p:animMotion origin="layout" path="M 5E-6 -3.33333E-6 L 0.35764 -0.13472 " pathEditMode="relative" rAng="0" ptsTypes="AA">
                                      <p:cBhvr>
                                        <p:cTn id="121" dur="1250" fill="hold"/>
                                        <p:tgtEl>
                                          <p:spTgt spid="22"/>
                                        </p:tgtEl>
                                        <p:attrNameLst>
                                          <p:attrName>ppt_x</p:attrName>
                                          <p:attrName>ppt_y</p:attrName>
                                        </p:attrNameLst>
                                      </p:cBhvr>
                                      <p:rCtr x="17882" y="-6736"/>
                                    </p:animMotion>
                                  </p:childTnLst>
                                </p:cTn>
                              </p:par>
                              <p:par>
                                <p:cTn id="122" presetID="42" presetClass="path" presetSubtype="0" accel="50000" decel="50000" fill="hold" grpId="2" nodeType="withEffect">
                                  <p:stCondLst>
                                    <p:cond delay="0"/>
                                  </p:stCondLst>
                                  <p:childTnLst>
                                    <p:animMotion origin="layout" path="M -3.88889E-6 -3.33333E-6 L 0.18421 0.17408 " pathEditMode="relative" rAng="0" ptsTypes="AA">
                                      <p:cBhvr>
                                        <p:cTn id="123" dur="2000" fill="hold"/>
                                        <p:tgtEl>
                                          <p:spTgt spid="21"/>
                                        </p:tgtEl>
                                        <p:attrNameLst>
                                          <p:attrName>ppt_x</p:attrName>
                                          <p:attrName>ppt_y</p:attrName>
                                        </p:attrNameLst>
                                      </p:cBhvr>
                                      <p:rCtr x="9201" y="8704"/>
                                    </p:animMotion>
                                  </p:childTnLst>
                                </p:cTn>
                              </p:par>
                              <p:par>
                                <p:cTn id="124" presetID="42" presetClass="path" presetSubtype="0" accel="100000" fill="hold" grpId="5" nodeType="withEffect">
                                  <p:stCondLst>
                                    <p:cond delay="0"/>
                                  </p:stCondLst>
                                  <p:childTnLst>
                                    <p:animMotion origin="layout" path="M 0.23385 -0.37963 L -0.19878 0.22083 " pathEditMode="relative" rAng="0" ptsTypes="AA">
                                      <p:cBhvr>
                                        <p:cTn id="125" dur="2000" fill="hold"/>
                                        <p:tgtEl>
                                          <p:spTgt spid="4"/>
                                        </p:tgtEl>
                                        <p:attrNameLst>
                                          <p:attrName>ppt_x</p:attrName>
                                          <p:attrName>ppt_y</p:attrName>
                                        </p:attrNameLst>
                                      </p:cBhvr>
                                      <p:rCtr x="-21632" y="30023"/>
                                    </p:animMotion>
                                  </p:childTnLst>
                                </p:cTn>
                              </p:par>
                              <p:par>
                                <p:cTn id="126" presetID="6" presetClass="emph" presetSubtype="0" fill="hold" grpId="3" nodeType="withEffect">
                                  <p:stCondLst>
                                    <p:cond delay="0"/>
                                  </p:stCondLst>
                                  <p:childTnLst>
                                    <p:animScale>
                                      <p:cBhvr>
                                        <p:cTn id="127" dur="2000" fill="hold"/>
                                        <p:tgtEl>
                                          <p:spTgt spid="21"/>
                                        </p:tgtEl>
                                      </p:cBhvr>
                                      <p:by x="25000" y="25000"/>
                                    </p:animScale>
                                  </p:childTnLst>
                                </p:cTn>
                              </p:par>
                              <p:par>
                                <p:cTn id="128" presetID="10" presetClass="exit" presetSubtype="0" fill="hold" grpId="2" nodeType="withEffect">
                                  <p:stCondLst>
                                    <p:cond delay="0"/>
                                  </p:stCondLst>
                                  <p:childTnLst>
                                    <p:animEffect transition="out" filter="fade">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9"/>
                                        </p:tgtEl>
                                      </p:cBhvr>
                                    </p:animEffect>
                                    <p:set>
                                      <p:cBhvr>
                                        <p:cTn id="139" dur="1" fill="hold">
                                          <p:stCondLst>
                                            <p:cond delay="499"/>
                                          </p:stCondLst>
                                        </p:cTn>
                                        <p:tgtEl>
                                          <p:spTgt spid="9"/>
                                        </p:tgtEl>
                                        <p:attrNameLst>
                                          <p:attrName>style.visibility</p:attrName>
                                        </p:attrNameLst>
                                      </p:cBhvr>
                                      <p:to>
                                        <p:strVal val="hidden"/>
                                      </p:to>
                                    </p:set>
                                  </p:childTnLst>
                                </p:cTn>
                              </p:par>
                            </p:childTnLst>
                          </p:cTn>
                        </p:par>
                        <p:par>
                          <p:cTn id="140" fill="hold">
                            <p:stCondLst>
                              <p:cond delay="2000"/>
                            </p:stCondLst>
                            <p:childTnLst>
                              <p:par>
                                <p:cTn id="141" presetID="23" presetClass="entr" presetSubtype="16" fill="hold" grpId="0" nodeType="afterEffect">
                                  <p:stCondLst>
                                    <p:cond delay="500"/>
                                  </p:stCondLst>
                                  <p:childTnLst>
                                    <p:set>
                                      <p:cBhvr>
                                        <p:cTn id="142" dur="1" fill="hold">
                                          <p:stCondLst>
                                            <p:cond delay="0"/>
                                          </p:stCondLst>
                                        </p:cTn>
                                        <p:tgtEl>
                                          <p:spTgt spid="27"/>
                                        </p:tgtEl>
                                        <p:attrNameLst>
                                          <p:attrName>style.visibility</p:attrName>
                                        </p:attrNameLst>
                                      </p:cBhvr>
                                      <p:to>
                                        <p:strVal val="visible"/>
                                      </p:to>
                                    </p:set>
                                    <p:anim calcmode="lin" valueType="num">
                                      <p:cBhvr>
                                        <p:cTn id="143" dur="500" fill="hold"/>
                                        <p:tgtEl>
                                          <p:spTgt spid="27"/>
                                        </p:tgtEl>
                                        <p:attrNameLst>
                                          <p:attrName>ppt_w</p:attrName>
                                        </p:attrNameLst>
                                      </p:cBhvr>
                                      <p:tavLst>
                                        <p:tav tm="0">
                                          <p:val>
                                            <p:fltVal val="0"/>
                                          </p:val>
                                        </p:tav>
                                        <p:tav tm="100000">
                                          <p:val>
                                            <p:strVal val="#ppt_w"/>
                                          </p:val>
                                        </p:tav>
                                      </p:tavLst>
                                    </p:anim>
                                    <p:anim calcmode="lin" valueType="num">
                                      <p:cBhvr>
                                        <p:cTn id="144" dur="500" fill="hold"/>
                                        <p:tgtEl>
                                          <p:spTgt spid="27"/>
                                        </p:tgtEl>
                                        <p:attrNameLst>
                                          <p:attrName>ppt_h</p:attrName>
                                        </p:attrNameLst>
                                      </p:cBhvr>
                                      <p:tavLst>
                                        <p:tav tm="0">
                                          <p:val>
                                            <p:fltVal val="0"/>
                                          </p:val>
                                        </p:tav>
                                        <p:tav tm="100000">
                                          <p:val>
                                            <p:strVal val="#ppt_h"/>
                                          </p:val>
                                        </p:tav>
                                      </p:tavLst>
                                    </p:anim>
                                  </p:childTnLst>
                                </p:cTn>
                              </p:par>
                              <p:par>
                                <p:cTn id="145" presetID="23" presetClass="entr" presetSubtype="16" fill="hold" grpId="0" nodeType="withEffect">
                                  <p:stCondLst>
                                    <p:cond delay="50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ppt_w</p:attrName>
                                        </p:attrNameLst>
                                      </p:cBhvr>
                                      <p:tavLst>
                                        <p:tav tm="0">
                                          <p:val>
                                            <p:fltVal val="0"/>
                                          </p:val>
                                        </p:tav>
                                        <p:tav tm="100000">
                                          <p:val>
                                            <p:strVal val="#ppt_w"/>
                                          </p:val>
                                        </p:tav>
                                      </p:tavLst>
                                    </p:anim>
                                    <p:anim calcmode="lin" valueType="num">
                                      <p:cBhvr>
                                        <p:cTn id="148" dur="500" fill="hold"/>
                                        <p:tgtEl>
                                          <p:spTgt spid="29"/>
                                        </p:tgtEl>
                                        <p:attrNameLst>
                                          <p:attrName>ppt_h</p:attrName>
                                        </p:attrNameLst>
                                      </p:cBhvr>
                                      <p:tavLst>
                                        <p:tav tm="0">
                                          <p:val>
                                            <p:fltVal val="0"/>
                                          </p:val>
                                        </p:tav>
                                        <p:tav tm="100000">
                                          <p:val>
                                            <p:strVal val="#ppt_h"/>
                                          </p:val>
                                        </p:tav>
                                      </p:tavLst>
                                    </p:anim>
                                  </p:childTnLst>
                                </p:cTn>
                              </p:par>
                              <p:par>
                                <p:cTn id="149" presetID="23" presetClass="exit" presetSubtype="32" fill="hold" grpId="1" nodeType="withEffect">
                                  <p:stCondLst>
                                    <p:cond delay="0"/>
                                  </p:stCondLst>
                                  <p:childTnLst>
                                    <p:anim calcmode="lin" valueType="num">
                                      <p:cBhvr>
                                        <p:cTn id="150" dur="600"/>
                                        <p:tgtEl>
                                          <p:spTgt spid="4"/>
                                        </p:tgtEl>
                                        <p:attrNameLst>
                                          <p:attrName>ppt_w</p:attrName>
                                        </p:attrNameLst>
                                      </p:cBhvr>
                                      <p:tavLst>
                                        <p:tav tm="0">
                                          <p:val>
                                            <p:strVal val="ppt_w"/>
                                          </p:val>
                                        </p:tav>
                                        <p:tav tm="100000">
                                          <p:val>
                                            <p:fltVal val="0"/>
                                          </p:val>
                                        </p:tav>
                                      </p:tavLst>
                                    </p:anim>
                                    <p:anim calcmode="lin" valueType="num">
                                      <p:cBhvr>
                                        <p:cTn id="151" dur="600"/>
                                        <p:tgtEl>
                                          <p:spTgt spid="4"/>
                                        </p:tgtEl>
                                        <p:attrNameLst>
                                          <p:attrName>ppt_h</p:attrName>
                                        </p:attrNameLst>
                                      </p:cBhvr>
                                      <p:tavLst>
                                        <p:tav tm="0">
                                          <p:val>
                                            <p:strVal val="ppt_h"/>
                                          </p:val>
                                        </p:tav>
                                        <p:tav tm="100000">
                                          <p:val>
                                            <p:fltVal val="0"/>
                                          </p:val>
                                        </p:tav>
                                      </p:tavLst>
                                    </p:anim>
                                    <p:set>
                                      <p:cBhvr>
                                        <p:cTn id="152" dur="1" fill="hold">
                                          <p:stCondLst>
                                            <p:cond delay="599"/>
                                          </p:stCondLst>
                                        </p:cTn>
                                        <p:tgtEl>
                                          <p:spTgt spid="4"/>
                                        </p:tgtEl>
                                        <p:attrNameLst>
                                          <p:attrName>style.visibility</p:attrName>
                                        </p:attrNameLst>
                                      </p:cBhvr>
                                      <p:to>
                                        <p:strVal val="hidden"/>
                                      </p:to>
                                    </p:set>
                                  </p:childTnLst>
                                </p:cTn>
                              </p:par>
                              <p:par>
                                <p:cTn id="153" presetID="23" presetClass="exit" presetSubtype="32" fill="hold" grpId="1" nodeType="withEffect">
                                  <p:stCondLst>
                                    <p:cond delay="0"/>
                                  </p:stCondLst>
                                  <p:childTnLst>
                                    <p:anim calcmode="lin" valueType="num">
                                      <p:cBhvr>
                                        <p:cTn id="154" dur="600"/>
                                        <p:tgtEl>
                                          <p:spTgt spid="21"/>
                                        </p:tgtEl>
                                        <p:attrNameLst>
                                          <p:attrName>ppt_w</p:attrName>
                                        </p:attrNameLst>
                                      </p:cBhvr>
                                      <p:tavLst>
                                        <p:tav tm="0">
                                          <p:val>
                                            <p:strVal val="ppt_w"/>
                                          </p:val>
                                        </p:tav>
                                        <p:tav tm="100000">
                                          <p:val>
                                            <p:fltVal val="0"/>
                                          </p:val>
                                        </p:tav>
                                      </p:tavLst>
                                    </p:anim>
                                    <p:anim calcmode="lin" valueType="num">
                                      <p:cBhvr>
                                        <p:cTn id="155" dur="600"/>
                                        <p:tgtEl>
                                          <p:spTgt spid="21"/>
                                        </p:tgtEl>
                                        <p:attrNameLst>
                                          <p:attrName>ppt_h</p:attrName>
                                        </p:attrNameLst>
                                      </p:cBhvr>
                                      <p:tavLst>
                                        <p:tav tm="0">
                                          <p:val>
                                            <p:strVal val="ppt_h"/>
                                          </p:val>
                                        </p:tav>
                                        <p:tav tm="100000">
                                          <p:val>
                                            <p:fltVal val="0"/>
                                          </p:val>
                                        </p:tav>
                                      </p:tavLst>
                                    </p:anim>
                                    <p:set>
                                      <p:cBhvr>
                                        <p:cTn id="156" dur="1" fill="hold">
                                          <p:stCondLst>
                                            <p:cond delay="5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8" grpId="0"/>
      <p:bldP spid="8" grpId="1"/>
      <p:bldP spid="8" grpId="2"/>
      <p:bldP spid="8" grpId="3"/>
      <p:bldP spid="19" grpId="0"/>
      <p:bldP spid="19" grpId="1"/>
      <p:bldP spid="19" grpId="2"/>
      <p:bldP spid="20" grpId="0"/>
      <p:bldP spid="20" grpId="1"/>
      <p:bldP spid="20" grpId="2"/>
      <p:bldP spid="23" grpId="0"/>
      <p:bldP spid="23" grpId="1"/>
      <p:bldP spid="23" grpId="2"/>
      <p:bldP spid="24" grpId="0"/>
      <p:bldP spid="24" grpId="1"/>
      <p:bldP spid="24" grpId="2"/>
      <p:bldP spid="25" grpId="0"/>
      <p:bldP spid="25" grpId="1"/>
      <p:bldP spid="25" grpId="2"/>
      <p:bldP spid="26" grpId="0"/>
      <p:bldP spid="26" grpId="1"/>
      <p:bldP spid="26" grpId="2"/>
      <p:bldP spid="21" grpId="0"/>
      <p:bldP spid="21" grpId="1"/>
      <p:bldP spid="21" grpId="2"/>
      <p:bldP spid="21" grpId="3"/>
      <p:bldP spid="22" grpId="0"/>
      <p:bldP spid="22" grpId="1"/>
      <p:bldP spid="27" grpId="0"/>
      <p:bldP spid="29" grpId="0"/>
      <p:bldP spid="3" grpId="0"/>
      <p:bldP spid="3" grpId="1"/>
      <p:bldP spid="5" grpId="0"/>
      <p:bldP spid="5" grpId="1"/>
      <p:bldP spid="6" grpId="0"/>
      <p:bldP spid="6" grpId="1"/>
      <p:bldP spid="7" grpId="0"/>
      <p:bldP spid="7" grpId="1"/>
      <p:bldP spid="9" grpId="0"/>
      <p:bldP spid="9"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94" r="5948"/>
          <a:stretch/>
        </p:blipFill>
        <p:spPr>
          <a:xfrm>
            <a:off x="0" y="0"/>
            <a:ext cx="9144000" cy="6858000"/>
          </a:xfrm>
          <a:prstGeom prst="rect">
            <a:avLst/>
          </a:prstGeom>
        </p:spPr>
      </p:pic>
      <p:sp>
        <p:nvSpPr>
          <p:cNvPr id="9" name="Rectangle 2">
            <a:extLst>
              <a:ext uri="{FF2B5EF4-FFF2-40B4-BE49-F238E27FC236}">
                <a16:creationId xmlns:a16="http://schemas.microsoft.com/office/drawing/2014/main" id="{77F18346-7E6F-4EC0-9EBC-F61BDC293A41}"/>
              </a:ext>
            </a:extLst>
          </p:cNvPr>
          <p:cNvSpPr txBox="1">
            <a:spLocks noChangeArrowheads="1"/>
          </p:cNvSpPr>
          <p:nvPr/>
        </p:nvSpPr>
        <p:spPr bwMode="auto">
          <a:xfrm>
            <a:off x="6631118" y="1913654"/>
            <a:ext cx="1449849"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book</a:t>
            </a:r>
            <a:endParaRPr lang="en-US" altLang="en-US"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07418590-8B63-47F2-9A01-142D33D639A4}"/>
              </a:ext>
            </a:extLst>
          </p:cNvPr>
          <p:cNvSpPr txBox="1">
            <a:spLocks/>
          </p:cNvSpPr>
          <p:nvPr/>
        </p:nvSpPr>
        <p:spPr>
          <a:xfrm>
            <a:off x="5684043" y="1860548"/>
            <a:ext cx="24637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book</a:t>
            </a:r>
          </a:p>
        </p:txBody>
      </p:sp>
      <p:sp>
        <p:nvSpPr>
          <p:cNvPr id="5" name="Title 1">
            <a:extLst>
              <a:ext uri="{FF2B5EF4-FFF2-40B4-BE49-F238E27FC236}">
                <a16:creationId xmlns:a16="http://schemas.microsoft.com/office/drawing/2014/main" id="{F7FDFFED-E3B9-4783-B0AA-EC33304BD0AA}"/>
              </a:ext>
            </a:extLst>
          </p:cNvPr>
          <p:cNvSpPr txBox="1">
            <a:spLocks/>
          </p:cNvSpPr>
          <p:nvPr/>
        </p:nvSpPr>
        <p:spPr>
          <a:xfrm>
            <a:off x="2079624" y="516729"/>
            <a:ext cx="36449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LORD said</a:t>
            </a:r>
          </a:p>
        </p:txBody>
      </p:sp>
      <p:sp>
        <p:nvSpPr>
          <p:cNvPr id="3074" name="Main 1"/>
          <p:cNvSpPr>
            <a:spLocks noGrp="1" noChangeArrowheads="1"/>
          </p:cNvSpPr>
          <p:nvPr>
            <p:ph type="title"/>
          </p:nvPr>
        </p:nvSpPr>
        <p:spPr>
          <a:xfrm>
            <a:off x="457200" y="439530"/>
            <a:ext cx="8229600" cy="29932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And the LORD said to Moses, "Whoever has sinned against Me, I will blot him out of My book.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Exodus 32:33</a:t>
            </a:r>
            <a:r>
              <a:rPr lang="en-US" altLang="en-US" sz="40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p>
        </p:txBody>
      </p:sp>
      <p:sp>
        <p:nvSpPr>
          <p:cNvPr id="10" name="Title 1">
            <a:extLst>
              <a:ext uri="{FF2B5EF4-FFF2-40B4-BE49-F238E27FC236}">
                <a16:creationId xmlns:a16="http://schemas.microsoft.com/office/drawing/2014/main" id="{A7F8FF1A-C758-494E-956C-6473A6A3BF4D}"/>
              </a:ext>
            </a:extLst>
          </p:cNvPr>
          <p:cNvSpPr txBox="1">
            <a:spLocks/>
          </p:cNvSpPr>
          <p:nvPr/>
        </p:nvSpPr>
        <p:spPr>
          <a:xfrm>
            <a:off x="5614202" y="3790979"/>
            <a:ext cx="1888285" cy="7758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death</a:t>
            </a:r>
          </a:p>
        </p:txBody>
      </p:sp>
      <p:sp>
        <p:nvSpPr>
          <p:cNvPr id="11" name="Title 1">
            <a:extLst>
              <a:ext uri="{FF2B5EF4-FFF2-40B4-BE49-F238E27FC236}">
                <a16:creationId xmlns:a16="http://schemas.microsoft.com/office/drawing/2014/main" id="{E99B71BE-296E-47B6-94A7-66215A6080EB}"/>
              </a:ext>
            </a:extLst>
          </p:cNvPr>
          <p:cNvSpPr txBox="1">
            <a:spLocks/>
          </p:cNvSpPr>
          <p:nvPr/>
        </p:nvSpPr>
        <p:spPr>
          <a:xfrm>
            <a:off x="4748269" y="4442179"/>
            <a:ext cx="2847285" cy="8198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eternal life</a:t>
            </a:r>
          </a:p>
        </p:txBody>
      </p:sp>
      <p:sp>
        <p:nvSpPr>
          <p:cNvPr id="3" name="Main 2"/>
          <p:cNvSpPr txBox="1">
            <a:spLocks noChangeArrowheads="1"/>
          </p:cNvSpPr>
          <p:nvPr/>
        </p:nvSpPr>
        <p:spPr bwMode="auto">
          <a:xfrm>
            <a:off x="354768" y="3335130"/>
            <a:ext cx="8229600" cy="299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For the wages of sin is death, but the gift of God is eternal life in Christ Jesus our Lord.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Romans 6:23</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053AA670-36AC-484F-BA42-0FD71B4E17AB}"/>
              </a:ext>
            </a:extLst>
          </p:cNvPr>
          <p:cNvSpPr>
            <a:spLocks noChangeArrowheads="1"/>
          </p:cNvSpPr>
          <p:nvPr/>
        </p:nvSpPr>
        <p:spPr bwMode="auto">
          <a:xfrm>
            <a:off x="437375" y="5154613"/>
            <a:ext cx="3052743" cy="68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5" name="Rectangle 2">
            <a:extLst>
              <a:ext uri="{FF2B5EF4-FFF2-40B4-BE49-F238E27FC236}">
                <a16:creationId xmlns:a16="http://schemas.microsoft.com/office/drawing/2014/main" id="{735942E5-D38E-414C-8BB7-9F0FA922C9B9}"/>
              </a:ext>
            </a:extLst>
          </p:cNvPr>
          <p:cNvSpPr txBox="1">
            <a:spLocks noChangeArrowheads="1"/>
          </p:cNvSpPr>
          <p:nvPr/>
        </p:nvSpPr>
        <p:spPr bwMode="auto">
          <a:xfrm>
            <a:off x="3172679" y="4443641"/>
            <a:ext cx="128376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682D746-F9A7-4ED4-9BEA-0052C25BDF60}"/>
              </a:ext>
            </a:extLst>
          </p:cNvPr>
          <p:cNvSpPr txBox="1">
            <a:spLocks noChangeArrowheads="1"/>
          </p:cNvSpPr>
          <p:nvPr/>
        </p:nvSpPr>
        <p:spPr bwMode="auto">
          <a:xfrm>
            <a:off x="5681087" y="1914753"/>
            <a:ext cx="2469931"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My</a:t>
            </a:r>
            <a:r>
              <a:rPr lang="en-US" altLang="en-US" sz="42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book</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11233608-2EF5-C9ED-17FA-3D51104CBA37}"/>
              </a:ext>
            </a:extLst>
          </p:cNvPr>
          <p:cNvSpPr txBox="1">
            <a:spLocks noChangeArrowheads="1"/>
          </p:cNvSpPr>
          <p:nvPr/>
        </p:nvSpPr>
        <p:spPr bwMode="auto">
          <a:xfrm>
            <a:off x="2019582" y="570501"/>
            <a:ext cx="3762731" cy="77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said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FDB8BE12-D638-D330-9A13-D845B1A663F7}"/>
              </a:ext>
            </a:extLst>
          </p:cNvPr>
          <p:cNvSpPr txBox="1">
            <a:spLocks noChangeArrowheads="1"/>
          </p:cNvSpPr>
          <p:nvPr/>
        </p:nvSpPr>
        <p:spPr bwMode="auto">
          <a:xfrm>
            <a:off x="5609030" y="1921799"/>
            <a:ext cx="26122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book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4CC4EF67-8272-2410-8C09-7E1DBB62A104}"/>
              </a:ext>
            </a:extLst>
          </p:cNvPr>
          <p:cNvSpPr txBox="1">
            <a:spLocks noChangeArrowheads="1"/>
          </p:cNvSpPr>
          <p:nvPr/>
        </p:nvSpPr>
        <p:spPr bwMode="auto">
          <a:xfrm>
            <a:off x="5697005" y="3792163"/>
            <a:ext cx="1734549" cy="73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4400" b="1" i="1"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3B9B7D45-468D-D409-0B34-5A8508275DF4}"/>
              </a:ext>
            </a:extLst>
          </p:cNvPr>
          <p:cNvSpPr txBox="1">
            <a:spLocks noChangeArrowheads="1"/>
          </p:cNvSpPr>
          <p:nvPr/>
        </p:nvSpPr>
        <p:spPr bwMode="auto">
          <a:xfrm>
            <a:off x="4624238" y="4457181"/>
            <a:ext cx="3093511" cy="75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00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 life</a:t>
            </a:r>
            <a:endParaRPr kumimoji="0" lang="en-US" altLang="en-US" sz="4400" b="1" i="1" u="none" strike="noStrike" kern="0" cap="none" spc="0" normalizeH="0" baseline="0" noProof="0" dirty="0">
              <a:ln w="3175" cmpd="sng">
                <a:solidFill>
                  <a:srgbClr val="FF00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1">
            <a:extLst>
              <a:ext uri="{FF2B5EF4-FFF2-40B4-BE49-F238E27FC236}">
                <a16:creationId xmlns:a16="http://schemas.microsoft.com/office/drawing/2014/main" id="{1A253C02-F03C-4ED3-AD4C-7A3221CA3E69}"/>
              </a:ext>
            </a:extLst>
          </p:cNvPr>
          <p:cNvSpPr>
            <a:spLocks noChangeArrowheads="1"/>
          </p:cNvSpPr>
          <p:nvPr/>
        </p:nvSpPr>
        <p:spPr bwMode="auto">
          <a:xfrm>
            <a:off x="7381760" y="434998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0" name="sin">
            <a:extLst>
              <a:ext uri="{FF2B5EF4-FFF2-40B4-BE49-F238E27FC236}">
                <a16:creationId xmlns:a16="http://schemas.microsoft.com/office/drawing/2014/main" id="{0D5BCF5D-6A9D-C543-C0E5-874A40ADEF91}"/>
              </a:ext>
            </a:extLst>
          </p:cNvPr>
          <p:cNvSpPr txBox="1">
            <a:spLocks noChangeArrowheads="1"/>
          </p:cNvSpPr>
          <p:nvPr/>
        </p:nvSpPr>
        <p:spPr bwMode="auto">
          <a:xfrm>
            <a:off x="4472669" y="3812183"/>
            <a:ext cx="935129" cy="69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400" b="1" i="1"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Hell">
            <a:extLst>
              <a:ext uri="{FF2B5EF4-FFF2-40B4-BE49-F238E27FC236}">
                <a16:creationId xmlns:a16="http://schemas.microsoft.com/office/drawing/2014/main" id="{F5867F87-CBC8-48D2-A624-6146A8917061}"/>
              </a:ext>
            </a:extLst>
          </p:cNvPr>
          <p:cNvSpPr txBox="1">
            <a:spLocks/>
          </p:cNvSpPr>
          <p:nvPr/>
        </p:nvSpPr>
        <p:spPr>
          <a:xfrm>
            <a:off x="5384313" y="3704492"/>
            <a:ext cx="1900160" cy="757111"/>
          </a:xfrm>
          <a:prstGeom prst="rect">
            <a:avLst/>
          </a:prstGeom>
        </p:spPr>
        <p:txBody>
          <a:bodyPr vert="horz" lIns="91440" tIns="45720" rIns="91440" bIns="45720" rtlCol="0" anchor="ctr">
            <a:prstTxWarp prst="textStop">
              <a:avLst/>
            </a:prstTxWarp>
            <a:normAutofit lnSpcReduction="10000"/>
            <a:scene3d>
              <a:camera prst="orthographicFront"/>
              <a:lightRig rig="morning" dir="t"/>
            </a:scene3d>
            <a:sp3d extrusionH="57150" contourW="12700" prstMaterial="matte">
              <a:bevelT w="38100" h="38100"/>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000082"/>
                    </a:gs>
                    <a:gs pos="30000">
                      <a:srgbClr val="C00000"/>
                    </a:gs>
                    <a:gs pos="64999">
                      <a:srgbClr val="BA0066"/>
                    </a:gs>
                    <a:gs pos="89999">
                      <a:srgbClr val="FF0000"/>
                    </a:gs>
                    <a:gs pos="100000">
                      <a:srgbClr val="FF8200"/>
                    </a:gs>
                  </a:gsLst>
                  <a:lin ang="5400000" scaled="0"/>
                </a:gradFill>
                <a:effectLst>
                  <a:glow rad="63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HELL</a:t>
            </a:r>
          </a:p>
        </p:txBody>
      </p:sp>
      <p:sp>
        <p:nvSpPr>
          <p:cNvPr id="8" name="Heaven">
            <a:extLst>
              <a:ext uri="{FF2B5EF4-FFF2-40B4-BE49-F238E27FC236}">
                <a16:creationId xmlns:a16="http://schemas.microsoft.com/office/drawing/2014/main" id="{D72BCCAE-AE9E-4608-B749-FE19F06BE553}"/>
              </a:ext>
            </a:extLst>
          </p:cNvPr>
          <p:cNvSpPr txBox="1">
            <a:spLocks/>
          </p:cNvSpPr>
          <p:nvPr/>
        </p:nvSpPr>
        <p:spPr>
          <a:xfrm>
            <a:off x="5191233" y="4623130"/>
            <a:ext cx="2233914" cy="1092843"/>
          </a:xfrm>
          <a:prstGeom prst="rect">
            <a:avLst/>
          </a:prstGeom>
        </p:spPr>
        <p:txBody>
          <a:bodyPr vert="horz" lIns="91440" tIns="45720" rIns="91440" bIns="45720" rtlCol="0" anchor="ctr">
            <a:prstTxWarp prst="textStop">
              <a:avLst/>
            </a:prstTxWarp>
            <a:normAutofit/>
            <a:scene3d>
              <a:camera prst="orthographicFront"/>
              <a:lightRig rig="morning" dir="t"/>
            </a:scene3d>
            <a:sp3d extrusionH="57150" prstMaterial="matte">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spc="50" dirty="0">
                <a:ln w="11430"/>
                <a:gradFill>
                  <a:gsLst>
                    <a:gs pos="0">
                      <a:srgbClr val="03D4A8"/>
                    </a:gs>
                    <a:gs pos="25000">
                      <a:srgbClr val="21D6E0"/>
                    </a:gs>
                    <a:gs pos="75000">
                      <a:srgbClr val="0087E6"/>
                    </a:gs>
                    <a:gs pos="100000">
                      <a:srgbClr val="005CBF"/>
                    </a:gs>
                  </a:gsLst>
                  <a:lin ang="5400000" scaled="0"/>
                </a:gradFill>
                <a:effectLst>
                  <a:glow rad="101600">
                    <a:srgbClr val="CC99FF"/>
                  </a:glow>
                  <a:outerShdw blurRad="38100" dist="38100" dir="2700000" algn="tl">
                    <a:srgbClr val="000000">
                      <a:alpha val="43137"/>
                    </a:srgbClr>
                  </a:outerShdw>
                </a:effectLst>
                <a:latin typeface="Calibri" panose="020F0502020204030204" pitchFamily="34" charset="0"/>
                <a:cs typeface="Calibri" panose="020F0502020204030204" pitchFamily="34" charset="0"/>
              </a:rPr>
              <a:t>HEAVEN</a:t>
            </a:r>
          </a:p>
        </p:txBody>
      </p:sp>
      <p:sp>
        <p:nvSpPr>
          <p:cNvPr id="14" name="GodRED" hidden="1">
            <a:extLst>
              <a:ext uri="{FF2B5EF4-FFF2-40B4-BE49-F238E27FC236}">
                <a16:creationId xmlns:a16="http://schemas.microsoft.com/office/drawing/2014/main" id="{7E4336CD-8950-438A-AF19-BF98A2E38449}"/>
              </a:ext>
            </a:extLst>
          </p:cNvPr>
          <p:cNvSpPr txBox="1">
            <a:spLocks noChangeArrowheads="1"/>
          </p:cNvSpPr>
          <p:nvPr/>
        </p:nvSpPr>
        <p:spPr bwMode="auto">
          <a:xfrm>
            <a:off x="3960872" y="2487155"/>
            <a:ext cx="128376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0749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ppt_y</p:attrName>
                                        </p:attrNameLst>
                                      </p:cBhvr>
                                      <p:tavLst>
                                        <p:tav tm="0">
                                          <p:val>
                                            <p:strVal val="#ppt_y+#ppt_h*1.125000"/>
                                          </p:val>
                                        </p:tav>
                                        <p:tav tm="100000">
                                          <p:val>
                                            <p:strVal val="#ppt_y"/>
                                          </p:val>
                                        </p:tav>
                                      </p:tavLst>
                                    </p:anim>
                                    <p:animEffect transition="in" filter="wipe(up)">
                                      <p:cBhvr>
                                        <p:cTn id="8" dur="500"/>
                                        <p:tgtEl>
                                          <p:spTgt spid="3074"/>
                                        </p:tgtEl>
                                      </p:cBhvr>
                                    </p:animEffect>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750"/>
                                        <p:tgtEl>
                                          <p:spTgt spid="3"/>
                                        </p:tgtEl>
                                        <p:attrNameLst>
                                          <p:attrName>ppt_y</p:attrName>
                                        </p:attrNameLst>
                                      </p:cBhvr>
                                      <p:tavLst>
                                        <p:tav tm="0">
                                          <p:val>
                                            <p:strVal val="#ppt_y-#ppt_h*1.125000"/>
                                          </p:val>
                                        </p:tav>
                                        <p:tav tm="100000">
                                          <p:val>
                                            <p:strVal val="#ppt_y"/>
                                          </p:val>
                                        </p:tav>
                                      </p:tavLst>
                                    </p:anim>
                                    <p:animEffect transition="in" filter="wipe(down)">
                                      <p:cBhvr>
                                        <p:cTn id="37" dur="75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40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18" presetClass="emph" presetSubtype="0" fill="hold" grpId="1" nodeType="withEffect">
                                  <p:stCondLst>
                                    <p:cond delay="400"/>
                                  </p:stCondLst>
                                  <p:childTnLst>
                                    <p:set>
                                      <p:cBhvr override="childStyle">
                                        <p:cTn id="44" dur="500" fill="hold"/>
                                        <p:tgtEl>
                                          <p:spTgt spid="10"/>
                                        </p:tgtEl>
                                        <p:attrNameLst>
                                          <p:attrName>style.textDecorationUnderline</p:attrName>
                                        </p:attrNameLst>
                                      </p:cBhvr>
                                      <p:to>
                                        <p:strVal val="true"/>
                                      </p:to>
                                    </p:set>
                                  </p:childTnLst>
                                </p:cTn>
                              </p:par>
                              <p:par>
                                <p:cTn id="45" presetID="22" presetClass="entr" presetSubtype="8" fill="hold" grpId="0" nodeType="withEffect">
                                  <p:stCondLst>
                                    <p:cond delay="4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80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par>
                                <p:cTn id="51" presetID="18" presetClass="emph" presetSubtype="0" fill="hold" grpId="1" nodeType="withEffect">
                                  <p:stCondLst>
                                    <p:cond delay="800"/>
                                  </p:stCondLst>
                                  <p:childTnLst>
                                    <p:set>
                                      <p:cBhvr override="childStyle">
                                        <p:cTn id="52" dur="500" fill="hold"/>
                                        <p:tgtEl>
                                          <p:spTgt spid="11"/>
                                        </p:tgtEl>
                                        <p:attrNameLst>
                                          <p:attrName>style.textDecorationUnderline</p:attrName>
                                        </p:attrNameLst>
                                      </p:cBhvr>
                                      <p:to>
                                        <p:strVal val="true"/>
                                      </p:to>
                                    </p:set>
                                  </p:childTnLst>
                                </p:cTn>
                              </p:par>
                              <p:par>
                                <p:cTn id="53" presetID="22" presetClass="entr" presetSubtype="8" fill="hold" grpId="0" nodeType="withEffect">
                                  <p:stCondLst>
                                    <p:cond delay="80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par>
                                <p:cTn id="56" presetID="22" presetClass="exit" presetSubtype="8" fill="hold" grpId="2" nodeType="withEffect">
                                  <p:stCondLst>
                                    <p:cond delay="0"/>
                                  </p:stCondLst>
                                  <p:childTnLst>
                                    <p:animEffect transition="out" filter="wipe(left)">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22" presetClass="exit" presetSubtype="8" fill="hold" grpId="1" nodeType="withEffect">
                                  <p:stCondLst>
                                    <p:cond delay="0"/>
                                  </p:stCondLst>
                                  <p:childTnLst>
                                    <p:animEffect transition="out" filter="wipe(left)">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22" presetClass="exit" presetSubtype="8" fill="hold" grpId="2" nodeType="withEffect">
                                  <p:stCondLst>
                                    <p:cond delay="350"/>
                                  </p:stCondLst>
                                  <p:childTnLst>
                                    <p:animEffect transition="out" filter="wipe(left)">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22" presetClass="exit" presetSubtype="8" fill="hold" grpId="1" nodeType="withEffect">
                                  <p:stCondLst>
                                    <p:cond delay="350"/>
                                  </p:stCondLst>
                                  <p:childTnLst>
                                    <p:animEffect transition="out" filter="wipe(left)">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entr" presetSubtype="0" fill="hold" grpId="0" nodeType="clickEffect">
                                  <p:stCondLst>
                                    <p:cond delay="1350"/>
                                  </p:stCondLst>
                                  <p:childTnLst>
                                    <p:set>
                                      <p:cBhvr>
                                        <p:cTn id="71" dur="1" fill="hold">
                                          <p:stCondLst>
                                            <p:cond delay="0"/>
                                          </p:stCondLst>
                                        </p:cTn>
                                        <p:tgtEl>
                                          <p:spTgt spid="7"/>
                                        </p:tgtEl>
                                        <p:attrNameLst>
                                          <p:attrName>style.visibility</p:attrName>
                                        </p:attrNameLst>
                                      </p:cBhvr>
                                      <p:to>
                                        <p:strVal val="visible"/>
                                      </p:to>
                                    </p:set>
                                    <p:animEffect transition="in" filter="dissolve">
                                      <p:cBhvr>
                                        <p:cTn id="72" dur="500">
                                          <p:stCondLst>
                                            <p:cond delay="0"/>
                                          </p:stCondLst>
                                        </p:cTn>
                                        <p:tgtEl>
                                          <p:spTgt spid="7"/>
                                        </p:tgtEl>
                                      </p:cBhvr>
                                    </p:animEffect>
                                    <p:anim to="" calcmode="lin" valueType="num">
                                      <p:cBhvr>
                                        <p:cTn id="7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75" presetID="35"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500"/>
                                        <p:tgtEl>
                                          <p:spTgt spid="20"/>
                                        </p:tgtEl>
                                      </p:cBhvr>
                                    </p:animEffect>
                                    <p:anim calcmode="lin" valueType="num">
                                      <p:cBhvr>
                                        <p:cTn id="78" dur="1500" fill="hold"/>
                                        <p:tgtEl>
                                          <p:spTgt spid="20"/>
                                        </p:tgtEl>
                                        <p:attrNameLst>
                                          <p:attrName>style.rotation</p:attrName>
                                        </p:attrNameLst>
                                      </p:cBhvr>
                                      <p:tavLst>
                                        <p:tav tm="0">
                                          <p:val>
                                            <p:fltVal val="720"/>
                                          </p:val>
                                        </p:tav>
                                        <p:tav tm="100000">
                                          <p:val>
                                            <p:fltVal val="0"/>
                                          </p:val>
                                        </p:tav>
                                      </p:tavLst>
                                    </p:anim>
                                    <p:anim calcmode="lin" valueType="num">
                                      <p:cBhvr>
                                        <p:cTn id="79" dur="1500" fill="hold"/>
                                        <p:tgtEl>
                                          <p:spTgt spid="20"/>
                                        </p:tgtEl>
                                        <p:attrNameLst>
                                          <p:attrName>ppt_h</p:attrName>
                                        </p:attrNameLst>
                                      </p:cBhvr>
                                      <p:tavLst>
                                        <p:tav tm="0">
                                          <p:val>
                                            <p:fltVal val="0"/>
                                          </p:val>
                                        </p:tav>
                                        <p:tav tm="100000">
                                          <p:val>
                                            <p:strVal val="#ppt_h"/>
                                          </p:val>
                                        </p:tav>
                                      </p:tavLst>
                                    </p:anim>
                                    <p:anim calcmode="lin" valueType="num">
                                      <p:cBhvr>
                                        <p:cTn id="80" dur="1500" fill="hold"/>
                                        <p:tgtEl>
                                          <p:spTgt spid="20"/>
                                        </p:tgtEl>
                                        <p:attrNameLst>
                                          <p:attrName>ppt_w</p:attrName>
                                        </p:attrNameLst>
                                      </p:cBhvr>
                                      <p:tavLst>
                                        <p:tav tm="0">
                                          <p:val>
                                            <p:fltVal val="0"/>
                                          </p:val>
                                        </p:tav>
                                        <p:tav tm="100000">
                                          <p:val>
                                            <p:strVal val="#ppt_w"/>
                                          </p:val>
                                        </p:tav>
                                      </p:tavLst>
                                    </p:anim>
                                  </p:childTnLst>
                                </p:cTn>
                              </p:par>
                              <p:par>
                                <p:cTn id="81" presetID="10" presetClass="exit" presetSubtype="0" fill="hold" grpId="1" nodeType="withEffect">
                                  <p:stCondLst>
                                    <p:cond delay="150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xit" presetSubtype="0" fill="hold" grpId="2" nodeType="withEffect">
                                  <p:stCondLst>
                                    <p:cond delay="150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0"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dissolve">
                                      <p:cBhvr>
                                        <p:cTn id="91" dur="500">
                                          <p:stCondLst>
                                            <p:cond delay="0"/>
                                          </p:stCondLst>
                                        </p:cTn>
                                        <p:tgtEl>
                                          <p:spTgt spid="12"/>
                                        </p:tgtEl>
                                      </p:cBhvr>
                                    </p:animEffect>
                                    <p:anim to="" calcmode="lin" valueType="num">
                                      <p:cBhvr>
                                        <p:cTn id="9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93"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94" presetID="0" presetClass="entr" presetSubtype="0" fill="hold" grpId="0" nodeType="withEffect">
                                  <p:stCondLst>
                                    <p:cond delay="500"/>
                                  </p:stCondLst>
                                  <p:iterate type="lt">
                                    <p:tmPct val="10000"/>
                                  </p:iterate>
                                  <p:childTnLst>
                                    <p:set>
                                      <p:cBhvr>
                                        <p:cTn id="95" dur="1" fill="hold">
                                          <p:stCondLst>
                                            <p:cond delay="0"/>
                                          </p:stCondLst>
                                        </p:cTn>
                                        <p:tgtEl>
                                          <p:spTgt spid="13"/>
                                        </p:tgtEl>
                                        <p:attrNameLst>
                                          <p:attrName>style.visibility</p:attrName>
                                        </p:attrNameLst>
                                      </p:cBhvr>
                                      <p:to>
                                        <p:strVal val="visible"/>
                                      </p:to>
                                    </p:set>
                                    <p:animEffect transition="in" filter="dissolve">
                                      <p:cBhvr>
                                        <p:cTn id="96" dur="500">
                                          <p:stCondLst>
                                            <p:cond delay="0"/>
                                          </p:stCondLst>
                                        </p:cTn>
                                        <p:tgtEl>
                                          <p:spTgt spid="13"/>
                                        </p:tgtEl>
                                      </p:cBhvr>
                                    </p:animEffect>
                                    <p:anim to="" calcmode="lin" valueType="num">
                                      <p:cBhvr>
                                        <p:cTn id="9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98"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99" presetID="26" presetClass="emph" presetSubtype="0" fill="hold" grpId="1" nodeType="withEffect">
                                  <p:stCondLst>
                                    <p:cond delay="1250"/>
                                  </p:stCondLst>
                                  <p:iterate type="lt">
                                    <p:tmPct val="0"/>
                                  </p:iterate>
                                  <p:childTnLst>
                                    <p:animEffect transition="out" filter="fade">
                                      <p:cBhvr>
                                        <p:cTn id="100" dur="500" tmFilter="0, 0; .2, .5; .8, .5; 1, 0"/>
                                        <p:tgtEl>
                                          <p:spTgt spid="13"/>
                                        </p:tgtEl>
                                      </p:cBhvr>
                                    </p:animEffect>
                                    <p:animScale>
                                      <p:cBhvr>
                                        <p:cTn id="101" dur="250" autoRev="1" fill="hold"/>
                                        <p:tgtEl>
                                          <p:spTgt spid="13"/>
                                        </p:tgtEl>
                                      </p:cBhvr>
                                      <p:by x="105000" y="105000"/>
                                    </p:animScale>
                                  </p:childTnLst>
                                </p:cTn>
                              </p:par>
                              <p:par>
                                <p:cTn id="102" presetID="0" presetClass="entr" presetSubtype="0" fill="hold" grpId="0" nodeType="withEffect">
                                  <p:stCondLst>
                                    <p:cond delay="1350"/>
                                  </p:stCondLst>
                                  <p:childTnLst>
                                    <p:set>
                                      <p:cBhvr>
                                        <p:cTn id="103" dur="1" fill="hold">
                                          <p:stCondLst>
                                            <p:cond delay="0"/>
                                          </p:stCondLst>
                                        </p:cTn>
                                        <p:tgtEl>
                                          <p:spTgt spid="8"/>
                                        </p:tgtEl>
                                        <p:attrNameLst>
                                          <p:attrName>style.visibility</p:attrName>
                                        </p:attrNameLst>
                                      </p:cBhvr>
                                      <p:to>
                                        <p:strVal val="visible"/>
                                      </p:to>
                                    </p:set>
                                    <p:animEffect transition="in" filter="dissolve">
                                      <p:cBhvr>
                                        <p:cTn id="104" dur="500">
                                          <p:stCondLst>
                                            <p:cond delay="0"/>
                                          </p:stCondLst>
                                        </p:cTn>
                                        <p:tgtEl>
                                          <p:spTgt spid="8"/>
                                        </p:tgtEl>
                                      </p:cBhvr>
                                    </p:animEffect>
                                    <p:anim to="" calcmode="lin" valueType="num">
                                      <p:cBhvr>
                                        <p:cTn id="10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06"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07" presetID="10" presetClass="exit" presetSubtype="0" fill="hold" grpId="2" nodeType="withEffect">
                                  <p:stCondLst>
                                    <p:cond delay="165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1" nodeType="withEffect">
                                  <p:stCondLst>
                                    <p:cond delay="165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250"/>
                                        <p:tgtEl>
                                          <p:spTgt spid="1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250"/>
                                        <p:tgtEl>
                                          <p:spTgt spid="16"/>
                                        </p:tgtEl>
                                      </p:cBhvr>
                                    </p:animEffect>
                                  </p:childTnLst>
                                </p:cTn>
                              </p:par>
                              <p:par>
                                <p:cTn id="121" presetID="6" presetClass="emph" presetSubtype="0" fill="hold" grpId="2" nodeType="withEffect">
                                  <p:stCondLst>
                                    <p:cond delay="0"/>
                                  </p:stCondLst>
                                  <p:childTnLst>
                                    <p:animScale>
                                      <p:cBhvr>
                                        <p:cTn id="122" dur="2000" fill="hold"/>
                                        <p:tgtEl>
                                          <p:spTgt spid="15"/>
                                        </p:tgtEl>
                                      </p:cBhvr>
                                      <p:by x="81000" y="81000"/>
                                    </p:animScale>
                                  </p:childTnLst>
                                </p:cTn>
                              </p:par>
                              <p:par>
                                <p:cTn id="123" presetID="42" presetClass="path" presetSubtype="0" accel="50000" decel="50000" fill="hold" grpId="1" nodeType="withEffect">
                                  <p:stCondLst>
                                    <p:cond delay="0"/>
                                  </p:stCondLst>
                                  <p:childTnLst>
                                    <p:animMotion origin="layout" path="M 2.5E-6 1.85185E-6 L 0.08611 -0.28658 " pathEditMode="relative" rAng="0" ptsTypes="AA">
                                      <p:cBhvr>
                                        <p:cTn id="124" dur="2000" fill="hold"/>
                                        <p:tgtEl>
                                          <p:spTgt spid="15"/>
                                        </p:tgtEl>
                                        <p:attrNameLst>
                                          <p:attrName>ppt_x</p:attrName>
                                          <p:attrName>ppt_y</p:attrName>
                                        </p:attrNameLst>
                                      </p:cBhvr>
                                      <p:rCtr x="4306" y="-14329"/>
                                    </p:animMotion>
                                  </p:childTnLst>
                                </p:cTn>
                              </p:par>
                              <p:par>
                                <p:cTn id="125" presetID="10" presetClass="exit" presetSubtype="0" fill="hold" grpId="1" nodeType="withEffect">
                                  <p:stCondLst>
                                    <p:cond delay="0"/>
                                  </p:stCondLst>
                                  <p:childTnLst>
                                    <p:animEffect transition="out" filter="fade">
                                      <p:cBhvr>
                                        <p:cTn id="126" dur="1250"/>
                                        <p:tgtEl>
                                          <p:spTgt spid="3"/>
                                        </p:tgtEl>
                                      </p:cBhvr>
                                    </p:animEffect>
                                    <p:set>
                                      <p:cBhvr>
                                        <p:cTn id="127" dur="1" fill="hold">
                                          <p:stCondLst>
                                            <p:cond delay="1249"/>
                                          </p:stCondLst>
                                        </p:cTn>
                                        <p:tgtEl>
                                          <p:spTgt spid="3"/>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250"/>
                                        <p:tgtEl>
                                          <p:spTgt spid="3074"/>
                                        </p:tgtEl>
                                      </p:cBhvr>
                                    </p:animEffect>
                                    <p:set>
                                      <p:cBhvr>
                                        <p:cTn id="130" dur="1" fill="hold">
                                          <p:stCondLst>
                                            <p:cond delay="1249"/>
                                          </p:stCondLst>
                                        </p:cTn>
                                        <p:tgtEl>
                                          <p:spTgt spid="3074"/>
                                        </p:tgtEl>
                                        <p:attrNameLst>
                                          <p:attrName>style.visibility</p:attrName>
                                        </p:attrNameLst>
                                      </p:cBhvr>
                                      <p:to>
                                        <p:strVal val="hidden"/>
                                      </p:to>
                                    </p:set>
                                  </p:childTnLst>
                                </p:cTn>
                              </p:par>
                              <p:par>
                                <p:cTn id="131" presetID="47" presetClass="exit" presetSubtype="0" fill="hold" grpId="2" nodeType="withEffect">
                                  <p:stCondLst>
                                    <p:cond delay="500"/>
                                  </p:stCondLst>
                                  <p:childTnLst>
                                    <p:animEffect transition="out" filter="fade">
                                      <p:cBhvr>
                                        <p:cTn id="132" dur="1000"/>
                                        <p:tgtEl>
                                          <p:spTgt spid="8"/>
                                        </p:tgtEl>
                                      </p:cBhvr>
                                    </p:animEffect>
                                    <p:anim calcmode="lin" valueType="num">
                                      <p:cBhvr>
                                        <p:cTn id="133" dur="1000"/>
                                        <p:tgtEl>
                                          <p:spTgt spid="8"/>
                                        </p:tgtEl>
                                        <p:attrNameLst>
                                          <p:attrName>ppt_x</p:attrName>
                                        </p:attrNameLst>
                                      </p:cBhvr>
                                      <p:tavLst>
                                        <p:tav tm="0">
                                          <p:val>
                                            <p:strVal val="ppt_x"/>
                                          </p:val>
                                        </p:tav>
                                        <p:tav tm="100000">
                                          <p:val>
                                            <p:strVal val="ppt_x"/>
                                          </p:val>
                                        </p:tav>
                                      </p:tavLst>
                                    </p:anim>
                                    <p:anim calcmode="lin" valueType="num">
                                      <p:cBhvr>
                                        <p:cTn id="134" dur="1000"/>
                                        <p:tgtEl>
                                          <p:spTgt spid="8"/>
                                        </p:tgtEl>
                                        <p:attrNameLst>
                                          <p:attrName>ppt_y</p:attrName>
                                        </p:attrNameLst>
                                      </p:cBhvr>
                                      <p:tavLst>
                                        <p:tav tm="0">
                                          <p:val>
                                            <p:strVal val="ppt_y"/>
                                          </p:val>
                                        </p:tav>
                                        <p:tav tm="100000">
                                          <p:val>
                                            <p:strVal val="ppt_y-.1"/>
                                          </p:val>
                                        </p:tav>
                                      </p:tavLst>
                                    </p:anim>
                                    <p:set>
                                      <p:cBhvr>
                                        <p:cTn id="135" dur="1" fill="hold">
                                          <p:stCondLst>
                                            <p:cond delay="999"/>
                                          </p:stCondLst>
                                        </p:cTn>
                                        <p:tgtEl>
                                          <p:spTgt spid="8"/>
                                        </p:tgtEl>
                                        <p:attrNameLst>
                                          <p:attrName>style.visibility</p:attrName>
                                        </p:attrNameLst>
                                      </p:cBhvr>
                                      <p:to>
                                        <p:strVal val="hidden"/>
                                      </p:to>
                                    </p:set>
                                  </p:childTnLst>
                                </p:cTn>
                              </p:par>
                              <p:par>
                                <p:cTn id="136" presetID="42" presetClass="exit" presetSubtype="0" fill="hold" grpId="1" nodeType="withEffect">
                                  <p:stCondLst>
                                    <p:cond delay="500"/>
                                  </p:stCondLst>
                                  <p:childTnLst>
                                    <p:animEffect transition="out" filter="fade">
                                      <p:cBhvr>
                                        <p:cTn id="137" dur="1000"/>
                                        <p:tgtEl>
                                          <p:spTgt spid="7"/>
                                        </p:tgtEl>
                                      </p:cBhvr>
                                    </p:animEffect>
                                    <p:anim calcmode="lin" valueType="num">
                                      <p:cBhvr>
                                        <p:cTn id="138" dur="1000"/>
                                        <p:tgtEl>
                                          <p:spTgt spid="7"/>
                                        </p:tgtEl>
                                        <p:attrNameLst>
                                          <p:attrName>ppt_x</p:attrName>
                                        </p:attrNameLst>
                                      </p:cBhvr>
                                      <p:tavLst>
                                        <p:tav tm="0">
                                          <p:val>
                                            <p:strVal val="ppt_x"/>
                                          </p:val>
                                        </p:tav>
                                        <p:tav tm="100000">
                                          <p:val>
                                            <p:strVal val="ppt_x"/>
                                          </p:val>
                                        </p:tav>
                                      </p:tavLst>
                                    </p:anim>
                                    <p:anim calcmode="lin" valueType="num">
                                      <p:cBhvr>
                                        <p:cTn id="139" dur="1000"/>
                                        <p:tgtEl>
                                          <p:spTgt spid="7"/>
                                        </p:tgtEl>
                                        <p:attrNameLst>
                                          <p:attrName>ppt_y</p:attrName>
                                        </p:attrNameLst>
                                      </p:cBhvr>
                                      <p:tavLst>
                                        <p:tav tm="0">
                                          <p:val>
                                            <p:strVal val="ppt_y"/>
                                          </p:val>
                                        </p:tav>
                                        <p:tav tm="100000">
                                          <p:val>
                                            <p:strVal val="ppt_y+.1"/>
                                          </p:val>
                                        </p:tav>
                                      </p:tavLst>
                                    </p:anim>
                                    <p:set>
                                      <p:cBhvr>
                                        <p:cTn id="140" dur="1" fill="hold">
                                          <p:stCondLst>
                                            <p:cond delay="999"/>
                                          </p:stCondLst>
                                        </p:cTn>
                                        <p:tgtEl>
                                          <p:spTgt spid="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2"/>
                                        </p:tgtEl>
                                      </p:cBhvr>
                                    </p:animEffect>
                                    <p:set>
                                      <p:cBhvr>
                                        <p:cTn id="143" dur="1" fill="hold">
                                          <p:stCondLst>
                                            <p:cond delay="499"/>
                                          </p:stCondLst>
                                        </p:cTn>
                                        <p:tgtEl>
                                          <p:spTgt spid="12"/>
                                        </p:tgtEl>
                                        <p:attrNameLst>
                                          <p:attrName>style.visibility</p:attrName>
                                        </p:attrNameLst>
                                      </p:cBhvr>
                                      <p:to>
                                        <p:strVal val="hidden"/>
                                      </p:to>
                                    </p:set>
                                  </p:childTnLst>
                                </p:cTn>
                              </p:par>
                              <p:par>
                                <p:cTn id="144" presetID="10" presetClass="exit" presetSubtype="0" fill="hold" grpId="2" nodeType="withEffect">
                                  <p:stCondLst>
                                    <p:cond delay="0"/>
                                  </p:stCondLst>
                                  <p:iterate type="lt">
                                    <p:tmPct val="0"/>
                                  </p:iterate>
                                  <p:childTnLst>
                                    <p:animEffect transition="out" filter="fade">
                                      <p:cBhvr>
                                        <p:cTn id="145" dur="500"/>
                                        <p:tgtEl>
                                          <p:spTgt spid="13"/>
                                        </p:tgtEl>
                                      </p:cBhvr>
                                    </p:animEffect>
                                    <p:set>
                                      <p:cBhvr>
                                        <p:cTn id="146" dur="1" fill="hold">
                                          <p:stCondLst>
                                            <p:cond delay="499"/>
                                          </p:stCondLst>
                                        </p:cTn>
                                        <p:tgtEl>
                                          <p:spTgt spid="13"/>
                                        </p:tgtEl>
                                        <p:attrNameLst>
                                          <p:attrName>style.visibility</p:attrName>
                                        </p:attrNameLst>
                                      </p:cBhvr>
                                      <p:to>
                                        <p:strVal val="hidden"/>
                                      </p:to>
                                    </p:set>
                                  </p:childTnLst>
                                </p:cTn>
                              </p:par>
                              <p:par>
                                <p:cTn id="147" presetID="53" presetClass="exit" presetSubtype="32" fill="hold" grpId="1" nodeType="withEffect">
                                  <p:stCondLst>
                                    <p:cond delay="0"/>
                                  </p:stCondLst>
                                  <p:childTnLst>
                                    <p:anim calcmode="lin" valueType="num">
                                      <p:cBhvr>
                                        <p:cTn id="148" dur="500"/>
                                        <p:tgtEl>
                                          <p:spTgt spid="20"/>
                                        </p:tgtEl>
                                        <p:attrNameLst>
                                          <p:attrName>ppt_w</p:attrName>
                                        </p:attrNameLst>
                                      </p:cBhvr>
                                      <p:tavLst>
                                        <p:tav tm="0">
                                          <p:val>
                                            <p:strVal val="ppt_w"/>
                                          </p:val>
                                        </p:tav>
                                        <p:tav tm="100000">
                                          <p:val>
                                            <p:fltVal val="0"/>
                                          </p:val>
                                        </p:tav>
                                      </p:tavLst>
                                    </p:anim>
                                    <p:anim calcmode="lin" valueType="num">
                                      <p:cBhvr>
                                        <p:cTn id="149" dur="500"/>
                                        <p:tgtEl>
                                          <p:spTgt spid="20"/>
                                        </p:tgtEl>
                                        <p:attrNameLst>
                                          <p:attrName>ppt_h</p:attrName>
                                        </p:attrNameLst>
                                      </p:cBhvr>
                                      <p:tavLst>
                                        <p:tav tm="0">
                                          <p:val>
                                            <p:strVal val="ppt_h"/>
                                          </p:val>
                                        </p:tav>
                                        <p:tav tm="100000">
                                          <p:val>
                                            <p:fltVal val="0"/>
                                          </p:val>
                                        </p:tav>
                                      </p:tavLst>
                                    </p:anim>
                                    <p:animEffect transition="out" filter="fade">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par>
                                <p:cTn id="152" presetID="50" presetClass="exit" presetSubtype="0" accel="100000" fill="hold" grpId="1" nodeType="withEffect">
                                  <p:stCondLst>
                                    <p:cond delay="1250"/>
                                  </p:stCondLst>
                                  <p:childTnLst>
                                    <p:anim calcmode="lin" valueType="num">
                                      <p:cBhvr>
                                        <p:cTn id="153" dur="1000"/>
                                        <p:tgtEl>
                                          <p:spTgt spid="16"/>
                                        </p:tgtEl>
                                        <p:attrNameLst>
                                          <p:attrName>ppt_w</p:attrName>
                                        </p:attrNameLst>
                                      </p:cBhvr>
                                      <p:tavLst>
                                        <p:tav tm="0">
                                          <p:val>
                                            <p:strVal val="ppt_w"/>
                                          </p:val>
                                        </p:tav>
                                        <p:tav tm="100000">
                                          <p:val>
                                            <p:strVal val="ppt_w+.3"/>
                                          </p:val>
                                        </p:tav>
                                      </p:tavLst>
                                    </p:anim>
                                    <p:anim calcmode="lin" valueType="num">
                                      <p:cBhvr>
                                        <p:cTn id="154" dur="1000"/>
                                        <p:tgtEl>
                                          <p:spTgt spid="16"/>
                                        </p:tgtEl>
                                        <p:attrNameLst>
                                          <p:attrName>ppt_h</p:attrName>
                                        </p:attrNameLst>
                                      </p:cBhvr>
                                      <p:tavLst>
                                        <p:tav tm="0">
                                          <p:val>
                                            <p:strVal val="ppt_h"/>
                                          </p:val>
                                        </p:tav>
                                        <p:tav tm="100000">
                                          <p:val>
                                            <p:strVal val="ppt_h"/>
                                          </p:val>
                                        </p:tav>
                                      </p:tavLst>
                                    </p:anim>
                                    <p:animEffect transition="out" filter="fade">
                                      <p:cBhvr>
                                        <p:cTn id="155" dur="1000"/>
                                        <p:tgtEl>
                                          <p:spTgt spid="16"/>
                                        </p:tgtEl>
                                      </p:cBhvr>
                                    </p:animEffect>
                                    <p:set>
                                      <p:cBhvr>
                                        <p:cTn id="15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P spid="6" grpId="2"/>
      <p:bldP spid="5" grpId="0"/>
      <p:bldP spid="5" grpId="1"/>
      <p:bldP spid="5" grpId="2"/>
      <p:bldP spid="3074" grpId="0"/>
      <p:bldP spid="3074" grpId="1"/>
      <p:bldP spid="10" grpId="0"/>
      <p:bldP spid="10" grpId="1"/>
      <p:bldP spid="10" grpId="2"/>
      <p:bldP spid="11" grpId="0"/>
      <p:bldP spid="11" grpId="1"/>
      <p:bldP spid="11" grpId="2"/>
      <p:bldP spid="3" grpId="0"/>
      <p:bldP spid="3" grpId="1"/>
      <p:bldP spid="13" grpId="0"/>
      <p:bldP spid="13" grpId="1"/>
      <p:bldP spid="13" grpId="2"/>
      <p:bldP spid="15" grpId="0"/>
      <p:bldP spid="15" grpId="1"/>
      <p:bldP spid="15" grpId="2"/>
      <p:bldP spid="16" grpId="0"/>
      <p:bldP spid="16" grpId="1"/>
      <p:bldP spid="4" grpId="0"/>
      <p:bldP spid="4" grpId="1"/>
      <p:bldP spid="17" grpId="0"/>
      <p:bldP spid="17" grpId="1"/>
      <p:bldP spid="18" grpId="0"/>
      <p:bldP spid="18" grpId="1"/>
      <p:bldP spid="19" grpId="0"/>
      <p:bldP spid="19" grpId="1"/>
      <p:bldP spid="12" grpId="0"/>
      <p:bldP spid="12" grpId="1"/>
      <p:bldP spid="20" grpId="0"/>
      <p:bldP spid="20" grpId="1"/>
      <p:bldP spid="7" grpId="0"/>
      <p:bldP spid="7" grpId="1"/>
      <p:bldP spid="8" grpId="0"/>
      <p:bldP spid="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this is good and acceptable in the sight of God our Savior, who desires all men to be saved and to come to the knowledge of the truth. For there is one God and one Mediator between God and men, the Man Christ Jesus, who gave Himself a ransom for all, to be testified in due time, for which I was appointed a preacher and an apostle -- I am speaking the truth in Christ and not lying -- a teacher of the Gentiles in faith and truth.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Timothy 2:3-7</a:t>
            </a:r>
          </a:p>
        </p:txBody>
      </p:sp>
      <p:sp>
        <p:nvSpPr>
          <p:cNvPr id="4" name="Rectangle 2"/>
          <p:cNvSpPr txBox="1">
            <a:spLocks noChangeArrowheads="1"/>
          </p:cNvSpPr>
          <p:nvPr/>
        </p:nvSpPr>
        <p:spPr bwMode="auto">
          <a:xfrm>
            <a:off x="779545" y="888747"/>
            <a:ext cx="36736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our Savior</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908259" y="890503"/>
            <a:ext cx="3673642"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desires all men to</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29739" y="1422274"/>
            <a:ext cx="2261937"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saved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425366" y="1426410"/>
            <a:ext cx="530993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come to the knowledge of</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63113" y="1958181"/>
            <a:ext cx="2245894"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truth</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Arrow: Bent-Up 9">
            <a:extLst>
              <a:ext uri="{FF2B5EF4-FFF2-40B4-BE49-F238E27FC236}">
                <a16:creationId xmlns:a16="http://schemas.microsoft.com/office/drawing/2014/main" id="{CAE0F244-856D-4D80-836B-C819BCDCF793}"/>
              </a:ext>
            </a:extLst>
          </p:cNvPr>
          <p:cNvSpPr/>
          <p:nvPr/>
        </p:nvSpPr>
        <p:spPr>
          <a:xfrm rot="5400000">
            <a:off x="1695372" y="3764115"/>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Arrow: Bent-Up 9">
            <a:extLst>
              <a:ext uri="{FF2B5EF4-FFF2-40B4-BE49-F238E27FC236}">
                <a16:creationId xmlns:a16="http://schemas.microsoft.com/office/drawing/2014/main" id="{CAE0F244-856D-4D80-836B-C819BCDCF793}"/>
              </a:ext>
            </a:extLst>
          </p:cNvPr>
          <p:cNvSpPr/>
          <p:nvPr/>
        </p:nvSpPr>
        <p:spPr>
          <a:xfrm rot="5400000">
            <a:off x="799557" y="3236291"/>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2">
            <a:extLst>
              <a:ext uri="{FF2B5EF4-FFF2-40B4-BE49-F238E27FC236}">
                <a16:creationId xmlns:a16="http://schemas.microsoft.com/office/drawing/2014/main" id="{794646E2-2E1C-4763-A838-1D5B72C199A9}"/>
              </a:ext>
            </a:extLst>
          </p:cNvPr>
          <p:cNvSpPr txBox="1">
            <a:spLocks noChangeArrowheads="1"/>
          </p:cNvSpPr>
          <p:nvPr/>
        </p:nvSpPr>
        <p:spPr bwMode="auto">
          <a:xfrm>
            <a:off x="3960872" y="2487155"/>
            <a:ext cx="128376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5316CF6-F66F-4480-8889-EE85DD67E051}"/>
              </a:ext>
            </a:extLst>
          </p:cNvPr>
          <p:cNvSpPr txBox="1">
            <a:spLocks noChangeArrowheads="1"/>
          </p:cNvSpPr>
          <p:nvPr/>
        </p:nvSpPr>
        <p:spPr bwMode="auto">
          <a:xfrm>
            <a:off x="133846" y="2504140"/>
            <a:ext cx="128376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God</a:t>
            </a:r>
            <a:endParaRPr lang="en-US" altLang="en-US" sz="35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3" name="FinalRED" hidden="1"/>
          <p:cNvSpPr txBox="1">
            <a:spLocks noChangeArrowheads="1"/>
          </p:cNvSpPr>
          <p:nvPr/>
        </p:nvSpPr>
        <p:spPr bwMode="auto">
          <a:xfrm>
            <a:off x="304799" y="2336049"/>
            <a:ext cx="8646695" cy="2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 our Savior</a:t>
            </a:r>
          </a:p>
          <a:p>
            <a:pPr algn="l"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desires all men to be saved </a:t>
            </a:r>
          </a:p>
          <a:p>
            <a:pPr algn="l"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come to the knowledge of the truth</a:t>
            </a:r>
          </a:p>
        </p:txBody>
      </p:sp>
      <p:sp>
        <p:nvSpPr>
          <p:cNvPr id="13" name="GodRED" hidden="1">
            <a:extLst>
              <a:ext uri="{FF2B5EF4-FFF2-40B4-BE49-F238E27FC236}">
                <a16:creationId xmlns:a16="http://schemas.microsoft.com/office/drawing/2014/main" id="{7923C8D3-0873-4FA0-94FC-D5EB8592B4D7}"/>
              </a:ext>
            </a:extLst>
          </p:cNvPr>
          <p:cNvSpPr txBox="1">
            <a:spLocks noChangeArrowheads="1"/>
          </p:cNvSpPr>
          <p:nvPr/>
        </p:nvSpPr>
        <p:spPr bwMode="auto">
          <a:xfrm>
            <a:off x="3600946" y="2517633"/>
            <a:ext cx="128376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1906762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2"/>
                                        </p:tgtEl>
                                      </p:cBhvr>
                                    </p:animEffect>
                                    <p:set>
                                      <p:cBhvr>
                                        <p:cTn id="13" dur="1" fill="hold">
                                          <p:stCondLst>
                                            <p:cond delay="24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42" presetClass="path" presetSubtype="0" accel="50000" decel="50000" fill="hold" grpId="2" nodeType="withEffect">
                                  <p:stCondLst>
                                    <p:cond delay="0"/>
                                  </p:stCondLst>
                                  <p:childTnLst>
                                    <p:animMotion origin="layout" path="M -1.11111E-6 -1.11111E-6 L -0.09271 0.23542 " pathEditMode="relative" rAng="0" ptsTypes="AA">
                                      <p:cBhvr>
                                        <p:cTn id="32" dur="2000" fill="hold"/>
                                        <p:tgtEl>
                                          <p:spTgt spid="4"/>
                                        </p:tgtEl>
                                        <p:attrNameLst>
                                          <p:attrName>ppt_x</p:attrName>
                                          <p:attrName>ppt_y</p:attrName>
                                        </p:attrNameLst>
                                      </p:cBhvr>
                                      <p:rCtr x="-4635" y="11759"/>
                                    </p:animMotion>
                                  </p:childTnLst>
                                </p:cTn>
                              </p:par>
                              <p:par>
                                <p:cTn id="33" presetID="42" presetClass="path" presetSubtype="0" accel="50000" decel="50000" fill="hold" grpId="2" nodeType="withEffect">
                                  <p:stCondLst>
                                    <p:cond delay="0"/>
                                  </p:stCondLst>
                                  <p:childTnLst>
                                    <p:animMotion origin="layout" path="M -3.61111E-6 -2.59259E-6 L -0.41562 0.31343 " pathEditMode="relative" rAng="0" ptsTypes="AA">
                                      <p:cBhvr>
                                        <p:cTn id="34" dur="2000" fill="hold"/>
                                        <p:tgtEl>
                                          <p:spTgt spid="6"/>
                                        </p:tgtEl>
                                        <p:attrNameLst>
                                          <p:attrName>ppt_x</p:attrName>
                                          <p:attrName>ppt_y</p:attrName>
                                        </p:attrNameLst>
                                      </p:cBhvr>
                                      <p:rCtr x="-20781" y="15671"/>
                                    </p:animMotion>
                                  </p:childTnLst>
                                </p:cTn>
                              </p:par>
                              <p:par>
                                <p:cTn id="35" presetID="42" presetClass="path" presetSubtype="0" accel="50000" decel="50000" fill="hold" grpId="2" nodeType="withEffect">
                                  <p:stCondLst>
                                    <p:cond delay="0"/>
                                  </p:stCondLst>
                                  <p:childTnLst>
                                    <p:animMotion origin="layout" path="M -2.22222E-6 1.11111E-6 L 0.4408 0.23634 " pathEditMode="relative" rAng="0" ptsTypes="AA">
                                      <p:cBhvr>
                                        <p:cTn id="36" dur="2000" fill="hold"/>
                                        <p:tgtEl>
                                          <p:spTgt spid="7"/>
                                        </p:tgtEl>
                                        <p:attrNameLst>
                                          <p:attrName>ppt_x</p:attrName>
                                          <p:attrName>ppt_y</p:attrName>
                                        </p:attrNameLst>
                                      </p:cBhvr>
                                      <p:rCtr x="22031" y="11806"/>
                                    </p:animMotion>
                                  </p:childTnLst>
                                </p:cTn>
                              </p:par>
                              <p:par>
                                <p:cTn id="37" presetID="42" presetClass="path" presetSubtype="0" accel="50000" decel="50000" fill="hold" grpId="2" nodeType="withEffect">
                                  <p:stCondLst>
                                    <p:cond delay="0"/>
                                  </p:stCondLst>
                                  <p:childTnLst>
                                    <p:animMotion origin="layout" path="M -5.55556E-7 -3.33333E-6 L -0.15764 0.3132 " pathEditMode="relative" rAng="0" ptsTypes="AA">
                                      <p:cBhvr>
                                        <p:cTn id="38" dur="2000" fill="hold"/>
                                        <p:tgtEl>
                                          <p:spTgt spid="8"/>
                                        </p:tgtEl>
                                        <p:attrNameLst>
                                          <p:attrName>ppt_x</p:attrName>
                                          <p:attrName>ppt_y</p:attrName>
                                        </p:attrNameLst>
                                      </p:cBhvr>
                                      <p:rCtr x="-7882" y="15648"/>
                                    </p:animMotion>
                                  </p:childTnLst>
                                </p:cTn>
                              </p:par>
                              <p:par>
                                <p:cTn id="39" presetID="42" presetClass="path" presetSubtype="0" accel="50000" decel="50000" fill="hold" grpId="2" nodeType="withEffect">
                                  <p:stCondLst>
                                    <p:cond delay="0"/>
                                  </p:stCondLst>
                                  <p:childTnLst>
                                    <p:animMotion origin="layout" path="M -2.5E-6 1.85185E-6 L 0.67813 0.23588 " pathEditMode="relative" rAng="0" ptsTypes="AA">
                                      <p:cBhvr>
                                        <p:cTn id="40" dur="2000" fill="hold"/>
                                        <p:tgtEl>
                                          <p:spTgt spid="9"/>
                                        </p:tgtEl>
                                        <p:attrNameLst>
                                          <p:attrName>ppt_x</p:attrName>
                                          <p:attrName>ppt_y</p:attrName>
                                        </p:attrNameLst>
                                      </p:cBhvr>
                                      <p:rCtr x="33906" y="11782"/>
                                    </p:animMotion>
                                  </p:childTnLst>
                                </p:cTn>
                              </p:par>
                              <p:par>
                                <p:cTn id="41" presetID="3" presetClass="emph" presetSubtype="6" fill="hold" grpId="4" nodeType="withEffect">
                                  <p:stCondLst>
                                    <p:cond delay="750"/>
                                  </p:stCondLst>
                                  <p:childTnLst>
                                    <p:animClr clrSpc="hsl" dir="cw">
                                      <p:cBhvr override="childStyle">
                                        <p:cTn id="42" dur="1750" fill="hold"/>
                                        <p:tgtEl>
                                          <p:spTgt spid="4"/>
                                        </p:tgtEl>
                                        <p:attrNameLst>
                                          <p:attrName>style.color</p:attrName>
                                        </p:attrNameLst>
                                      </p:cBhvr>
                                      <p:to>
                                        <a:schemeClr val="bg1"/>
                                      </p:to>
                                    </p:animClr>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22" presetClass="entr" presetSubtype="8" fill="hold" grpId="0" nodeType="withEffect">
                                  <p:stCondLst>
                                    <p:cond delay="175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22" presetClass="entr" presetSubtype="8" fill="hold" grpId="0" nodeType="withEffect">
                                  <p:stCondLst>
                                    <p:cond delay="200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6" presetClass="emph" presetSubtype="0" fill="hold" grpId="2" nodeType="withEffect">
                                  <p:stCondLst>
                                    <p:cond delay="0"/>
                                  </p:stCondLst>
                                  <p:childTnLst>
                                    <p:animScale>
                                      <p:cBhvr>
                                        <p:cTn id="58" dur="2000" fill="hold"/>
                                        <p:tgtEl>
                                          <p:spTgt spid="14"/>
                                        </p:tgtEl>
                                      </p:cBhvr>
                                      <p:by x="121000" y="121000"/>
                                    </p:animScale>
                                  </p:childTnLst>
                                </p:cTn>
                              </p:par>
                              <p:par>
                                <p:cTn id="59" presetID="0" presetClass="path" presetSubtype="0" accel="50000" decel="50000" fill="hold" grpId="0" nodeType="withEffect">
                                  <p:stCondLst>
                                    <p:cond delay="0"/>
                                  </p:stCondLst>
                                  <p:childTnLst>
                                    <p:animMotion origin="layout" path="M -2.22222E-6 2.22222E-6 C -0.00087 0.025 0.00191 0.09537 0.00695 0.13356 C 0.01233 0.17176 0.02014 0.1919 0.03247 0.22778 C 0.04514 0.26342 0.05868 0.2831 0.07847 0.30416 C 0.09879 0.32523 0.12813 0.34491 0.15295 0.35463 C 0.17795 0.36435 0.2066 0.36481 0.22847 0.36273 C 0.25052 0.36065 0.26736 0.35555 0.28455 0.34166 C 0.30191 0.32778 0.31927 0.3044 0.33212 0.27986 C 0.34497 0.25509 0.35452 0.22986 0.36146 0.19352 C 0.36841 0.15741 0.37448 0.10416 0.37726 0.07199 C 0.38004 0.03958 0.38056 0.02245 0.37952 0.00301 " pathEditMode="relative" rAng="0" ptsTypes="AAAAAAAAAAA">
                                      <p:cBhvr>
                                        <p:cTn id="60" dur="2000" fill="hold"/>
                                        <p:tgtEl>
                                          <p:spTgt spid="14"/>
                                        </p:tgtEl>
                                        <p:attrNameLst>
                                          <p:attrName>ppt_x</p:attrName>
                                          <p:attrName>ppt_y</p:attrName>
                                        </p:attrNameLst>
                                      </p:cBhvr>
                                      <p:rCtr x="18993" y="18194"/>
                                    </p:animMotion>
                                  </p:childTnLst>
                                </p:cTn>
                              </p:par>
                              <p:par>
                                <p:cTn id="61" presetID="10" presetClass="exit" presetSubtype="0" fill="hold" grpId="3"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3"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3"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3"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3"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4" grpId="4"/>
      <p:bldP spid="6" grpId="0"/>
      <p:bldP spid="6" grpId="2"/>
      <p:bldP spid="6" grpId="3"/>
      <p:bldP spid="7" grpId="0"/>
      <p:bldP spid="7" grpId="2"/>
      <p:bldP spid="7" grpId="3"/>
      <p:bldP spid="8" grpId="0"/>
      <p:bldP spid="8" grpId="2"/>
      <p:bldP spid="8" grpId="3"/>
      <p:bldP spid="9" grpId="0"/>
      <p:bldP spid="9" grpId="2"/>
      <p:bldP spid="9" grpId="3"/>
      <p:bldP spid="10" grpId="0" animBg="1"/>
      <p:bldP spid="10" grpId="1" animBg="1"/>
      <p:bldP spid="11" grpId="0" animBg="1"/>
      <p:bldP spid="11" grpId="1" animBg="1"/>
      <p:bldP spid="12" grpId="0"/>
      <p:bldP spid="14" grpId="0"/>
      <p:bldP spid="14" grpId="1"/>
      <p:bldP spid="1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342" t="10867" r="25975" b="3064"/>
          <a:stretch/>
        </p:blipFill>
        <p:spPr>
          <a:xfrm>
            <a:off x="-1" y="0"/>
            <a:ext cx="9144001" cy="6858000"/>
          </a:xfrm>
          <a:prstGeom prst="rect">
            <a:avLst/>
          </a:prstGeom>
        </p:spPr>
      </p:pic>
      <p:sp>
        <p:nvSpPr>
          <p:cNvPr id="8" name="Title 1"/>
          <p:cNvSpPr txBox="1">
            <a:spLocks/>
          </p:cNvSpPr>
          <p:nvPr/>
        </p:nvSpPr>
        <p:spPr>
          <a:xfrm>
            <a:off x="2961460" y="2466219"/>
            <a:ext cx="19626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God</a:t>
            </a:r>
          </a:p>
        </p:txBody>
      </p:sp>
      <p:sp>
        <p:nvSpPr>
          <p:cNvPr id="6" name="Title 1"/>
          <p:cNvSpPr txBox="1">
            <a:spLocks/>
          </p:cNvSpPr>
          <p:nvPr/>
        </p:nvSpPr>
        <p:spPr>
          <a:xfrm>
            <a:off x="3951830" y="1793139"/>
            <a:ext cx="43080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present yourself</a:t>
            </a:r>
          </a:p>
        </p:txBody>
      </p:sp>
      <p:sp>
        <p:nvSpPr>
          <p:cNvPr id="3074" name="Main"/>
          <p:cNvSpPr>
            <a:spLocks noGrp="1" noChangeArrowheads="1"/>
          </p:cNvSpPr>
          <p:nvPr>
            <p:ph type="title"/>
          </p:nvPr>
        </p:nvSpPr>
        <p:spPr>
          <a:xfrm>
            <a:off x="388620" y="1874838"/>
            <a:ext cx="8229600" cy="334867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Be diligent to present yourself approved to God, a worker who does not need to be ashamed, rightly dividing the word of truth.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Timothy 2:15</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11" name="God">
            <a:extLst>
              <a:ext uri="{FF2B5EF4-FFF2-40B4-BE49-F238E27FC236}">
                <a16:creationId xmlns:a16="http://schemas.microsoft.com/office/drawing/2014/main" id="{C51E539B-7C19-436E-B287-A83EB847FF56}"/>
              </a:ext>
            </a:extLst>
          </p:cNvPr>
          <p:cNvSpPr txBox="1">
            <a:spLocks noChangeArrowheads="1"/>
          </p:cNvSpPr>
          <p:nvPr/>
        </p:nvSpPr>
        <p:spPr bwMode="auto">
          <a:xfrm>
            <a:off x="3600946" y="2517633"/>
            <a:ext cx="128376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040288" y="2520854"/>
            <a:ext cx="238925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worker</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11">
            <a:extLst>
              <a:ext uri="{FF2B5EF4-FFF2-40B4-BE49-F238E27FC236}">
                <a16:creationId xmlns:a16="http://schemas.microsoft.com/office/drawing/2014/main" id="{E44E415B-FF5F-450E-9746-4612D6099DB1}"/>
              </a:ext>
            </a:extLst>
          </p:cNvPr>
          <p:cNvSpPr>
            <a:spLocks noChangeArrowheads="1"/>
          </p:cNvSpPr>
          <p:nvPr/>
        </p:nvSpPr>
        <p:spPr bwMode="auto">
          <a:xfrm>
            <a:off x="4054834" y="3886201"/>
            <a:ext cx="2414812" cy="71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the word</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2" name="Rectangle 2">
            <a:extLst>
              <a:ext uri="{FF2B5EF4-FFF2-40B4-BE49-F238E27FC236}">
                <a16:creationId xmlns:a16="http://schemas.microsoft.com/office/drawing/2014/main" id="{F306CA72-50DA-BE01-A7C1-01A30F486A9A}"/>
              </a:ext>
            </a:extLst>
          </p:cNvPr>
          <p:cNvSpPr txBox="1">
            <a:spLocks noChangeArrowheads="1"/>
          </p:cNvSpPr>
          <p:nvPr/>
        </p:nvSpPr>
        <p:spPr bwMode="auto">
          <a:xfrm>
            <a:off x="3932543" y="1855839"/>
            <a:ext cx="4366517" cy="76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present yourself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D1DFEAD6-36ED-31C7-1690-DBE3DBF3C35C}"/>
              </a:ext>
            </a:extLst>
          </p:cNvPr>
          <p:cNvSpPr txBox="1">
            <a:spLocks noChangeArrowheads="1"/>
          </p:cNvSpPr>
          <p:nvPr/>
        </p:nvSpPr>
        <p:spPr bwMode="auto">
          <a:xfrm>
            <a:off x="3020602" y="2531806"/>
            <a:ext cx="1839074" cy="7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p:cNvSpPr>
            <a:spLocks noChangeArrowheads="1"/>
          </p:cNvSpPr>
          <p:nvPr/>
        </p:nvSpPr>
        <p:spPr bwMode="auto">
          <a:xfrm>
            <a:off x="3589560" y="2460522"/>
            <a:ext cx="1317702" cy="89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workerRED" hidden="1"/>
          <p:cNvSpPr txBox="1">
            <a:spLocks noChangeArrowheads="1"/>
          </p:cNvSpPr>
          <p:nvPr/>
        </p:nvSpPr>
        <p:spPr bwMode="auto">
          <a:xfrm>
            <a:off x="378822" y="4990484"/>
            <a:ext cx="238925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worker</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9178823-A0E9-713C-55F5-2CBC6DCB659B}"/>
              </a:ext>
            </a:extLst>
          </p:cNvPr>
          <p:cNvSpPr txBox="1">
            <a:spLocks noChangeArrowheads="1"/>
          </p:cNvSpPr>
          <p:nvPr/>
        </p:nvSpPr>
        <p:spPr bwMode="auto">
          <a:xfrm>
            <a:off x="3971928" y="801384"/>
            <a:ext cx="4366517" cy="222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UpPour">
              <a:avLst>
                <a:gd name="adj1" fmla="val 10721948"/>
                <a:gd name="adj2" fmla="val 48471"/>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defTabSz="914400" latinLnBrk="0">
              <a:lnSpc>
                <a:spcPct val="100000"/>
              </a:lnSpc>
              <a:buClrTx/>
              <a:buSzTx/>
              <a:buFontTx/>
              <a:buNone/>
              <a:tabLst/>
              <a:defRPr/>
            </a:pPr>
            <a:r>
              <a:rPr lang="en-US" altLang="en-US" b="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writes chapters</a:t>
            </a:r>
          </a:p>
        </p:txBody>
      </p:sp>
    </p:spTree>
    <p:extLst>
      <p:ext uri="{BB962C8B-B14F-4D97-AF65-F5344CB8AC3E}">
        <p14:creationId xmlns:p14="http://schemas.microsoft.com/office/powerpoint/2010/main" val="2139391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6" accel="53000" fill="hold" grpId="1" nodeType="withEffect">
                                  <p:stCondLst>
                                    <p:cond delay="0"/>
                                  </p:stCondLst>
                                  <p:childTnLst>
                                    <p:animClr clrSpc="hsl" dir="cw">
                                      <p:cBhvr override="childStyle">
                                        <p:cTn id="6" dur="1750" fill="hold"/>
                                        <p:tgtEl>
                                          <p:spTgt spid="11"/>
                                        </p:tgtEl>
                                        <p:attrNameLst>
                                          <p:attrName>style.color</p:attrName>
                                        </p:attrNameLst>
                                      </p:cBhvr>
                                      <p:to>
                                        <a:srgbClr val="0066FF"/>
                                      </p:to>
                                    </p:animClr>
                                  </p:childTnLst>
                                </p:cTn>
                              </p:par>
                              <p:par>
                                <p:cTn id="7" presetID="23" presetClass="entr" presetSubtype="16" fill="hold" grpId="0" nodeType="withEffect">
                                  <p:stCondLst>
                                    <p:cond delay="7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childTnLst>
                                </p:cTn>
                              </p:par>
                              <p:par>
                                <p:cTn id="11" presetID="42" presetClass="path" presetSubtype="0" accel="50000" decel="50000" fill="hold" grpId="2" nodeType="withEffect">
                                  <p:stCondLst>
                                    <p:cond delay="750"/>
                                  </p:stCondLst>
                                  <p:childTnLst>
                                    <p:animMotion origin="layout" path="M -4.72222E-6 -1.11111E-6 L 0.11858 -0.36065 " pathEditMode="relative" rAng="0" ptsTypes="AA">
                                      <p:cBhvr>
                                        <p:cTn id="12" dur="1000" spd="-100000" fill="hold"/>
                                        <p:tgtEl>
                                          <p:spTgt spid="3074"/>
                                        </p:tgtEl>
                                        <p:attrNameLst>
                                          <p:attrName>ppt_x</p:attrName>
                                          <p:attrName>ppt_y</p:attrName>
                                        </p:attrNameLst>
                                      </p:cBhvr>
                                      <p:rCtr x="5920" y="-18032"/>
                                    </p:animMotion>
                                  </p:childTnLst>
                                </p:cTn>
                              </p:par>
                            </p:childTnLst>
                          </p:cTn>
                        </p:par>
                        <p:par>
                          <p:cTn id="13" fill="hold">
                            <p:stCondLst>
                              <p:cond delay="1750"/>
                            </p:stCondLst>
                            <p:childTnLst>
                              <p:par>
                                <p:cTn id="14" presetID="10" presetClass="exit" presetSubtype="0" fill="hold" grpId="0" nodeType="afterEffect">
                                  <p:stCondLst>
                                    <p:cond delay="0"/>
                                  </p:stCondLst>
                                  <p:childTnLst>
                                    <p:animEffect transition="out" filter="fade">
                                      <p:cBhvr>
                                        <p:cTn id="15" dur="250"/>
                                        <p:tgtEl>
                                          <p:spTgt spid="11"/>
                                        </p:tgtEl>
                                      </p:cBhvr>
                                    </p:animEffect>
                                    <p:set>
                                      <p:cBhvr>
                                        <p:cTn id="16" dur="1" fill="hold">
                                          <p:stCondLst>
                                            <p:cond delay="24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400"/>
                                  </p:stCondLst>
                                  <p:childTnLst>
                                    <p:set>
                                      <p:cBhvr override="childStyle">
                                        <p:cTn id="31" dur="5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0" presetClass="entr" presetSubtype="0" fill="hold" grpId="0" nodeType="withEffect">
                                  <p:stCondLst>
                                    <p:cond delay="800"/>
                                  </p:stCondLst>
                                  <p:iterate type="lt">
                                    <p:tmPct val="10000"/>
                                  </p:iterate>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0" fill="hold">
                            <p:stCondLst>
                              <p:cond delay="140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7"/>
                                        </p:tgtEl>
                                      </p:cBhvr>
                                    </p:animEffect>
                                    <p:animScale>
                                      <p:cBhvr>
                                        <p:cTn id="43" dur="250" autoRev="1" fill="hold"/>
                                        <p:tgtEl>
                                          <p:spTgt spid="7"/>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iterate type="lt">
                                    <p:tmPct val="10000"/>
                                  </p:iterate>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stCondLst>
                                            <p:cond delay="0"/>
                                          </p:stCondLst>
                                        </p:cTn>
                                        <p:tgtEl>
                                          <p:spTgt spid="12"/>
                                        </p:tgtEl>
                                      </p:cBhvr>
                                    </p:animEffect>
                                    <p:anim to="" calcmode="lin" valueType="num">
                                      <p:cBhvr>
                                        <p:cTn id="4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51" fill="hold">
                            <p:stCondLst>
                              <p:cond delay="8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2"/>
                                        </p:tgtEl>
                                      </p:cBhvr>
                                    </p:animEffect>
                                    <p:animScale>
                                      <p:cBhvr>
                                        <p:cTn id="54" dur="250" autoRev="1" fill="hold"/>
                                        <p:tgtEl>
                                          <p:spTgt spid="12"/>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2"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par>
                                <p:cTn id="62" presetID="17" presetClass="entr" presetSubtype="1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1000" fill="hold"/>
                                        <p:tgtEl>
                                          <p:spTgt spid="5"/>
                                        </p:tgtEl>
                                        <p:attrNameLst>
                                          <p:attrName>ppt_w</p:attrName>
                                        </p:attrNameLst>
                                      </p:cBhvr>
                                      <p:tavLst>
                                        <p:tav tm="0">
                                          <p:val>
                                            <p:fltVal val="0"/>
                                          </p:val>
                                        </p:tav>
                                        <p:tav tm="100000">
                                          <p:val>
                                            <p:strVal val="#ppt_w"/>
                                          </p:val>
                                        </p:tav>
                                      </p:tavLst>
                                    </p:anim>
                                    <p:anim calcmode="lin" valueType="num">
                                      <p:cBhvr>
                                        <p:cTn id="65"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250"/>
                                        <p:tgtEl>
                                          <p:spTgt spid="10"/>
                                        </p:tgtEl>
                                      </p:cBhvr>
                                    </p:animEffect>
                                  </p:childTnLst>
                                </p:cTn>
                              </p:par>
                              <p:par>
                                <p:cTn id="71" presetID="42" presetClass="path" presetSubtype="0" accel="50000" decel="50000" fill="hold" grpId="1" nodeType="withEffect">
                                  <p:stCondLst>
                                    <p:cond delay="0"/>
                                  </p:stCondLst>
                                  <p:childTnLst>
                                    <p:animMotion origin="layout" path="M -8.33333E-7 -4.07407E-6 L -0.50972 0.36042 " pathEditMode="relative" rAng="0" ptsTypes="AA">
                                      <p:cBhvr>
                                        <p:cTn id="72" dur="2000" fill="hold"/>
                                        <p:tgtEl>
                                          <p:spTgt spid="10"/>
                                        </p:tgtEl>
                                        <p:attrNameLst>
                                          <p:attrName>ppt_x</p:attrName>
                                          <p:attrName>ppt_y</p:attrName>
                                        </p:attrNameLst>
                                      </p:cBhvr>
                                      <p:rCtr x="-25486" y="18009"/>
                                    </p:animMotion>
                                  </p:childTnLst>
                                </p:cTn>
                              </p:par>
                              <p:par>
                                <p:cTn id="73" presetID="10" presetClass="exit" presetSubtype="0" fill="hold" grpId="1" nodeType="withEffect">
                                  <p:stCondLst>
                                    <p:cond delay="0"/>
                                  </p:stCondLst>
                                  <p:childTnLst>
                                    <p:animEffect transition="out" filter="fade">
                                      <p:cBhvr>
                                        <p:cTn id="74" dur="1250"/>
                                        <p:tgtEl>
                                          <p:spTgt spid="3074"/>
                                        </p:tgtEl>
                                      </p:cBhvr>
                                    </p:animEffect>
                                    <p:set>
                                      <p:cBhvr>
                                        <p:cTn id="75" dur="1" fill="hold">
                                          <p:stCondLst>
                                            <p:cond delay="1249"/>
                                          </p:stCondLst>
                                        </p:cTn>
                                        <p:tgtEl>
                                          <p:spTgt spid="3074"/>
                                        </p:tgtEl>
                                        <p:attrNameLst>
                                          <p:attrName>style.visibility</p:attrName>
                                        </p:attrNameLst>
                                      </p:cBhvr>
                                      <p:to>
                                        <p:strVal val="hidden"/>
                                      </p:to>
                                    </p:set>
                                  </p:childTnLst>
                                </p:cTn>
                              </p:par>
                              <p:par>
                                <p:cTn id="76" presetID="10" presetClass="exit" presetSubtype="0" fill="hold" grpId="2" nodeType="withEffect">
                                  <p:stCondLst>
                                    <p:cond delay="0"/>
                                  </p:stCondLst>
                                  <p:iterate type="lt">
                                    <p:tmPct val="0"/>
                                  </p:iterate>
                                  <p:childTnLst>
                                    <p:animEffect transition="out" filter="fade">
                                      <p:cBhvr>
                                        <p:cTn id="77" dur="1000"/>
                                        <p:tgtEl>
                                          <p:spTgt spid="7"/>
                                        </p:tgtEl>
                                      </p:cBhvr>
                                    </p:animEffect>
                                    <p:set>
                                      <p:cBhvr>
                                        <p:cTn id="78" dur="1" fill="hold">
                                          <p:stCondLst>
                                            <p:cond delay="999"/>
                                          </p:stCondLst>
                                        </p:cTn>
                                        <p:tgtEl>
                                          <p:spTgt spid="7"/>
                                        </p:tgtEl>
                                        <p:attrNameLst>
                                          <p:attrName>style.visibility</p:attrName>
                                        </p:attrNameLst>
                                      </p:cBhvr>
                                      <p:to>
                                        <p:strVal val="hidden"/>
                                      </p:to>
                                    </p:set>
                                  </p:childTnLst>
                                </p:cTn>
                              </p:par>
                              <p:par>
                                <p:cTn id="79" presetID="10" presetClass="exit" presetSubtype="0" fill="hold" grpId="2" nodeType="withEffect">
                                  <p:stCondLst>
                                    <p:cond delay="0"/>
                                  </p:stCondLst>
                                  <p:iterate type="lt">
                                    <p:tmPct val="0"/>
                                  </p:iterate>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par>
                                <p:cTn id="94" presetID="23" presetClass="exit" presetSubtype="32" fill="hold" grpId="1" nodeType="withEffect">
                                  <p:stCondLst>
                                    <p:cond delay="250"/>
                                  </p:stCondLst>
                                  <p:childTnLst>
                                    <p:anim calcmode="lin" valueType="num">
                                      <p:cBhvr>
                                        <p:cTn id="95" dur="1000"/>
                                        <p:tgtEl>
                                          <p:spTgt spid="5"/>
                                        </p:tgtEl>
                                        <p:attrNameLst>
                                          <p:attrName>ppt_w</p:attrName>
                                        </p:attrNameLst>
                                      </p:cBhvr>
                                      <p:tavLst>
                                        <p:tav tm="0">
                                          <p:val>
                                            <p:strVal val="ppt_w"/>
                                          </p:val>
                                        </p:tav>
                                        <p:tav tm="100000">
                                          <p:val>
                                            <p:fltVal val="0"/>
                                          </p:val>
                                        </p:tav>
                                      </p:tavLst>
                                    </p:anim>
                                    <p:anim calcmode="lin" valueType="num">
                                      <p:cBhvr>
                                        <p:cTn id="96" dur="1000"/>
                                        <p:tgtEl>
                                          <p:spTgt spid="5"/>
                                        </p:tgtEl>
                                        <p:attrNameLst>
                                          <p:attrName>ppt_h</p:attrName>
                                        </p:attrNameLst>
                                      </p:cBhvr>
                                      <p:tavLst>
                                        <p:tav tm="0">
                                          <p:val>
                                            <p:strVal val="ppt_h"/>
                                          </p:val>
                                        </p:tav>
                                        <p:tav tm="100000">
                                          <p:val>
                                            <p:fltVal val="0"/>
                                          </p:val>
                                        </p:tav>
                                      </p:tavLst>
                                    </p:anim>
                                    <p:set>
                                      <p:cBhvr>
                                        <p:cTn id="97" dur="1" fill="hold">
                                          <p:stCondLst>
                                            <p:cond delay="999"/>
                                          </p:stCondLst>
                                        </p:cTn>
                                        <p:tgtEl>
                                          <p:spTgt spid="5"/>
                                        </p:tgtEl>
                                        <p:attrNameLst>
                                          <p:attrName>style.visibility</p:attrName>
                                        </p:attrNameLst>
                                      </p:cBhvr>
                                      <p:to>
                                        <p:strVal val="hidden"/>
                                      </p:to>
                                    </p:set>
                                  </p:childTnLst>
                                </p:cTn>
                              </p:par>
                              <p:par>
                                <p:cTn id="98" presetID="42" presetClass="path" presetSubtype="0" accel="50000" decel="50000" fill="hold" grpId="3" nodeType="withEffect">
                                  <p:stCondLst>
                                    <p:cond delay="250"/>
                                  </p:stCondLst>
                                  <p:childTnLst>
                                    <p:animMotion origin="layout" path="M -2.77778E-7 1.85185E-6 L -0.05955 -0.08611 " pathEditMode="relative" rAng="0" ptsTypes="AA">
                                      <p:cBhvr>
                                        <p:cTn id="99" dur="1000" fill="hold"/>
                                        <p:tgtEl>
                                          <p:spTgt spid="5"/>
                                        </p:tgtEl>
                                        <p:attrNameLst>
                                          <p:attrName>ppt_x</p:attrName>
                                          <p:attrName>ppt_y</p:attrName>
                                        </p:attrNameLst>
                                      </p:cBhvr>
                                      <p:rCtr x="-2986" y="-4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3074" grpId="0"/>
      <p:bldP spid="3074" grpId="1"/>
      <p:bldP spid="3074" grpId="2"/>
      <p:bldP spid="11" grpId="0"/>
      <p:bldP spid="11" grpId="1"/>
      <p:bldP spid="10" grpId="0"/>
      <p:bldP spid="10" grpId="1"/>
      <p:bldP spid="12" grpId="0"/>
      <p:bldP spid="12" grpId="1"/>
      <p:bldP spid="12" grpId="2"/>
      <p:bldP spid="2" grpId="0"/>
      <p:bldP spid="2" grpId="1"/>
      <p:bldP spid="3" grpId="0"/>
      <p:bldP spid="3" grpId="1"/>
      <p:bldP spid="7" grpId="0"/>
      <p:bldP spid="7" grpId="1"/>
      <p:bldP spid="7" grpId="2"/>
      <p:bldP spid="5" grpId="0"/>
      <p:bldP spid="5" grpId="1"/>
      <p:bldP spid="5" grpId="2"/>
      <p:bldP spid="5" grpId="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399832" y="4357688"/>
            <a:ext cx="2576947" cy="731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own labor</a:t>
            </a:r>
          </a:p>
        </p:txBody>
      </p:sp>
      <p:sp>
        <p:nvSpPr>
          <p:cNvPr id="8" name="Title 1"/>
          <p:cNvSpPr txBox="1">
            <a:spLocks/>
          </p:cNvSpPr>
          <p:nvPr/>
        </p:nvSpPr>
        <p:spPr>
          <a:xfrm>
            <a:off x="1450830" y="3594821"/>
            <a:ext cx="32211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own reward</a:t>
            </a:r>
          </a:p>
        </p:txBody>
      </p:sp>
      <p:sp>
        <p:nvSpPr>
          <p:cNvPr id="6" name="Title 1"/>
          <p:cNvSpPr txBox="1">
            <a:spLocks/>
          </p:cNvSpPr>
          <p:nvPr/>
        </p:nvSpPr>
        <p:spPr>
          <a:xfrm>
            <a:off x="442452" y="1583183"/>
            <a:ext cx="68814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who gives the increase</a:t>
            </a:r>
          </a:p>
        </p:txBody>
      </p:sp>
      <p:sp>
        <p:nvSpPr>
          <p:cNvPr id="3074" name="Main"/>
          <p:cNvSpPr>
            <a:spLocks noGrp="1" noChangeArrowheads="1"/>
          </p:cNvSpPr>
          <p:nvPr>
            <p:ph type="title"/>
          </p:nvPr>
        </p:nvSpPr>
        <p:spPr>
          <a:xfrm>
            <a:off x="284813" y="229667"/>
            <a:ext cx="8566879"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So then neither he who plants is anything, nor he who waters, but God who gives the increase. Now he who plants and he who waters are one, and each one will receive his own reward according to his own labor. For we are God's fellow workers; you are God's field, you are God's building.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Corinthians 3:7-9 </a:t>
            </a:r>
          </a:p>
        </p:txBody>
      </p:sp>
      <p:sp>
        <p:nvSpPr>
          <p:cNvPr id="3" name="Rectangle 2"/>
          <p:cNvSpPr txBox="1">
            <a:spLocks noChangeArrowheads="1"/>
          </p:cNvSpPr>
          <p:nvPr/>
        </p:nvSpPr>
        <p:spPr bwMode="auto">
          <a:xfrm>
            <a:off x="378822" y="4990484"/>
            <a:ext cx="238925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worker</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6116AFF-5DA8-4A55-9214-F23A1EB65EBC}"/>
              </a:ext>
            </a:extLst>
          </p:cNvPr>
          <p:cNvSpPr txBox="1">
            <a:spLocks noChangeArrowheads="1"/>
          </p:cNvSpPr>
          <p:nvPr/>
        </p:nvSpPr>
        <p:spPr bwMode="auto">
          <a:xfrm>
            <a:off x="1498803" y="4319765"/>
            <a:ext cx="15261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labor</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11">
            <a:extLst>
              <a:ext uri="{FF2B5EF4-FFF2-40B4-BE49-F238E27FC236}">
                <a16:creationId xmlns:a16="http://schemas.microsoft.com/office/drawing/2014/main" id="{55ABFC69-6CB9-4EC9-A9A6-8C91E28F7755}"/>
              </a:ext>
            </a:extLst>
          </p:cNvPr>
          <p:cNvSpPr>
            <a:spLocks noChangeArrowheads="1"/>
          </p:cNvSpPr>
          <p:nvPr/>
        </p:nvSpPr>
        <p:spPr bwMode="auto">
          <a:xfrm>
            <a:off x="4668856" y="5021254"/>
            <a:ext cx="270984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4410" b="1" dirty="0">
                <a:solidFill>
                  <a:srgbClr val="CC9900"/>
                </a:solidFill>
                <a:latin typeface="Calibri" panose="020F0502020204030204" pitchFamily="34" charset="0"/>
                <a:cs typeface="Calibri" panose="020F0502020204030204" pitchFamily="34" charset="0"/>
              </a:rPr>
              <a:t>God's </a:t>
            </a: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field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4" name="Rectangle 2">
            <a:extLst>
              <a:ext uri="{FF2B5EF4-FFF2-40B4-BE49-F238E27FC236}">
                <a16:creationId xmlns:a16="http://schemas.microsoft.com/office/drawing/2014/main" id="{A7E8B62B-A1EB-08C9-C5E3-F4B4A6CCC7A8}"/>
              </a:ext>
            </a:extLst>
          </p:cNvPr>
          <p:cNvSpPr txBox="1">
            <a:spLocks noChangeArrowheads="1"/>
          </p:cNvSpPr>
          <p:nvPr/>
        </p:nvSpPr>
        <p:spPr bwMode="auto">
          <a:xfrm>
            <a:off x="547470" y="1664859"/>
            <a:ext cx="6688475" cy="72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who gives the increase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7CB236D1-BF5A-62A6-3FF8-1CDFFAA1B5A1}"/>
              </a:ext>
            </a:extLst>
          </p:cNvPr>
          <p:cNvSpPr txBox="1">
            <a:spLocks noChangeArrowheads="1"/>
          </p:cNvSpPr>
          <p:nvPr/>
        </p:nvSpPr>
        <p:spPr bwMode="auto">
          <a:xfrm>
            <a:off x="1448656" y="3662490"/>
            <a:ext cx="3246634" cy="75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own</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reward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B0B842D-7BD7-3C39-A3B7-D9F96C99F68E}"/>
              </a:ext>
            </a:extLst>
          </p:cNvPr>
          <p:cNvSpPr txBox="1">
            <a:spLocks noChangeArrowheads="1"/>
          </p:cNvSpPr>
          <p:nvPr/>
        </p:nvSpPr>
        <p:spPr bwMode="auto">
          <a:xfrm>
            <a:off x="308224" y="4325135"/>
            <a:ext cx="2769929" cy="77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own</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labor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consequences"/>
          <p:cNvSpPr>
            <a:spLocks noChangeArrowheads="1"/>
          </p:cNvSpPr>
          <p:nvPr/>
        </p:nvSpPr>
        <p:spPr bwMode="auto">
          <a:xfrm>
            <a:off x="667406" y="3907221"/>
            <a:ext cx="364183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consequences</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5" name="Rectangle 4">
            <a:extLst>
              <a:ext uri="{FF2B5EF4-FFF2-40B4-BE49-F238E27FC236}">
                <a16:creationId xmlns:a16="http://schemas.microsoft.com/office/drawing/2014/main" id="{B32FACF5-F8FA-DEFF-8885-4576B810DD36}"/>
              </a:ext>
            </a:extLst>
          </p:cNvPr>
          <p:cNvSpPr>
            <a:spLocks noChangeArrowheads="1"/>
          </p:cNvSpPr>
          <p:nvPr/>
        </p:nvSpPr>
        <p:spPr bwMode="auto">
          <a:xfrm>
            <a:off x="380144" y="4297078"/>
            <a:ext cx="1283965"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CC99FF"/>
                </a:solidFill>
                <a:effectLst>
                  <a:outerShdw blurRad="80000" dist="40000" dir="5040000" algn="tl">
                    <a:srgbClr val="000000">
                      <a:alpha val="30000"/>
                    </a:srgbClr>
                  </a:outerShdw>
                </a:effectLst>
                <a:uLnTx/>
                <a:uFillTx/>
                <a:latin typeface="Calibri" panose="020F0502020204030204" pitchFamily="34" charset="0"/>
                <a:ea typeface="+mn-ea"/>
                <a:cs typeface="+mn-cs"/>
              </a:rPr>
              <a:t>own</a:t>
            </a:r>
            <a:endParaRPr kumimoji="0" lang="en-US" sz="3200" b="1" i="1" u="none" strike="noStrike" kern="1200" cap="none" spc="0" normalizeH="0" baseline="0" noProof="0" dirty="0">
              <a:ln w="11430">
                <a:noFill/>
              </a:ln>
              <a:solidFill>
                <a:srgbClr val="CC99FF"/>
              </a:solidFill>
              <a:effectLst>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16" name="Rectangle 4">
            <a:extLst>
              <a:ext uri="{FF2B5EF4-FFF2-40B4-BE49-F238E27FC236}">
                <a16:creationId xmlns:a16="http://schemas.microsoft.com/office/drawing/2014/main" id="{BABBDFE3-B8DA-349B-5611-5750AEDD58B6}"/>
              </a:ext>
            </a:extLst>
          </p:cNvPr>
          <p:cNvSpPr>
            <a:spLocks noChangeArrowheads="1"/>
          </p:cNvSpPr>
          <p:nvPr/>
        </p:nvSpPr>
        <p:spPr bwMode="auto">
          <a:xfrm>
            <a:off x="1518862" y="3617272"/>
            <a:ext cx="1307912"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CC99FF"/>
                </a:solidFill>
                <a:effectLst>
                  <a:outerShdw blurRad="80000" dist="40000" dir="5040000" algn="tl">
                    <a:srgbClr val="000000">
                      <a:alpha val="30000"/>
                    </a:srgbClr>
                  </a:outerShdw>
                </a:effectLst>
                <a:uLnTx/>
                <a:uFillTx/>
                <a:latin typeface="Calibri" panose="020F0502020204030204" pitchFamily="34" charset="0"/>
                <a:ea typeface="+mn-ea"/>
                <a:cs typeface="+mn-cs"/>
              </a:rPr>
              <a:t>own</a:t>
            </a:r>
            <a:endParaRPr kumimoji="0" lang="en-US" sz="3200" b="1" i="1" u="none" strike="noStrike" kern="1200" cap="none" spc="0" normalizeH="0" baseline="0" noProof="0" dirty="0">
              <a:ln w="11430">
                <a:noFill/>
              </a:ln>
              <a:solidFill>
                <a:srgbClr val="CC99FF"/>
              </a:solidFill>
              <a:effectLst>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19" name="Rectangle 4">
            <a:extLst>
              <a:ext uri="{FF2B5EF4-FFF2-40B4-BE49-F238E27FC236}">
                <a16:creationId xmlns:a16="http://schemas.microsoft.com/office/drawing/2014/main" id="{FE28D3AE-01B8-4FBD-AE11-5353C3955EE4}"/>
              </a:ext>
            </a:extLst>
          </p:cNvPr>
          <p:cNvSpPr>
            <a:spLocks noChangeArrowheads="1"/>
          </p:cNvSpPr>
          <p:nvPr/>
        </p:nvSpPr>
        <p:spPr bwMode="auto">
          <a:xfrm>
            <a:off x="2762036" y="1603536"/>
            <a:ext cx="1532562"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CC99FF"/>
                </a:solidFill>
                <a:effectLst>
                  <a:outerShdw blurRad="80000" dist="40000" dir="5040000" algn="tl">
                    <a:srgbClr val="000000">
                      <a:alpha val="30000"/>
                    </a:srgbClr>
                  </a:outerShdw>
                </a:effectLst>
                <a:uLnTx/>
                <a:uFillTx/>
                <a:latin typeface="Calibri" panose="020F0502020204030204" pitchFamily="34" charset="0"/>
                <a:ea typeface="+mn-ea"/>
                <a:cs typeface="+mn-cs"/>
              </a:rPr>
              <a:t>gives</a:t>
            </a:r>
            <a:endParaRPr kumimoji="0" lang="en-US" sz="3200" b="1" i="1" u="none" strike="noStrike" kern="1200" cap="none" spc="0" normalizeH="0" baseline="0" noProof="0" dirty="0">
              <a:ln w="11430">
                <a:noFill/>
              </a:ln>
              <a:solidFill>
                <a:srgbClr val="CC99FF"/>
              </a:solidFill>
              <a:effectLst>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20" name="Rectangle 2">
            <a:extLst>
              <a:ext uri="{FF2B5EF4-FFF2-40B4-BE49-F238E27FC236}">
                <a16:creationId xmlns:a16="http://schemas.microsoft.com/office/drawing/2014/main" id="{DC7965C3-A532-84A7-218C-E5974FE3D502}"/>
              </a:ext>
            </a:extLst>
          </p:cNvPr>
          <p:cNvSpPr txBox="1">
            <a:spLocks noChangeArrowheads="1"/>
          </p:cNvSpPr>
          <p:nvPr/>
        </p:nvSpPr>
        <p:spPr bwMode="auto">
          <a:xfrm>
            <a:off x="1804082" y="587022"/>
            <a:ext cx="3630948" cy="222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UpPour">
              <a:avLst>
                <a:gd name="adj1" fmla="val 10721948"/>
                <a:gd name="adj2" fmla="val 48471"/>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defTabSz="914400" latinLnBrk="0">
              <a:lnSpc>
                <a:spcPct val="100000"/>
              </a:lnSpc>
              <a:buClrTx/>
              <a:buSzTx/>
              <a:buFontTx/>
              <a:buNone/>
              <a:tabLst/>
              <a:defRPr/>
            </a:pPr>
            <a:r>
              <a:rPr lang="en-US" altLang="en-US" b="1" spc="50" dirty="0">
                <a:ln w="11430"/>
                <a:solidFill>
                  <a:srgbClr val="66FF33"/>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Life</a:t>
            </a:r>
            <a:r>
              <a:rPr lang="en-US" altLang="en-US" b="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spc="50" dirty="0">
                <a:ln w="11430"/>
                <a:solidFill>
                  <a:schemeClr val="bg1"/>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Light</a:t>
            </a:r>
            <a:r>
              <a:rPr lang="en-US" altLang="en-US" b="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spc="50" dirty="0">
                <a:ln w="11430"/>
                <a:solidFill>
                  <a:srgbClr val="FFC0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Time</a:t>
            </a:r>
          </a:p>
        </p:txBody>
      </p:sp>
      <p:cxnSp>
        <p:nvCxnSpPr>
          <p:cNvPr id="22" name="Straight Arrow Connector 21">
            <a:extLst>
              <a:ext uri="{FF2B5EF4-FFF2-40B4-BE49-F238E27FC236}">
                <a16:creationId xmlns:a16="http://schemas.microsoft.com/office/drawing/2014/main" id="{8435CE36-D519-D024-52CE-CA81AEB029E0}"/>
              </a:ext>
            </a:extLst>
          </p:cNvPr>
          <p:cNvCxnSpPr>
            <a:cxnSpLocks/>
          </p:cNvCxnSpPr>
          <p:nvPr/>
        </p:nvCxnSpPr>
        <p:spPr>
          <a:xfrm flipH="1" flipV="1">
            <a:off x="2648505" y="1713390"/>
            <a:ext cx="310718" cy="150921"/>
          </a:xfrm>
          <a:prstGeom prst="straightConnector1">
            <a:avLst/>
          </a:prstGeom>
          <a:ln w="28575">
            <a:solidFill>
              <a:srgbClr val="66FF33"/>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6B398D-3FCC-A077-7A41-0EE9C9B6E18E}"/>
              </a:ext>
            </a:extLst>
          </p:cNvPr>
          <p:cNvCxnSpPr>
            <a:cxnSpLocks/>
          </p:cNvCxnSpPr>
          <p:nvPr/>
        </p:nvCxnSpPr>
        <p:spPr>
          <a:xfrm flipH="1" flipV="1">
            <a:off x="2731363" y="1488489"/>
            <a:ext cx="340311" cy="301841"/>
          </a:xfrm>
          <a:prstGeom prst="straightConnector1">
            <a:avLst/>
          </a:prstGeom>
          <a:ln w="28575">
            <a:solidFill>
              <a:srgbClr val="66FF33"/>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31C59F7-D76A-5AC1-A6CE-8835394824A6}"/>
              </a:ext>
            </a:extLst>
          </p:cNvPr>
          <p:cNvCxnSpPr>
            <a:cxnSpLocks/>
          </p:cNvCxnSpPr>
          <p:nvPr/>
        </p:nvCxnSpPr>
        <p:spPr>
          <a:xfrm flipH="1" flipV="1">
            <a:off x="2911876" y="1346447"/>
            <a:ext cx="272248" cy="369903"/>
          </a:xfrm>
          <a:prstGeom prst="straightConnector1">
            <a:avLst/>
          </a:prstGeom>
          <a:ln w="28575">
            <a:solidFill>
              <a:srgbClr val="66FF33"/>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077" name="Straight Arrow Connector 3076">
            <a:extLst>
              <a:ext uri="{FF2B5EF4-FFF2-40B4-BE49-F238E27FC236}">
                <a16:creationId xmlns:a16="http://schemas.microsoft.com/office/drawing/2014/main" id="{A3B2C641-8F81-1B06-AB25-DB44AA2035AB}"/>
              </a:ext>
            </a:extLst>
          </p:cNvPr>
          <p:cNvCxnSpPr>
            <a:cxnSpLocks/>
          </p:cNvCxnSpPr>
          <p:nvPr/>
        </p:nvCxnSpPr>
        <p:spPr>
          <a:xfrm flipH="1" flipV="1">
            <a:off x="3157491" y="1275425"/>
            <a:ext cx="139084" cy="381740"/>
          </a:xfrm>
          <a:prstGeom prst="straightConnector1">
            <a:avLst/>
          </a:prstGeom>
          <a:ln w="28575">
            <a:solidFill>
              <a:schemeClr val="bg1"/>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083" name="Straight Arrow Connector 3082">
            <a:extLst>
              <a:ext uri="{FF2B5EF4-FFF2-40B4-BE49-F238E27FC236}">
                <a16:creationId xmlns:a16="http://schemas.microsoft.com/office/drawing/2014/main" id="{95B34D03-0A45-9755-D888-FB666525D410}"/>
              </a:ext>
            </a:extLst>
          </p:cNvPr>
          <p:cNvCxnSpPr>
            <a:cxnSpLocks/>
          </p:cNvCxnSpPr>
          <p:nvPr/>
        </p:nvCxnSpPr>
        <p:spPr>
          <a:xfrm flipH="1" flipV="1">
            <a:off x="3414944" y="1233996"/>
            <a:ext cx="26633" cy="414291"/>
          </a:xfrm>
          <a:prstGeom prst="straightConnector1">
            <a:avLst/>
          </a:prstGeom>
          <a:ln w="28575">
            <a:solidFill>
              <a:schemeClr val="bg1"/>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087" name="Straight Arrow Connector 3086">
            <a:extLst>
              <a:ext uri="{FF2B5EF4-FFF2-40B4-BE49-F238E27FC236}">
                <a16:creationId xmlns:a16="http://schemas.microsoft.com/office/drawing/2014/main" id="{E7E4862A-0F12-6EF8-A444-DEB07A683EF4}"/>
              </a:ext>
            </a:extLst>
          </p:cNvPr>
          <p:cNvCxnSpPr>
            <a:cxnSpLocks/>
          </p:cNvCxnSpPr>
          <p:nvPr/>
        </p:nvCxnSpPr>
        <p:spPr>
          <a:xfrm flipV="1">
            <a:off x="3580660" y="1225118"/>
            <a:ext cx="59185" cy="423169"/>
          </a:xfrm>
          <a:prstGeom prst="straightConnector1">
            <a:avLst/>
          </a:prstGeom>
          <a:ln w="28575">
            <a:solidFill>
              <a:schemeClr val="bg1"/>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090" name="Straight Arrow Connector 3089">
            <a:extLst>
              <a:ext uri="{FF2B5EF4-FFF2-40B4-BE49-F238E27FC236}">
                <a16:creationId xmlns:a16="http://schemas.microsoft.com/office/drawing/2014/main" id="{323A7011-2A0C-BA51-6E13-7D2C629E0E2C}"/>
              </a:ext>
            </a:extLst>
          </p:cNvPr>
          <p:cNvCxnSpPr>
            <a:cxnSpLocks/>
          </p:cNvCxnSpPr>
          <p:nvPr/>
        </p:nvCxnSpPr>
        <p:spPr>
          <a:xfrm flipV="1">
            <a:off x="3722703" y="1254711"/>
            <a:ext cx="150920" cy="411332"/>
          </a:xfrm>
          <a:prstGeom prst="straightConnector1">
            <a:avLst/>
          </a:prstGeom>
          <a:ln w="28575">
            <a:solidFill>
              <a:schemeClr val="bg1"/>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112" name="Straight Arrow Connector 3111">
            <a:extLst>
              <a:ext uri="{FF2B5EF4-FFF2-40B4-BE49-F238E27FC236}">
                <a16:creationId xmlns:a16="http://schemas.microsoft.com/office/drawing/2014/main" id="{59BBB92E-FAA3-A99A-1656-82648110BE71}"/>
              </a:ext>
            </a:extLst>
          </p:cNvPr>
          <p:cNvCxnSpPr>
            <a:cxnSpLocks/>
          </p:cNvCxnSpPr>
          <p:nvPr/>
        </p:nvCxnSpPr>
        <p:spPr>
          <a:xfrm flipV="1">
            <a:off x="3852909" y="1307977"/>
            <a:ext cx="236738" cy="408373"/>
          </a:xfrm>
          <a:prstGeom prst="straightConnector1">
            <a:avLst/>
          </a:prstGeom>
          <a:ln w="28575">
            <a:solidFill>
              <a:srgbClr val="FFC000"/>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115" name="Straight Arrow Connector 3114">
            <a:extLst>
              <a:ext uri="{FF2B5EF4-FFF2-40B4-BE49-F238E27FC236}">
                <a16:creationId xmlns:a16="http://schemas.microsoft.com/office/drawing/2014/main" id="{8E3BE922-B584-C19B-9173-BE29C79DC763}"/>
              </a:ext>
            </a:extLst>
          </p:cNvPr>
          <p:cNvCxnSpPr>
            <a:cxnSpLocks/>
          </p:cNvCxnSpPr>
          <p:nvPr/>
        </p:nvCxnSpPr>
        <p:spPr>
          <a:xfrm flipV="1">
            <a:off x="3974237" y="1432264"/>
            <a:ext cx="355107" cy="340311"/>
          </a:xfrm>
          <a:prstGeom prst="straightConnector1">
            <a:avLst/>
          </a:prstGeom>
          <a:ln w="28575">
            <a:solidFill>
              <a:srgbClr val="FFC000"/>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117" name="Straight Arrow Connector 3116">
            <a:extLst>
              <a:ext uri="{FF2B5EF4-FFF2-40B4-BE49-F238E27FC236}">
                <a16:creationId xmlns:a16="http://schemas.microsoft.com/office/drawing/2014/main" id="{79169AC5-1D18-746C-D3DA-CBBF122D786F}"/>
              </a:ext>
            </a:extLst>
          </p:cNvPr>
          <p:cNvCxnSpPr>
            <a:cxnSpLocks/>
          </p:cNvCxnSpPr>
          <p:nvPr/>
        </p:nvCxnSpPr>
        <p:spPr>
          <a:xfrm flipV="1">
            <a:off x="4074850" y="1636450"/>
            <a:ext cx="473476" cy="204187"/>
          </a:xfrm>
          <a:prstGeom prst="straightConnector1">
            <a:avLst/>
          </a:prstGeom>
          <a:ln w="28575">
            <a:solidFill>
              <a:srgbClr val="FFC000"/>
            </a:solidFill>
            <a:tailEnd type="triangle"/>
          </a:ln>
          <a:effectLst>
            <a:glow rad="38100">
              <a:schemeClr val="tx1"/>
            </a:glow>
          </a:effectLst>
        </p:spPr>
        <p:style>
          <a:lnRef idx="1">
            <a:schemeClr val="accent1"/>
          </a:lnRef>
          <a:fillRef idx="0">
            <a:schemeClr val="accent1"/>
          </a:fillRef>
          <a:effectRef idx="0">
            <a:schemeClr val="accent1"/>
          </a:effectRef>
          <a:fontRef idx="minor">
            <a:schemeClr val="tx1"/>
          </a:fontRef>
        </p:style>
      </p:cxnSp>
      <p:pic>
        <p:nvPicPr>
          <p:cNvPr id="17" name="Picture 18">
            <a:extLst>
              <a:ext uri="{FF2B5EF4-FFF2-40B4-BE49-F238E27FC236}">
                <a16:creationId xmlns:a16="http://schemas.microsoft.com/office/drawing/2014/main" id="{7A120C69-767C-E29D-1206-E6302AB6E82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ounded Rectangle 19">
            <a:extLst>
              <a:ext uri="{FF2B5EF4-FFF2-40B4-BE49-F238E27FC236}">
                <a16:creationId xmlns:a16="http://schemas.microsoft.com/office/drawing/2014/main" id="{0349D3E7-E882-9107-CF12-6C2CC370A6E3}"/>
              </a:ext>
            </a:extLst>
          </p:cNvPr>
          <p:cNvSpPr/>
          <p:nvPr/>
        </p:nvSpPr>
        <p:spPr>
          <a:xfrm>
            <a:off x="3544584" y="2989780"/>
            <a:ext cx="5219272" cy="780836"/>
          </a:xfrm>
          <a:prstGeom prst="roundRect">
            <a:avLst/>
          </a:prstGeom>
          <a:blipFill>
            <a:blip r:embed="rId5"/>
            <a:stretch>
              <a:fillRect/>
            </a:stretch>
          </a:blipFill>
          <a:ln w="25400" cap="flat" cmpd="sng" algn="ctr">
            <a:noFill/>
            <a:prstDash val="solid"/>
          </a:ln>
          <a:effectLst>
            <a:softEdge rad="11712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7" name="Rectangle 12">
            <a:extLst>
              <a:ext uri="{FF2B5EF4-FFF2-40B4-BE49-F238E27FC236}">
                <a16:creationId xmlns:a16="http://schemas.microsoft.com/office/drawing/2014/main" id="{EFC557DA-3C62-21C8-B691-B6D99EAA444B}"/>
              </a:ext>
            </a:extLst>
          </p:cNvPr>
          <p:cNvSpPr>
            <a:spLocks noChangeArrowheads="1"/>
          </p:cNvSpPr>
          <p:nvPr/>
        </p:nvSpPr>
        <p:spPr bwMode="auto">
          <a:xfrm>
            <a:off x="737527" y="3926599"/>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Actions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7" name="workerRED" hidden="1"/>
          <p:cNvSpPr txBox="1">
            <a:spLocks noChangeArrowheads="1"/>
          </p:cNvSpPr>
          <p:nvPr/>
        </p:nvSpPr>
        <p:spPr bwMode="auto">
          <a:xfrm>
            <a:off x="4357050" y="3618885"/>
            <a:ext cx="238925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latin typeface="Calibri" panose="020F0502020204030204" pitchFamily="34" charset="0"/>
              </a:rPr>
              <a:t>worker</a:t>
            </a:r>
            <a:endParaRPr lang="en-US" altLang="en-US" b="1" i="1" kern="0" dirty="0">
              <a:ln w="17780" cmpd="sng">
                <a:noFill/>
                <a:prstDash val="solid"/>
                <a:miter lim="800000"/>
              </a:ln>
              <a:solidFill>
                <a:srgbClr val="FF0000"/>
              </a:solidFill>
              <a:effectLst/>
              <a:latin typeface="Calibri" panose="020F0502020204030204" pitchFamily="34" charset="0"/>
            </a:endParaRPr>
          </a:p>
        </p:txBody>
      </p:sp>
      <p:sp>
        <p:nvSpPr>
          <p:cNvPr id="13" name="laborRED" hidden="1">
            <a:extLst>
              <a:ext uri="{FF2B5EF4-FFF2-40B4-BE49-F238E27FC236}">
                <a16:creationId xmlns:a16="http://schemas.microsoft.com/office/drawing/2014/main" id="{32F46B24-72B3-4310-B5BC-1727CF029F3E}"/>
              </a:ext>
            </a:extLst>
          </p:cNvPr>
          <p:cNvSpPr txBox="1">
            <a:spLocks noChangeArrowheads="1"/>
          </p:cNvSpPr>
          <p:nvPr/>
        </p:nvSpPr>
        <p:spPr bwMode="auto">
          <a:xfrm>
            <a:off x="2297669" y="2277770"/>
            <a:ext cx="15261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labor</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476767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8.33333E-7 -3.7037E-6 L 0.22934 -0.14606 " pathEditMode="relative" rAng="0" ptsTypes="AA">
                                      <p:cBhvr>
                                        <p:cTn id="10" dur="1000" spd="-100000" fill="hold"/>
                                        <p:tgtEl>
                                          <p:spTgt spid="3074"/>
                                        </p:tgtEl>
                                        <p:attrNameLst>
                                          <p:attrName>ppt_x</p:attrName>
                                          <p:attrName>ppt_y</p:attrName>
                                        </p:attrNameLst>
                                      </p:cBhvr>
                                      <p:rCtr x="11458" y="-7315"/>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750"/>
                                        <p:tgtEl>
                                          <p:spTgt spid="6"/>
                                        </p:tgtEl>
                                      </p:cBhvr>
                                    </p:animEffect>
                                  </p:childTnLst>
                                </p:cTn>
                              </p:par>
                              <p:par>
                                <p:cTn id="20" presetID="18" presetClass="emph" presetSubtype="0" fill="hold" grpId="1" nodeType="withEffect">
                                  <p:stCondLst>
                                    <p:cond delay="0"/>
                                  </p:stCondLst>
                                  <p:childTnLst>
                                    <p:set>
                                      <p:cBhvr override="childStyle">
                                        <p:cTn id="21" dur="75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heel(8)">
                                      <p:cBhvr>
                                        <p:cTn id="29" dur="2000"/>
                                        <p:tgtEl>
                                          <p:spTgt spid="19"/>
                                        </p:tgtEl>
                                      </p:cBhvr>
                                    </p:animEffect>
                                  </p:childTnLst>
                                </p:cTn>
                              </p:par>
                              <p:par>
                                <p:cTn id="30" presetID="42" presetClass="entr" presetSubtype="0" fill="hold" grpId="2" nodeType="withEffect">
                                  <p:stCondLst>
                                    <p:cond delay="125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7" presetClass="entr" presetSubtype="10" fill="hold" grpId="0" nodeType="withEffect">
                                  <p:stCondLst>
                                    <p:cond delay="125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strVal val="#ppt_h"/>
                                          </p:val>
                                        </p:tav>
                                        <p:tav tm="100000">
                                          <p:val>
                                            <p:strVal val="#ppt_h"/>
                                          </p:val>
                                        </p:tav>
                                      </p:tavLst>
                                    </p:anim>
                                  </p:childTnLst>
                                </p:cTn>
                              </p:par>
                              <p:par>
                                <p:cTn id="39" presetID="22" presetClass="entr" presetSubtype="2" fill="hold" nodeType="withEffect">
                                  <p:stCondLst>
                                    <p:cond delay="200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par>
                                <p:cTn id="42" presetID="22" presetClass="entr" presetSubtype="2" fill="hold" nodeType="withEffect">
                                  <p:stCondLst>
                                    <p:cond delay="2100"/>
                                  </p:stCondLst>
                                  <p:childTnLst>
                                    <p:set>
                                      <p:cBhvr>
                                        <p:cTn id="43" dur="1" fill="hold">
                                          <p:stCondLst>
                                            <p:cond delay="0"/>
                                          </p:stCondLst>
                                        </p:cTn>
                                        <p:tgtEl>
                                          <p:spTgt spid="25"/>
                                        </p:tgtEl>
                                        <p:attrNameLst>
                                          <p:attrName>style.visibility</p:attrName>
                                        </p:attrNameLst>
                                      </p:cBhvr>
                                      <p:to>
                                        <p:strVal val="visible"/>
                                      </p:to>
                                    </p:set>
                                    <p:animEffect transition="in" filter="wipe(right)">
                                      <p:cBhvr>
                                        <p:cTn id="44" dur="500"/>
                                        <p:tgtEl>
                                          <p:spTgt spid="25"/>
                                        </p:tgtEl>
                                      </p:cBhvr>
                                    </p:animEffect>
                                  </p:childTnLst>
                                </p:cTn>
                              </p:par>
                              <p:par>
                                <p:cTn id="45" presetID="22" presetClass="entr" presetSubtype="2" fill="hold" nodeType="withEffect">
                                  <p:stCondLst>
                                    <p:cond delay="2200"/>
                                  </p:stCondLst>
                                  <p:childTnLst>
                                    <p:set>
                                      <p:cBhvr>
                                        <p:cTn id="46" dur="1" fill="hold">
                                          <p:stCondLst>
                                            <p:cond delay="0"/>
                                          </p:stCondLst>
                                        </p:cTn>
                                        <p:tgtEl>
                                          <p:spTgt spid="27"/>
                                        </p:tgtEl>
                                        <p:attrNameLst>
                                          <p:attrName>style.visibility</p:attrName>
                                        </p:attrNameLst>
                                      </p:cBhvr>
                                      <p:to>
                                        <p:strVal val="visible"/>
                                      </p:to>
                                    </p:set>
                                    <p:animEffect transition="in" filter="wipe(right)">
                                      <p:cBhvr>
                                        <p:cTn id="47" dur="500"/>
                                        <p:tgtEl>
                                          <p:spTgt spid="27"/>
                                        </p:tgtEl>
                                      </p:cBhvr>
                                    </p:animEffect>
                                  </p:childTnLst>
                                </p:cTn>
                              </p:par>
                              <p:par>
                                <p:cTn id="48" presetID="22" presetClass="entr" presetSubtype="4" fill="hold" nodeType="withEffect">
                                  <p:stCondLst>
                                    <p:cond delay="2300"/>
                                  </p:stCondLst>
                                  <p:childTnLst>
                                    <p:set>
                                      <p:cBhvr>
                                        <p:cTn id="49" dur="1" fill="hold">
                                          <p:stCondLst>
                                            <p:cond delay="0"/>
                                          </p:stCondLst>
                                        </p:cTn>
                                        <p:tgtEl>
                                          <p:spTgt spid="3077"/>
                                        </p:tgtEl>
                                        <p:attrNameLst>
                                          <p:attrName>style.visibility</p:attrName>
                                        </p:attrNameLst>
                                      </p:cBhvr>
                                      <p:to>
                                        <p:strVal val="visible"/>
                                      </p:to>
                                    </p:set>
                                    <p:animEffect transition="in" filter="wipe(down)">
                                      <p:cBhvr>
                                        <p:cTn id="50" dur="500"/>
                                        <p:tgtEl>
                                          <p:spTgt spid="3077"/>
                                        </p:tgtEl>
                                      </p:cBhvr>
                                    </p:animEffect>
                                  </p:childTnLst>
                                </p:cTn>
                              </p:par>
                              <p:par>
                                <p:cTn id="51" presetID="22" presetClass="entr" presetSubtype="4" fill="hold" nodeType="withEffect">
                                  <p:stCondLst>
                                    <p:cond delay="2400"/>
                                  </p:stCondLst>
                                  <p:childTnLst>
                                    <p:set>
                                      <p:cBhvr>
                                        <p:cTn id="52" dur="1" fill="hold">
                                          <p:stCondLst>
                                            <p:cond delay="0"/>
                                          </p:stCondLst>
                                        </p:cTn>
                                        <p:tgtEl>
                                          <p:spTgt spid="3083"/>
                                        </p:tgtEl>
                                        <p:attrNameLst>
                                          <p:attrName>style.visibility</p:attrName>
                                        </p:attrNameLst>
                                      </p:cBhvr>
                                      <p:to>
                                        <p:strVal val="visible"/>
                                      </p:to>
                                    </p:set>
                                    <p:animEffect transition="in" filter="wipe(down)">
                                      <p:cBhvr>
                                        <p:cTn id="53" dur="500"/>
                                        <p:tgtEl>
                                          <p:spTgt spid="3083"/>
                                        </p:tgtEl>
                                      </p:cBhvr>
                                    </p:animEffect>
                                  </p:childTnLst>
                                </p:cTn>
                              </p:par>
                              <p:par>
                                <p:cTn id="54" presetID="22" presetClass="entr" presetSubtype="4" fill="hold" nodeType="withEffect">
                                  <p:stCondLst>
                                    <p:cond delay="2500"/>
                                  </p:stCondLst>
                                  <p:childTnLst>
                                    <p:set>
                                      <p:cBhvr>
                                        <p:cTn id="55" dur="1" fill="hold">
                                          <p:stCondLst>
                                            <p:cond delay="0"/>
                                          </p:stCondLst>
                                        </p:cTn>
                                        <p:tgtEl>
                                          <p:spTgt spid="3087"/>
                                        </p:tgtEl>
                                        <p:attrNameLst>
                                          <p:attrName>style.visibility</p:attrName>
                                        </p:attrNameLst>
                                      </p:cBhvr>
                                      <p:to>
                                        <p:strVal val="visible"/>
                                      </p:to>
                                    </p:set>
                                    <p:animEffect transition="in" filter="wipe(down)">
                                      <p:cBhvr>
                                        <p:cTn id="56" dur="500"/>
                                        <p:tgtEl>
                                          <p:spTgt spid="3087"/>
                                        </p:tgtEl>
                                      </p:cBhvr>
                                    </p:animEffect>
                                  </p:childTnLst>
                                </p:cTn>
                              </p:par>
                              <p:par>
                                <p:cTn id="57" presetID="22" presetClass="entr" presetSubtype="4" fill="hold" nodeType="withEffect">
                                  <p:stCondLst>
                                    <p:cond delay="2600"/>
                                  </p:stCondLst>
                                  <p:childTnLst>
                                    <p:set>
                                      <p:cBhvr>
                                        <p:cTn id="58" dur="1" fill="hold">
                                          <p:stCondLst>
                                            <p:cond delay="0"/>
                                          </p:stCondLst>
                                        </p:cTn>
                                        <p:tgtEl>
                                          <p:spTgt spid="3090"/>
                                        </p:tgtEl>
                                        <p:attrNameLst>
                                          <p:attrName>style.visibility</p:attrName>
                                        </p:attrNameLst>
                                      </p:cBhvr>
                                      <p:to>
                                        <p:strVal val="visible"/>
                                      </p:to>
                                    </p:set>
                                    <p:animEffect transition="in" filter="wipe(down)">
                                      <p:cBhvr>
                                        <p:cTn id="59" dur="500"/>
                                        <p:tgtEl>
                                          <p:spTgt spid="3090"/>
                                        </p:tgtEl>
                                      </p:cBhvr>
                                    </p:animEffect>
                                  </p:childTnLst>
                                </p:cTn>
                              </p:par>
                              <p:par>
                                <p:cTn id="60" presetID="22" presetClass="entr" presetSubtype="8" fill="hold" nodeType="withEffect">
                                  <p:stCondLst>
                                    <p:cond delay="2700"/>
                                  </p:stCondLst>
                                  <p:childTnLst>
                                    <p:set>
                                      <p:cBhvr>
                                        <p:cTn id="61" dur="1" fill="hold">
                                          <p:stCondLst>
                                            <p:cond delay="0"/>
                                          </p:stCondLst>
                                        </p:cTn>
                                        <p:tgtEl>
                                          <p:spTgt spid="3112"/>
                                        </p:tgtEl>
                                        <p:attrNameLst>
                                          <p:attrName>style.visibility</p:attrName>
                                        </p:attrNameLst>
                                      </p:cBhvr>
                                      <p:to>
                                        <p:strVal val="visible"/>
                                      </p:to>
                                    </p:set>
                                    <p:animEffect transition="in" filter="wipe(left)">
                                      <p:cBhvr>
                                        <p:cTn id="62" dur="500"/>
                                        <p:tgtEl>
                                          <p:spTgt spid="3112"/>
                                        </p:tgtEl>
                                      </p:cBhvr>
                                    </p:animEffect>
                                  </p:childTnLst>
                                </p:cTn>
                              </p:par>
                              <p:par>
                                <p:cTn id="63" presetID="22" presetClass="entr" presetSubtype="8" fill="hold" nodeType="withEffect">
                                  <p:stCondLst>
                                    <p:cond delay="2800"/>
                                  </p:stCondLst>
                                  <p:childTnLst>
                                    <p:set>
                                      <p:cBhvr>
                                        <p:cTn id="64" dur="1" fill="hold">
                                          <p:stCondLst>
                                            <p:cond delay="0"/>
                                          </p:stCondLst>
                                        </p:cTn>
                                        <p:tgtEl>
                                          <p:spTgt spid="3115"/>
                                        </p:tgtEl>
                                        <p:attrNameLst>
                                          <p:attrName>style.visibility</p:attrName>
                                        </p:attrNameLst>
                                      </p:cBhvr>
                                      <p:to>
                                        <p:strVal val="visible"/>
                                      </p:to>
                                    </p:set>
                                    <p:animEffect transition="in" filter="wipe(left)">
                                      <p:cBhvr>
                                        <p:cTn id="65" dur="500"/>
                                        <p:tgtEl>
                                          <p:spTgt spid="3115"/>
                                        </p:tgtEl>
                                      </p:cBhvr>
                                    </p:animEffect>
                                  </p:childTnLst>
                                </p:cTn>
                              </p:par>
                              <p:par>
                                <p:cTn id="66" presetID="22" presetClass="entr" presetSubtype="8" fill="hold" nodeType="withEffect">
                                  <p:stCondLst>
                                    <p:cond delay="2900"/>
                                  </p:stCondLst>
                                  <p:childTnLst>
                                    <p:set>
                                      <p:cBhvr>
                                        <p:cTn id="67" dur="1" fill="hold">
                                          <p:stCondLst>
                                            <p:cond delay="0"/>
                                          </p:stCondLst>
                                        </p:cTn>
                                        <p:tgtEl>
                                          <p:spTgt spid="3117"/>
                                        </p:tgtEl>
                                        <p:attrNameLst>
                                          <p:attrName>style.visibility</p:attrName>
                                        </p:attrNameLst>
                                      </p:cBhvr>
                                      <p:to>
                                        <p:strVal val="visible"/>
                                      </p:to>
                                    </p:set>
                                    <p:animEffect transition="in" filter="wipe(left)">
                                      <p:cBhvr>
                                        <p:cTn id="68" dur="500"/>
                                        <p:tgtEl>
                                          <p:spTgt spid="31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40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par>
                                <p:cTn id="74" presetID="18" presetClass="emph" presetSubtype="0" fill="hold" grpId="1" nodeType="withEffect">
                                  <p:stCondLst>
                                    <p:cond delay="400"/>
                                  </p:stCondLst>
                                  <p:childTnLst>
                                    <p:set>
                                      <p:cBhvr override="childStyle">
                                        <p:cTn id="75" dur="500" fill="hold"/>
                                        <p:tgtEl>
                                          <p:spTgt spid="8"/>
                                        </p:tgtEl>
                                        <p:attrNameLst>
                                          <p:attrName>style.textDecorationUnderline</p:attrName>
                                        </p:attrNameLst>
                                      </p:cBhvr>
                                      <p:to>
                                        <p:strVal val="true"/>
                                      </p:to>
                                    </p:set>
                                  </p:childTnLst>
                                </p:cTn>
                              </p:par>
                              <p:par>
                                <p:cTn id="76" presetID="22" presetClass="entr" presetSubtype="8" fill="hold" grpId="0" nodeType="withEffect">
                                  <p:stCondLst>
                                    <p:cond delay="400"/>
                                  </p:stCondLst>
                                  <p:childTnLst>
                                    <p:set>
                                      <p:cBhvr>
                                        <p:cTn id="77" dur="1" fill="hold">
                                          <p:stCondLst>
                                            <p:cond delay="0"/>
                                          </p:stCondLst>
                                        </p:cTn>
                                        <p:tgtEl>
                                          <p:spTgt spid="5"/>
                                        </p:tgtEl>
                                        <p:attrNameLst>
                                          <p:attrName>style.visibility</p:attrName>
                                        </p:attrNameLst>
                                      </p:cBhvr>
                                      <p:to>
                                        <p:strVal val="visible"/>
                                      </p:to>
                                    </p:set>
                                    <p:animEffect transition="in" filter="wipe(left)">
                                      <p:cBhvr>
                                        <p:cTn id="78" dur="500"/>
                                        <p:tgtEl>
                                          <p:spTgt spid="5"/>
                                        </p:tgtEl>
                                      </p:cBhvr>
                                    </p:animEffect>
                                  </p:childTnLst>
                                </p:cTn>
                              </p:par>
                              <p:par>
                                <p:cTn id="79" presetID="22" presetClass="entr" presetSubtype="8" fill="hold" grpId="0" nodeType="withEffect">
                                  <p:stCondLst>
                                    <p:cond delay="80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par>
                                <p:cTn id="82" presetID="18" presetClass="emph" presetSubtype="0" fill="hold" grpId="1" nodeType="withEffect">
                                  <p:stCondLst>
                                    <p:cond delay="800"/>
                                  </p:stCondLst>
                                  <p:childTnLst>
                                    <p:set>
                                      <p:cBhvr override="childStyle">
                                        <p:cTn id="83" dur="500" fill="hold"/>
                                        <p:tgtEl>
                                          <p:spTgt spid="9"/>
                                        </p:tgtEl>
                                        <p:attrNameLst>
                                          <p:attrName>style.textDecorationUnderline</p:attrName>
                                        </p:attrNameLst>
                                      </p:cBhvr>
                                      <p:to>
                                        <p:strVal val="true"/>
                                      </p:to>
                                    </p:set>
                                  </p:childTnLst>
                                </p:cTn>
                              </p:par>
                              <p:par>
                                <p:cTn id="84" presetID="22" presetClass="entr" presetSubtype="8" fill="hold" grpId="0" nodeType="withEffect">
                                  <p:stCondLst>
                                    <p:cond delay="80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par>
                                <p:cTn id="87" presetID="0" presetClass="exit" presetSubtype="0" fill="hold" grpId="1" nodeType="withEffect">
                                  <p:stCondLst>
                                    <p:cond delay="0"/>
                                  </p:stCondLst>
                                  <p:childTnLst>
                                    <p:set>
                                      <p:cBhvr>
                                        <p:cTn id="88" dur="1" fill="hold">
                                          <p:stCondLst>
                                            <p:cond delay="999"/>
                                          </p:stCondLst>
                                        </p:cTn>
                                        <p:tgtEl>
                                          <p:spTgt spid="19"/>
                                        </p:tgtEl>
                                        <p:attrNameLst>
                                          <p:attrName>style.visibility</p:attrName>
                                        </p:attrNameLst>
                                      </p:cBhvr>
                                      <p:to>
                                        <p:strVal val="hidden"/>
                                      </p:to>
                                    </p:set>
                                    <p:animEffect transition="out" filter="dissolve">
                                      <p:cBhvr>
                                        <p:cTn id="89" dur="1000">
                                          <p:stCondLst>
                                            <p:cond delay="0"/>
                                          </p:stCondLst>
                                        </p:cTn>
                                        <p:tgtEl>
                                          <p:spTgt spid="19"/>
                                        </p:tgtEl>
                                      </p:cBhvr>
                                    </p:animEffect>
                                    <p:anim to="" calcmode="lin" valueType="num">
                                      <p:cBhvr>
                                        <p:cTn id="90"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91" dur="100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92" presetID="23" presetClass="exit" presetSubtype="32" fill="hold" grpId="1" nodeType="withEffect">
                                  <p:stCondLst>
                                    <p:cond delay="0"/>
                                  </p:stCondLst>
                                  <p:childTnLst>
                                    <p:anim calcmode="lin" valueType="num">
                                      <p:cBhvr>
                                        <p:cTn id="93" dur="1000"/>
                                        <p:tgtEl>
                                          <p:spTgt spid="20"/>
                                        </p:tgtEl>
                                        <p:attrNameLst>
                                          <p:attrName>ppt_w</p:attrName>
                                        </p:attrNameLst>
                                      </p:cBhvr>
                                      <p:tavLst>
                                        <p:tav tm="0">
                                          <p:val>
                                            <p:strVal val="ppt_w"/>
                                          </p:val>
                                        </p:tav>
                                        <p:tav tm="100000">
                                          <p:val>
                                            <p:fltVal val="0"/>
                                          </p:val>
                                        </p:tav>
                                      </p:tavLst>
                                    </p:anim>
                                    <p:anim calcmode="lin" valueType="num">
                                      <p:cBhvr>
                                        <p:cTn id="94" dur="1000"/>
                                        <p:tgtEl>
                                          <p:spTgt spid="20"/>
                                        </p:tgtEl>
                                        <p:attrNameLst>
                                          <p:attrName>ppt_h</p:attrName>
                                        </p:attrNameLst>
                                      </p:cBhvr>
                                      <p:tavLst>
                                        <p:tav tm="0">
                                          <p:val>
                                            <p:strVal val="ppt_h"/>
                                          </p:val>
                                        </p:tav>
                                        <p:tav tm="100000">
                                          <p:val>
                                            <p:fltVal val="0"/>
                                          </p:val>
                                        </p:tav>
                                      </p:tavLst>
                                    </p:anim>
                                    <p:set>
                                      <p:cBhvr>
                                        <p:cTn id="95" dur="1" fill="hold">
                                          <p:stCondLst>
                                            <p:cond delay="999"/>
                                          </p:stCondLst>
                                        </p:cTn>
                                        <p:tgtEl>
                                          <p:spTgt spid="20"/>
                                        </p:tgtEl>
                                        <p:attrNameLst>
                                          <p:attrName>style.visibility</p:attrName>
                                        </p:attrNameLst>
                                      </p:cBhvr>
                                      <p:to>
                                        <p:strVal val="hidden"/>
                                      </p:to>
                                    </p:set>
                                  </p:childTnLst>
                                </p:cTn>
                              </p:par>
                              <p:par>
                                <p:cTn id="96" presetID="42" presetClass="path" presetSubtype="0" accel="50000" decel="50000" fill="hold" grpId="3" nodeType="withEffect">
                                  <p:stCondLst>
                                    <p:cond delay="0"/>
                                  </p:stCondLst>
                                  <p:childTnLst>
                                    <p:animMotion origin="layout" path="M -3.33333E-6 1.85185E-6 L 0.275 0.53264 " pathEditMode="relative" rAng="0" ptsTypes="AA">
                                      <p:cBhvr>
                                        <p:cTn id="97" dur="1000" fill="hold"/>
                                        <p:tgtEl>
                                          <p:spTgt spid="20"/>
                                        </p:tgtEl>
                                        <p:attrNameLst>
                                          <p:attrName>ppt_x</p:attrName>
                                          <p:attrName>ppt_y</p:attrName>
                                        </p:attrNameLst>
                                      </p:cBhvr>
                                      <p:rCtr x="13750" y="26620"/>
                                    </p:animMotion>
                                  </p:childTnLst>
                                </p:cTn>
                              </p:par>
                              <p:par>
                                <p:cTn id="98" presetID="16" presetClass="exit" presetSubtype="37" fill="hold" grpId="3" nodeType="withEffect">
                                  <p:stCondLst>
                                    <p:cond delay="0"/>
                                  </p:stCondLst>
                                  <p:childTnLst>
                                    <p:animEffect transition="out" filter="barn(outVertical)">
                                      <p:cBhvr>
                                        <p:cTn id="99" dur="750"/>
                                        <p:tgtEl>
                                          <p:spTgt spid="6"/>
                                        </p:tgtEl>
                                      </p:cBhvr>
                                    </p:animEffect>
                                    <p:set>
                                      <p:cBhvr>
                                        <p:cTn id="100" dur="1" fill="hold">
                                          <p:stCondLst>
                                            <p:cond delay="749"/>
                                          </p:stCondLst>
                                        </p:cTn>
                                        <p:tgtEl>
                                          <p:spTgt spid="6"/>
                                        </p:tgtEl>
                                        <p:attrNameLst>
                                          <p:attrName>style.visibility</p:attrName>
                                        </p:attrNameLst>
                                      </p:cBhvr>
                                      <p:to>
                                        <p:strVal val="hidden"/>
                                      </p:to>
                                    </p:set>
                                  </p:childTnLst>
                                </p:cTn>
                              </p:par>
                              <p:par>
                                <p:cTn id="101" presetID="16" presetClass="exit" presetSubtype="37" fill="hold" grpId="1" nodeType="withEffect">
                                  <p:stCondLst>
                                    <p:cond delay="0"/>
                                  </p:stCondLst>
                                  <p:childTnLst>
                                    <p:animEffect transition="out" filter="barn(outVertical)">
                                      <p:cBhvr>
                                        <p:cTn id="102" dur="750"/>
                                        <p:tgtEl>
                                          <p:spTgt spid="4"/>
                                        </p:tgtEl>
                                      </p:cBhvr>
                                    </p:animEffect>
                                    <p:set>
                                      <p:cBhvr>
                                        <p:cTn id="103" dur="1" fill="hold">
                                          <p:stCondLst>
                                            <p:cond delay="749"/>
                                          </p:stCondLst>
                                        </p:cTn>
                                        <p:tgtEl>
                                          <p:spTgt spid="4"/>
                                        </p:tgtEl>
                                        <p:attrNameLst>
                                          <p:attrName>style.visibility</p:attrName>
                                        </p:attrNameLst>
                                      </p:cBhvr>
                                      <p:to>
                                        <p:strVal val="hidden"/>
                                      </p:to>
                                    </p:set>
                                  </p:childTnLst>
                                </p:cTn>
                              </p:par>
                              <p:par>
                                <p:cTn id="104" presetID="22" presetClass="exit" presetSubtype="4" fill="hold" nodeType="withEffect">
                                  <p:stCondLst>
                                    <p:cond delay="0"/>
                                  </p:stCondLst>
                                  <p:childTnLst>
                                    <p:animEffect transition="out" filter="wipe(down)">
                                      <p:cBhvr>
                                        <p:cTn id="105" dur="500"/>
                                        <p:tgtEl>
                                          <p:spTgt spid="22"/>
                                        </p:tgtEl>
                                      </p:cBhvr>
                                    </p:animEffect>
                                    <p:set>
                                      <p:cBhvr>
                                        <p:cTn id="106" dur="1" fill="hold">
                                          <p:stCondLst>
                                            <p:cond delay="499"/>
                                          </p:stCondLst>
                                        </p:cTn>
                                        <p:tgtEl>
                                          <p:spTgt spid="22"/>
                                        </p:tgtEl>
                                        <p:attrNameLst>
                                          <p:attrName>style.visibility</p:attrName>
                                        </p:attrNameLst>
                                      </p:cBhvr>
                                      <p:to>
                                        <p:strVal val="hidden"/>
                                      </p:to>
                                    </p:set>
                                  </p:childTnLst>
                                </p:cTn>
                              </p:par>
                              <p:par>
                                <p:cTn id="107" presetID="22" presetClass="exit" presetSubtype="4" fill="hold" nodeType="withEffect">
                                  <p:stCondLst>
                                    <p:cond delay="0"/>
                                  </p:stCondLst>
                                  <p:childTnLst>
                                    <p:animEffect transition="out" filter="wipe(down)">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22" presetClass="exit" presetSubtype="4" fill="hold" nodeType="withEffect">
                                  <p:stCondLst>
                                    <p:cond delay="0"/>
                                  </p:stCondLst>
                                  <p:childTnLst>
                                    <p:animEffect transition="out" filter="wipe(down)">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par>
                                <p:cTn id="113" presetID="22" presetClass="exit" presetSubtype="4" fill="hold" nodeType="withEffect">
                                  <p:stCondLst>
                                    <p:cond delay="0"/>
                                  </p:stCondLst>
                                  <p:childTnLst>
                                    <p:animEffect transition="out" filter="wipe(down)">
                                      <p:cBhvr>
                                        <p:cTn id="114" dur="500"/>
                                        <p:tgtEl>
                                          <p:spTgt spid="3077"/>
                                        </p:tgtEl>
                                      </p:cBhvr>
                                    </p:animEffect>
                                    <p:set>
                                      <p:cBhvr>
                                        <p:cTn id="115" dur="1" fill="hold">
                                          <p:stCondLst>
                                            <p:cond delay="499"/>
                                          </p:stCondLst>
                                        </p:cTn>
                                        <p:tgtEl>
                                          <p:spTgt spid="3077"/>
                                        </p:tgtEl>
                                        <p:attrNameLst>
                                          <p:attrName>style.visibility</p:attrName>
                                        </p:attrNameLst>
                                      </p:cBhvr>
                                      <p:to>
                                        <p:strVal val="hidden"/>
                                      </p:to>
                                    </p:set>
                                  </p:childTnLst>
                                </p:cTn>
                              </p:par>
                              <p:par>
                                <p:cTn id="116" presetID="22" presetClass="exit" presetSubtype="4" fill="hold" nodeType="withEffect">
                                  <p:stCondLst>
                                    <p:cond delay="0"/>
                                  </p:stCondLst>
                                  <p:childTnLst>
                                    <p:animEffect transition="out" filter="wipe(down)">
                                      <p:cBhvr>
                                        <p:cTn id="117" dur="500"/>
                                        <p:tgtEl>
                                          <p:spTgt spid="3083"/>
                                        </p:tgtEl>
                                      </p:cBhvr>
                                    </p:animEffect>
                                    <p:set>
                                      <p:cBhvr>
                                        <p:cTn id="118" dur="1" fill="hold">
                                          <p:stCondLst>
                                            <p:cond delay="499"/>
                                          </p:stCondLst>
                                        </p:cTn>
                                        <p:tgtEl>
                                          <p:spTgt spid="3083"/>
                                        </p:tgtEl>
                                        <p:attrNameLst>
                                          <p:attrName>style.visibility</p:attrName>
                                        </p:attrNameLst>
                                      </p:cBhvr>
                                      <p:to>
                                        <p:strVal val="hidden"/>
                                      </p:to>
                                    </p:set>
                                  </p:childTnLst>
                                </p:cTn>
                              </p:par>
                              <p:par>
                                <p:cTn id="119" presetID="22" presetClass="exit" presetSubtype="4" fill="hold" nodeType="withEffect">
                                  <p:stCondLst>
                                    <p:cond delay="0"/>
                                  </p:stCondLst>
                                  <p:childTnLst>
                                    <p:animEffect transition="out" filter="wipe(down)">
                                      <p:cBhvr>
                                        <p:cTn id="120" dur="500"/>
                                        <p:tgtEl>
                                          <p:spTgt spid="3087"/>
                                        </p:tgtEl>
                                      </p:cBhvr>
                                    </p:animEffect>
                                    <p:set>
                                      <p:cBhvr>
                                        <p:cTn id="121" dur="1" fill="hold">
                                          <p:stCondLst>
                                            <p:cond delay="499"/>
                                          </p:stCondLst>
                                        </p:cTn>
                                        <p:tgtEl>
                                          <p:spTgt spid="3087"/>
                                        </p:tgtEl>
                                        <p:attrNameLst>
                                          <p:attrName>style.visibility</p:attrName>
                                        </p:attrNameLst>
                                      </p:cBhvr>
                                      <p:to>
                                        <p:strVal val="hidden"/>
                                      </p:to>
                                    </p:set>
                                  </p:childTnLst>
                                </p:cTn>
                              </p:par>
                              <p:par>
                                <p:cTn id="122" presetID="22" presetClass="exit" presetSubtype="4" fill="hold" nodeType="withEffect">
                                  <p:stCondLst>
                                    <p:cond delay="0"/>
                                  </p:stCondLst>
                                  <p:childTnLst>
                                    <p:animEffect transition="out" filter="wipe(down)">
                                      <p:cBhvr>
                                        <p:cTn id="123" dur="500"/>
                                        <p:tgtEl>
                                          <p:spTgt spid="3090"/>
                                        </p:tgtEl>
                                      </p:cBhvr>
                                    </p:animEffect>
                                    <p:set>
                                      <p:cBhvr>
                                        <p:cTn id="124" dur="1" fill="hold">
                                          <p:stCondLst>
                                            <p:cond delay="499"/>
                                          </p:stCondLst>
                                        </p:cTn>
                                        <p:tgtEl>
                                          <p:spTgt spid="3090"/>
                                        </p:tgtEl>
                                        <p:attrNameLst>
                                          <p:attrName>style.visibility</p:attrName>
                                        </p:attrNameLst>
                                      </p:cBhvr>
                                      <p:to>
                                        <p:strVal val="hidden"/>
                                      </p:to>
                                    </p:set>
                                  </p:childTnLst>
                                </p:cTn>
                              </p:par>
                              <p:par>
                                <p:cTn id="125" presetID="22" presetClass="exit" presetSubtype="4" fill="hold" nodeType="withEffect">
                                  <p:stCondLst>
                                    <p:cond delay="0"/>
                                  </p:stCondLst>
                                  <p:childTnLst>
                                    <p:animEffect transition="out" filter="wipe(down)">
                                      <p:cBhvr>
                                        <p:cTn id="126" dur="500"/>
                                        <p:tgtEl>
                                          <p:spTgt spid="3112"/>
                                        </p:tgtEl>
                                      </p:cBhvr>
                                    </p:animEffect>
                                    <p:set>
                                      <p:cBhvr>
                                        <p:cTn id="127" dur="1" fill="hold">
                                          <p:stCondLst>
                                            <p:cond delay="499"/>
                                          </p:stCondLst>
                                        </p:cTn>
                                        <p:tgtEl>
                                          <p:spTgt spid="3112"/>
                                        </p:tgtEl>
                                        <p:attrNameLst>
                                          <p:attrName>style.visibility</p:attrName>
                                        </p:attrNameLst>
                                      </p:cBhvr>
                                      <p:to>
                                        <p:strVal val="hidden"/>
                                      </p:to>
                                    </p:set>
                                  </p:childTnLst>
                                </p:cTn>
                              </p:par>
                              <p:par>
                                <p:cTn id="128" presetID="22" presetClass="exit" presetSubtype="4" fill="hold" nodeType="withEffect">
                                  <p:stCondLst>
                                    <p:cond delay="0"/>
                                  </p:stCondLst>
                                  <p:childTnLst>
                                    <p:animEffect transition="out" filter="wipe(down)">
                                      <p:cBhvr>
                                        <p:cTn id="129" dur="500"/>
                                        <p:tgtEl>
                                          <p:spTgt spid="3115"/>
                                        </p:tgtEl>
                                      </p:cBhvr>
                                    </p:animEffect>
                                    <p:set>
                                      <p:cBhvr>
                                        <p:cTn id="130" dur="1" fill="hold">
                                          <p:stCondLst>
                                            <p:cond delay="499"/>
                                          </p:stCondLst>
                                        </p:cTn>
                                        <p:tgtEl>
                                          <p:spTgt spid="3115"/>
                                        </p:tgtEl>
                                        <p:attrNameLst>
                                          <p:attrName>style.visibility</p:attrName>
                                        </p:attrNameLst>
                                      </p:cBhvr>
                                      <p:to>
                                        <p:strVal val="hidden"/>
                                      </p:to>
                                    </p:set>
                                  </p:childTnLst>
                                </p:cTn>
                              </p:par>
                              <p:par>
                                <p:cTn id="131" presetID="22" presetClass="exit" presetSubtype="4" fill="hold" nodeType="withEffect">
                                  <p:stCondLst>
                                    <p:cond delay="0"/>
                                  </p:stCondLst>
                                  <p:childTnLst>
                                    <p:animEffect transition="out" filter="wipe(down)">
                                      <p:cBhvr>
                                        <p:cTn id="132" dur="500"/>
                                        <p:tgtEl>
                                          <p:spTgt spid="3117"/>
                                        </p:tgtEl>
                                      </p:cBhvr>
                                    </p:animEffect>
                                    <p:set>
                                      <p:cBhvr>
                                        <p:cTn id="133" dur="1" fill="hold">
                                          <p:stCondLst>
                                            <p:cond delay="499"/>
                                          </p:stCondLst>
                                        </p:cTn>
                                        <p:tgtEl>
                                          <p:spTgt spid="3117"/>
                                        </p:tgtEl>
                                        <p:attrNameLst>
                                          <p:attrName>style.visibility</p:attrName>
                                        </p:attrNameLst>
                                      </p:cBhvr>
                                      <p:to>
                                        <p:strVal val="hidden"/>
                                      </p:to>
                                    </p:set>
                                  </p:childTnLst>
                                </p:cTn>
                              </p:par>
                              <p:par>
                                <p:cTn id="134" presetID="0" presetClass="entr" presetSubtype="0" fill="hold" grpId="0" nodeType="withEffect">
                                  <p:stCondLst>
                                    <p:cond delay="400"/>
                                  </p:stCondLst>
                                  <p:iterate type="lt">
                                    <p:tmPct val="10000"/>
                                  </p:iterate>
                                  <p:childTnLst>
                                    <p:set>
                                      <p:cBhvr>
                                        <p:cTn id="135" dur="1" fill="hold">
                                          <p:stCondLst>
                                            <p:cond delay="0"/>
                                          </p:stCondLst>
                                        </p:cTn>
                                        <p:tgtEl>
                                          <p:spTgt spid="12"/>
                                        </p:tgtEl>
                                        <p:attrNameLst>
                                          <p:attrName>style.visibility</p:attrName>
                                        </p:attrNameLst>
                                      </p:cBhvr>
                                      <p:to>
                                        <p:strVal val="visible"/>
                                      </p:to>
                                    </p:set>
                                    <p:animEffect transition="in" filter="dissolve">
                                      <p:cBhvr>
                                        <p:cTn id="136" dur="500">
                                          <p:stCondLst>
                                            <p:cond delay="0"/>
                                          </p:stCondLst>
                                        </p:cTn>
                                        <p:tgtEl>
                                          <p:spTgt spid="12"/>
                                        </p:tgtEl>
                                      </p:cBhvr>
                                    </p:animEffect>
                                    <p:anim to="" calcmode="lin" valueType="num">
                                      <p:cBhvr>
                                        <p:cTn id="13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3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139" fill="hold">
                            <p:stCondLst>
                              <p:cond delay="1350"/>
                            </p:stCondLst>
                            <p:childTnLst>
                              <p:par>
                                <p:cTn id="140" presetID="26" presetClass="emph" presetSubtype="0" fill="hold" grpId="1" nodeType="afterEffect">
                                  <p:stCondLst>
                                    <p:cond delay="0"/>
                                  </p:stCondLst>
                                  <p:iterate type="lt">
                                    <p:tmPct val="0"/>
                                  </p:iterate>
                                  <p:childTnLst>
                                    <p:animEffect transition="out" filter="fade">
                                      <p:cBhvr>
                                        <p:cTn id="141" dur="500" tmFilter="0, 0; .2, .5; .8, .5; 1, 0"/>
                                        <p:tgtEl>
                                          <p:spTgt spid="12"/>
                                        </p:tgtEl>
                                      </p:cBhvr>
                                    </p:animEffect>
                                    <p:animScale>
                                      <p:cBhvr>
                                        <p:cTn id="142" dur="250" autoRev="1" fill="hold"/>
                                        <p:tgtEl>
                                          <p:spTgt spid="12"/>
                                        </p:tgtEl>
                                      </p:cBhvr>
                                      <p:by x="105000" y="105000"/>
                                    </p:animScale>
                                  </p:childTnLst>
                                </p:cTn>
                              </p:par>
                            </p:childTnLst>
                          </p:cTn>
                        </p:par>
                      </p:childTnLst>
                    </p:cTn>
                  </p:par>
                  <p:par>
                    <p:cTn id="143" fill="hold">
                      <p:stCondLst>
                        <p:cond delay="indefinite"/>
                      </p:stCondLst>
                      <p:childTnLst>
                        <p:par>
                          <p:cTn id="144" fill="hold">
                            <p:stCondLst>
                              <p:cond delay="0"/>
                            </p:stCondLst>
                            <p:childTnLst>
                              <p:par>
                                <p:cTn id="145" presetID="39" presetClass="entr" presetSubtype="0" accel="100000" fill="hold" grpId="0" nodeType="clickEffect">
                                  <p:stCondLst>
                                    <p:cond delay="0"/>
                                  </p:stCondLst>
                                  <p:childTnLst>
                                    <p:set>
                                      <p:cBhvr>
                                        <p:cTn id="146" dur="1" fill="hold">
                                          <p:stCondLst>
                                            <p:cond delay="0"/>
                                          </p:stCondLst>
                                        </p:cTn>
                                        <p:tgtEl>
                                          <p:spTgt spid="10"/>
                                        </p:tgtEl>
                                        <p:attrNameLst>
                                          <p:attrName>style.visibility</p:attrName>
                                        </p:attrNameLst>
                                      </p:cBhvr>
                                      <p:to>
                                        <p:strVal val="visible"/>
                                      </p:to>
                                    </p:set>
                                    <p:anim calcmode="lin" valueType="num">
                                      <p:cBhvr>
                                        <p:cTn id="147"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48"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49"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5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ntr" presetSubtype="16" fill="hold" grpId="0" nodeType="clickEffect">
                                  <p:stCondLst>
                                    <p:cond delay="0"/>
                                  </p:stCondLst>
                                  <p:childTnLst>
                                    <p:set>
                                      <p:cBhvr>
                                        <p:cTn id="154" dur="1" fill="hold">
                                          <p:stCondLst>
                                            <p:cond delay="0"/>
                                          </p:stCondLst>
                                        </p:cTn>
                                        <p:tgtEl>
                                          <p:spTgt spid="15"/>
                                        </p:tgtEl>
                                        <p:attrNameLst>
                                          <p:attrName>style.visibility</p:attrName>
                                        </p:attrNameLst>
                                      </p:cBhvr>
                                      <p:to>
                                        <p:strVal val="visible"/>
                                      </p:to>
                                    </p:set>
                                    <p:anim calcmode="lin" valueType="num">
                                      <p:cBhvr>
                                        <p:cTn id="155" dur="500" fill="hold"/>
                                        <p:tgtEl>
                                          <p:spTgt spid="15"/>
                                        </p:tgtEl>
                                        <p:attrNameLst>
                                          <p:attrName>ppt_w</p:attrName>
                                        </p:attrNameLst>
                                      </p:cBhvr>
                                      <p:tavLst>
                                        <p:tav tm="0">
                                          <p:val>
                                            <p:fltVal val="0"/>
                                          </p:val>
                                        </p:tav>
                                        <p:tav tm="100000">
                                          <p:val>
                                            <p:strVal val="#ppt_w"/>
                                          </p:val>
                                        </p:tav>
                                      </p:tavLst>
                                    </p:anim>
                                    <p:anim calcmode="lin" valueType="num">
                                      <p:cBhvr>
                                        <p:cTn id="156" dur="500" fill="hold"/>
                                        <p:tgtEl>
                                          <p:spTgt spid="15"/>
                                        </p:tgtEl>
                                        <p:attrNameLst>
                                          <p:attrName>ppt_h</p:attrName>
                                        </p:attrNameLst>
                                      </p:cBhvr>
                                      <p:tavLst>
                                        <p:tav tm="0">
                                          <p:val>
                                            <p:fltVal val="0"/>
                                          </p:val>
                                        </p:tav>
                                        <p:tav tm="100000">
                                          <p:val>
                                            <p:strVal val="#ppt_h"/>
                                          </p:val>
                                        </p:tav>
                                      </p:tavLst>
                                    </p:anim>
                                  </p:childTnLst>
                                </p:cTn>
                              </p:par>
                              <p:par>
                                <p:cTn id="157" presetID="23" presetClass="entr" presetSubtype="16" fill="hold" grpId="0" nodeType="withEffect">
                                  <p:stCondLst>
                                    <p:cond delay="0"/>
                                  </p:stCondLst>
                                  <p:childTnLst>
                                    <p:set>
                                      <p:cBhvr>
                                        <p:cTn id="158" dur="1" fill="hold">
                                          <p:stCondLst>
                                            <p:cond delay="0"/>
                                          </p:stCondLst>
                                        </p:cTn>
                                        <p:tgtEl>
                                          <p:spTgt spid="16"/>
                                        </p:tgtEl>
                                        <p:attrNameLst>
                                          <p:attrName>style.visibility</p:attrName>
                                        </p:attrNameLst>
                                      </p:cBhvr>
                                      <p:to>
                                        <p:strVal val="visible"/>
                                      </p:to>
                                    </p:set>
                                    <p:anim calcmode="lin" valueType="num">
                                      <p:cBhvr>
                                        <p:cTn id="159" dur="500" fill="hold"/>
                                        <p:tgtEl>
                                          <p:spTgt spid="16"/>
                                        </p:tgtEl>
                                        <p:attrNameLst>
                                          <p:attrName>ppt_w</p:attrName>
                                        </p:attrNameLst>
                                      </p:cBhvr>
                                      <p:tavLst>
                                        <p:tav tm="0">
                                          <p:val>
                                            <p:fltVal val="0"/>
                                          </p:val>
                                        </p:tav>
                                        <p:tav tm="100000">
                                          <p:val>
                                            <p:strVal val="#ppt_w"/>
                                          </p:val>
                                        </p:tav>
                                      </p:tavLst>
                                    </p:anim>
                                    <p:anim calcmode="lin" valueType="num">
                                      <p:cBhvr>
                                        <p:cTn id="160" dur="500" fill="hold"/>
                                        <p:tgtEl>
                                          <p:spTgt spid="16"/>
                                        </p:tgtEl>
                                        <p:attrNameLst>
                                          <p:attrName>ppt_h</p:attrName>
                                        </p:attrNameLst>
                                      </p:cBhvr>
                                      <p:tavLst>
                                        <p:tav tm="0">
                                          <p:val>
                                            <p:fltVal val="0"/>
                                          </p:val>
                                        </p:tav>
                                        <p:tav tm="100000">
                                          <p:val>
                                            <p:strVal val="#ppt_h"/>
                                          </p:val>
                                        </p:tav>
                                      </p:tavLst>
                                    </p:anim>
                                  </p:childTnLst>
                                </p:cTn>
                              </p:par>
                              <p:par>
                                <p:cTn id="161" presetID="0" presetClass="exit" presetSubtype="0" fill="hold" grpId="1" nodeType="withEffect">
                                  <p:stCondLst>
                                    <p:cond delay="500"/>
                                  </p:stCondLst>
                                  <p:childTnLst>
                                    <p:set>
                                      <p:cBhvr>
                                        <p:cTn id="162" dur="1" fill="hold">
                                          <p:stCondLst>
                                            <p:cond delay="999"/>
                                          </p:stCondLst>
                                        </p:cTn>
                                        <p:tgtEl>
                                          <p:spTgt spid="15"/>
                                        </p:tgtEl>
                                        <p:attrNameLst>
                                          <p:attrName>style.visibility</p:attrName>
                                        </p:attrNameLst>
                                      </p:cBhvr>
                                      <p:to>
                                        <p:strVal val="hidden"/>
                                      </p:to>
                                    </p:set>
                                    <p:animEffect transition="out" filter="dissolve">
                                      <p:cBhvr>
                                        <p:cTn id="163" dur="1000">
                                          <p:stCondLst>
                                            <p:cond delay="0"/>
                                          </p:stCondLst>
                                        </p:cTn>
                                        <p:tgtEl>
                                          <p:spTgt spid="15"/>
                                        </p:tgtEl>
                                      </p:cBhvr>
                                    </p:animEffect>
                                    <p:anim to="" calcmode="lin" valueType="num">
                                      <p:cBhvr>
                                        <p:cTn id="164"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165"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166" presetID="0" presetClass="exit" presetSubtype="0" fill="hold" grpId="1" nodeType="withEffect">
                                  <p:stCondLst>
                                    <p:cond delay="500"/>
                                  </p:stCondLst>
                                  <p:childTnLst>
                                    <p:set>
                                      <p:cBhvr>
                                        <p:cTn id="167" dur="1" fill="hold">
                                          <p:stCondLst>
                                            <p:cond delay="999"/>
                                          </p:stCondLst>
                                        </p:cTn>
                                        <p:tgtEl>
                                          <p:spTgt spid="16"/>
                                        </p:tgtEl>
                                        <p:attrNameLst>
                                          <p:attrName>style.visibility</p:attrName>
                                        </p:attrNameLst>
                                      </p:cBhvr>
                                      <p:to>
                                        <p:strVal val="hidden"/>
                                      </p:to>
                                    </p:set>
                                    <p:animEffect transition="out" filter="dissolve">
                                      <p:cBhvr>
                                        <p:cTn id="168" dur="1000">
                                          <p:stCondLst>
                                            <p:cond delay="0"/>
                                          </p:stCondLst>
                                        </p:cTn>
                                        <p:tgtEl>
                                          <p:spTgt spid="16"/>
                                        </p:tgtEl>
                                      </p:cBhvr>
                                    </p:animEffect>
                                    <p:anim to="" calcmode="lin" valueType="num">
                                      <p:cBhvr>
                                        <p:cTn id="169" dur="10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170" dur="100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171" presetID="42" presetClass="path" presetSubtype="0" accel="50000" decel="50000" fill="hold" grpId="2" nodeType="withEffect">
                                  <p:stCondLst>
                                    <p:cond delay="500"/>
                                  </p:stCondLst>
                                  <p:childTnLst>
                                    <p:animMotion origin="layout" path="M -1.94444E-6 1.11022E-16 L 0.56146 0.09375 " pathEditMode="relative" rAng="0" ptsTypes="AA">
                                      <p:cBhvr>
                                        <p:cTn id="172" dur="1000" fill="hold"/>
                                        <p:tgtEl>
                                          <p:spTgt spid="15"/>
                                        </p:tgtEl>
                                        <p:attrNameLst>
                                          <p:attrName>ppt_x</p:attrName>
                                          <p:attrName>ppt_y</p:attrName>
                                        </p:attrNameLst>
                                      </p:cBhvr>
                                      <p:rCtr x="28073" y="4676"/>
                                    </p:animMotion>
                                  </p:childTnLst>
                                </p:cTn>
                              </p:par>
                              <p:par>
                                <p:cTn id="173" presetID="42" presetClass="path" presetSubtype="0" accel="50000" decel="50000" fill="hold" grpId="2" nodeType="withEffect">
                                  <p:stCondLst>
                                    <p:cond delay="500"/>
                                  </p:stCondLst>
                                  <p:childTnLst>
                                    <p:animMotion origin="layout" path="M -3.61111E-6 4.07407E-6 L 0.43681 0.19444 " pathEditMode="relative" rAng="0" ptsTypes="AA">
                                      <p:cBhvr>
                                        <p:cTn id="174" dur="1000" fill="hold"/>
                                        <p:tgtEl>
                                          <p:spTgt spid="16"/>
                                        </p:tgtEl>
                                        <p:attrNameLst>
                                          <p:attrName>ppt_x</p:attrName>
                                          <p:attrName>ppt_y</p:attrName>
                                        </p:attrNameLst>
                                      </p:cBhvr>
                                      <p:rCtr x="21840" y="9722"/>
                                    </p:animMotion>
                                  </p:childTnLst>
                                </p:cTn>
                              </p:par>
                            </p:childTnLst>
                          </p:cTn>
                        </p:par>
                        <p:par>
                          <p:cTn id="175" fill="hold">
                            <p:stCondLst>
                              <p:cond delay="1500"/>
                            </p:stCondLst>
                            <p:childTnLst>
                              <p:par>
                                <p:cTn id="176" presetID="10" presetClass="entr" presetSubtype="0" fill="hold" nodeType="afterEffect">
                                  <p:stCondLst>
                                    <p:cond delay="100"/>
                                  </p:stCondLst>
                                  <p:childTnLst>
                                    <p:set>
                                      <p:cBhvr>
                                        <p:cTn id="177" dur="1" fill="hold">
                                          <p:stCondLst>
                                            <p:cond delay="0"/>
                                          </p:stCondLst>
                                        </p:cTn>
                                        <p:tgtEl>
                                          <p:spTgt spid="17"/>
                                        </p:tgtEl>
                                        <p:attrNameLst>
                                          <p:attrName>style.visibility</p:attrName>
                                        </p:attrNameLst>
                                      </p:cBhvr>
                                      <p:to>
                                        <p:strVal val="visible"/>
                                      </p:to>
                                    </p:set>
                                    <p:animEffect transition="in" filter="fade">
                                      <p:cBhvr>
                                        <p:cTn id="178" dur="500"/>
                                        <p:tgtEl>
                                          <p:spTgt spid="17"/>
                                        </p:tgtEl>
                                      </p:cBhvr>
                                    </p:animEffect>
                                  </p:childTnLst>
                                </p:cTn>
                              </p:par>
                              <p:par>
                                <p:cTn id="179" presetID="10" presetClass="entr" presetSubtype="0" fill="hold" grpId="0" nodeType="withEffect">
                                  <p:stCondLst>
                                    <p:cond delay="100"/>
                                  </p:stCondLst>
                                  <p:childTnLst>
                                    <p:set>
                                      <p:cBhvr>
                                        <p:cTn id="180" dur="1" fill="hold">
                                          <p:stCondLst>
                                            <p:cond delay="0"/>
                                          </p:stCondLst>
                                        </p:cTn>
                                        <p:tgtEl>
                                          <p:spTgt spid="18"/>
                                        </p:tgtEl>
                                        <p:attrNameLst>
                                          <p:attrName>style.visibility</p:attrName>
                                        </p:attrNameLst>
                                      </p:cBhvr>
                                      <p:to>
                                        <p:strVal val="visible"/>
                                      </p:to>
                                    </p:set>
                                    <p:animEffect transition="in" filter="fade">
                                      <p:cBhvr>
                                        <p:cTn id="181" dur="500"/>
                                        <p:tgtEl>
                                          <p:spTgt spid="18"/>
                                        </p:tgtEl>
                                      </p:cBhvr>
                                    </p:animEffect>
                                  </p:childTnLst>
                                </p:cTn>
                              </p:par>
                            </p:childTnLst>
                          </p:cTn>
                        </p:par>
                      </p:childTnLst>
                    </p:cTn>
                  </p:par>
                  <p:par>
                    <p:cTn id="182" fill="hold">
                      <p:stCondLst>
                        <p:cond delay="indefinite"/>
                      </p:stCondLst>
                      <p:childTnLst>
                        <p:par>
                          <p:cTn id="183" fill="hold">
                            <p:stCondLst>
                              <p:cond delay="0"/>
                            </p:stCondLst>
                            <p:childTnLst>
                              <p:par>
                                <p:cTn id="184" presetID="39" presetClass="entr" presetSubtype="0" accel="100000" fill="hold" grpId="0" nodeType="clickEffect">
                                  <p:stCondLst>
                                    <p:cond delay="0"/>
                                  </p:stCondLst>
                                  <p:childTnLst>
                                    <p:set>
                                      <p:cBhvr>
                                        <p:cTn id="185" dur="1" fill="hold">
                                          <p:stCondLst>
                                            <p:cond delay="0"/>
                                          </p:stCondLst>
                                        </p:cTn>
                                        <p:tgtEl>
                                          <p:spTgt spid="3137"/>
                                        </p:tgtEl>
                                        <p:attrNameLst>
                                          <p:attrName>style.visibility</p:attrName>
                                        </p:attrNameLst>
                                      </p:cBhvr>
                                      <p:to>
                                        <p:strVal val="visible"/>
                                      </p:to>
                                    </p:set>
                                    <p:anim calcmode="lin" valueType="num">
                                      <p:cBhvr>
                                        <p:cTn id="186" dur="1000" fill="hold"/>
                                        <p:tgtEl>
                                          <p:spTgt spid="3137"/>
                                        </p:tgtEl>
                                        <p:attrNameLst>
                                          <p:attrName>ppt_h</p:attrName>
                                        </p:attrNameLst>
                                      </p:cBhvr>
                                      <p:tavLst>
                                        <p:tav tm="0">
                                          <p:val>
                                            <p:strVal val="#ppt_h/20"/>
                                          </p:val>
                                        </p:tav>
                                        <p:tav tm="50000">
                                          <p:val>
                                            <p:strVal val="#ppt_h/20"/>
                                          </p:val>
                                        </p:tav>
                                        <p:tav tm="100000">
                                          <p:val>
                                            <p:strVal val="#ppt_h"/>
                                          </p:val>
                                        </p:tav>
                                      </p:tavLst>
                                    </p:anim>
                                    <p:anim calcmode="lin" valueType="num">
                                      <p:cBhvr>
                                        <p:cTn id="187" dur="1000" fill="hold"/>
                                        <p:tgtEl>
                                          <p:spTgt spid="3137"/>
                                        </p:tgtEl>
                                        <p:attrNameLst>
                                          <p:attrName>ppt_w</p:attrName>
                                        </p:attrNameLst>
                                      </p:cBhvr>
                                      <p:tavLst>
                                        <p:tav tm="0">
                                          <p:val>
                                            <p:strVal val="#ppt_w+.3"/>
                                          </p:val>
                                        </p:tav>
                                        <p:tav tm="50000">
                                          <p:val>
                                            <p:strVal val="#ppt_w+.3"/>
                                          </p:val>
                                        </p:tav>
                                        <p:tav tm="100000">
                                          <p:val>
                                            <p:strVal val="#ppt_w"/>
                                          </p:val>
                                        </p:tav>
                                      </p:tavLst>
                                    </p:anim>
                                    <p:anim calcmode="lin" valueType="num">
                                      <p:cBhvr>
                                        <p:cTn id="188" dur="1000" fill="hold"/>
                                        <p:tgtEl>
                                          <p:spTgt spid="3137"/>
                                        </p:tgtEl>
                                        <p:attrNameLst>
                                          <p:attrName>ppt_x</p:attrName>
                                        </p:attrNameLst>
                                      </p:cBhvr>
                                      <p:tavLst>
                                        <p:tav tm="0">
                                          <p:val>
                                            <p:strVal val="#ppt_x-.3"/>
                                          </p:val>
                                        </p:tav>
                                        <p:tav tm="50000">
                                          <p:val>
                                            <p:strVal val="#ppt_x"/>
                                          </p:val>
                                        </p:tav>
                                        <p:tav tm="100000">
                                          <p:val>
                                            <p:strVal val="#ppt_x"/>
                                          </p:val>
                                        </p:tav>
                                      </p:tavLst>
                                    </p:anim>
                                    <p:anim calcmode="lin" valueType="num">
                                      <p:cBhvr>
                                        <p:cTn id="189" dur="1000" fill="hold"/>
                                        <p:tgtEl>
                                          <p:spTgt spid="3137"/>
                                        </p:tgtEl>
                                        <p:attrNameLst>
                                          <p:attrName>ppt_y</p:attrName>
                                        </p:attrNameLst>
                                      </p:cBhvr>
                                      <p:tavLst>
                                        <p:tav tm="0">
                                          <p:val>
                                            <p:strVal val="#ppt_y"/>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500"/>
                                        <p:tgtEl>
                                          <p:spTgt spid="17"/>
                                        </p:tgtEl>
                                      </p:cBhvr>
                                    </p:animEffect>
                                    <p:set>
                                      <p:cBhvr>
                                        <p:cTn id="194" dur="1" fill="hold">
                                          <p:stCondLst>
                                            <p:cond delay="499"/>
                                          </p:stCondLst>
                                        </p:cTn>
                                        <p:tgtEl>
                                          <p:spTgt spid="17"/>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18"/>
                                        </p:tgtEl>
                                      </p:cBhvr>
                                    </p:animEffect>
                                    <p:set>
                                      <p:cBhvr>
                                        <p:cTn id="197" dur="1" fill="hold">
                                          <p:stCondLst>
                                            <p:cond delay="499"/>
                                          </p:stCondLst>
                                        </p:cTn>
                                        <p:tgtEl>
                                          <p:spTgt spid="18"/>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3137"/>
                                        </p:tgtEl>
                                      </p:cBhvr>
                                    </p:animEffect>
                                    <p:set>
                                      <p:cBhvr>
                                        <p:cTn id="200" dur="1" fill="hold">
                                          <p:stCondLst>
                                            <p:cond delay="499"/>
                                          </p:stCondLst>
                                        </p:cTn>
                                        <p:tgtEl>
                                          <p:spTgt spid="3137"/>
                                        </p:tgtEl>
                                        <p:attrNameLst>
                                          <p:attrName>style.visibility</p:attrName>
                                        </p:attrNameLst>
                                      </p:cBhvr>
                                      <p:to>
                                        <p:strVal val="hidden"/>
                                      </p:to>
                                    </p:set>
                                  </p:childTnLst>
                                </p:cTn>
                              </p:par>
                              <p:par>
                                <p:cTn id="201" presetID="10" presetClass="entr" presetSubtype="0" fill="hold" grpId="2" nodeType="withEffect">
                                  <p:stCondLst>
                                    <p:cond delay="400"/>
                                  </p:stCondLst>
                                  <p:childTnLst>
                                    <p:set>
                                      <p:cBhvr>
                                        <p:cTn id="202" dur="1" fill="hold">
                                          <p:stCondLst>
                                            <p:cond delay="0"/>
                                          </p:stCondLst>
                                        </p:cTn>
                                        <p:tgtEl>
                                          <p:spTgt spid="3"/>
                                        </p:tgtEl>
                                        <p:attrNameLst>
                                          <p:attrName>style.visibility</p:attrName>
                                        </p:attrNameLst>
                                      </p:cBhvr>
                                      <p:to>
                                        <p:strVal val="visible"/>
                                      </p:to>
                                    </p:set>
                                    <p:animEffect transition="in" filter="fade">
                                      <p:cBhvr>
                                        <p:cTn id="203" dur="250"/>
                                        <p:tgtEl>
                                          <p:spTgt spid="3"/>
                                        </p:tgtEl>
                                      </p:cBhvr>
                                    </p:animEffect>
                                  </p:childTnLst>
                                </p:cTn>
                              </p:par>
                              <p:par>
                                <p:cTn id="204" presetID="10" presetClass="entr" presetSubtype="0" fill="hold" grpId="2" nodeType="withEffect">
                                  <p:stCondLst>
                                    <p:cond delay="400"/>
                                  </p:stCondLst>
                                  <p:childTnLst>
                                    <p:set>
                                      <p:cBhvr>
                                        <p:cTn id="205" dur="1" fill="hold">
                                          <p:stCondLst>
                                            <p:cond delay="0"/>
                                          </p:stCondLst>
                                        </p:cTn>
                                        <p:tgtEl>
                                          <p:spTgt spid="11"/>
                                        </p:tgtEl>
                                        <p:attrNameLst>
                                          <p:attrName>style.visibility</p:attrName>
                                        </p:attrNameLst>
                                      </p:cBhvr>
                                      <p:to>
                                        <p:strVal val="visible"/>
                                      </p:to>
                                    </p:set>
                                    <p:animEffect transition="in" filter="fade">
                                      <p:cBhvr>
                                        <p:cTn id="206" dur="250"/>
                                        <p:tgtEl>
                                          <p:spTgt spid="11"/>
                                        </p:tgtEl>
                                      </p:cBhvr>
                                    </p:animEffect>
                                  </p:childTnLst>
                                </p:cTn>
                              </p:par>
                              <p:par>
                                <p:cTn id="207" presetID="42" presetClass="path" presetSubtype="0" accel="50000" decel="50000" fill="hold" grpId="1" nodeType="withEffect">
                                  <p:stCondLst>
                                    <p:cond delay="400"/>
                                  </p:stCondLst>
                                  <p:childTnLst>
                                    <p:animMotion origin="layout" path="M 1.38889E-6 7.40741E-7 L 0.43507 -0.19977 " pathEditMode="relative" rAng="0" ptsTypes="AA">
                                      <p:cBhvr>
                                        <p:cTn id="208" dur="2000" fill="hold"/>
                                        <p:tgtEl>
                                          <p:spTgt spid="3"/>
                                        </p:tgtEl>
                                        <p:attrNameLst>
                                          <p:attrName>ppt_x</p:attrName>
                                          <p:attrName>ppt_y</p:attrName>
                                        </p:attrNameLst>
                                      </p:cBhvr>
                                      <p:rCtr x="21753" y="-10000"/>
                                    </p:animMotion>
                                  </p:childTnLst>
                                </p:cTn>
                              </p:par>
                              <p:par>
                                <p:cTn id="209" presetID="42" presetClass="path" presetSubtype="0" accel="50000" decel="50000" fill="hold" grpId="1" nodeType="withEffect">
                                  <p:stCondLst>
                                    <p:cond delay="400"/>
                                  </p:stCondLst>
                                  <p:childTnLst>
                                    <p:animMotion origin="layout" path="M -2.22222E-6 -2.59259E-6 L 0.08733 -0.29745 " pathEditMode="relative" rAng="0" ptsTypes="AA">
                                      <p:cBhvr>
                                        <p:cTn id="210" dur="2000" fill="hold"/>
                                        <p:tgtEl>
                                          <p:spTgt spid="11"/>
                                        </p:tgtEl>
                                        <p:attrNameLst>
                                          <p:attrName>ppt_x</p:attrName>
                                          <p:attrName>ppt_y</p:attrName>
                                        </p:attrNameLst>
                                      </p:cBhvr>
                                      <p:rCtr x="4358" y="-14884"/>
                                    </p:animMotion>
                                  </p:childTnLst>
                                </p:cTn>
                              </p:par>
                              <p:par>
                                <p:cTn id="211" presetID="10" presetClass="exit" presetSubtype="0" fill="hold" grpId="1" nodeType="withEffect">
                                  <p:stCondLst>
                                    <p:cond delay="400"/>
                                  </p:stCondLst>
                                  <p:childTnLst>
                                    <p:animEffect transition="out" filter="fade">
                                      <p:cBhvr>
                                        <p:cTn id="212" dur="1250"/>
                                        <p:tgtEl>
                                          <p:spTgt spid="3074"/>
                                        </p:tgtEl>
                                      </p:cBhvr>
                                    </p:animEffect>
                                    <p:set>
                                      <p:cBhvr>
                                        <p:cTn id="213" dur="1" fill="hold">
                                          <p:stCondLst>
                                            <p:cond delay="1249"/>
                                          </p:stCondLst>
                                        </p:cTn>
                                        <p:tgtEl>
                                          <p:spTgt spid="3074"/>
                                        </p:tgtEl>
                                        <p:attrNameLst>
                                          <p:attrName>style.visibility</p:attrName>
                                        </p:attrNameLst>
                                      </p:cBhvr>
                                      <p:to>
                                        <p:strVal val="hidden"/>
                                      </p:to>
                                    </p:set>
                                  </p:childTnLst>
                                </p:cTn>
                              </p:par>
                              <p:par>
                                <p:cTn id="214" presetID="10" presetClass="exit" presetSubtype="0" fill="hold" grpId="1" nodeType="withEffect">
                                  <p:stCondLst>
                                    <p:cond delay="400"/>
                                  </p:stCondLst>
                                  <p:childTnLst>
                                    <p:animEffect transition="out" filter="fade">
                                      <p:cBhvr>
                                        <p:cTn id="215" dur="500"/>
                                        <p:tgtEl>
                                          <p:spTgt spid="10"/>
                                        </p:tgtEl>
                                      </p:cBhvr>
                                    </p:animEffect>
                                    <p:set>
                                      <p:cBhvr>
                                        <p:cTn id="216" dur="1" fill="hold">
                                          <p:stCondLst>
                                            <p:cond delay="499"/>
                                          </p:stCondLst>
                                        </p:cTn>
                                        <p:tgtEl>
                                          <p:spTgt spid="10"/>
                                        </p:tgtEl>
                                        <p:attrNameLst>
                                          <p:attrName>style.visibility</p:attrName>
                                        </p:attrNameLst>
                                      </p:cBhvr>
                                      <p:to>
                                        <p:strVal val="hidden"/>
                                      </p:to>
                                    </p:set>
                                  </p:childTnLst>
                                </p:cTn>
                              </p:par>
                              <p:par>
                                <p:cTn id="217" presetID="10" presetClass="exit" presetSubtype="0" fill="hold" grpId="2" nodeType="withEffect">
                                  <p:stCondLst>
                                    <p:cond delay="400"/>
                                  </p:stCondLst>
                                  <p:childTnLst>
                                    <p:animEffect transition="out" filter="fade">
                                      <p:cBhvr>
                                        <p:cTn id="218" dur="500"/>
                                        <p:tgtEl>
                                          <p:spTgt spid="6"/>
                                        </p:tgtEl>
                                      </p:cBhvr>
                                    </p:animEffect>
                                    <p:set>
                                      <p:cBhvr>
                                        <p:cTn id="219" dur="1" fill="hold">
                                          <p:stCondLst>
                                            <p:cond delay="499"/>
                                          </p:stCondLst>
                                        </p:cTn>
                                        <p:tgtEl>
                                          <p:spTgt spid="6"/>
                                        </p:tgtEl>
                                        <p:attrNameLst>
                                          <p:attrName>style.visibility</p:attrName>
                                        </p:attrNameLst>
                                      </p:cBhvr>
                                      <p:to>
                                        <p:strVal val="hidden"/>
                                      </p:to>
                                    </p:set>
                                  </p:childTnLst>
                                </p:cTn>
                              </p:par>
                              <p:par>
                                <p:cTn id="220" presetID="10" presetClass="exit" presetSubtype="0" fill="hold" grpId="2" nodeType="withEffect">
                                  <p:stCondLst>
                                    <p:cond delay="400"/>
                                  </p:stCondLst>
                                  <p:iterate type="lt">
                                    <p:tmPct val="0"/>
                                  </p:iterate>
                                  <p:childTnLst>
                                    <p:animEffect transition="out" filter="fade">
                                      <p:cBhvr>
                                        <p:cTn id="221" dur="500"/>
                                        <p:tgtEl>
                                          <p:spTgt spid="12"/>
                                        </p:tgtEl>
                                      </p:cBhvr>
                                    </p:animEffect>
                                    <p:set>
                                      <p:cBhvr>
                                        <p:cTn id="222" dur="1" fill="hold">
                                          <p:stCondLst>
                                            <p:cond delay="499"/>
                                          </p:stCondLst>
                                        </p:cTn>
                                        <p:tgtEl>
                                          <p:spTgt spid="12"/>
                                        </p:tgtEl>
                                        <p:attrNameLst>
                                          <p:attrName>style.visibility</p:attrName>
                                        </p:attrNameLst>
                                      </p:cBhvr>
                                      <p:to>
                                        <p:strVal val="hidden"/>
                                      </p:to>
                                    </p:set>
                                  </p:childTnLst>
                                </p:cTn>
                              </p:par>
                              <p:par>
                                <p:cTn id="223" presetID="10" presetClass="exit" presetSubtype="0" fill="hold" grpId="2" nodeType="withEffect">
                                  <p:stCondLst>
                                    <p:cond delay="400"/>
                                  </p:stCondLst>
                                  <p:childTnLst>
                                    <p:animEffect transition="out" filter="fade">
                                      <p:cBhvr>
                                        <p:cTn id="224" dur="500"/>
                                        <p:tgtEl>
                                          <p:spTgt spid="8"/>
                                        </p:tgtEl>
                                      </p:cBhvr>
                                    </p:animEffect>
                                    <p:set>
                                      <p:cBhvr>
                                        <p:cTn id="225" dur="1" fill="hold">
                                          <p:stCondLst>
                                            <p:cond delay="499"/>
                                          </p:stCondLst>
                                        </p:cTn>
                                        <p:tgtEl>
                                          <p:spTgt spid="8"/>
                                        </p:tgtEl>
                                        <p:attrNameLst>
                                          <p:attrName>style.visibility</p:attrName>
                                        </p:attrNameLst>
                                      </p:cBhvr>
                                      <p:to>
                                        <p:strVal val="hidden"/>
                                      </p:to>
                                    </p:set>
                                  </p:childTnLst>
                                </p:cTn>
                              </p:par>
                              <p:par>
                                <p:cTn id="226" presetID="10" presetClass="exit" presetSubtype="0" fill="hold" grpId="2" nodeType="withEffect">
                                  <p:stCondLst>
                                    <p:cond delay="400"/>
                                  </p:stCondLst>
                                  <p:childTnLst>
                                    <p:animEffect transition="out" filter="fade">
                                      <p:cBhvr>
                                        <p:cTn id="227" dur="500"/>
                                        <p:tgtEl>
                                          <p:spTgt spid="9"/>
                                        </p:tgtEl>
                                      </p:cBhvr>
                                    </p:animEffect>
                                    <p:set>
                                      <p:cBhvr>
                                        <p:cTn id="228" dur="1" fill="hold">
                                          <p:stCondLst>
                                            <p:cond delay="499"/>
                                          </p:stCondLst>
                                        </p:cTn>
                                        <p:tgtEl>
                                          <p:spTgt spid="9"/>
                                        </p:tgtEl>
                                        <p:attrNameLst>
                                          <p:attrName>style.visibility</p:attrName>
                                        </p:attrNameLst>
                                      </p:cBhvr>
                                      <p:to>
                                        <p:strVal val="hidden"/>
                                      </p:to>
                                    </p:set>
                                  </p:childTnLst>
                                </p:cTn>
                              </p:par>
                              <p:par>
                                <p:cTn id="229" presetID="10" presetClass="exit" presetSubtype="0" fill="hold" grpId="1" nodeType="withEffect">
                                  <p:stCondLst>
                                    <p:cond delay="400"/>
                                  </p:stCondLst>
                                  <p:childTnLst>
                                    <p:animEffect transition="out" filter="fade">
                                      <p:cBhvr>
                                        <p:cTn id="230" dur="500"/>
                                        <p:tgtEl>
                                          <p:spTgt spid="5"/>
                                        </p:tgtEl>
                                      </p:cBhvr>
                                    </p:animEffect>
                                    <p:set>
                                      <p:cBhvr>
                                        <p:cTn id="231" dur="1" fill="hold">
                                          <p:stCondLst>
                                            <p:cond delay="499"/>
                                          </p:stCondLst>
                                        </p:cTn>
                                        <p:tgtEl>
                                          <p:spTgt spid="5"/>
                                        </p:tgtEl>
                                        <p:attrNameLst>
                                          <p:attrName>style.visibility</p:attrName>
                                        </p:attrNameLst>
                                      </p:cBhvr>
                                      <p:to>
                                        <p:strVal val="hidden"/>
                                      </p:to>
                                    </p:set>
                                  </p:childTnLst>
                                </p:cTn>
                              </p:par>
                              <p:par>
                                <p:cTn id="232" presetID="10" presetClass="exit" presetSubtype="0" fill="hold" grpId="1" nodeType="withEffect">
                                  <p:stCondLst>
                                    <p:cond delay="400"/>
                                  </p:stCondLst>
                                  <p:childTnLst>
                                    <p:animEffect transition="out" filter="fade">
                                      <p:cBhvr>
                                        <p:cTn id="233" dur="500"/>
                                        <p:tgtEl>
                                          <p:spTgt spid="14"/>
                                        </p:tgtEl>
                                      </p:cBhvr>
                                    </p:animEffect>
                                    <p:set>
                                      <p:cBhvr>
                                        <p:cTn id="23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8" grpId="0"/>
      <p:bldP spid="8" grpId="1"/>
      <p:bldP spid="8" grpId="2"/>
      <p:bldP spid="6" grpId="0"/>
      <p:bldP spid="6" grpId="1"/>
      <p:bldP spid="6" grpId="2"/>
      <p:bldP spid="6" grpId="3"/>
      <p:bldP spid="3074" grpId="0"/>
      <p:bldP spid="3074" grpId="1"/>
      <p:bldP spid="3074" grpId="2"/>
      <p:bldP spid="3" grpId="0"/>
      <p:bldP spid="3" grpId="1"/>
      <p:bldP spid="3" grpId="2"/>
      <p:bldP spid="11" grpId="1"/>
      <p:bldP spid="11" grpId="2"/>
      <p:bldP spid="12" grpId="0"/>
      <p:bldP spid="12" grpId="1"/>
      <p:bldP spid="12" grpId="2"/>
      <p:bldP spid="4" grpId="0"/>
      <p:bldP spid="4" grpId="1"/>
      <p:bldP spid="5" grpId="0"/>
      <p:bldP spid="5" grpId="1"/>
      <p:bldP spid="14" grpId="0"/>
      <p:bldP spid="14" grpId="1"/>
      <p:bldP spid="10" grpId="0"/>
      <p:bldP spid="10" grpId="1"/>
      <p:bldP spid="15" grpId="0"/>
      <p:bldP spid="15" grpId="1"/>
      <p:bldP spid="15" grpId="2"/>
      <p:bldP spid="16" grpId="0"/>
      <p:bldP spid="16" grpId="1"/>
      <p:bldP spid="16" grpId="2"/>
      <p:bldP spid="19" grpId="0"/>
      <p:bldP spid="19" grpId="1"/>
      <p:bldP spid="20" grpId="0"/>
      <p:bldP spid="20" grpId="1"/>
      <p:bldP spid="20" grpId="2"/>
      <p:bldP spid="20" grpId="3"/>
      <p:bldP spid="18" grpId="0" animBg="1"/>
      <p:bldP spid="18" grpId="1" animBg="1"/>
      <p:bldP spid="3137" grpId="0"/>
      <p:bldP spid="31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762"/>
          <a:stretch/>
        </p:blipFill>
        <p:spPr>
          <a:xfrm>
            <a:off x="0" y="0"/>
            <a:ext cx="9144000" cy="6858000"/>
          </a:xfrm>
          <a:prstGeom prst="rect">
            <a:avLst/>
          </a:prstGeom>
        </p:spPr>
      </p:pic>
      <p:sp>
        <p:nvSpPr>
          <p:cNvPr id="3" name="Title 1"/>
          <p:cNvSpPr txBox="1">
            <a:spLocks/>
          </p:cNvSpPr>
          <p:nvPr/>
        </p:nvSpPr>
        <p:spPr>
          <a:xfrm>
            <a:off x="760001" y="4238098"/>
            <a:ext cx="73951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names are in the Book of Life</a:t>
            </a:r>
          </a:p>
        </p:txBody>
      </p:sp>
      <p:sp>
        <p:nvSpPr>
          <p:cNvPr id="14" name="Title 1"/>
          <p:cNvSpPr txBox="1">
            <a:spLocks/>
          </p:cNvSpPr>
          <p:nvPr/>
        </p:nvSpPr>
        <p:spPr>
          <a:xfrm>
            <a:off x="1849819" y="2223840"/>
            <a:ext cx="64953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labored with me in the</a:t>
            </a:r>
          </a:p>
        </p:txBody>
      </p:sp>
      <p:sp>
        <p:nvSpPr>
          <p:cNvPr id="9" name="MainShrinkBack"/>
          <p:cNvSpPr txBox="1">
            <a:spLocks noChangeArrowheads="1"/>
          </p:cNvSpPr>
          <p:nvPr/>
        </p:nvSpPr>
        <p:spPr bwMode="auto">
          <a:xfrm>
            <a:off x="418012" y="926777"/>
            <a:ext cx="8229600" cy="48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And I urge you also, true companion, help these women who labored with me in the gospel, with Clement also, and the rest of my </a:t>
            </a:r>
            <a:r>
              <a:rPr lang="en-US" altLang="en-US" b="1" u="sng" kern="0" dirty="0">
                <a:ln w="3175" cmpd="sng">
                  <a:solidFill>
                    <a:srgbClr val="FFC000"/>
                  </a:solidFill>
                  <a:prstDash val="solid"/>
                  <a:miter lim="800000"/>
                </a:ln>
                <a:solidFill>
                  <a:srgbClr val="66FF33"/>
                </a:solidFill>
                <a:effectLst>
                  <a:outerShdw blurRad="50800" algn="tl" rotWithShape="0">
                    <a:srgbClr val="000000"/>
                  </a:outerShdw>
                </a:effectLst>
                <a:latin typeface="Calibri" panose="020F0502020204030204" pitchFamily="34" charset="0"/>
              </a:rPr>
              <a:t>fellow workers</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whose </a:t>
            </a:r>
            <a:r>
              <a:rPr lang="en-US" altLang="en-US" b="1" u="sng" kern="0" dirty="0">
                <a:ln w="6350" cmpd="sng">
                  <a:solidFill>
                    <a:srgbClr val="FFFF00"/>
                  </a:solidFill>
                  <a:prstDash val="solid"/>
                  <a:miter lim="800000"/>
                </a:ln>
                <a:solidFill>
                  <a:srgbClr val="FF0000"/>
                </a:solidFill>
                <a:effectLst/>
                <a:latin typeface="Calibri" panose="020F0502020204030204" pitchFamily="34" charset="0"/>
              </a:rPr>
              <a:t>names are in the Book of Life</a:t>
            </a:r>
            <a:r>
              <a:rPr lang="en-US" altLang="en-US" b="1" kern="0" dirty="0">
                <a:ln w="17780" cmpd="sng">
                  <a:solidFill>
                    <a:srgbClr val="FFFF00"/>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Philippians 4:3</a:t>
            </a:r>
            <a:r>
              <a:rPr lang="en-US" altLang="en-US" sz="40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p>
        </p:txBody>
      </p:sp>
      <p:sp>
        <p:nvSpPr>
          <p:cNvPr id="17" name="Title 1"/>
          <p:cNvSpPr txBox="1">
            <a:spLocks/>
          </p:cNvSpPr>
          <p:nvPr/>
        </p:nvSpPr>
        <p:spPr>
          <a:xfrm>
            <a:off x="2985571" y="3564233"/>
            <a:ext cx="37465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fellow workers</a:t>
            </a:r>
          </a:p>
        </p:txBody>
      </p:sp>
      <p:sp>
        <p:nvSpPr>
          <p:cNvPr id="3074" name="Main"/>
          <p:cNvSpPr>
            <a:spLocks noGrp="1" noChangeArrowheads="1"/>
          </p:cNvSpPr>
          <p:nvPr>
            <p:ph type="title"/>
          </p:nvPr>
        </p:nvSpPr>
        <p:spPr>
          <a:xfrm>
            <a:off x="418012" y="903331"/>
            <a:ext cx="8229600" cy="480681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And I urge you also, true companion, help these women who labored with me in the gospel, with Clement also, and the rest of my fellow workers, whose names are in the Book of Life.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Philippians 4:3</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357050" y="3618885"/>
            <a:ext cx="238925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effectLst>
                <a:latin typeface="Calibri" panose="020F0502020204030204" pitchFamily="34" charset="0"/>
              </a:rPr>
              <a:t>worker</a:t>
            </a:r>
            <a:endParaRPr lang="en-US" altLang="en-US" b="1" i="1" kern="0" dirty="0">
              <a:ln w="17780" cmpd="sng">
                <a:solidFill>
                  <a:srgbClr val="FFFFFF"/>
                </a:solidFill>
                <a:prstDash val="solid"/>
                <a:miter lim="800000"/>
              </a:ln>
              <a:solidFill>
                <a:srgbClr val="0083E6"/>
              </a:solidFill>
              <a:effectLst>
                <a:glow rad="101600">
                  <a:schemeClr val="tx1"/>
                </a:glow>
              </a:effectLst>
              <a:latin typeface="Calibri" panose="020F0502020204030204" pitchFamily="34" charset="0"/>
            </a:endParaRPr>
          </a:p>
        </p:txBody>
      </p:sp>
      <p:sp>
        <p:nvSpPr>
          <p:cNvPr id="8" name="Title 1"/>
          <p:cNvSpPr txBox="1">
            <a:spLocks/>
          </p:cNvSpPr>
          <p:nvPr/>
        </p:nvSpPr>
        <p:spPr>
          <a:xfrm>
            <a:off x="892430" y="3564524"/>
            <a:ext cx="37036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good name</a:t>
            </a:r>
          </a:p>
        </p:txBody>
      </p:sp>
      <p:sp>
        <p:nvSpPr>
          <p:cNvPr id="10" name="MainShirnkBack2"/>
          <p:cNvSpPr txBox="1">
            <a:spLocks noChangeArrowheads="1"/>
          </p:cNvSpPr>
          <p:nvPr/>
        </p:nvSpPr>
        <p:spPr bwMode="auto">
          <a:xfrm>
            <a:off x="253999" y="3562350"/>
            <a:ext cx="8229600" cy="284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u="sng" kern="0" dirty="0">
                <a:ln w="6350" cmpd="sng">
                  <a:solidFill>
                    <a:srgbClr val="FFFF00"/>
                  </a:solidFill>
                  <a:prstDash val="solid"/>
                  <a:miter lim="800000"/>
                </a:ln>
                <a:solidFill>
                  <a:srgbClr val="FF0000"/>
                </a:solidFill>
                <a:effectLst>
                  <a:outerShdw blurRad="50800" algn="tl" rotWithShape="0">
                    <a:srgbClr val="000000"/>
                  </a:outerShdw>
                </a:effectLst>
                <a:latin typeface="Calibri" panose="020F0502020204030204" pitchFamily="34" charset="0"/>
              </a:rPr>
              <a:t>A good name</a:t>
            </a:r>
            <a:r>
              <a:rPr lang="en-US" altLang="en-US" b="1" kern="0" dirty="0">
                <a:ln w="17780" cmpd="sng">
                  <a:solidFill>
                    <a:srgbClr val="FFFF00"/>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is better than precious ointment, And </a:t>
            </a:r>
            <a:r>
              <a:rPr lang="en-US" altLang="en-US" b="1" u="sng" kern="0" dirty="0">
                <a:ln w="3175" cmpd="sng">
                  <a:solidFill>
                    <a:srgbClr val="FF0000"/>
                  </a:solidFill>
                  <a:prstDash val="solid"/>
                  <a:miter lim="800000"/>
                </a:ln>
                <a:solidFill>
                  <a:srgbClr val="FFC000"/>
                </a:solidFill>
                <a:effectLst>
                  <a:outerShdw blurRad="50800" algn="tl" rotWithShape="0">
                    <a:srgbClr val="000000"/>
                  </a:outerShdw>
                </a:effectLst>
                <a:latin typeface="Calibri" panose="020F0502020204030204" pitchFamily="34" charset="0"/>
              </a:rPr>
              <a:t>the day</a:t>
            </a:r>
            <a:r>
              <a:rPr lang="en-US" altLang="en-US" b="1" kern="0" dirty="0">
                <a:ln w="3175" cmpd="sng">
                  <a:solidFill>
                    <a:srgbClr val="FF0000"/>
                  </a:solidFill>
                  <a:prstDash val="solid"/>
                  <a:miter lim="800000"/>
                </a:ln>
                <a:solidFill>
                  <a:srgbClr val="FFC000"/>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of death than the day of one's birth; </a:t>
            </a:r>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Ecclesiastes 7:1</a:t>
            </a:r>
            <a:r>
              <a:rPr lang="en-US" altLang="en-US" sz="40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p>
        </p:txBody>
      </p:sp>
      <p:sp>
        <p:nvSpPr>
          <p:cNvPr id="7" name="Main2"/>
          <p:cNvSpPr txBox="1">
            <a:spLocks noChangeArrowheads="1"/>
          </p:cNvSpPr>
          <p:nvPr/>
        </p:nvSpPr>
        <p:spPr bwMode="auto">
          <a:xfrm>
            <a:off x="253999" y="3540353"/>
            <a:ext cx="8229600" cy="284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 good name is better than precious ointment, And the day of death than the day of one's birth; </a:t>
            </a:r>
            <a:r>
              <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Ecclesiastes 7:1</a:t>
            </a:r>
            <a:r>
              <a:rPr lang="en-US" altLang="en-US" sz="40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12" name="Title 1"/>
          <p:cNvSpPr txBox="1">
            <a:spLocks/>
          </p:cNvSpPr>
          <p:nvPr/>
        </p:nvSpPr>
        <p:spPr>
          <a:xfrm>
            <a:off x="1008941" y="3654124"/>
            <a:ext cx="71422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good name is to be chosen</a:t>
            </a:r>
          </a:p>
        </p:txBody>
      </p:sp>
      <p:sp>
        <p:nvSpPr>
          <p:cNvPr id="11" name="Main 3"/>
          <p:cNvSpPr txBox="1">
            <a:spLocks noChangeArrowheads="1"/>
          </p:cNvSpPr>
          <p:nvPr/>
        </p:nvSpPr>
        <p:spPr bwMode="auto">
          <a:xfrm>
            <a:off x="464456" y="3649209"/>
            <a:ext cx="8229600" cy="284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 good name is to be chosen rather than great riches, Loving favor rather than silver and gold.</a:t>
            </a:r>
          </a:p>
          <a:p>
            <a:pPr eaLnBrk="1" hangingPunct="1"/>
            <a:r>
              <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Proverbs 22:1</a:t>
            </a:r>
            <a:r>
              <a:rPr lang="en-US" altLang="en-US" sz="40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539678" y="4296408"/>
            <a:ext cx="2389256"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effectLst>
                <a:latin typeface="Calibri" panose="020F0502020204030204" pitchFamily="34" charset="0"/>
              </a:rPr>
              <a:t>name</a:t>
            </a:r>
            <a:endParaRPr lang="en-US" altLang="en-US" b="1" i="1" kern="0" dirty="0">
              <a:ln w="17780" cmpd="sng">
                <a:solidFill>
                  <a:srgbClr val="FFFFFF"/>
                </a:solidFill>
                <a:prstDash val="solid"/>
                <a:miter lim="800000"/>
              </a:ln>
              <a:solidFill>
                <a:srgbClr val="0083E6"/>
              </a:solidFill>
              <a:effectLst>
                <a:glow rad="101600">
                  <a:schemeClr val="tx1"/>
                </a:glow>
              </a:effectLst>
              <a:latin typeface="Calibri" panose="020F0502020204030204" pitchFamily="34" charset="0"/>
            </a:endParaRPr>
          </a:p>
        </p:txBody>
      </p:sp>
      <p:sp>
        <p:nvSpPr>
          <p:cNvPr id="22" name="Clement">
            <a:extLst>
              <a:ext uri="{FF2B5EF4-FFF2-40B4-BE49-F238E27FC236}">
                <a16:creationId xmlns:a16="http://schemas.microsoft.com/office/drawing/2014/main" id="{5CEB271A-B915-0710-E6AE-650192FF3070}"/>
              </a:ext>
            </a:extLst>
          </p:cNvPr>
          <p:cNvSpPr txBox="1">
            <a:spLocks noChangeArrowheads="1"/>
          </p:cNvSpPr>
          <p:nvPr/>
        </p:nvSpPr>
        <p:spPr bwMode="auto">
          <a:xfrm>
            <a:off x="3298004" y="2938124"/>
            <a:ext cx="2311686" cy="78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Clement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gospel"/>
          <p:cNvSpPr>
            <a:spLocks noChangeArrowheads="1"/>
          </p:cNvSpPr>
          <p:nvPr/>
        </p:nvSpPr>
        <p:spPr bwMode="auto">
          <a:xfrm>
            <a:off x="314570" y="3016470"/>
            <a:ext cx="1931276" cy="63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gospel</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9" name="Rectangle 2">
            <a:extLst>
              <a:ext uri="{FF2B5EF4-FFF2-40B4-BE49-F238E27FC236}">
                <a16:creationId xmlns:a16="http://schemas.microsoft.com/office/drawing/2014/main" id="{CFD0D897-BB13-4823-BA48-966658DC746A}"/>
              </a:ext>
            </a:extLst>
          </p:cNvPr>
          <p:cNvSpPr txBox="1">
            <a:spLocks noChangeArrowheads="1"/>
          </p:cNvSpPr>
          <p:nvPr/>
        </p:nvSpPr>
        <p:spPr bwMode="auto">
          <a:xfrm>
            <a:off x="2297669" y="2277770"/>
            <a:ext cx="1526178" cy="7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labor</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EA35E17-9F4A-30C1-198A-7D4DB670E6F6}"/>
              </a:ext>
            </a:extLst>
          </p:cNvPr>
          <p:cNvSpPr txBox="1">
            <a:spLocks noChangeArrowheads="1"/>
          </p:cNvSpPr>
          <p:nvPr/>
        </p:nvSpPr>
        <p:spPr bwMode="auto">
          <a:xfrm>
            <a:off x="2259200" y="2263878"/>
            <a:ext cx="5690181" cy="7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labored with me in the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14"/>
          <p:cNvSpPr>
            <a:spLocks noChangeArrowheads="1"/>
          </p:cNvSpPr>
          <p:nvPr/>
        </p:nvSpPr>
        <p:spPr bwMode="auto">
          <a:xfrm>
            <a:off x="6241913" y="219288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6" name="Rectangle 2">
            <a:extLst>
              <a:ext uri="{FF2B5EF4-FFF2-40B4-BE49-F238E27FC236}">
                <a16:creationId xmlns:a16="http://schemas.microsoft.com/office/drawing/2014/main" id="{189072A8-650E-7F5F-831D-70FE2747A888}"/>
              </a:ext>
            </a:extLst>
          </p:cNvPr>
          <p:cNvSpPr txBox="1">
            <a:spLocks noChangeArrowheads="1"/>
          </p:cNvSpPr>
          <p:nvPr/>
        </p:nvSpPr>
        <p:spPr bwMode="auto">
          <a:xfrm>
            <a:off x="882084" y="4312001"/>
            <a:ext cx="7153835" cy="73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names are in the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Book of 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6">
            <a:extLst>
              <a:ext uri="{FF2B5EF4-FFF2-40B4-BE49-F238E27FC236}">
                <a16:creationId xmlns:a16="http://schemas.microsoft.com/office/drawing/2014/main" id="{C64843A1-D9EC-2CA5-BED4-0CE2D32C8DCF}"/>
              </a:ext>
            </a:extLst>
          </p:cNvPr>
          <p:cNvSpPr>
            <a:spLocks noChangeArrowheads="1"/>
          </p:cNvSpPr>
          <p:nvPr/>
        </p:nvSpPr>
        <p:spPr bwMode="auto">
          <a:xfrm>
            <a:off x="3528126" y="4312721"/>
            <a:ext cx="63252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A7DD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1" name="fellow workers">
            <a:extLst>
              <a:ext uri="{FF2B5EF4-FFF2-40B4-BE49-F238E27FC236}">
                <a16:creationId xmlns:a16="http://schemas.microsoft.com/office/drawing/2014/main" id="{EDBBF9CC-88C5-CA0B-99FF-990377BAE767}"/>
              </a:ext>
            </a:extLst>
          </p:cNvPr>
          <p:cNvSpPr txBox="1">
            <a:spLocks noChangeArrowheads="1"/>
          </p:cNvSpPr>
          <p:nvPr/>
        </p:nvSpPr>
        <p:spPr bwMode="auto">
          <a:xfrm>
            <a:off x="2931748" y="3630561"/>
            <a:ext cx="3891840" cy="75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fellow workers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72024C78-E432-98F3-4A5D-471B34A74AC2}"/>
              </a:ext>
            </a:extLst>
          </p:cNvPr>
          <p:cNvSpPr txBox="1">
            <a:spLocks noChangeArrowheads="1"/>
          </p:cNvSpPr>
          <p:nvPr/>
        </p:nvSpPr>
        <p:spPr bwMode="auto">
          <a:xfrm>
            <a:off x="1078785" y="3605945"/>
            <a:ext cx="3328116" cy="76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good name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85644A59-F459-DD74-1C2A-6D459C5E8429}"/>
              </a:ext>
            </a:extLst>
          </p:cNvPr>
          <p:cNvSpPr txBox="1">
            <a:spLocks noChangeArrowheads="1"/>
          </p:cNvSpPr>
          <p:nvPr/>
        </p:nvSpPr>
        <p:spPr bwMode="auto">
          <a:xfrm>
            <a:off x="1037690" y="3708686"/>
            <a:ext cx="7091455" cy="77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good name is to be chosen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choice"/>
          <p:cNvSpPr txBox="1">
            <a:spLocks/>
          </p:cNvSpPr>
          <p:nvPr/>
        </p:nvSpPr>
        <p:spPr>
          <a:xfrm>
            <a:off x="6124833" y="343517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choice</a:t>
            </a:r>
          </a:p>
        </p:txBody>
      </p:sp>
      <p:sp>
        <p:nvSpPr>
          <p:cNvPr id="25" name="MainColor1">
            <a:extLst>
              <a:ext uri="{FF2B5EF4-FFF2-40B4-BE49-F238E27FC236}">
                <a16:creationId xmlns:a16="http://schemas.microsoft.com/office/drawing/2014/main" id="{3D67A28C-BE19-C7D2-24A2-3B6E115C7FC2}"/>
              </a:ext>
            </a:extLst>
          </p:cNvPr>
          <p:cNvSpPr txBox="1">
            <a:spLocks noChangeArrowheads="1"/>
          </p:cNvSpPr>
          <p:nvPr/>
        </p:nvSpPr>
        <p:spPr bwMode="auto">
          <a:xfrm>
            <a:off x="418012" y="903331"/>
            <a:ext cx="8229600" cy="48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And I urge you also, true companion, help these women who labored with me in the gospel, with Clement also, and the rest of my </a:t>
            </a:r>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fellow workers</a:t>
            </a: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whose </a:t>
            </a:r>
            <a:r>
              <a:rPr lang="en-US" altLang="en-US" b="1" kern="0" dirty="0">
                <a:ln w="17780" cmpd="sng">
                  <a:solidFill>
                    <a:srgbClr val="FFFFFF"/>
                  </a:solidFill>
                  <a:prstDash val="solid"/>
                  <a:miter lim="800000"/>
                </a:ln>
                <a:solidFill>
                  <a:srgbClr val="7030A0"/>
                </a:solidFill>
                <a:effectLst>
                  <a:glow rad="127000">
                    <a:schemeClr val="tx1"/>
                  </a:glow>
                  <a:outerShdw blurRad="50800" algn="tl" rotWithShape="0">
                    <a:srgbClr val="000000"/>
                  </a:outerShdw>
                </a:effectLst>
                <a:latin typeface="Calibri" panose="020F0502020204030204" pitchFamily="34" charset="0"/>
              </a:rPr>
              <a:t>names are </a:t>
            </a:r>
            <a:r>
              <a:rPr lang="en-US" altLang="en-US" b="1" kern="0" dirty="0">
                <a:ln w="17780" cmpd="sng">
                  <a:solidFill>
                    <a:srgbClr val="FFFFFF"/>
                  </a:solidFill>
                  <a:prstDash val="solid"/>
                  <a:miter lim="800000"/>
                </a:ln>
                <a:solidFill>
                  <a:srgbClr val="A7DDFF"/>
                </a:solidFill>
                <a:effectLst>
                  <a:glow rad="127000">
                    <a:schemeClr val="tx1"/>
                  </a:glow>
                  <a:outerShdw blurRad="50800" algn="tl" rotWithShape="0">
                    <a:srgbClr val="000000"/>
                  </a:outerShdw>
                </a:effectLst>
                <a:latin typeface="Calibri" panose="020F0502020204030204" pitchFamily="34" charset="0"/>
              </a:rPr>
              <a:t>in</a:t>
            </a:r>
            <a:r>
              <a:rPr lang="en-US" altLang="en-US" b="1" kern="0" dirty="0">
                <a:ln w="17780" cmpd="sng">
                  <a:solidFill>
                    <a:srgbClr val="FFFFFF"/>
                  </a:solidFill>
                  <a:prstDash val="solid"/>
                  <a:miter lim="800000"/>
                </a:ln>
                <a:solidFill>
                  <a:srgbClr val="7030A0"/>
                </a:solidFill>
                <a:effectLst>
                  <a:glow rad="127000">
                    <a:schemeClr val="tx1"/>
                  </a:glow>
                  <a:outerShdw blurRad="50800" algn="tl" rotWithShape="0">
                    <a:srgbClr val="000000"/>
                  </a:outerShdw>
                </a:effectLst>
                <a:latin typeface="Calibri" panose="020F0502020204030204" pitchFamily="34" charset="0"/>
              </a:rPr>
              <a:t> the </a:t>
            </a:r>
            <a:r>
              <a:rPr lang="en-US" altLang="en-US"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Book of Life</a:t>
            </a: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Philippians 4:3</a:t>
            </a:r>
            <a:r>
              <a:rPr lang="en-US" altLang="en-US" sz="40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29" name="Title 1">
            <a:extLst>
              <a:ext uri="{FF2B5EF4-FFF2-40B4-BE49-F238E27FC236}">
                <a16:creationId xmlns:a16="http://schemas.microsoft.com/office/drawing/2014/main" id="{325713CE-91E4-FD1E-62F4-08F047EFEBE0}"/>
              </a:ext>
            </a:extLst>
          </p:cNvPr>
          <p:cNvSpPr txBox="1">
            <a:spLocks/>
          </p:cNvSpPr>
          <p:nvPr/>
        </p:nvSpPr>
        <p:spPr>
          <a:xfrm>
            <a:off x="5821434" y="4352364"/>
            <a:ext cx="207414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day</a:t>
            </a:r>
          </a:p>
        </p:txBody>
      </p:sp>
      <p:sp>
        <p:nvSpPr>
          <p:cNvPr id="26" name="MainShrink2">
            <a:extLst>
              <a:ext uri="{FF2B5EF4-FFF2-40B4-BE49-F238E27FC236}">
                <a16:creationId xmlns:a16="http://schemas.microsoft.com/office/drawing/2014/main" id="{D12509FD-1EE9-ADE1-C3BF-F7C98AEF8481}"/>
              </a:ext>
            </a:extLst>
          </p:cNvPr>
          <p:cNvSpPr txBox="1">
            <a:spLocks noChangeArrowheads="1"/>
          </p:cNvSpPr>
          <p:nvPr/>
        </p:nvSpPr>
        <p:spPr bwMode="auto">
          <a:xfrm>
            <a:off x="253999" y="3540353"/>
            <a:ext cx="8229600" cy="284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27000">
                    <a:schemeClr val="tx1"/>
                  </a:glow>
                  <a:outerShdw blurRad="50800" algn="tl" rotWithShape="0">
                    <a:srgbClr val="000000"/>
                  </a:outerShdw>
                </a:effectLst>
                <a:latin typeface="Calibri" panose="020F0502020204030204" pitchFamily="34" charset="0"/>
              </a:rPr>
              <a:t>A good name </a:t>
            </a: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is better than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precious ointment, And </a:t>
            </a:r>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 day </a:t>
            </a: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of </a:t>
            </a:r>
            <a:r>
              <a:rPr lang="en-US" altLang="en-US" b="1" kern="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death</a:t>
            </a: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than the day of one's </a:t>
            </a:r>
            <a:r>
              <a:rPr lang="en-US" altLang="en-US" b="1" kern="0" dirty="0">
                <a:ln w="17780"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birth</a:t>
            </a: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Ecclesiastes 7:1</a:t>
            </a:r>
            <a:r>
              <a:rPr lang="en-US" altLang="en-US" sz="4000" b="1" i="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27" name="death">
            <a:extLst>
              <a:ext uri="{FF2B5EF4-FFF2-40B4-BE49-F238E27FC236}">
                <a16:creationId xmlns:a16="http://schemas.microsoft.com/office/drawing/2014/main" id="{DA4AFA3A-B702-453E-8D5F-1CCB77FB7342}"/>
              </a:ext>
            </a:extLst>
          </p:cNvPr>
          <p:cNvSpPr txBox="1">
            <a:spLocks noChangeArrowheads="1"/>
          </p:cNvSpPr>
          <p:nvPr/>
        </p:nvSpPr>
        <p:spPr bwMode="auto">
          <a:xfrm>
            <a:off x="328772" y="4914632"/>
            <a:ext cx="1637437" cy="83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death</a:t>
            </a:r>
          </a:p>
        </p:txBody>
      </p:sp>
      <p:sp>
        <p:nvSpPr>
          <p:cNvPr id="28" name="birth">
            <a:extLst>
              <a:ext uri="{FF2B5EF4-FFF2-40B4-BE49-F238E27FC236}">
                <a16:creationId xmlns:a16="http://schemas.microsoft.com/office/drawing/2014/main" id="{A7B09944-099D-EEE7-1C48-C694DF60EB1E}"/>
              </a:ext>
            </a:extLst>
          </p:cNvPr>
          <p:cNvSpPr txBox="1">
            <a:spLocks noChangeArrowheads="1"/>
          </p:cNvSpPr>
          <p:nvPr/>
        </p:nvSpPr>
        <p:spPr bwMode="auto">
          <a:xfrm>
            <a:off x="6750121" y="4942956"/>
            <a:ext cx="159440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birth</a:t>
            </a:r>
          </a:p>
        </p:txBody>
      </p:sp>
      <p:sp>
        <p:nvSpPr>
          <p:cNvPr id="30" name="Rectangle 2">
            <a:extLst>
              <a:ext uri="{FF2B5EF4-FFF2-40B4-BE49-F238E27FC236}">
                <a16:creationId xmlns:a16="http://schemas.microsoft.com/office/drawing/2014/main" id="{C6AF1D0C-66EE-07B7-D5EB-1954A3005863}"/>
              </a:ext>
            </a:extLst>
          </p:cNvPr>
          <p:cNvSpPr txBox="1">
            <a:spLocks noChangeArrowheads="1"/>
          </p:cNvSpPr>
          <p:nvPr/>
        </p:nvSpPr>
        <p:spPr bwMode="auto">
          <a:xfrm>
            <a:off x="5803106" y="4275581"/>
            <a:ext cx="21204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day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12">
            <a:extLst>
              <a:ext uri="{FF2B5EF4-FFF2-40B4-BE49-F238E27FC236}">
                <a16:creationId xmlns:a16="http://schemas.microsoft.com/office/drawing/2014/main" id="{094C89CF-9E73-C54E-6E45-650886DF9159}"/>
              </a:ext>
            </a:extLst>
          </p:cNvPr>
          <p:cNvSpPr>
            <a:spLocks noChangeArrowheads="1"/>
          </p:cNvSpPr>
          <p:nvPr/>
        </p:nvSpPr>
        <p:spPr bwMode="auto">
          <a:xfrm>
            <a:off x="239868" y="4932217"/>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FF"/>
                </a:solidFill>
                <a:effectLst>
                  <a:glow rad="127000">
                    <a:srgbClr val="000000"/>
                  </a:glow>
                </a:effectLst>
                <a:uLnTx/>
                <a:uFillTx/>
                <a:latin typeface="AR CENA" panose="02000000000000000000" pitchFamily="2" charset="0"/>
              </a:rPr>
              <a:t>Spirit</a:t>
            </a:r>
            <a:endParaRPr kumimoji="0" lang="en-US" altLang="en-US" sz="6000" b="1" i="1" u="none" strike="noStrike" kern="1200" cap="none" spc="0" normalizeH="0" baseline="0" noProof="0" dirty="0">
              <a:ln>
                <a:noFill/>
              </a:ln>
              <a:solidFill>
                <a:srgbClr val="FFFFFF"/>
              </a:solidFill>
              <a:effectLst>
                <a:glow rad="127000">
                  <a:srgbClr val="000000"/>
                </a:glow>
              </a:effectLst>
              <a:uLnTx/>
              <a:uFillTx/>
              <a:latin typeface="AR CENA" panose="02000000000000000000" pitchFamily="2" charset="0"/>
            </a:endParaRPr>
          </a:p>
        </p:txBody>
      </p:sp>
      <p:sp>
        <p:nvSpPr>
          <p:cNvPr id="3072" name="Rectangle 12">
            <a:extLst>
              <a:ext uri="{FF2B5EF4-FFF2-40B4-BE49-F238E27FC236}">
                <a16:creationId xmlns:a16="http://schemas.microsoft.com/office/drawing/2014/main" id="{C2E49B19-3A98-B785-E9FB-6DABDFB91CC4}"/>
              </a:ext>
            </a:extLst>
          </p:cNvPr>
          <p:cNvSpPr>
            <a:spLocks noChangeArrowheads="1"/>
          </p:cNvSpPr>
          <p:nvPr/>
        </p:nvSpPr>
        <p:spPr bwMode="auto">
          <a:xfrm>
            <a:off x="4679158" y="4932217"/>
            <a:ext cx="374440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solidFill>
                    <a:srgbClr val="FFFF00"/>
                  </a:solidFill>
                </a:ln>
                <a:effectLst>
                  <a:glow rad="50800">
                    <a:srgbClr val="FF0000"/>
                  </a:glow>
                </a:effectLst>
                <a:uLnTx/>
                <a:uFillTx/>
                <a:latin typeface="AR CENA" panose="02000000000000000000" pitchFamily="2" charset="0"/>
              </a:rPr>
              <a:t>Materialism</a:t>
            </a:r>
            <a:endParaRPr kumimoji="0" lang="en-US" altLang="en-US" sz="6000" b="1" i="1" u="none" strike="noStrike" kern="1200" cap="none" spc="0" normalizeH="0" baseline="0" noProof="0" dirty="0">
              <a:ln>
                <a:solidFill>
                  <a:srgbClr val="FFFF00"/>
                </a:solidFill>
              </a:ln>
              <a:effectLst>
                <a:glow rad="50800">
                  <a:srgbClr val="FF0000"/>
                </a:glow>
              </a:effectLst>
              <a:uLnTx/>
              <a:uFillTx/>
              <a:latin typeface="AR CENA" panose="02000000000000000000" pitchFamily="2" charset="0"/>
            </a:endParaRPr>
          </a:p>
        </p:txBody>
      </p:sp>
    </p:spTree>
    <p:extLst>
      <p:ext uri="{BB962C8B-B14F-4D97-AF65-F5344CB8AC3E}">
        <p14:creationId xmlns:p14="http://schemas.microsoft.com/office/powerpoint/2010/main" val="392199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19"/>
                                        </p:tgtEl>
                                      </p:cBhvr>
                                    </p:animEffect>
                                    <p:set>
                                      <p:cBhvr>
                                        <p:cTn id="14" dur="1" fill="hold">
                                          <p:stCondLst>
                                            <p:cond delay="24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18" presetClass="emph" presetSubtype="0" fill="hold" grpId="1" nodeType="withEffect">
                                  <p:stCondLst>
                                    <p:cond delay="0"/>
                                  </p:stCondLst>
                                  <p:childTnLst>
                                    <p:set>
                                      <p:cBhvr override="childStyle">
                                        <p:cTn id="21" dur="600" fill="hold"/>
                                        <p:tgtEl>
                                          <p:spTgt spid="1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0" presetClass="entr" presetSubtype="0" fill="hold" grpId="0" nodeType="withEffect">
                                  <p:stCondLst>
                                    <p:cond delay="500"/>
                                  </p:stCondLst>
                                  <p:iterate type="lt">
                                    <p:tmPct val="10000"/>
                                  </p:iterate>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stCondLst>
                                            <p:cond delay="0"/>
                                          </p:stCondLst>
                                        </p:cTn>
                                        <p:tgtEl>
                                          <p:spTgt spid="18"/>
                                        </p:tgtEl>
                                      </p:cBhvr>
                                    </p:animEffect>
                                    <p:anim to="" calcmode="lin" valueType="num">
                                      <p:cBhvr>
                                        <p:cTn id="2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30" fill="hold">
                            <p:stCondLst>
                              <p:cond delay="12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8"/>
                                        </p:tgtEl>
                                      </p:cBhvr>
                                    </p:animEffect>
                                    <p:animScale>
                                      <p:cBhvr>
                                        <p:cTn id="33" dur="250" autoRev="1" fill="hold"/>
                                        <p:tgtEl>
                                          <p:spTgt spid="18"/>
                                        </p:tgtEl>
                                      </p:cBhvr>
                                      <p:by x="105000" y="105000"/>
                                    </p:animScale>
                                  </p:childTnLst>
                                </p:cTn>
                              </p:par>
                              <p:par>
                                <p:cTn id="34" presetID="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stCondLst>
                                            <p:cond delay="0"/>
                                          </p:stCondLst>
                                        </p:cTn>
                                        <p:tgtEl>
                                          <p:spTgt spid="15"/>
                                        </p:tgtEl>
                                      </p:cBhvr>
                                    </p:animEffect>
                                    <p:anim to="" calcmode="lin" valueType="num">
                                      <p:cBhvr>
                                        <p:cTn id="37"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39" fill="hold">
                            <p:stCondLst>
                              <p:cond delay="1750"/>
                            </p:stCondLst>
                            <p:childTnLst>
                              <p:par>
                                <p:cTn id="40" presetID="10" presetClass="exit" presetSubtype="0" fill="hold" grpId="0" nodeType="afterEffect">
                                  <p:stCondLst>
                                    <p:cond delay="0"/>
                                  </p:stCondLst>
                                  <p:childTnLst>
                                    <p:animEffect transition="out" filter="fade">
                                      <p:cBhvr>
                                        <p:cTn id="41" dur="250"/>
                                        <p:tgtEl>
                                          <p:spTgt spid="4"/>
                                        </p:tgtEl>
                                      </p:cBhvr>
                                    </p:animEffect>
                                    <p:set>
                                      <p:cBhvr>
                                        <p:cTn id="42" dur="1" fill="hold">
                                          <p:stCondLst>
                                            <p:cond delay="24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75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750"/>
                                        <p:tgtEl>
                                          <p:spTgt spid="3"/>
                                        </p:tgtEl>
                                      </p:cBhvr>
                                    </p:animEffect>
                                  </p:childTnLst>
                                </p:cTn>
                              </p:par>
                              <p:par>
                                <p:cTn id="48" presetID="18" presetClass="emph" presetSubtype="0" fill="hold" grpId="1" nodeType="withEffect">
                                  <p:stCondLst>
                                    <p:cond delay="750"/>
                                  </p:stCondLst>
                                  <p:childTnLst>
                                    <p:set>
                                      <p:cBhvr override="childStyle">
                                        <p:cTn id="49" dur="750" fill="hold"/>
                                        <p:tgtEl>
                                          <p:spTgt spid="3"/>
                                        </p:tgtEl>
                                        <p:attrNameLst>
                                          <p:attrName>style.textDecorationUnderline</p:attrName>
                                        </p:attrNameLst>
                                      </p:cBhvr>
                                      <p:to>
                                        <p:strVal val="true"/>
                                      </p:to>
                                    </p:set>
                                  </p:childTnLst>
                                </p:cTn>
                              </p:par>
                              <p:par>
                                <p:cTn id="50" presetID="22" presetClass="entr" presetSubtype="8" fill="hold" grpId="0" nodeType="withEffect">
                                  <p:stCondLst>
                                    <p:cond delay="75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750"/>
                                        <p:tgtEl>
                                          <p:spTgt spid="16"/>
                                        </p:tgtEl>
                                      </p:cBhvr>
                                    </p:animEffect>
                                  </p:childTnLst>
                                </p:cTn>
                              </p:par>
                              <p:par>
                                <p:cTn id="53" presetID="0" presetClass="entr" presetSubtype="0" fill="hold" grpId="0" nodeType="withEffect">
                                  <p:stCondLst>
                                    <p:cond delay="1400"/>
                                  </p:stCondLst>
                                  <p:childTnLst>
                                    <p:set>
                                      <p:cBhvr>
                                        <p:cTn id="54" dur="1" fill="hold">
                                          <p:stCondLst>
                                            <p:cond delay="0"/>
                                          </p:stCondLst>
                                        </p:cTn>
                                        <p:tgtEl>
                                          <p:spTgt spid="20"/>
                                        </p:tgtEl>
                                        <p:attrNameLst>
                                          <p:attrName>style.visibility</p:attrName>
                                        </p:attrNameLst>
                                      </p:cBhvr>
                                      <p:to>
                                        <p:strVal val="visible"/>
                                      </p:to>
                                    </p:set>
                                    <p:animEffect transition="in" filter="dissolve">
                                      <p:cBhvr>
                                        <p:cTn id="55" dur="500">
                                          <p:stCondLst>
                                            <p:cond delay="0"/>
                                          </p:stCondLst>
                                        </p:cTn>
                                        <p:tgtEl>
                                          <p:spTgt spid="20"/>
                                        </p:tgtEl>
                                      </p:cBhvr>
                                    </p:animEffect>
                                    <p:anim to="" calcmode="lin" valueType="num">
                                      <p:cBhvr>
                                        <p:cTn id="56"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58" presetID="16" presetClass="exit" presetSubtype="21" fill="hold" grpId="2" nodeType="withEffect">
                                  <p:stCondLst>
                                    <p:cond delay="0"/>
                                  </p:stCondLst>
                                  <p:childTnLst>
                                    <p:animEffect transition="out" filter="barn(inVertic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23" presetClass="exit" presetSubtype="32" fill="hold" grpId="2" nodeType="withEffect">
                                  <p:stCondLst>
                                    <p:cond delay="0"/>
                                  </p:stCondLst>
                                  <p:iterate type="lt">
                                    <p:tmPct val="0"/>
                                  </p:iterate>
                                  <p:childTnLst>
                                    <p:anim calcmode="lin" valueType="num">
                                      <p:cBhvr>
                                        <p:cTn id="65" dur="1250"/>
                                        <p:tgtEl>
                                          <p:spTgt spid="18"/>
                                        </p:tgtEl>
                                        <p:attrNameLst>
                                          <p:attrName>ppt_w</p:attrName>
                                        </p:attrNameLst>
                                      </p:cBhvr>
                                      <p:tavLst>
                                        <p:tav tm="0">
                                          <p:val>
                                            <p:strVal val="ppt_w"/>
                                          </p:val>
                                        </p:tav>
                                        <p:tav tm="100000">
                                          <p:val>
                                            <p:fltVal val="0"/>
                                          </p:val>
                                        </p:tav>
                                      </p:tavLst>
                                    </p:anim>
                                    <p:anim calcmode="lin" valueType="num">
                                      <p:cBhvr>
                                        <p:cTn id="66" dur="1250"/>
                                        <p:tgtEl>
                                          <p:spTgt spid="18"/>
                                        </p:tgtEl>
                                        <p:attrNameLst>
                                          <p:attrName>ppt_h</p:attrName>
                                        </p:attrNameLst>
                                      </p:cBhvr>
                                      <p:tavLst>
                                        <p:tav tm="0">
                                          <p:val>
                                            <p:strVal val="ppt_h"/>
                                          </p:val>
                                        </p:tav>
                                        <p:tav tm="100000">
                                          <p:val>
                                            <p:fltVal val="0"/>
                                          </p:val>
                                        </p:tav>
                                      </p:tavLst>
                                    </p:anim>
                                    <p:set>
                                      <p:cBhvr>
                                        <p:cTn id="67" dur="1" fill="hold">
                                          <p:stCondLst>
                                            <p:cond delay="1249"/>
                                          </p:stCondLst>
                                        </p:cTn>
                                        <p:tgtEl>
                                          <p:spTgt spid="18"/>
                                        </p:tgtEl>
                                        <p:attrNameLst>
                                          <p:attrName>style.visibility</p:attrName>
                                        </p:attrNameLst>
                                      </p:cBhvr>
                                      <p:to>
                                        <p:strVal val="hidden"/>
                                      </p:to>
                                    </p:set>
                                  </p:childTnLst>
                                </p:cTn>
                              </p:par>
                              <p:par>
                                <p:cTn id="68" presetID="42" presetClass="path" presetSubtype="0" accel="50000" decel="50000" fill="hold" grpId="3" nodeType="withEffect">
                                  <p:stCondLst>
                                    <p:cond delay="0"/>
                                  </p:stCondLst>
                                  <p:iterate type="lt">
                                    <p:tmPct val="0"/>
                                  </p:iterate>
                                  <p:childTnLst>
                                    <p:animMotion origin="layout" path="M -5.55556E-7 -2.59259E-6 L 0.35573 -0.00417 " pathEditMode="relative" rAng="0" ptsTypes="AA">
                                      <p:cBhvr>
                                        <p:cTn id="69" dur="1250" fill="hold"/>
                                        <p:tgtEl>
                                          <p:spTgt spid="18"/>
                                        </p:tgtEl>
                                        <p:attrNameLst>
                                          <p:attrName>ppt_x</p:attrName>
                                          <p:attrName>ppt_y</p:attrName>
                                        </p:attrNameLst>
                                      </p:cBhvr>
                                      <p:rCtr x="18403" y="-162"/>
                                    </p:animMotion>
                                  </p:childTnLst>
                                </p:cTn>
                              </p:par>
                              <p:par>
                                <p:cTn id="70" presetID="22" presetClass="entr" presetSubtype="8" fill="hold" grpId="0" nodeType="withEffect">
                                  <p:stCondLst>
                                    <p:cond delay="25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par>
                                <p:cTn id="73" presetID="10" presetClass="exit" presetSubtype="0" fill="hold" grpId="1" nodeType="withEffect">
                                  <p:stCondLst>
                                    <p:cond delay="100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50"/>
                                        <p:tgtEl>
                                          <p:spTgt spid="15"/>
                                        </p:tgtEl>
                                      </p:cBhvr>
                                    </p:animEffect>
                                    <p:set>
                                      <p:cBhvr>
                                        <p:cTn id="78" dur="1" fill="hold">
                                          <p:stCondLst>
                                            <p:cond delay="249"/>
                                          </p:stCondLst>
                                        </p:cTn>
                                        <p:tgtEl>
                                          <p:spTgt spid="1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75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par>
                                <p:cTn id="84" presetID="18" presetClass="emph" presetSubtype="0" fill="hold" grpId="1" nodeType="withEffect">
                                  <p:stCondLst>
                                    <p:cond delay="750"/>
                                  </p:stCondLst>
                                  <p:childTnLst>
                                    <p:set>
                                      <p:cBhvr override="childStyle">
                                        <p:cTn id="85" dur="500" fill="hold"/>
                                        <p:tgtEl>
                                          <p:spTgt spid="17"/>
                                        </p:tgtEl>
                                        <p:attrNameLst>
                                          <p:attrName>style.textDecorationUnderline</p:attrName>
                                        </p:attrNameLst>
                                      </p:cBhvr>
                                      <p:to>
                                        <p:strVal val="true"/>
                                      </p:to>
                                    </p:set>
                                  </p:childTnLst>
                                </p:cTn>
                              </p:par>
                              <p:par>
                                <p:cTn id="86" presetID="22" presetClass="entr" presetSubtype="8" fill="hold" grpId="0" nodeType="withEffect">
                                  <p:stCondLst>
                                    <p:cond delay="750"/>
                                  </p:stCondLst>
                                  <p:childTnLst>
                                    <p:set>
                                      <p:cBhvr>
                                        <p:cTn id="87" dur="1" fill="hold">
                                          <p:stCondLst>
                                            <p:cond delay="0"/>
                                          </p:stCondLst>
                                        </p:cTn>
                                        <p:tgtEl>
                                          <p:spTgt spid="21"/>
                                        </p:tgtEl>
                                        <p:attrNameLst>
                                          <p:attrName>style.visibility</p:attrName>
                                        </p:attrNameLst>
                                      </p:cBhvr>
                                      <p:to>
                                        <p:strVal val="visible"/>
                                      </p:to>
                                    </p:set>
                                    <p:animEffect transition="in" filter="wipe(left)">
                                      <p:cBhvr>
                                        <p:cTn id="88" dur="5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2"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250"/>
                                        <p:tgtEl>
                                          <p:spTgt spid="6"/>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childTnLst>
                                </p:cTn>
                              </p:par>
                              <p:par>
                                <p:cTn id="96" presetID="1" presetClass="exit" presetSubtype="0" fill="hold" grpId="2" nodeType="withEffect">
                                  <p:stCondLst>
                                    <p:cond delay="0"/>
                                  </p:stCondLst>
                                  <p:childTnLst>
                                    <p:set>
                                      <p:cBhvr>
                                        <p:cTn id="97" dur="1" fill="hold">
                                          <p:stCondLst>
                                            <p:cond delay="0"/>
                                          </p:stCondLst>
                                        </p:cTn>
                                        <p:tgtEl>
                                          <p:spTgt spid="3"/>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1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16"/>
                                        </p:tgtEl>
                                        <p:attrNameLst>
                                          <p:attrName>style.visibility</p:attrName>
                                        </p:attrNameLst>
                                      </p:cBhvr>
                                      <p:to>
                                        <p:strVal val="hidden"/>
                                      </p:to>
                                    </p:set>
                                  </p:childTnLst>
                                </p:cTn>
                              </p:par>
                              <p:par>
                                <p:cTn id="106" presetID="1" presetClass="exit" presetSubtype="0" fill="hold" grpId="4" nodeType="withEffect">
                                  <p:stCondLst>
                                    <p:cond delay="0"/>
                                  </p:stCondLst>
                                  <p:childTnLst>
                                    <p:set>
                                      <p:cBhvr>
                                        <p:cTn id="107" dur="1" fill="hold">
                                          <p:stCondLst>
                                            <p:cond delay="0"/>
                                          </p:stCondLst>
                                        </p:cTn>
                                        <p:tgtEl>
                                          <p:spTgt spid="3074"/>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25"/>
                                        </p:tgtEl>
                                        <p:attrNameLst>
                                          <p:attrName>style.visibility</p:attrName>
                                        </p:attrNameLst>
                                      </p:cBhvr>
                                      <p:to>
                                        <p:strVal val="visible"/>
                                      </p:to>
                                    </p:set>
                                  </p:childTnLst>
                                </p:cTn>
                              </p:par>
                              <p:par>
                                <p:cTn id="110" presetID="6" presetClass="emph" presetSubtype="0" fill="hold" grpId="1" nodeType="withEffect">
                                  <p:stCondLst>
                                    <p:cond delay="0"/>
                                  </p:stCondLst>
                                  <p:childTnLst>
                                    <p:animScale>
                                      <p:cBhvr>
                                        <p:cTn id="111" dur="2000" fill="hold"/>
                                        <p:tgtEl>
                                          <p:spTgt spid="25"/>
                                        </p:tgtEl>
                                      </p:cBhvr>
                                      <p:by x="50000" y="50000"/>
                                    </p:animScale>
                                  </p:childTnLst>
                                </p:cTn>
                              </p:par>
                              <p:par>
                                <p:cTn id="112" presetID="42" presetClass="path" presetSubtype="0" accel="26000" decel="74000" fill="hold" grpId="2" nodeType="withEffect">
                                  <p:stCondLst>
                                    <p:cond delay="0"/>
                                  </p:stCondLst>
                                  <p:childTnLst>
                                    <p:animMotion origin="layout" path="M 2.77778E-7 4.07407E-6 L -0.19878 -0.25579 " pathEditMode="relative" rAng="0" ptsTypes="AA">
                                      <p:cBhvr>
                                        <p:cTn id="113" dur="2000" fill="hold"/>
                                        <p:tgtEl>
                                          <p:spTgt spid="25"/>
                                        </p:tgtEl>
                                        <p:attrNameLst>
                                          <p:attrName>ppt_x</p:attrName>
                                          <p:attrName>ppt_y</p:attrName>
                                        </p:attrNameLst>
                                      </p:cBhvr>
                                      <p:rCtr x="-9948" y="-12801"/>
                                    </p:animMotion>
                                  </p:childTnLst>
                                </p:cTn>
                              </p:par>
                              <p:par>
                                <p:cTn id="114" presetID="6" presetClass="emph" presetSubtype="0" fill="hold" grpId="2" nodeType="withEffect">
                                  <p:stCondLst>
                                    <p:cond delay="0"/>
                                  </p:stCondLst>
                                  <p:childTnLst>
                                    <p:animScale>
                                      <p:cBhvr>
                                        <p:cTn id="115" dur="2000" fill="hold"/>
                                        <p:tgtEl>
                                          <p:spTgt spid="9"/>
                                        </p:tgtEl>
                                      </p:cBhvr>
                                      <p:by x="50000" y="50000"/>
                                    </p:animScale>
                                  </p:childTnLst>
                                </p:cTn>
                              </p:par>
                              <p:par>
                                <p:cTn id="116" presetID="42" presetClass="path" presetSubtype="0" accel="26000" decel="74000" fill="hold" grpId="3" nodeType="withEffect">
                                  <p:stCondLst>
                                    <p:cond delay="0"/>
                                  </p:stCondLst>
                                  <p:childTnLst>
                                    <p:animMotion origin="layout" path="M 2.77778E-7 1.85185E-6 L -0.19878 -0.25579 " pathEditMode="relative" rAng="0" ptsTypes="AA">
                                      <p:cBhvr>
                                        <p:cTn id="117" dur="2000" fill="hold"/>
                                        <p:tgtEl>
                                          <p:spTgt spid="9"/>
                                        </p:tgtEl>
                                        <p:attrNameLst>
                                          <p:attrName>ppt_x</p:attrName>
                                          <p:attrName>ppt_y</p:attrName>
                                        </p:attrNameLst>
                                      </p:cBhvr>
                                      <p:rCtr x="-9948" y="-12801"/>
                                    </p:animMotion>
                                  </p:childTnLst>
                                </p:cTn>
                              </p:par>
                              <p:par>
                                <p:cTn id="118" presetID="42" presetClass="path" presetSubtype="0" accel="72000" decel="28000" fill="hold" grpId="1" nodeType="withEffect">
                                  <p:stCondLst>
                                    <p:cond delay="0"/>
                                  </p:stCondLst>
                                  <p:childTnLst>
                                    <p:animMotion origin="layout" path="M -3.33333E-6 -3.7037E-7 L 0.20643 -0.10116 " pathEditMode="relative" rAng="0" ptsTypes="AA">
                                      <p:cBhvr>
                                        <p:cTn id="119" dur="1750" fill="hold"/>
                                        <p:tgtEl>
                                          <p:spTgt spid="6"/>
                                        </p:tgtEl>
                                        <p:attrNameLst>
                                          <p:attrName>ppt_x</p:attrName>
                                          <p:attrName>ppt_y</p:attrName>
                                        </p:attrNameLst>
                                      </p:cBhvr>
                                      <p:rCtr x="10312" y="-5069"/>
                                    </p:animMotion>
                                  </p:childTnLst>
                                </p:cTn>
                              </p:par>
                              <p:par>
                                <p:cTn id="120" presetID="3" presetClass="emph" presetSubtype="2" accel="86000" autoRev="1" fill="hold" grpId="4" nodeType="withEffect">
                                  <p:stCondLst>
                                    <p:cond delay="0"/>
                                  </p:stCondLst>
                                  <p:childTnLst>
                                    <p:animClr clrSpc="rgb" dir="cw">
                                      <p:cBhvr override="childStyle">
                                        <p:cTn id="121" dur="1000" fill="hold"/>
                                        <p:tgtEl>
                                          <p:spTgt spid="6"/>
                                        </p:tgtEl>
                                        <p:attrNameLst>
                                          <p:attrName>style.color</p:attrName>
                                        </p:attrNameLst>
                                      </p:cBhvr>
                                      <p:to>
                                        <a:schemeClr val="bg1"/>
                                      </p:to>
                                    </p:animClr>
                                  </p:childTnLst>
                                </p:cTn>
                              </p:par>
                              <p:par>
                                <p:cTn id="122" presetID="2" presetClass="entr" presetSubtype="8" fill="hold" grpId="1" nodeType="withEffect">
                                  <p:stCondLst>
                                    <p:cond delay="1500"/>
                                  </p:stCondLst>
                                  <p:childTnLst>
                                    <p:set>
                                      <p:cBhvr>
                                        <p:cTn id="123" dur="1" fill="hold">
                                          <p:stCondLst>
                                            <p:cond delay="0"/>
                                          </p:stCondLst>
                                        </p:cTn>
                                        <p:tgtEl>
                                          <p:spTgt spid="7"/>
                                        </p:tgtEl>
                                        <p:attrNameLst>
                                          <p:attrName>style.visibility</p:attrName>
                                        </p:attrNameLst>
                                      </p:cBhvr>
                                      <p:to>
                                        <p:strVal val="visible"/>
                                      </p:to>
                                    </p:set>
                                    <p:anim calcmode="lin" valueType="num">
                                      <p:cBhvr additive="base">
                                        <p:cTn id="124" dur="500" fill="hold"/>
                                        <p:tgtEl>
                                          <p:spTgt spid="7"/>
                                        </p:tgtEl>
                                        <p:attrNameLst>
                                          <p:attrName>ppt_x</p:attrName>
                                        </p:attrNameLst>
                                      </p:cBhvr>
                                      <p:tavLst>
                                        <p:tav tm="0">
                                          <p:val>
                                            <p:strVal val="0-#ppt_w/2"/>
                                          </p:val>
                                        </p:tav>
                                        <p:tav tm="100000">
                                          <p:val>
                                            <p:strVal val="#ppt_x"/>
                                          </p:val>
                                        </p:tav>
                                      </p:tavLst>
                                    </p:anim>
                                    <p:anim calcmode="lin" valueType="num">
                                      <p:cBhvr additive="base">
                                        <p:cTn id="1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wipe(left)">
                                      <p:cBhvr>
                                        <p:cTn id="130" dur="500"/>
                                        <p:tgtEl>
                                          <p:spTgt spid="8"/>
                                        </p:tgtEl>
                                      </p:cBhvr>
                                    </p:animEffect>
                                  </p:childTnLst>
                                </p:cTn>
                              </p:par>
                              <p:par>
                                <p:cTn id="131" presetID="18" presetClass="emph" presetSubtype="0" fill="hold" grpId="1" nodeType="withEffect">
                                  <p:stCondLst>
                                    <p:cond delay="0"/>
                                  </p:stCondLst>
                                  <p:childTnLst>
                                    <p:set>
                                      <p:cBhvr override="childStyle">
                                        <p:cTn id="132" dur="500" fill="hold"/>
                                        <p:tgtEl>
                                          <p:spTgt spid="8"/>
                                        </p:tgtEl>
                                        <p:attrNameLst>
                                          <p:attrName>style.textDecorationUnderline</p:attrName>
                                        </p:attrNameLst>
                                      </p:cBhvr>
                                      <p:to>
                                        <p:strVal val="true"/>
                                      </p:to>
                                    </p:set>
                                  </p:childTnLst>
                                </p:cTn>
                              </p:par>
                              <p:par>
                                <p:cTn id="133" presetID="22" presetClass="entr" presetSubtype="8" fill="hold" grpId="0"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wipe(left)">
                                      <p:cBhvr>
                                        <p:cTn id="135" dur="500"/>
                                        <p:tgtEl>
                                          <p:spTgt spid="23"/>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9"/>
                                        </p:tgtEl>
                                        <p:attrNameLst>
                                          <p:attrName>style.visibility</p:attrName>
                                        </p:attrNameLst>
                                      </p:cBhvr>
                                      <p:to>
                                        <p:strVal val="visible"/>
                                      </p:to>
                                    </p:set>
                                    <p:animEffect transition="in" filter="wipe(left)">
                                      <p:cBhvr>
                                        <p:cTn id="140" dur="500"/>
                                        <p:tgtEl>
                                          <p:spTgt spid="29"/>
                                        </p:tgtEl>
                                      </p:cBhvr>
                                    </p:animEffect>
                                  </p:childTnLst>
                                </p:cTn>
                              </p:par>
                              <p:par>
                                <p:cTn id="141" presetID="18" presetClass="emph" presetSubtype="0" fill="hold" grpId="1" nodeType="withEffect">
                                  <p:stCondLst>
                                    <p:cond delay="0"/>
                                  </p:stCondLst>
                                  <p:childTnLst>
                                    <p:set>
                                      <p:cBhvr override="childStyle">
                                        <p:cTn id="142" dur="500" fill="hold"/>
                                        <p:tgtEl>
                                          <p:spTgt spid="29"/>
                                        </p:tgtEl>
                                        <p:attrNameLst>
                                          <p:attrName>style.textDecorationUnderline</p:attrName>
                                        </p:attrNameLst>
                                      </p:cBhvr>
                                      <p:to>
                                        <p:strVal val="true"/>
                                      </p:to>
                                    </p:set>
                                  </p:childTnLst>
                                </p:cTn>
                              </p:par>
                              <p:par>
                                <p:cTn id="143" presetID="22" presetClass="entr" presetSubtype="8" fill="hold" grpId="0" nodeType="with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wipe(left)">
                                      <p:cBhvr>
                                        <p:cTn id="145" dur="500"/>
                                        <p:tgtEl>
                                          <p:spTgt spid="30"/>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28"/>
                                        </p:tgtEl>
                                        <p:attrNameLst>
                                          <p:attrName>style.visibility</p:attrName>
                                        </p:attrNameLst>
                                      </p:cBhvr>
                                      <p:to>
                                        <p:strVal val="visible"/>
                                      </p:to>
                                    </p:set>
                                    <p:animEffect transition="in" filter="wipe(up)">
                                      <p:cBhvr>
                                        <p:cTn id="150" dur="500"/>
                                        <p:tgtEl>
                                          <p:spTgt spid="28"/>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
                                        </p:tgtEl>
                                        <p:attrNameLst>
                                          <p:attrName>style.visibility</p:attrName>
                                        </p:attrNameLst>
                                      </p:cBhvr>
                                      <p:to>
                                        <p:strVal val="visible"/>
                                      </p:to>
                                    </p:set>
                                    <p:animEffect transition="in" filter="wipe(down)">
                                      <p:cBhvr>
                                        <p:cTn id="155" dur="500"/>
                                        <p:tgtEl>
                                          <p:spTgt spid="27"/>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1" nodeType="clickEffect">
                                  <p:stCondLst>
                                    <p:cond delay="0"/>
                                  </p:stCondLst>
                                  <p:childTnLst>
                                    <p:set>
                                      <p:cBhvr>
                                        <p:cTn id="159" dur="1" fill="hold">
                                          <p:stCondLst>
                                            <p:cond delay="0"/>
                                          </p:stCondLst>
                                        </p:cTn>
                                        <p:tgtEl>
                                          <p:spTgt spid="1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6"/>
                                        </p:tgtEl>
                                        <p:attrNameLst>
                                          <p:attrName>style.visibility</p:attrName>
                                        </p:attrNameLst>
                                      </p:cBhvr>
                                      <p:to>
                                        <p:strVal val="visible"/>
                                      </p:to>
                                    </p:set>
                                  </p:childTnLst>
                                </p:cTn>
                              </p:par>
                              <p:par>
                                <p:cTn id="162" presetID="1" presetClass="exit" presetSubtype="0" fill="hold" grpId="2" nodeType="withEffect">
                                  <p:stCondLst>
                                    <p:cond delay="0"/>
                                  </p:stCondLst>
                                  <p:childTnLst>
                                    <p:set>
                                      <p:cBhvr>
                                        <p:cTn id="163" dur="1" fill="hold">
                                          <p:stCondLst>
                                            <p:cond delay="0"/>
                                          </p:stCondLst>
                                        </p:cTn>
                                        <p:tgtEl>
                                          <p:spTgt spid="8"/>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23"/>
                                        </p:tgtEl>
                                        <p:attrNameLst>
                                          <p:attrName>style.visibility</p:attrName>
                                        </p:attrNameLst>
                                      </p:cBhvr>
                                      <p:to>
                                        <p:strVal val="hidden"/>
                                      </p:to>
                                    </p:set>
                                  </p:childTnLst>
                                </p:cTn>
                              </p:par>
                              <p:par>
                                <p:cTn id="166" presetID="1" presetClass="exit" presetSubtype="0" fill="hold" grpId="3" nodeType="withEffect">
                                  <p:stCondLst>
                                    <p:cond delay="0"/>
                                  </p:stCondLst>
                                  <p:childTnLst>
                                    <p:set>
                                      <p:cBhvr>
                                        <p:cTn id="167" dur="1" fill="hold">
                                          <p:stCondLst>
                                            <p:cond delay="0"/>
                                          </p:stCondLst>
                                        </p:cTn>
                                        <p:tgtEl>
                                          <p:spTgt spid="7"/>
                                        </p:tgtEl>
                                        <p:attrNameLst>
                                          <p:attrName>style.visibility</p:attrName>
                                        </p:attrNameLst>
                                      </p:cBhvr>
                                      <p:to>
                                        <p:strVal val="hidden"/>
                                      </p:to>
                                    </p:set>
                                  </p:childTnLst>
                                </p:cTn>
                              </p:par>
                            </p:childTnLst>
                          </p:cTn>
                        </p:par>
                        <p:par>
                          <p:cTn id="168" fill="hold">
                            <p:stCondLst>
                              <p:cond delay="0"/>
                            </p:stCondLst>
                            <p:childTnLst>
                              <p:par>
                                <p:cTn id="169" presetID="1" presetClass="exit" presetSubtype="0" fill="hold" grpId="1" nodeType="afterEffect">
                                  <p:stCondLst>
                                    <p:cond delay="0"/>
                                  </p:stCondLst>
                                  <p:childTnLst>
                                    <p:set>
                                      <p:cBhvr>
                                        <p:cTn id="170" dur="1" fill="hold">
                                          <p:stCondLst>
                                            <p:cond delay="0"/>
                                          </p:stCondLst>
                                        </p:cTn>
                                        <p:tgtEl>
                                          <p:spTgt spid="27"/>
                                        </p:tgtEl>
                                        <p:attrNameLst>
                                          <p:attrName>style.visibility</p:attrName>
                                        </p:attrNameLst>
                                      </p:cBhvr>
                                      <p:to>
                                        <p:strVal val="hidden"/>
                                      </p:to>
                                    </p:set>
                                  </p:childTnLst>
                                </p:cTn>
                              </p:par>
                            </p:childTnLst>
                          </p:cTn>
                        </p:par>
                        <p:par>
                          <p:cTn id="171" fill="hold">
                            <p:stCondLst>
                              <p:cond delay="0"/>
                            </p:stCondLst>
                            <p:childTnLst>
                              <p:par>
                                <p:cTn id="172" presetID="1" presetClass="exit" presetSubtype="0" fill="hold" grpId="1" nodeType="afterEffect">
                                  <p:stCondLst>
                                    <p:cond delay="0"/>
                                  </p:stCondLst>
                                  <p:childTnLst>
                                    <p:set>
                                      <p:cBhvr>
                                        <p:cTn id="173" dur="1" fill="hold">
                                          <p:stCondLst>
                                            <p:cond delay="0"/>
                                          </p:stCondLst>
                                        </p:cTn>
                                        <p:tgtEl>
                                          <p:spTgt spid="28"/>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30"/>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29"/>
                                        </p:tgtEl>
                                        <p:attrNameLst>
                                          <p:attrName>style.visibility</p:attrName>
                                        </p:attrNameLst>
                                      </p:cBhvr>
                                      <p:to>
                                        <p:strVal val="hidden"/>
                                      </p:to>
                                    </p:set>
                                  </p:childTnLst>
                                </p:cTn>
                              </p:par>
                              <p:par>
                                <p:cTn id="178" presetID="0" presetClass="path" presetSubtype="0" accel="72000" decel="28000" fill="hold" grpId="0" nodeType="withEffect">
                                  <p:stCondLst>
                                    <p:cond delay="0"/>
                                  </p:stCondLst>
                                  <p:childTnLst>
                                    <p:animMotion origin="layout" path="M 2.22222E-6 -1.85185E-6 C 0.01441 -0.00116 0.02743 -0.00301 0.05399 -0.02153 C 0.08003 -0.04004 0.12743 -0.07153 0.1592 -0.11273 C 0.1908 -0.15393 0.22621 -0.22523 0.2441 -0.26967 C 0.25868 -0.31967 0.26302 -0.44421 0.26406 -0.47477 " pathEditMode="relative" rAng="0" ptsTypes="AAAAA">
                                      <p:cBhvr>
                                        <p:cTn id="179" dur="2000" fill="hold"/>
                                        <p:tgtEl>
                                          <p:spTgt spid="10"/>
                                        </p:tgtEl>
                                        <p:attrNameLst>
                                          <p:attrName>ppt_x</p:attrName>
                                          <p:attrName>ppt_y</p:attrName>
                                        </p:attrNameLst>
                                      </p:cBhvr>
                                      <p:rCtr x="13194" y="-23750"/>
                                    </p:animMotion>
                                  </p:childTnLst>
                                </p:cTn>
                              </p:par>
                              <p:par>
                                <p:cTn id="180" presetID="6" presetClass="emph" presetSubtype="0" fill="hold" grpId="2" nodeType="withEffect">
                                  <p:stCondLst>
                                    <p:cond delay="0"/>
                                  </p:stCondLst>
                                  <p:childTnLst>
                                    <p:animScale>
                                      <p:cBhvr>
                                        <p:cTn id="181" dur="2000" fill="hold"/>
                                        <p:tgtEl>
                                          <p:spTgt spid="10"/>
                                        </p:tgtEl>
                                      </p:cBhvr>
                                      <p:by x="45000" y="45000"/>
                                    </p:animScale>
                                  </p:childTnLst>
                                </p:cTn>
                              </p:par>
                              <p:par>
                                <p:cTn id="182" presetID="0" presetClass="path" presetSubtype="0" accel="72000" decel="28000" fill="hold" grpId="0" nodeType="withEffect">
                                  <p:stCondLst>
                                    <p:cond delay="0"/>
                                  </p:stCondLst>
                                  <p:childTnLst>
                                    <p:animMotion origin="layout" path="M 2.22222E-6 -1.11111E-6 C 0.01441 -0.00116 0.02743 -0.00301 0.05399 -0.02153 C 0.08003 -0.04005 0.12743 -0.07153 0.1592 -0.11273 C 0.1908 -0.15393 0.22621 -0.22523 0.2441 -0.26967 C 0.25868 -0.31967 0.26302 -0.44421 0.26406 -0.47477 " pathEditMode="relative" rAng="0" ptsTypes="AAAAA">
                                      <p:cBhvr>
                                        <p:cTn id="183" dur="2000" fill="hold"/>
                                        <p:tgtEl>
                                          <p:spTgt spid="26"/>
                                        </p:tgtEl>
                                        <p:attrNameLst>
                                          <p:attrName>ppt_x</p:attrName>
                                          <p:attrName>ppt_y</p:attrName>
                                        </p:attrNameLst>
                                      </p:cBhvr>
                                      <p:rCtr x="13194" y="-23750"/>
                                    </p:animMotion>
                                  </p:childTnLst>
                                </p:cTn>
                              </p:par>
                              <p:par>
                                <p:cTn id="184" presetID="6" presetClass="emph" presetSubtype="0" fill="hold" grpId="2" nodeType="withEffect">
                                  <p:stCondLst>
                                    <p:cond delay="0"/>
                                  </p:stCondLst>
                                  <p:childTnLst>
                                    <p:animScale>
                                      <p:cBhvr>
                                        <p:cTn id="185" dur="2000" fill="hold"/>
                                        <p:tgtEl>
                                          <p:spTgt spid="26"/>
                                        </p:tgtEl>
                                      </p:cBhvr>
                                      <p:by x="45000" y="45000"/>
                                    </p:animScale>
                                  </p:childTnLst>
                                </p:cTn>
                              </p:par>
                              <p:par>
                                <p:cTn id="186" presetID="3" presetClass="emph" presetSubtype="2" accel="74000" autoRev="1" fill="hold" grpId="5" nodeType="withEffect">
                                  <p:stCondLst>
                                    <p:cond delay="0"/>
                                  </p:stCondLst>
                                  <p:childTnLst>
                                    <p:animClr clrSpc="rgb" dir="cw">
                                      <p:cBhvr override="childStyle">
                                        <p:cTn id="187" dur="1000" fill="hold"/>
                                        <p:tgtEl>
                                          <p:spTgt spid="6"/>
                                        </p:tgtEl>
                                        <p:attrNameLst>
                                          <p:attrName>style.color</p:attrName>
                                        </p:attrNameLst>
                                      </p:cBhvr>
                                      <p:to>
                                        <a:schemeClr val="bg1"/>
                                      </p:to>
                                    </p:animClr>
                                  </p:childTnLst>
                                </p:cTn>
                              </p:par>
                              <p:par>
                                <p:cTn id="188" presetID="42" presetClass="path" presetSubtype="0" accel="50000" decel="50000" fill="hold" grpId="3" nodeType="withEffect">
                                  <p:stCondLst>
                                    <p:cond delay="0"/>
                                  </p:stCondLst>
                                  <p:childTnLst>
                                    <p:animMotion origin="layout" path="M 0.20643 -0.10116 L 0.21198 -0.08565 " pathEditMode="relative" rAng="0" ptsTypes="AA">
                                      <p:cBhvr>
                                        <p:cTn id="189" dur="2000" fill="hold"/>
                                        <p:tgtEl>
                                          <p:spTgt spid="6"/>
                                        </p:tgtEl>
                                        <p:attrNameLst>
                                          <p:attrName>ppt_x</p:attrName>
                                          <p:attrName>ppt_y</p:attrName>
                                        </p:attrNameLst>
                                      </p:cBhvr>
                                      <p:rCtr x="278" y="764"/>
                                    </p:animMotion>
                                  </p:childTnLst>
                                </p:cTn>
                              </p:par>
                              <p:par>
                                <p:cTn id="190" presetID="17" presetClass="entr" presetSubtype="4" fill="hold" grpId="0" nodeType="withEffect">
                                  <p:stCondLst>
                                    <p:cond delay="1250"/>
                                  </p:stCondLst>
                                  <p:childTnLst>
                                    <p:set>
                                      <p:cBhvr>
                                        <p:cTn id="191" dur="1" fill="hold">
                                          <p:stCondLst>
                                            <p:cond delay="0"/>
                                          </p:stCondLst>
                                        </p:cTn>
                                        <p:tgtEl>
                                          <p:spTgt spid="11"/>
                                        </p:tgtEl>
                                        <p:attrNameLst>
                                          <p:attrName>style.visibility</p:attrName>
                                        </p:attrNameLst>
                                      </p:cBhvr>
                                      <p:to>
                                        <p:strVal val="visible"/>
                                      </p:to>
                                    </p:set>
                                    <p:anim calcmode="lin" valueType="num">
                                      <p:cBhvr>
                                        <p:cTn id="192" dur="500" fill="hold"/>
                                        <p:tgtEl>
                                          <p:spTgt spid="11"/>
                                        </p:tgtEl>
                                        <p:attrNameLst>
                                          <p:attrName>ppt_x</p:attrName>
                                        </p:attrNameLst>
                                      </p:cBhvr>
                                      <p:tavLst>
                                        <p:tav tm="0">
                                          <p:val>
                                            <p:strVal val="#ppt_x"/>
                                          </p:val>
                                        </p:tav>
                                        <p:tav tm="100000">
                                          <p:val>
                                            <p:strVal val="#ppt_x"/>
                                          </p:val>
                                        </p:tav>
                                      </p:tavLst>
                                    </p:anim>
                                    <p:anim calcmode="lin" valueType="num">
                                      <p:cBhvr>
                                        <p:cTn id="193" dur="500" fill="hold"/>
                                        <p:tgtEl>
                                          <p:spTgt spid="11"/>
                                        </p:tgtEl>
                                        <p:attrNameLst>
                                          <p:attrName>ppt_y</p:attrName>
                                        </p:attrNameLst>
                                      </p:cBhvr>
                                      <p:tavLst>
                                        <p:tav tm="0">
                                          <p:val>
                                            <p:strVal val="#ppt_y+#ppt_h/2"/>
                                          </p:val>
                                        </p:tav>
                                        <p:tav tm="100000">
                                          <p:val>
                                            <p:strVal val="#ppt_y"/>
                                          </p:val>
                                        </p:tav>
                                      </p:tavLst>
                                    </p:anim>
                                    <p:anim calcmode="lin" valueType="num">
                                      <p:cBhvr>
                                        <p:cTn id="194" dur="500" fill="hold"/>
                                        <p:tgtEl>
                                          <p:spTgt spid="11"/>
                                        </p:tgtEl>
                                        <p:attrNameLst>
                                          <p:attrName>ppt_w</p:attrName>
                                        </p:attrNameLst>
                                      </p:cBhvr>
                                      <p:tavLst>
                                        <p:tav tm="0">
                                          <p:val>
                                            <p:strVal val="#ppt_w"/>
                                          </p:val>
                                        </p:tav>
                                        <p:tav tm="100000">
                                          <p:val>
                                            <p:strVal val="#ppt_w"/>
                                          </p:val>
                                        </p:tav>
                                      </p:tavLst>
                                    </p:anim>
                                    <p:anim calcmode="lin" valueType="num">
                                      <p:cBhvr>
                                        <p:cTn id="19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12"/>
                                        </p:tgtEl>
                                        <p:attrNameLst>
                                          <p:attrName>style.visibility</p:attrName>
                                        </p:attrNameLst>
                                      </p:cBhvr>
                                      <p:to>
                                        <p:strVal val="visible"/>
                                      </p:to>
                                    </p:set>
                                    <p:animEffect transition="in" filter="wipe(left)">
                                      <p:cBhvr>
                                        <p:cTn id="200" dur="750"/>
                                        <p:tgtEl>
                                          <p:spTgt spid="12"/>
                                        </p:tgtEl>
                                      </p:cBhvr>
                                    </p:animEffect>
                                  </p:childTnLst>
                                </p:cTn>
                              </p:par>
                              <p:par>
                                <p:cTn id="201" presetID="18" presetClass="emph" presetSubtype="0" fill="hold" grpId="1" nodeType="withEffect">
                                  <p:stCondLst>
                                    <p:cond delay="0"/>
                                  </p:stCondLst>
                                  <p:childTnLst>
                                    <p:set>
                                      <p:cBhvr override="childStyle">
                                        <p:cTn id="202" dur="750" fill="hold"/>
                                        <p:tgtEl>
                                          <p:spTgt spid="12"/>
                                        </p:tgtEl>
                                        <p:attrNameLst>
                                          <p:attrName>style.textDecorationUnderline</p:attrName>
                                        </p:attrNameLst>
                                      </p:cBhvr>
                                      <p:to>
                                        <p:strVal val="true"/>
                                      </p:to>
                                    </p:set>
                                  </p:childTnLst>
                                </p:cTn>
                              </p:par>
                              <p:par>
                                <p:cTn id="203" presetID="22" presetClass="entr" presetSubtype="8" fill="hold" grpId="0" nodeType="withEffect">
                                  <p:stCondLst>
                                    <p:cond delay="0"/>
                                  </p:stCondLst>
                                  <p:childTnLst>
                                    <p:set>
                                      <p:cBhvr>
                                        <p:cTn id="204" dur="1" fill="hold">
                                          <p:stCondLst>
                                            <p:cond delay="0"/>
                                          </p:stCondLst>
                                        </p:cTn>
                                        <p:tgtEl>
                                          <p:spTgt spid="24"/>
                                        </p:tgtEl>
                                        <p:attrNameLst>
                                          <p:attrName>style.visibility</p:attrName>
                                        </p:attrNameLst>
                                      </p:cBhvr>
                                      <p:to>
                                        <p:strVal val="visible"/>
                                      </p:to>
                                    </p:set>
                                    <p:animEffect transition="in" filter="wipe(left)">
                                      <p:cBhvr>
                                        <p:cTn id="205" dur="750"/>
                                        <p:tgtEl>
                                          <p:spTgt spid="24"/>
                                        </p:tgtEl>
                                      </p:cBhvr>
                                    </p:animEffect>
                                  </p:childTnLst>
                                </p:cTn>
                              </p:par>
                            </p:childTnLst>
                          </p:cTn>
                        </p:par>
                      </p:childTnLst>
                    </p:cTn>
                  </p:par>
                  <p:par>
                    <p:cTn id="206" fill="hold">
                      <p:stCondLst>
                        <p:cond delay="indefinite"/>
                      </p:stCondLst>
                      <p:childTnLst>
                        <p:par>
                          <p:cTn id="207" fill="hold">
                            <p:stCondLst>
                              <p:cond delay="0"/>
                            </p:stCondLst>
                            <p:childTnLst>
                              <p:par>
                                <p:cTn id="208" presetID="0" presetClass="entr" presetSubtype="0" fill="hold" grpId="0" nodeType="clickEffect">
                                  <p:stCondLst>
                                    <p:cond delay="0"/>
                                  </p:stCondLst>
                                  <p:childTnLst>
                                    <p:set>
                                      <p:cBhvr>
                                        <p:cTn id="209" dur="1" fill="hold">
                                          <p:stCondLst>
                                            <p:cond delay="0"/>
                                          </p:stCondLst>
                                        </p:cTn>
                                        <p:tgtEl>
                                          <p:spTgt spid="13"/>
                                        </p:tgtEl>
                                        <p:attrNameLst>
                                          <p:attrName>style.visibility</p:attrName>
                                        </p:attrNameLst>
                                      </p:cBhvr>
                                      <p:to>
                                        <p:strVal val="visible"/>
                                      </p:to>
                                    </p:set>
                                    <p:animEffect transition="in" filter="dissolve">
                                      <p:cBhvr>
                                        <p:cTn id="210" dur="500">
                                          <p:stCondLst>
                                            <p:cond delay="0"/>
                                          </p:stCondLst>
                                        </p:cTn>
                                        <p:tgtEl>
                                          <p:spTgt spid="13"/>
                                        </p:tgtEl>
                                      </p:cBhvr>
                                    </p:animEffect>
                                    <p:anim to="" calcmode="lin" valueType="num">
                                      <p:cBhvr>
                                        <p:cTn id="21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1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213" fill="hold">
                      <p:stCondLst>
                        <p:cond delay="indefinite"/>
                      </p:stCondLst>
                      <p:childTnLst>
                        <p:par>
                          <p:cTn id="214" fill="hold">
                            <p:stCondLst>
                              <p:cond delay="0"/>
                            </p:stCondLst>
                            <p:childTnLst>
                              <p:par>
                                <p:cTn id="215" presetID="39" presetClass="entr" presetSubtype="0" accel="100000" fill="hold" grpId="0" nodeType="clickEffect">
                                  <p:stCondLst>
                                    <p:cond delay="0"/>
                                  </p:stCondLst>
                                  <p:childTnLst>
                                    <p:set>
                                      <p:cBhvr>
                                        <p:cTn id="216" dur="1" fill="hold">
                                          <p:stCondLst>
                                            <p:cond delay="0"/>
                                          </p:stCondLst>
                                        </p:cTn>
                                        <p:tgtEl>
                                          <p:spTgt spid="31"/>
                                        </p:tgtEl>
                                        <p:attrNameLst>
                                          <p:attrName>style.visibility</p:attrName>
                                        </p:attrNameLst>
                                      </p:cBhvr>
                                      <p:to>
                                        <p:strVal val="visible"/>
                                      </p:to>
                                    </p:set>
                                    <p:anim calcmode="lin" valueType="num">
                                      <p:cBhvr>
                                        <p:cTn id="217" dur="10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218" dur="10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219" dur="10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220" dur="1000" fill="hold"/>
                                        <p:tgtEl>
                                          <p:spTgt spid="31"/>
                                        </p:tgtEl>
                                        <p:attrNameLst>
                                          <p:attrName>ppt_y</p:attrName>
                                        </p:attrNameLst>
                                      </p:cBhvr>
                                      <p:tavLst>
                                        <p:tav tm="0">
                                          <p:val>
                                            <p:strVal val="#ppt_y"/>
                                          </p:val>
                                        </p:tav>
                                        <p:tav tm="100000">
                                          <p:val>
                                            <p:strVal val="#ppt_y"/>
                                          </p:val>
                                        </p:tav>
                                      </p:tavLst>
                                    </p:anim>
                                  </p:childTnLst>
                                </p:cTn>
                              </p:par>
                              <p:par>
                                <p:cTn id="221" presetID="39" presetClass="entr" presetSubtype="0" accel="100000" fill="hold" grpId="0" nodeType="withEffect">
                                  <p:stCondLst>
                                    <p:cond delay="500"/>
                                  </p:stCondLst>
                                  <p:childTnLst>
                                    <p:set>
                                      <p:cBhvr>
                                        <p:cTn id="222" dur="1" fill="hold">
                                          <p:stCondLst>
                                            <p:cond delay="0"/>
                                          </p:stCondLst>
                                        </p:cTn>
                                        <p:tgtEl>
                                          <p:spTgt spid="3072"/>
                                        </p:tgtEl>
                                        <p:attrNameLst>
                                          <p:attrName>style.visibility</p:attrName>
                                        </p:attrNameLst>
                                      </p:cBhvr>
                                      <p:to>
                                        <p:strVal val="visible"/>
                                      </p:to>
                                    </p:set>
                                    <p:anim calcmode="lin" valueType="num">
                                      <p:cBhvr>
                                        <p:cTn id="223" dur="1000" fill="hold"/>
                                        <p:tgtEl>
                                          <p:spTgt spid="3072"/>
                                        </p:tgtEl>
                                        <p:attrNameLst>
                                          <p:attrName>ppt_h</p:attrName>
                                        </p:attrNameLst>
                                      </p:cBhvr>
                                      <p:tavLst>
                                        <p:tav tm="0">
                                          <p:val>
                                            <p:strVal val="#ppt_h/20"/>
                                          </p:val>
                                        </p:tav>
                                        <p:tav tm="50000">
                                          <p:val>
                                            <p:strVal val="#ppt_h/20"/>
                                          </p:val>
                                        </p:tav>
                                        <p:tav tm="100000">
                                          <p:val>
                                            <p:strVal val="#ppt_h"/>
                                          </p:val>
                                        </p:tav>
                                      </p:tavLst>
                                    </p:anim>
                                    <p:anim calcmode="lin" valueType="num">
                                      <p:cBhvr>
                                        <p:cTn id="224" dur="1000" fill="hold"/>
                                        <p:tgtEl>
                                          <p:spTgt spid="3072"/>
                                        </p:tgtEl>
                                        <p:attrNameLst>
                                          <p:attrName>ppt_w</p:attrName>
                                        </p:attrNameLst>
                                      </p:cBhvr>
                                      <p:tavLst>
                                        <p:tav tm="0">
                                          <p:val>
                                            <p:strVal val="#ppt_w+.3"/>
                                          </p:val>
                                        </p:tav>
                                        <p:tav tm="50000">
                                          <p:val>
                                            <p:strVal val="#ppt_w+.3"/>
                                          </p:val>
                                        </p:tav>
                                        <p:tav tm="100000">
                                          <p:val>
                                            <p:strVal val="#ppt_w"/>
                                          </p:val>
                                        </p:tav>
                                      </p:tavLst>
                                    </p:anim>
                                    <p:anim calcmode="lin" valueType="num">
                                      <p:cBhvr>
                                        <p:cTn id="225" dur="1000" fill="hold"/>
                                        <p:tgtEl>
                                          <p:spTgt spid="3072"/>
                                        </p:tgtEl>
                                        <p:attrNameLst>
                                          <p:attrName>ppt_x</p:attrName>
                                        </p:attrNameLst>
                                      </p:cBhvr>
                                      <p:tavLst>
                                        <p:tav tm="0">
                                          <p:val>
                                            <p:strVal val="#ppt_x-.3"/>
                                          </p:val>
                                        </p:tav>
                                        <p:tav tm="50000">
                                          <p:val>
                                            <p:strVal val="#ppt_x"/>
                                          </p:val>
                                        </p:tav>
                                        <p:tav tm="100000">
                                          <p:val>
                                            <p:strVal val="#ppt_x"/>
                                          </p:val>
                                        </p:tav>
                                      </p:tavLst>
                                    </p:anim>
                                    <p:anim calcmode="lin" valueType="num">
                                      <p:cBhvr>
                                        <p:cTn id="226" dur="1000" fill="hold"/>
                                        <p:tgtEl>
                                          <p:spTgt spid="3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14" grpId="0"/>
      <p:bldP spid="14" grpId="1"/>
      <p:bldP spid="14" grpId="2"/>
      <p:bldP spid="9" grpId="0"/>
      <p:bldP spid="9" grpId="2"/>
      <p:bldP spid="9" grpId="3"/>
      <p:bldP spid="17" grpId="0"/>
      <p:bldP spid="17" grpId="1"/>
      <p:bldP spid="17" grpId="2"/>
      <p:bldP spid="3074" grpId="0"/>
      <p:bldP spid="3074" grpId="4"/>
      <p:bldP spid="4" grpId="0"/>
      <p:bldP spid="8" grpId="0"/>
      <p:bldP spid="8" grpId="1"/>
      <p:bldP spid="8" grpId="2"/>
      <p:bldP spid="10" grpId="0"/>
      <p:bldP spid="10" grpId="1"/>
      <p:bldP spid="10" grpId="2"/>
      <p:bldP spid="7" grpId="1"/>
      <p:bldP spid="7" grpId="3"/>
      <p:bldP spid="12" grpId="0"/>
      <p:bldP spid="12" grpId="1"/>
      <p:bldP spid="11" grpId="0"/>
      <p:bldP spid="6" grpId="1"/>
      <p:bldP spid="6" grpId="2"/>
      <p:bldP spid="6" grpId="3"/>
      <p:bldP spid="6" grpId="4"/>
      <p:bldP spid="6" grpId="5"/>
      <p:bldP spid="22" grpId="0"/>
      <p:bldP spid="22" grpId="1"/>
      <p:bldP spid="18" grpId="0"/>
      <p:bldP spid="18" grpId="1"/>
      <p:bldP spid="18" grpId="2"/>
      <p:bldP spid="18" grpId="3"/>
      <p:bldP spid="19" grpId="1"/>
      <p:bldP spid="5" grpId="0"/>
      <p:bldP spid="5" grpId="1"/>
      <p:bldP spid="15" grpId="0"/>
      <p:bldP spid="15" grpId="1"/>
      <p:bldP spid="16" grpId="0"/>
      <p:bldP spid="16" grpId="1"/>
      <p:bldP spid="20" grpId="0"/>
      <p:bldP spid="20" grpId="1"/>
      <p:bldP spid="21" grpId="0"/>
      <p:bldP spid="21" grpId="1"/>
      <p:bldP spid="23" grpId="0"/>
      <p:bldP spid="23" grpId="1"/>
      <p:bldP spid="24" grpId="0"/>
      <p:bldP spid="13" grpId="0"/>
      <p:bldP spid="25" grpId="0"/>
      <p:bldP spid="25" grpId="1"/>
      <p:bldP spid="25" grpId="2"/>
      <p:bldP spid="29" grpId="0"/>
      <p:bldP spid="29" grpId="1"/>
      <p:bldP spid="29" grpId="2"/>
      <p:bldP spid="26" grpId="0"/>
      <p:bldP spid="26" grpId="1"/>
      <p:bldP spid="26" grpId="2"/>
      <p:bldP spid="27" grpId="0"/>
      <p:bldP spid="27" grpId="1"/>
      <p:bldP spid="28" grpId="0"/>
      <p:bldP spid="28" grpId="1"/>
      <p:bldP spid="30" grpId="0"/>
      <p:bldP spid="30" grpId="1"/>
      <p:bldP spid="31" grpId="0"/>
      <p:bldP spid="307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2FE4A9B-D147-4E03-A68F-7F311846A763}">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4AACEAA-8E40-46F9-A58C-834258D50CCC}">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5871</TotalTime>
  <Words>3876</Words>
  <Application>Microsoft Office PowerPoint</Application>
  <PresentationFormat>On-screen Show (4:3)</PresentationFormat>
  <Paragraphs>556</Paragraphs>
  <Slides>37</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 CENA</vt:lpstr>
      <vt:lpstr>Arial</vt:lpstr>
      <vt:lpstr>Berlin Sans FB Demi</vt:lpstr>
      <vt:lpstr>Calibri</vt:lpstr>
      <vt:lpstr>Parry Hotter</vt:lpstr>
      <vt:lpstr>Waltograph</vt:lpstr>
      <vt:lpstr>Default Design</vt:lpstr>
      <vt:lpstr>PowerPoint Presentation</vt:lpstr>
      <vt:lpstr>PowerPoint Presentation</vt:lpstr>
      <vt:lpstr>PowerPoint Presentation</vt:lpstr>
      <vt:lpstr>PowerPoint Presentation</vt:lpstr>
      <vt:lpstr>And the LORD said to Moses, "Whoever has sinned against Me, I will blot him out of My book.      — Exodus 32:33  </vt:lpstr>
      <vt:lpstr>For this is good and acceptable in the sight of God our Savior, who desires all men to be saved and to come to the knowledge of the truth. For there is one God and one Mediator between God and men, the Man Christ Jesus, who gave Himself a ransom for all, to be testified in due time, for which I was appointed a preacher and an apostle -- I am speaking the truth in Christ and not lying -- a teacher of the Gentiles in faith and truth. — 1st Timothy 2:3-7</vt:lpstr>
      <vt:lpstr>Be diligent to present yourself approved to God, a worker who does not need to be ashamed, rightly dividing the word of truth. — 2nd Timothy 2:15  </vt:lpstr>
      <vt:lpstr>So then neither he who plants is anything, nor he who waters, but God who gives the increase. Now he who plants and he who waters are one, and each one will receive his own reward according to his own labor. For we are God's fellow workers; you are God's field, you are God's building. — 1st Corinthians 3:7-9 </vt:lpstr>
      <vt:lpstr>And I urge you also, true companion, help these women who labored with me in the gospel, with Clement also, and the rest of my fellow workers, whose names are in the Book of Life.         — Philippians 4:3  </vt:lpstr>
      <vt:lpstr>"Behold, I give you the authority to trample on serpents and scorpions, and over all the power of the enemy, and nothing shall by any means hurt you. Nevertheless       do not rejoice in this, that the spirits are subject to you, but rather rejoice because your names are written in heaven." — Luke 10:19-20 </vt:lpstr>
      <vt:lpstr>"He who overcomes shall             be clothed in white garments,  and I will not blot out his name from the Book of Life; but I will confess his name before My Father and before His angels."      — Revelation 3:5  </vt:lpstr>
      <vt:lpstr>"He who has an ear, let him hear what the Spirit says to the churches. To him who overcomes I will give some of the hidden manna to eat. And I will give him a white stone, and on the stone a new name written which no one knows except him who receives it."' — Revelation 2:17 </vt:lpstr>
      <vt:lpstr>"He who has an ear, let him     hear what the Spirit says to the churches. To him who overcomes  I will give to eat from                      the tree of life, which is in            the midst of the Paradise of God." — Revelation 2:7  </vt:lpstr>
      <vt:lpstr>"But I will show you whom you should fear: Fear Him who, after He has killed, has power to cast into hell; yes, I say to you, fear Him! Are not five sparrows sold for two copper coins? And not one of them is forgotten before God. But the very hairs of your head are all numbered. Do not fear therefore; you are of more value than many sparrows. Also I say to you, whoever confesses Me before men, him the Son of Man also will confess before the angels of God. But he who denies Me before men will be denied before the angels of God." — Luke 12:5-9 </vt:lpstr>
      <vt:lpstr>But there shall by no means    enter it anything that defiles, or causes an abomination or a lie, but only those who are written in the Lamb's Book of Life. — Revelation 21:27 </vt:lpstr>
      <vt:lpstr>Let them be blotted out of the book of the living, And not be written with the righteous.      — Psalms 69:28  </vt:lpstr>
      <vt:lpstr>But you have come to Mount Zion and to the city of the living God, the heavenly Jerusalem, to an innumerable company of angels, to the general assembly and church of the firstborn who are registered in heaven, to God the Judge  of all, to the spirits of just men made perfect, to Jesus the Mediator of the new covenant, and to the blood of sprinkling that speaks better things   than that of Abel. — Hebrews 12:22-24 </vt:lpstr>
      <vt:lpstr>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                         — Philippians 2:9-11   </vt:lpstr>
      <vt:lpstr>For it is written: "As I live, says  the LORD, Every knee shall bow  to Me, And every tongue shall confess to God." — Romans 14:11 </vt:lpstr>
      <vt:lpstr>All who dwell on the earth will worship him, whose names have not been written in the Book of Life of the Lamb slain from the foundation of the world.                     — Revelation 13:8  </vt:lpstr>
      <vt:lpstr>"The beast that you saw was, and is not, and will ascend out of the bottomless pit and go to perdition. And those who dwell on the earth will marvel, whose names are     not written in the Book of Life from the foundation of the world, when they see the beast that was, and   is not, and yet is." — Revelation 17:8 </vt:lpstr>
      <vt:lpstr>"The beast that you saw was, and is not, and will ascend out of the bottomless pit and go to perdition. And those who dwell on the earth will marvel, whose names are     not written in the Book of Life from the foundation of the world, when they see the beast that was, and   is not, and yet is." — Revelation 17:8 </vt:lpstr>
      <vt:lpstr>And I saw the dead, small and great, standing before God, and books were opened. And another book was opened, which is the Book of Life. And the dead were judged according to their works, by the things which were written in the books. — Revelation 20:12 </vt:lpstr>
      <vt:lpstr>And many of those who sleep in the dust of the earth shall awake, Some to everlasting life, Some to shame and everlasting contempt. — Daniel 12:2 </vt:lpstr>
      <vt:lpstr>"Do not marvel at this; for the hour is coming in which all who are in the graves will hear His voice and come forth -- those    who have done good, to the resurrection of life, and those who have done evil, to the resurrection of condemnation." — John 5:28-29 </vt:lpstr>
      <vt:lpstr>The sea gave up the dead who were in it, and Death and Hades delivered up the dead who were in them. And they were judged, each one according to his works. Then Death and Hades were cast into the lake of fire. This is the second death. — Revelation 20:13-14 </vt:lpstr>
      <vt:lpstr>And anyone not found written in the Book of Life was cast into the lake of fire. — Revelation 20:15 </vt:lpstr>
      <vt:lpstr>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 Daniel 12:1</vt:lpstr>
      <vt:lpstr>Blessed are those who do His commandments, that they may have the right to the tree of life, and may enter through the gates into the city. But outside are   dogs and sorcerers and sexually immoral and murderers and idolaters, and whoever loves and practices a lie. — Revelation 22:14-15 </vt:lpstr>
      <vt:lpstr>You number my wanderings;     Put my tears into Your bottle;   Are they not in Your book?            — Psalms 56:8  </vt:lpstr>
      <vt:lpstr>PowerPoint Presentation</vt:lpstr>
      <vt:lpstr>PowerPoint Presentation</vt:lpstr>
      <vt:lpstr>PowerPoint Presentation</vt:lpstr>
      <vt:lpstr>Please visit  http://www.RonBert.com to explore further</vt:lpstr>
      <vt:lpstr>PowerPoint Presentation</vt:lpstr>
      <vt:lpstr>PowerPoint Presentation</vt:lpstr>
      <vt:lpstr>You number my wanderings;     Put my tears into Your bottle;   Are they not in Your book?            — Psalms 56:8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445</cp:revision>
  <dcterms:created xsi:type="dcterms:W3CDTF">2014-04-12T23:55:49Z</dcterms:created>
  <dcterms:modified xsi:type="dcterms:W3CDTF">2022-12-31T21:41:35Z</dcterms:modified>
</cp:coreProperties>
</file>