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346" r:id="rId3"/>
    <p:sldId id="640" r:id="rId4"/>
    <p:sldId id="659" r:id="rId5"/>
    <p:sldId id="665" r:id="rId6"/>
    <p:sldId id="666" r:id="rId7"/>
    <p:sldId id="667" r:id="rId8"/>
    <p:sldId id="645" r:id="rId9"/>
    <p:sldId id="646" r:id="rId10"/>
    <p:sldId id="647" r:id="rId11"/>
    <p:sldId id="669" r:id="rId12"/>
    <p:sldId id="670" r:id="rId13"/>
    <p:sldId id="671" r:id="rId14"/>
    <p:sldId id="672" r:id="rId15"/>
    <p:sldId id="673" r:id="rId16"/>
    <p:sldId id="752" r:id="rId17"/>
    <p:sldId id="674" r:id="rId18"/>
    <p:sldId id="675" r:id="rId19"/>
    <p:sldId id="760" r:id="rId20"/>
    <p:sldId id="676" r:id="rId21"/>
    <p:sldId id="677" r:id="rId22"/>
    <p:sldId id="761" r:id="rId23"/>
    <p:sldId id="648" r:id="rId24"/>
    <p:sldId id="649" r:id="rId25"/>
    <p:sldId id="650" r:id="rId26"/>
    <p:sldId id="651" r:id="rId27"/>
    <p:sldId id="759" r:id="rId28"/>
    <p:sldId id="652" r:id="rId29"/>
    <p:sldId id="678" r:id="rId30"/>
    <p:sldId id="679" r:id="rId31"/>
    <p:sldId id="680" r:id="rId32"/>
    <p:sldId id="681" r:id="rId33"/>
    <p:sldId id="653" r:id="rId34"/>
    <p:sldId id="654" r:id="rId35"/>
    <p:sldId id="689" r:id="rId36"/>
    <p:sldId id="690" r:id="rId37"/>
    <p:sldId id="668" r:id="rId38"/>
    <p:sldId id="641" r:id="rId39"/>
    <p:sldId id="350" r:id="rId40"/>
    <p:sldId id="283" r:id="rId41"/>
    <p:sldId id="692" r:id="rId42"/>
    <p:sldId id="698" r:id="rId43"/>
    <p:sldId id="699" r:id="rId44"/>
    <p:sldId id="709" r:id="rId45"/>
    <p:sldId id="710" r:id="rId46"/>
    <p:sldId id="682" r:id="rId47"/>
    <p:sldId id="683" r:id="rId48"/>
    <p:sldId id="725" r:id="rId49"/>
    <p:sldId id="726" r:id="rId50"/>
    <p:sldId id="729" r:id="rId51"/>
    <p:sldId id="693" r:id="rId52"/>
    <p:sldId id="768" r:id="rId53"/>
    <p:sldId id="694" r:id="rId54"/>
    <p:sldId id="695" r:id="rId55"/>
    <p:sldId id="696" r:id="rId56"/>
    <p:sldId id="764" r:id="rId57"/>
    <p:sldId id="766" r:id="rId58"/>
    <p:sldId id="767" r:id="rId59"/>
    <p:sldId id="684" r:id="rId60"/>
    <p:sldId id="730" r:id="rId61"/>
    <p:sldId id="685" r:id="rId62"/>
    <p:sldId id="731" r:id="rId63"/>
    <p:sldId id="735" r:id="rId64"/>
    <p:sldId id="736" r:id="rId65"/>
    <p:sldId id="732" r:id="rId66"/>
    <p:sldId id="747" r:id="rId67"/>
    <p:sldId id="748" r:id="rId68"/>
    <p:sldId id="704" r:id="rId69"/>
    <p:sldId id="705" r:id="rId70"/>
    <p:sldId id="706" r:id="rId71"/>
    <p:sldId id="707" r:id="rId72"/>
    <p:sldId id="701" r:id="rId73"/>
    <p:sldId id="700" r:id="rId74"/>
    <p:sldId id="711" r:id="rId75"/>
    <p:sldId id="755" r:id="rId76"/>
    <p:sldId id="712" r:id="rId77"/>
    <p:sldId id="713" r:id="rId78"/>
    <p:sldId id="714" r:id="rId79"/>
    <p:sldId id="715" r:id="rId80"/>
    <p:sldId id="716" r:id="rId81"/>
    <p:sldId id="717" r:id="rId82"/>
    <p:sldId id="718" r:id="rId83"/>
    <p:sldId id="719" r:id="rId84"/>
    <p:sldId id="720" r:id="rId85"/>
    <p:sldId id="721" r:id="rId86"/>
    <p:sldId id="722" r:id="rId87"/>
    <p:sldId id="770" r:id="rId88"/>
    <p:sldId id="724" r:id="rId89"/>
    <p:sldId id="737" r:id="rId90"/>
    <p:sldId id="738" r:id="rId91"/>
    <p:sldId id="739" r:id="rId92"/>
    <p:sldId id="771" r:id="rId93"/>
    <p:sldId id="686" r:id="rId94"/>
    <p:sldId id="744" r:id="rId95"/>
    <p:sldId id="687" r:id="rId96"/>
    <p:sldId id="750" r:id="rId97"/>
    <p:sldId id="751" r:id="rId98"/>
    <p:sldId id="742" r:id="rId99"/>
    <p:sldId id="743" r:id="rId100"/>
    <p:sldId id="382" r:id="rId10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CC00FF"/>
    <a:srgbClr val="00FFFF"/>
    <a:srgbClr val="0062AC"/>
    <a:srgbClr val="D2A000"/>
    <a:srgbClr val="9900CC"/>
    <a:srgbClr val="B8B400"/>
    <a:srgbClr val="9A9600"/>
    <a:srgbClr val="75BA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73" autoAdjust="0"/>
    <p:restoredTop sz="95658" autoAdjust="0"/>
  </p:normalViewPr>
  <p:slideViewPr>
    <p:cSldViewPr snapToGrid="0">
      <p:cViewPr varScale="1">
        <p:scale>
          <a:sx n="95" d="100"/>
          <a:sy n="95" d="100"/>
        </p:scale>
        <p:origin x="1068" y="96"/>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9/28/2020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3529882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is key to growing in and practicing His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788123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07530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the truth of God, guides us into His favor and blessings. We are called to be in His service. Does one work for self or God? Do we pull weeds as good neighbors or neglect to bless those whom we know not but are accountable to?</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799134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strength is found in the commitment we obtain in giving of ourselves.</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466581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strength is found in the commitment we obtain in giving of ourselves.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99498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is the source of all that comes forth. Most personal, He gives life to those He has created to live.</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1599245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the strength of all who believe.</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028255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14271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Peace is a blessing God gives to those who see Him with His patience for our return, as a mother waits to give birth.</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4018052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else can help like the instant prayer, to relieve a soul’s miseries. Many feel like garbage inside from all the criticism and rejections to the worthlessness of the mundane; Bodies with more stress than purpose. Purpose is the juice that builds kingdoms and secures the peace or turmoil of the current standing civilization.</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77317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will not always go well with our lives. Situations present themselves as time does, with broken parts, and failing health. To trust in the material represents weakness, whereby strength is achieved through a steadfast faith, when perceived above measure. When eternity is seen as valuable, the temporary becomes less burdensome.</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087893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one’s destination is set on heaven, goals and or projects more ably endure day to day, as they do have continuance. Instructions of not worrying of tomorrow or yesterday lessen the panic many experience without a higher purpose.</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4156050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one’s destination is set on heaven, goals and or projects more ably endure day to day, as they do have continuance. Instructions of not worrying of tomorrow or yesterday lessen the panic many experience without a higher purpose.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11282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in God brings the rewards of comfort, knowing He will. Tragedies come and go, pleasures as well, but eternal Spirit remains as a call to come, return to the wonder and presence of God’s own creation. God does not fear as we turn away; sorrow comes to Him for the loss of souls without Him.</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3830116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influence cannot be measured, and His promise to protect the faithful occurs, even if we can not understand or comprehend how He proceeds in accomplishing soul retrieval. His power cannot be denied as implemented.</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955268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times, the odds do seem overwhelming. We know the battle belongs to the Lord. The flesh may fail, but His eternal plan will unfold as justice will prevail. One man’s faith can help save a multitude.</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885751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LORD’s vision has no limit. His presence has had undeniable results, mostly forgotten. Men who ignore Him pursue foolish acts of either selfishness or violence, and we have all fallen to these regretful acts. The fact is, He has created intercessory acts to protect all, and especially the faithful through providence. Truth is easily remembered while lies are best obscure. All take God for granted.</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3578547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faith is larger than the world in all that it is. To pursue God is to find eternity.</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81710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is what moves all that is ahead.</a:t>
            </a:r>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703115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ego inflates to where pride destroys loving empathy for others. Pride can be a symptom of hostile desperation, and loss to a deeper insecurity. Closeness to God delivers our sufficiency to be brave.</a:t>
            </a:r>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333851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Quit you as men</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2481203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we have life is because He loves us.</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3183519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Bowing to the truth of God, through Christ, delivers us into His glorious kingdom that lifts all above our hopes. To truly know of His love, it is barely speakable for His awesome marvels.</a:t>
            </a:r>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4258860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word and action, trouble arrives when we disregard His wisdom, either in denial or forgetfulness. Human pursuits often disregard what is most precious and tender. When one does not forget God, a better soul is derived.</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1752226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Blessed are all who hear His word</a:t>
            </a:r>
          </a:p>
        </p:txBody>
      </p:sp>
      <p:sp>
        <p:nvSpPr>
          <p:cNvPr id="4" name="Slide Number Placeholder 3"/>
          <p:cNvSpPr>
            <a:spLocks noGrp="1"/>
          </p:cNvSpPr>
          <p:nvPr>
            <p:ph type="sldNum" sz="quarter" idx="5"/>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4285001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seems to come from nowhere, but everywhere</a:t>
            </a:r>
          </a:p>
        </p:txBody>
      </p:sp>
      <p:sp>
        <p:nvSpPr>
          <p:cNvPr id="4" name="Slide Number Placeholder 3"/>
          <p:cNvSpPr>
            <a:spLocks noGrp="1"/>
          </p:cNvSpPr>
          <p:nvPr>
            <p:ph type="sldNum" sz="quarter" idx="10"/>
          </p:nvPr>
        </p:nvSpPr>
        <p:spPr/>
        <p:txBody>
          <a:bodyPr/>
          <a:lstStyle/>
          <a:p>
            <a:fld id="{934C9568-E3D6-45BA-A626-EF0F78B9350D}" type="slidenum">
              <a:rPr lang="en-US" smtClean="0"/>
              <a:t>39</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626951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11602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God has the clarity of all that is happening. It is surely unfortunate across the ocean of time where man has killed his brother, sister, mother and father, in fits of anger, absent of a godly life. Consulting God is a matter of trust in His ultimate care.</a:t>
            </a:r>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2711976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schemers shall be found out, and if one’s efforts are merely to gain advantage, at the cost of undermining others, self-evaluation and repentance is required. For one not to regret the sin that is in us, is to deny the purpose God looks for, souls that care for one another.</a:t>
            </a:r>
          </a:p>
        </p:txBody>
      </p:sp>
      <p:sp>
        <p:nvSpPr>
          <p:cNvPr id="4" name="Slide Number Placeholder 3"/>
          <p:cNvSpPr>
            <a:spLocks noGrp="1"/>
          </p:cNvSpPr>
          <p:nvPr>
            <p:ph type="sldNum" sz="quarter" idx="5"/>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1869286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build a good life one has to crawl out of the lingering sins, or rise from the guilt of those things done against others. It is to divide the selfish from the generous, doing over taking, nobly upright verses habitually greedy.</a:t>
            </a:r>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077122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Comfort comes by knowing God is, Almighty God.</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303089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Charades have no cover in the light of truth. If security is a desire, games have to be put away for the genuine to shine. True strength is stolen if one chooses to run as a rat devouring at will. One has to maintain a call to God for deliverance. In the flesh, we are not free of the flesh, and our closest approach to God is through the mind of spirit. It is a test of desires, and thankfulness over </a:t>
            </a:r>
            <a:r>
              <a:rPr lang="en-US" dirty="0" err="1"/>
              <a:t>unthankfulness</a:t>
            </a:r>
            <a:r>
              <a:rPr lang="en-US" dirty="0"/>
              <a:t>; hopeful verses hopeless. It is the mind that controls the spirit.</a:t>
            </a:r>
          </a:p>
        </p:txBody>
      </p:sp>
      <p:sp>
        <p:nvSpPr>
          <p:cNvPr id="4" name="Slide Number Placeholder 3"/>
          <p:cNvSpPr>
            <a:spLocks noGrp="1"/>
          </p:cNvSpPr>
          <p:nvPr>
            <p:ph type="sldNum" sz="quarter" idx="5"/>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1371215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one cleaves to God the fruit of truth is made available.</a:t>
            </a:r>
          </a:p>
        </p:txBody>
      </p:sp>
      <p:sp>
        <p:nvSpPr>
          <p:cNvPr id="4" name="Slide Number Placeholder 3"/>
          <p:cNvSpPr>
            <a:spLocks noGrp="1"/>
          </p:cNvSpPr>
          <p:nvPr>
            <p:ph type="sldNum" sz="quarter" idx="5"/>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2370113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Innocent hearts are open to love. When the flesh overrides the mind of spirit, envy and strife plague the whole. Babes in Christ have carnal minds, yet to put on the maturity of true spiritual behaviors. Do we choose to be mere men or something more?</a:t>
            </a:r>
          </a:p>
        </p:txBody>
      </p:sp>
      <p:sp>
        <p:nvSpPr>
          <p:cNvPr id="4" name="Slide Number Placeholder 3"/>
          <p:cNvSpPr>
            <a:spLocks noGrp="1"/>
          </p:cNvSpPr>
          <p:nvPr>
            <p:ph type="sldNum" sz="quarter" idx="5"/>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12487153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may speak the word of God, but in actions they do not do what they have heard. For God to be worshiped in spirit and truth one must attend to the details, for if a man forgets how to tie his shoe, how can he walk effectively?</a:t>
            </a:r>
          </a:p>
        </p:txBody>
      </p:sp>
      <p:sp>
        <p:nvSpPr>
          <p:cNvPr id="4" name="Slide Number Placeholder 3"/>
          <p:cNvSpPr>
            <a:spLocks noGrp="1"/>
          </p:cNvSpPr>
          <p:nvPr>
            <p:ph type="sldNum" sz="quarter" idx="5"/>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118437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58765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what we seek is how we grow. Each has to start on the path to acquiring the knowledge of good and evil, and then distinguishing between the two. It is a battle we all must face.</a:t>
            </a:r>
          </a:p>
        </p:txBody>
      </p:sp>
      <p:sp>
        <p:nvSpPr>
          <p:cNvPr id="4" name="Slide Number Placeholder 3"/>
          <p:cNvSpPr>
            <a:spLocks noGrp="1"/>
          </p:cNvSpPr>
          <p:nvPr>
            <p:ph type="sldNum" sz="quarter" idx="5"/>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6523029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Monsters can hide behind sheets of kind, yet hollow words. Merciless greed too often destroys true churches, and or relationships, and changes the holiness of sanctuary into self-serving cash cows for the elite. A serious question for any serious God fearing church is, is the intent to serve God or man? If it is merely for the glory of money, it is not to the glory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682020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when times are challenged that deep wells of faith surface, for those of faith. Desire’s direction has much to say about whether one falls into anger or remorse. Reflections of thought rarely come to the simple minded who more often respond to impulse.</a:t>
            </a:r>
          </a:p>
        </p:txBody>
      </p:sp>
      <p:sp>
        <p:nvSpPr>
          <p:cNvPr id="4" name="Slide Number Placeholder 3"/>
          <p:cNvSpPr>
            <a:spLocks noGrp="1"/>
          </p:cNvSpPr>
          <p:nvPr>
            <p:ph type="sldNum" sz="quarter" idx="5"/>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8624051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31247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Banking on the material inevitably fails for each of us. Sealed in eternity is the light that comes from within our hearts, where God wants to hold us in His love of life. Arrogance leaves one cold where the humble will find warmth. Claims are made the Bible is science fiction, and this a matter of belief, to be or not to be. Isolated or joined, the eternal choice each is called to make.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2980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Mature individuals are mutually loyal to those they know. Problems arise when self interests and self-seeking people, with hidden agendas, take advantage of those with generous hearts. Those treacherous are not men of their word shamefully void of integrity.</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187861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446405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Jesus one hears God.</a:t>
            </a:r>
          </a:p>
        </p:txBody>
      </p:sp>
      <p:sp>
        <p:nvSpPr>
          <p:cNvPr id="4" name="Slide Number Placeholder 3"/>
          <p:cNvSpPr>
            <a:spLocks noGrp="1"/>
          </p:cNvSpPr>
          <p:nvPr>
            <p:ph type="sldNum" sz="quarter" idx="5"/>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28009089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believe Christ was at least a prophet of God. As such, prophets do not lie in the delivery of the word given to them by God Himself, where earth is a distant remnant in view of God’s omnipotence. Jesus swore by oath that He was the Son of God, the Christ sent forth so all could know personal divinity without human interference. Other religions that accept Jesus, as at least a prophet, but then disregard His words of His own divinity, are not true religions, but social concoctions of man to manipulate and control by confusion and subversion.</a:t>
            </a:r>
          </a:p>
        </p:txBody>
      </p:sp>
      <p:sp>
        <p:nvSpPr>
          <p:cNvPr id="4" name="Slide Number Placeholder 3"/>
          <p:cNvSpPr>
            <a:spLocks noGrp="1"/>
          </p:cNvSpPr>
          <p:nvPr>
            <p:ph type="sldNum" sz="quarter" idx="5"/>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995273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have the intent to remain loyal through thick and thin. All eventually come to one’s knees, in the face of truth and human failures. With a final bow before Him, we will be seen for who we are.</a:t>
            </a:r>
          </a:p>
        </p:txBody>
      </p:sp>
      <p:sp>
        <p:nvSpPr>
          <p:cNvPr id="4" name="Slide Number Placeholder 3"/>
          <p:cNvSpPr>
            <a:spLocks noGrp="1"/>
          </p:cNvSpPr>
          <p:nvPr>
            <p:ph type="sldNum" sz="quarter" idx="5"/>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8132399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truly be holy one must put off the flesh and embrace the spirit. Most will be unable to do this, mired in the quagmire of living for fleshly impulsiveness.</a:t>
            </a:r>
          </a:p>
        </p:txBody>
      </p:sp>
      <p:sp>
        <p:nvSpPr>
          <p:cNvPr id="4" name="Slide Number Placeholder 3"/>
          <p:cNvSpPr>
            <a:spLocks noGrp="1"/>
          </p:cNvSpPr>
          <p:nvPr>
            <p:ph type="sldNum" sz="quarter" idx="5"/>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34108470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Confidence in the flesh reduces to arrogance. The proud have caused the bulk of misery, all saints have encountered.</a:t>
            </a:r>
          </a:p>
        </p:txBody>
      </p:sp>
      <p:sp>
        <p:nvSpPr>
          <p:cNvPr id="4" name="Slide Number Placeholder 3"/>
          <p:cNvSpPr>
            <a:spLocks noGrp="1"/>
          </p:cNvSpPr>
          <p:nvPr>
            <p:ph type="sldNum" sz="quarter" idx="5"/>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23375316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through the spirit brings emancipation to the flesh.</a:t>
            </a:r>
          </a:p>
        </p:txBody>
      </p:sp>
      <p:sp>
        <p:nvSpPr>
          <p:cNvPr id="4" name="Slide Number Placeholder 3"/>
          <p:cNvSpPr>
            <a:spLocks noGrp="1"/>
          </p:cNvSpPr>
          <p:nvPr>
            <p:ph type="sldNum" sz="quarter" idx="5"/>
          </p:nvPr>
        </p:nvSpPr>
        <p:spPr/>
        <p:txBody>
          <a:bodyPr/>
          <a:lstStyle/>
          <a:p>
            <a:fld id="{9C51D9B6-958F-4022-8446-FFC7E7C9F731}" type="slidenum">
              <a:rPr lang="en-US" smtClean="0"/>
              <a:t>64</a:t>
            </a:fld>
            <a:endParaRPr lang="en-US"/>
          </a:p>
        </p:txBody>
      </p:sp>
    </p:spTree>
    <p:extLst>
      <p:ext uri="{BB962C8B-B14F-4D97-AF65-F5344CB8AC3E}">
        <p14:creationId xmlns:p14="http://schemas.microsoft.com/office/powerpoint/2010/main" val="1489478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Poor in spirit is to hold remorse for all earthly evils and dominations by the arrogant oppressors who steal truth and promote lies in their deceptions. The sermon on the mount gave us all the truth of humanity.</a:t>
            </a:r>
          </a:p>
        </p:txBody>
      </p:sp>
      <p:sp>
        <p:nvSpPr>
          <p:cNvPr id="4" name="Slide Number Placeholder 3"/>
          <p:cNvSpPr>
            <a:spLocks noGrp="1"/>
          </p:cNvSpPr>
          <p:nvPr>
            <p:ph type="sldNum" sz="quarter" idx="5"/>
          </p:nvPr>
        </p:nvSpPr>
        <p:spPr/>
        <p:txBody>
          <a:bodyPr/>
          <a:lstStyle/>
          <a:p>
            <a:fld id="{9C51D9B6-958F-4022-8446-FFC7E7C9F731}" type="slidenum">
              <a:rPr lang="en-US" smtClean="0"/>
              <a:t>65</a:t>
            </a:fld>
            <a:endParaRPr lang="en-US"/>
          </a:p>
        </p:txBody>
      </p:sp>
    </p:spTree>
    <p:extLst>
      <p:ext uri="{BB962C8B-B14F-4D97-AF65-F5344CB8AC3E}">
        <p14:creationId xmlns:p14="http://schemas.microsoft.com/office/powerpoint/2010/main" val="17494666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66</a:t>
            </a:fld>
            <a:endParaRPr lang="en-US"/>
          </a:p>
        </p:txBody>
      </p:sp>
    </p:spTree>
    <p:extLst>
      <p:ext uri="{BB962C8B-B14F-4D97-AF65-F5344CB8AC3E}">
        <p14:creationId xmlns:p14="http://schemas.microsoft.com/office/powerpoint/2010/main" val="21356358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31713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told to be strong and courageous. To achieve this, one has to know one’s purpose, with clarity. Indecision has plagued all burdened by uncertainty.</a:t>
            </a:r>
          </a:p>
          <a:p>
            <a:endParaRPr lang="en-US" dirty="0"/>
          </a:p>
          <a:p>
            <a:r>
              <a:rPr lang="en-US" dirty="0"/>
              <a:t>Be = 4,600+</a:t>
            </a:r>
          </a:p>
          <a:p>
            <a:r>
              <a:rPr lang="en-US" dirty="0"/>
              <a:t>Do = 2,200 +</a:t>
            </a:r>
          </a:p>
          <a:p>
            <a:r>
              <a:rPr lang="en-US" dirty="0"/>
              <a:t>Is = 5,500 –</a:t>
            </a:r>
          </a:p>
          <a:p>
            <a:r>
              <a:rPr lang="en-US"/>
              <a:t>In = 9,300 +</a:t>
            </a:r>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4245073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Souls of spirit have higher values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543702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064613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73</a:t>
            </a:fld>
            <a:endParaRPr lang="en-US"/>
          </a:p>
        </p:txBody>
      </p:sp>
    </p:spTree>
    <p:extLst>
      <p:ext uri="{BB962C8B-B14F-4D97-AF65-F5344CB8AC3E}">
        <p14:creationId xmlns:p14="http://schemas.microsoft.com/office/powerpoint/2010/main" val="3062225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regain what was lost, one has to turn back to the Lord. The change occurs when one accepts His light of creation, and not just your own.</a:t>
            </a:r>
          </a:p>
        </p:txBody>
      </p:sp>
      <p:sp>
        <p:nvSpPr>
          <p:cNvPr id="4" name="Slide Number Placeholder 3"/>
          <p:cNvSpPr>
            <a:spLocks noGrp="1"/>
          </p:cNvSpPr>
          <p:nvPr>
            <p:ph type="sldNum" sz="quarter" idx="5"/>
          </p:nvPr>
        </p:nvSpPr>
        <p:spPr/>
        <p:txBody>
          <a:bodyPr/>
          <a:lstStyle/>
          <a:p>
            <a:fld id="{9C51D9B6-958F-4022-8446-FFC7E7C9F731}" type="slidenum">
              <a:rPr lang="en-US" smtClean="0"/>
              <a:t>74</a:t>
            </a:fld>
            <a:endParaRPr lang="en-US"/>
          </a:p>
        </p:txBody>
      </p:sp>
    </p:spTree>
    <p:extLst>
      <p:ext uri="{BB962C8B-B14F-4D97-AF65-F5344CB8AC3E}">
        <p14:creationId xmlns:p14="http://schemas.microsoft.com/office/powerpoint/2010/main" val="9001474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830779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one chooses to believe in God, God renders multiple benefits. No maybe’s for a faith of assurance, where reliance brings feelings of satisfaction and peace in knowing He cares. In a world of violence and mistrust, He alone has the power above all to deliver saving grace, and in view of such human hostilities. What is gained cannot be paid for, only submitted to. To lift from all that is down, trust in Him, is the sole cause souls are able to rise to see eternity.</a:t>
            </a:r>
          </a:p>
        </p:txBody>
      </p:sp>
      <p:sp>
        <p:nvSpPr>
          <p:cNvPr id="4" name="Slide Number Placeholder 3"/>
          <p:cNvSpPr>
            <a:spLocks noGrp="1"/>
          </p:cNvSpPr>
          <p:nvPr>
            <p:ph type="sldNum" sz="quarter" idx="5"/>
          </p:nvPr>
        </p:nvSpPr>
        <p:spPr/>
        <p:txBody>
          <a:bodyPr/>
          <a:lstStyle/>
          <a:p>
            <a:fld id="{9C51D9B6-958F-4022-8446-FFC7E7C9F731}" type="slidenum">
              <a:rPr lang="en-US" smtClean="0"/>
              <a:t>76</a:t>
            </a:fld>
            <a:endParaRPr lang="en-US"/>
          </a:p>
        </p:txBody>
      </p:sp>
    </p:spTree>
    <p:extLst>
      <p:ext uri="{BB962C8B-B14F-4D97-AF65-F5344CB8AC3E}">
        <p14:creationId xmlns:p14="http://schemas.microsoft.com/office/powerpoint/2010/main" val="17556196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Anger is a source of regret which bring an honest soul low. Violence steals whatever peace that could be had, and destroys relationships. Anger generally causes one to hide in isolation from others.</a:t>
            </a:r>
          </a:p>
        </p:txBody>
      </p:sp>
      <p:sp>
        <p:nvSpPr>
          <p:cNvPr id="4" name="Slide Number Placeholder 3"/>
          <p:cNvSpPr>
            <a:spLocks noGrp="1"/>
          </p:cNvSpPr>
          <p:nvPr>
            <p:ph type="sldNum" sz="quarter" idx="5"/>
          </p:nvPr>
        </p:nvSpPr>
        <p:spPr/>
        <p:txBody>
          <a:bodyPr/>
          <a:lstStyle/>
          <a:p>
            <a:fld id="{9C51D9B6-958F-4022-8446-FFC7E7C9F731}" type="slidenum">
              <a:rPr lang="en-US" smtClean="0"/>
              <a:t>77</a:t>
            </a:fld>
            <a:endParaRPr lang="en-US"/>
          </a:p>
        </p:txBody>
      </p:sp>
    </p:spTree>
    <p:extLst>
      <p:ext uri="{BB962C8B-B14F-4D97-AF65-F5344CB8AC3E}">
        <p14:creationId xmlns:p14="http://schemas.microsoft.com/office/powerpoint/2010/main" val="35851203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strong in the LORD is to trust He will do, in His time, to bring freedom and harmony to the faithful.</a:t>
            </a:r>
          </a:p>
        </p:txBody>
      </p:sp>
      <p:sp>
        <p:nvSpPr>
          <p:cNvPr id="4" name="Slide Number Placeholder 3"/>
          <p:cNvSpPr>
            <a:spLocks noGrp="1"/>
          </p:cNvSpPr>
          <p:nvPr>
            <p:ph type="sldNum" sz="quarter" idx="5"/>
          </p:nvPr>
        </p:nvSpPr>
        <p:spPr/>
        <p:txBody>
          <a:bodyPr/>
          <a:lstStyle/>
          <a:p>
            <a:fld id="{9C51D9B6-958F-4022-8446-FFC7E7C9F731}" type="slidenum">
              <a:rPr lang="en-US" smtClean="0"/>
              <a:t>78</a:t>
            </a:fld>
            <a:endParaRPr lang="en-US"/>
          </a:p>
        </p:txBody>
      </p:sp>
    </p:spTree>
    <p:extLst>
      <p:ext uri="{BB962C8B-B14F-4D97-AF65-F5344CB8AC3E}">
        <p14:creationId xmlns:p14="http://schemas.microsoft.com/office/powerpoint/2010/main" val="34129198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desires that we be courageous in our faith.</a:t>
            </a:r>
          </a:p>
        </p:txBody>
      </p:sp>
      <p:sp>
        <p:nvSpPr>
          <p:cNvPr id="4" name="Slide Number Placeholder 3"/>
          <p:cNvSpPr>
            <a:spLocks noGrp="1"/>
          </p:cNvSpPr>
          <p:nvPr>
            <p:ph type="sldNum" sz="quarter" idx="5"/>
          </p:nvPr>
        </p:nvSpPr>
        <p:spPr/>
        <p:txBody>
          <a:bodyPr/>
          <a:lstStyle/>
          <a:p>
            <a:fld id="{9C51D9B6-958F-4022-8446-FFC7E7C9F731}" type="slidenum">
              <a:rPr lang="en-US" smtClean="0"/>
              <a:t>79</a:t>
            </a:fld>
            <a:endParaRPr lang="en-US"/>
          </a:p>
        </p:txBody>
      </p:sp>
    </p:spTree>
    <p:extLst>
      <p:ext uri="{BB962C8B-B14F-4D97-AF65-F5344CB8AC3E}">
        <p14:creationId xmlns:p14="http://schemas.microsoft.com/office/powerpoint/2010/main" val="39126306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is so powerful where the sky has no top.</a:t>
            </a:r>
          </a:p>
        </p:txBody>
      </p:sp>
      <p:sp>
        <p:nvSpPr>
          <p:cNvPr id="4" name="Slide Number Placeholder 3"/>
          <p:cNvSpPr>
            <a:spLocks noGrp="1"/>
          </p:cNvSpPr>
          <p:nvPr>
            <p:ph type="sldNum" sz="quarter" idx="5"/>
          </p:nvPr>
        </p:nvSpPr>
        <p:spPr/>
        <p:txBody>
          <a:bodyPr/>
          <a:lstStyle/>
          <a:p>
            <a:fld id="{9C51D9B6-958F-4022-8446-FFC7E7C9F731}" type="slidenum">
              <a:rPr lang="en-US" smtClean="0"/>
              <a:t>80</a:t>
            </a:fld>
            <a:endParaRPr lang="en-US"/>
          </a:p>
        </p:txBody>
      </p:sp>
    </p:spTree>
    <p:extLst>
      <p:ext uri="{BB962C8B-B14F-4D97-AF65-F5344CB8AC3E}">
        <p14:creationId xmlns:p14="http://schemas.microsoft.com/office/powerpoint/2010/main" val="2839086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quit the pursuit, for men to be men, where the strength to defend what one believes endures. God commands men to be men and nothing less. If one does not stand forward in belief, advancing shadows creep upon the fears in cowardice. No matter who one is, the instructions to fight for truth, justice, and honor, is the way to life.</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4296514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Gossip and fables do little for the kindness of a heart. Godliness is the epitome of a soul. And if eternity starts now as it is, when do we decide to partake?</a:t>
            </a:r>
          </a:p>
        </p:txBody>
      </p:sp>
      <p:sp>
        <p:nvSpPr>
          <p:cNvPr id="4" name="Slide Number Placeholder 3"/>
          <p:cNvSpPr>
            <a:spLocks noGrp="1"/>
          </p:cNvSpPr>
          <p:nvPr>
            <p:ph type="sldNum" sz="quarter" idx="5"/>
          </p:nvPr>
        </p:nvSpPr>
        <p:spPr/>
        <p:txBody>
          <a:bodyPr/>
          <a:lstStyle/>
          <a:p>
            <a:fld id="{9C51D9B6-958F-4022-8446-FFC7E7C9F731}" type="slidenum">
              <a:rPr lang="en-US" smtClean="0"/>
              <a:t>81</a:t>
            </a:fld>
            <a:endParaRPr lang="en-US"/>
          </a:p>
        </p:txBody>
      </p:sp>
    </p:spTree>
    <p:extLst>
      <p:ext uri="{BB962C8B-B14F-4D97-AF65-F5344CB8AC3E}">
        <p14:creationId xmlns:p14="http://schemas.microsoft.com/office/powerpoint/2010/main" val="29092079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without love has no value. Faith alone will not save one as internal reflection has very little to do with outward expressions of sacrifice and unconditional devotion for others.</a:t>
            </a:r>
          </a:p>
        </p:txBody>
      </p:sp>
      <p:sp>
        <p:nvSpPr>
          <p:cNvPr id="4" name="Slide Number Placeholder 3"/>
          <p:cNvSpPr>
            <a:spLocks noGrp="1"/>
          </p:cNvSpPr>
          <p:nvPr>
            <p:ph type="sldNum" sz="quarter" idx="5"/>
          </p:nvPr>
        </p:nvSpPr>
        <p:spPr/>
        <p:txBody>
          <a:bodyPr/>
          <a:lstStyle/>
          <a:p>
            <a:fld id="{9C51D9B6-958F-4022-8446-FFC7E7C9F731}" type="slidenum">
              <a:rPr lang="en-US" smtClean="0"/>
              <a:t>82</a:t>
            </a:fld>
            <a:endParaRPr lang="en-US"/>
          </a:p>
        </p:txBody>
      </p:sp>
    </p:spTree>
    <p:extLst>
      <p:ext uri="{BB962C8B-B14F-4D97-AF65-F5344CB8AC3E}">
        <p14:creationId xmlns:p14="http://schemas.microsoft.com/office/powerpoint/2010/main" val="40885668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pure in its composure as all reach out to grasp it. A symphony can only be heard when one is present.</a:t>
            </a:r>
          </a:p>
        </p:txBody>
      </p:sp>
      <p:sp>
        <p:nvSpPr>
          <p:cNvPr id="4" name="Slide Number Placeholder 3"/>
          <p:cNvSpPr>
            <a:spLocks noGrp="1"/>
          </p:cNvSpPr>
          <p:nvPr>
            <p:ph type="sldNum" sz="quarter" idx="5"/>
          </p:nvPr>
        </p:nvSpPr>
        <p:spPr/>
        <p:txBody>
          <a:bodyPr/>
          <a:lstStyle/>
          <a:p>
            <a:fld id="{9C51D9B6-958F-4022-8446-FFC7E7C9F731}" type="slidenum">
              <a:rPr lang="en-US" smtClean="0"/>
              <a:t>83</a:t>
            </a:fld>
            <a:endParaRPr lang="en-US"/>
          </a:p>
        </p:txBody>
      </p:sp>
    </p:spTree>
    <p:extLst>
      <p:ext uri="{BB962C8B-B14F-4D97-AF65-F5344CB8AC3E}">
        <p14:creationId xmlns:p14="http://schemas.microsoft.com/office/powerpoint/2010/main" val="35752387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in love has no greater value.</a:t>
            </a:r>
          </a:p>
        </p:txBody>
      </p:sp>
      <p:sp>
        <p:nvSpPr>
          <p:cNvPr id="4" name="Slide Number Placeholder 3"/>
          <p:cNvSpPr>
            <a:spLocks noGrp="1"/>
          </p:cNvSpPr>
          <p:nvPr>
            <p:ph type="sldNum" sz="quarter" idx="5"/>
          </p:nvPr>
        </p:nvSpPr>
        <p:spPr/>
        <p:txBody>
          <a:bodyPr/>
          <a:lstStyle/>
          <a:p>
            <a:fld id="{9C51D9B6-958F-4022-8446-FFC7E7C9F731}" type="slidenum">
              <a:rPr lang="en-US" smtClean="0"/>
              <a:t>84</a:t>
            </a:fld>
            <a:endParaRPr lang="en-US"/>
          </a:p>
        </p:txBody>
      </p:sp>
    </p:spTree>
    <p:extLst>
      <p:ext uri="{BB962C8B-B14F-4D97-AF65-F5344CB8AC3E}">
        <p14:creationId xmlns:p14="http://schemas.microsoft.com/office/powerpoint/2010/main" val="41262093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coming to Christ the love of God is revealed.</a:t>
            </a:r>
          </a:p>
        </p:txBody>
      </p:sp>
      <p:sp>
        <p:nvSpPr>
          <p:cNvPr id="4" name="Slide Number Placeholder 3"/>
          <p:cNvSpPr>
            <a:spLocks noGrp="1"/>
          </p:cNvSpPr>
          <p:nvPr>
            <p:ph type="sldNum" sz="quarter" idx="5"/>
          </p:nvPr>
        </p:nvSpPr>
        <p:spPr/>
        <p:txBody>
          <a:bodyPr/>
          <a:lstStyle/>
          <a:p>
            <a:fld id="{9C51D9B6-958F-4022-8446-FFC7E7C9F731}" type="slidenum">
              <a:rPr lang="en-US" smtClean="0"/>
              <a:t>85</a:t>
            </a:fld>
            <a:endParaRPr lang="en-US"/>
          </a:p>
        </p:txBody>
      </p:sp>
    </p:spTree>
    <p:extLst>
      <p:ext uri="{BB962C8B-B14F-4D97-AF65-F5344CB8AC3E}">
        <p14:creationId xmlns:p14="http://schemas.microsoft.com/office/powerpoint/2010/main" val="30537252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in God there is no avoidance.</a:t>
            </a:r>
          </a:p>
        </p:txBody>
      </p:sp>
      <p:sp>
        <p:nvSpPr>
          <p:cNvPr id="4" name="Slide Number Placeholder 3"/>
          <p:cNvSpPr>
            <a:spLocks noGrp="1"/>
          </p:cNvSpPr>
          <p:nvPr>
            <p:ph type="sldNum" sz="quarter" idx="5"/>
          </p:nvPr>
        </p:nvSpPr>
        <p:spPr/>
        <p:txBody>
          <a:bodyPr/>
          <a:lstStyle/>
          <a:p>
            <a:fld id="{9C51D9B6-958F-4022-8446-FFC7E7C9F731}" type="slidenum">
              <a:rPr lang="en-US" smtClean="0"/>
              <a:t>86</a:t>
            </a:fld>
            <a:endParaRPr lang="en-US"/>
          </a:p>
        </p:txBody>
      </p:sp>
    </p:spTree>
    <p:extLst>
      <p:ext uri="{BB962C8B-B14F-4D97-AF65-F5344CB8AC3E}">
        <p14:creationId xmlns:p14="http://schemas.microsoft.com/office/powerpoint/2010/main" val="31771304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Ocean’s toss and turn, but without the confidence and assurance God commands, that storm will devour a faithless soul.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529570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can deny we all need to be assisted with better, nobler hearts. We all fall short.</a:t>
            </a:r>
          </a:p>
        </p:txBody>
      </p:sp>
      <p:sp>
        <p:nvSpPr>
          <p:cNvPr id="4" name="Slide Number Placeholder 3"/>
          <p:cNvSpPr>
            <a:spLocks noGrp="1"/>
          </p:cNvSpPr>
          <p:nvPr>
            <p:ph type="sldNum" sz="quarter" idx="5"/>
          </p:nvPr>
        </p:nvSpPr>
        <p:spPr/>
        <p:txBody>
          <a:bodyPr/>
          <a:lstStyle/>
          <a:p>
            <a:fld id="{9C51D9B6-958F-4022-8446-FFC7E7C9F731}" type="slidenum">
              <a:rPr lang="en-US" smtClean="0"/>
              <a:t>88</a:t>
            </a:fld>
            <a:endParaRPr lang="en-US"/>
          </a:p>
        </p:txBody>
      </p:sp>
    </p:spTree>
    <p:extLst>
      <p:ext uri="{BB962C8B-B14F-4D97-AF65-F5344CB8AC3E}">
        <p14:creationId xmlns:p14="http://schemas.microsoft.com/office/powerpoint/2010/main" val="26588548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needs to be done to shine in His light as godly creatures. Goals reach out to the future where hope fulfills what will be certain; that which is to come.</a:t>
            </a:r>
          </a:p>
        </p:txBody>
      </p:sp>
      <p:sp>
        <p:nvSpPr>
          <p:cNvPr id="4" name="Slide Number Placeholder 3"/>
          <p:cNvSpPr>
            <a:spLocks noGrp="1"/>
          </p:cNvSpPr>
          <p:nvPr>
            <p:ph type="sldNum" sz="quarter" idx="5"/>
          </p:nvPr>
        </p:nvSpPr>
        <p:spPr/>
        <p:txBody>
          <a:bodyPr/>
          <a:lstStyle/>
          <a:p>
            <a:fld id="{9C51D9B6-958F-4022-8446-FFC7E7C9F731}" type="slidenum">
              <a:rPr lang="en-US" smtClean="0"/>
              <a:t>89</a:t>
            </a:fld>
            <a:endParaRPr lang="en-US"/>
          </a:p>
        </p:txBody>
      </p:sp>
    </p:spTree>
    <p:extLst>
      <p:ext uri="{BB962C8B-B14F-4D97-AF65-F5344CB8AC3E}">
        <p14:creationId xmlns:p14="http://schemas.microsoft.com/office/powerpoint/2010/main" val="20530120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only we could all understand the deep care and concern He has for our uplifting of Spirit. God is a wave upon man when the fire of truth is desired above the lies of man’s manipulations, and the tyrants that would oppress us. To always live to diligently improve in all facets of goodness wholly benefits. </a:t>
            </a:r>
          </a:p>
        </p:txBody>
      </p:sp>
      <p:sp>
        <p:nvSpPr>
          <p:cNvPr id="4" name="Slide Number Placeholder 3"/>
          <p:cNvSpPr>
            <a:spLocks noGrp="1"/>
          </p:cNvSpPr>
          <p:nvPr>
            <p:ph type="sldNum" sz="quarter" idx="5"/>
          </p:nvPr>
        </p:nvSpPr>
        <p:spPr/>
        <p:txBody>
          <a:bodyPr/>
          <a:lstStyle/>
          <a:p>
            <a:fld id="{9C51D9B6-958F-4022-8446-FFC7E7C9F731}" type="slidenum">
              <a:rPr lang="en-US" smtClean="0"/>
              <a:t>90</a:t>
            </a:fld>
            <a:endParaRPr lang="en-US"/>
          </a:p>
        </p:txBody>
      </p:sp>
    </p:spTree>
    <p:extLst>
      <p:ext uri="{BB962C8B-B14F-4D97-AF65-F5344CB8AC3E}">
        <p14:creationId xmlns:p14="http://schemas.microsoft.com/office/powerpoint/2010/main" val="192891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Watching is a sign of inner awareness. Obscurity has always led to confusion without purpose. God commands intelligence in knowing the faith given by His word.</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2805998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qualities the Bible expresses for our lives are for the best possible existence, and are given so we can know right from wrong. When we neglect to share this holy knowledge or abandon our children to the confusion of sinful natures, hopelessness rather than hope becomes us. Apathy and anarchy inevitably ensue.</a:t>
            </a:r>
          </a:p>
        </p:txBody>
      </p:sp>
      <p:sp>
        <p:nvSpPr>
          <p:cNvPr id="4" name="Slide Number Placeholder 3"/>
          <p:cNvSpPr>
            <a:spLocks noGrp="1"/>
          </p:cNvSpPr>
          <p:nvPr>
            <p:ph type="sldNum" sz="quarter" idx="5"/>
          </p:nvPr>
        </p:nvSpPr>
        <p:spPr/>
        <p:txBody>
          <a:bodyPr/>
          <a:lstStyle/>
          <a:p>
            <a:fld id="{9C51D9B6-958F-4022-8446-FFC7E7C9F731}" type="slidenum">
              <a:rPr lang="en-US" smtClean="0"/>
              <a:t>91</a:t>
            </a:fld>
            <a:endParaRPr lang="en-US"/>
          </a:p>
        </p:txBody>
      </p:sp>
    </p:spTree>
    <p:extLst>
      <p:ext uri="{BB962C8B-B14F-4D97-AF65-F5344CB8AC3E}">
        <p14:creationId xmlns:p14="http://schemas.microsoft.com/office/powerpoint/2010/main" val="29155690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qualities the Bible expresses for our lives are for the best possible existence, and are given so we can know right from wrong. When we neglect to share this holy knowledge or abandon our children to the confusion of sinful natures, hopelessness rather than hope becomes us. Apathy and anarchy inevitably ensue.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446544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Fruits of truth abound in His word, as to our true nature of living to the fullest.</a:t>
            </a:r>
          </a:p>
        </p:txBody>
      </p:sp>
      <p:sp>
        <p:nvSpPr>
          <p:cNvPr id="4" name="Slide Number Placeholder 3"/>
          <p:cNvSpPr>
            <a:spLocks noGrp="1"/>
          </p:cNvSpPr>
          <p:nvPr>
            <p:ph type="sldNum" sz="quarter" idx="5"/>
          </p:nvPr>
        </p:nvSpPr>
        <p:spPr/>
        <p:txBody>
          <a:bodyPr/>
          <a:lstStyle/>
          <a:p>
            <a:fld id="{9C51D9B6-958F-4022-8446-FFC7E7C9F731}" type="slidenum">
              <a:rPr lang="en-US" smtClean="0"/>
              <a:t>93</a:t>
            </a:fld>
            <a:endParaRPr lang="en-US"/>
          </a:p>
        </p:txBody>
      </p:sp>
    </p:spTree>
    <p:extLst>
      <p:ext uri="{BB962C8B-B14F-4D97-AF65-F5344CB8AC3E}">
        <p14:creationId xmlns:p14="http://schemas.microsoft.com/office/powerpoint/2010/main" val="19590657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God all things are possible, and more importantly, endurable. Seeking God is what brings more than all could desire; immeasurable life.</a:t>
            </a:r>
          </a:p>
        </p:txBody>
      </p:sp>
      <p:sp>
        <p:nvSpPr>
          <p:cNvPr id="4" name="Slide Number Placeholder 3"/>
          <p:cNvSpPr>
            <a:spLocks noGrp="1"/>
          </p:cNvSpPr>
          <p:nvPr>
            <p:ph type="sldNum" sz="quarter" idx="5"/>
          </p:nvPr>
        </p:nvSpPr>
        <p:spPr/>
        <p:txBody>
          <a:bodyPr/>
          <a:lstStyle/>
          <a:p>
            <a:fld id="{9C51D9B6-958F-4022-8446-FFC7E7C9F731}" type="slidenum">
              <a:rPr lang="en-US" smtClean="0"/>
              <a:t>94</a:t>
            </a:fld>
            <a:endParaRPr lang="en-US"/>
          </a:p>
        </p:txBody>
      </p:sp>
    </p:spTree>
    <p:extLst>
      <p:ext uri="{BB962C8B-B14F-4D97-AF65-F5344CB8AC3E}">
        <p14:creationId xmlns:p14="http://schemas.microsoft.com/office/powerpoint/2010/main" val="38356292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not see God working through us is to live a life of isolation, with little hope of eternal blessings, and all the wonders to behold.</a:t>
            </a:r>
          </a:p>
        </p:txBody>
      </p:sp>
      <p:sp>
        <p:nvSpPr>
          <p:cNvPr id="4" name="Slide Number Placeholder 3"/>
          <p:cNvSpPr>
            <a:spLocks noGrp="1"/>
          </p:cNvSpPr>
          <p:nvPr>
            <p:ph type="sldNum" sz="quarter" idx="5"/>
          </p:nvPr>
        </p:nvSpPr>
        <p:spPr/>
        <p:txBody>
          <a:bodyPr/>
          <a:lstStyle/>
          <a:p>
            <a:fld id="{9C51D9B6-958F-4022-8446-FFC7E7C9F731}" type="slidenum">
              <a:rPr lang="en-US" smtClean="0"/>
              <a:t>95</a:t>
            </a:fld>
            <a:endParaRPr lang="en-US"/>
          </a:p>
        </p:txBody>
      </p:sp>
    </p:spTree>
    <p:extLst>
      <p:ext uri="{BB962C8B-B14F-4D97-AF65-F5344CB8AC3E}">
        <p14:creationId xmlns:p14="http://schemas.microsoft.com/office/powerpoint/2010/main" val="355993703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is a word that commands commitment. </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96</a:t>
            </a:fld>
            <a:endParaRPr lang="en-US"/>
          </a:p>
        </p:txBody>
      </p:sp>
    </p:spTree>
    <p:extLst>
      <p:ext uri="{BB962C8B-B14F-4D97-AF65-F5344CB8AC3E}">
        <p14:creationId xmlns:p14="http://schemas.microsoft.com/office/powerpoint/2010/main" val="26267278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499432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Diligent hearts rise to know His truth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177860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100</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Grace comes by what Christ did, so that we may believe unto salvation.</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730033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flickr.com/photos/ilovegreenland/10570453416"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https://www.flickr.com/photos/ladyro/609504770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www.publicdomainpictures.net/view-image.php?image=201780&amp;picture=red-sparkling-background" TargetMode="External"/><Relationship Id="rId4"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8.jpeg"/><Relationship Id="rId18" Type="http://schemas.openxmlformats.org/officeDocument/2006/relationships/image" Target="../media/image36.jpeg"/><Relationship Id="rId26" Type="http://schemas.openxmlformats.org/officeDocument/2006/relationships/image" Target="../media/image48.jpeg"/><Relationship Id="rId3" Type="http://schemas.openxmlformats.org/officeDocument/2006/relationships/image" Target="../media/image1.jpg"/><Relationship Id="rId21" Type="http://schemas.openxmlformats.org/officeDocument/2006/relationships/image" Target="../media/image40.jpeg"/><Relationship Id="rId7" Type="http://schemas.openxmlformats.org/officeDocument/2006/relationships/image" Target="../media/image15.jpeg"/><Relationship Id="rId12" Type="http://schemas.openxmlformats.org/officeDocument/2006/relationships/image" Target="../media/image25.jpeg"/><Relationship Id="rId17" Type="http://schemas.openxmlformats.org/officeDocument/2006/relationships/image" Target="../media/image32.jpeg"/><Relationship Id="rId25" Type="http://schemas.openxmlformats.org/officeDocument/2006/relationships/image" Target="../media/image46.jpeg"/><Relationship Id="rId2" Type="http://schemas.openxmlformats.org/officeDocument/2006/relationships/notesSlide" Target="../notesSlides/notesSlide32.xml"/><Relationship Id="rId16" Type="http://schemas.openxmlformats.org/officeDocument/2006/relationships/image" Target="../media/image31.jpeg"/><Relationship Id="rId20" Type="http://schemas.openxmlformats.org/officeDocument/2006/relationships/image" Target="../media/image38.jpeg"/><Relationship Id="rId29"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23.jpeg"/><Relationship Id="rId24" Type="http://schemas.openxmlformats.org/officeDocument/2006/relationships/image" Target="../media/image44.jpeg"/><Relationship Id="rId5" Type="http://schemas.openxmlformats.org/officeDocument/2006/relationships/image" Target="../media/image11.jpg"/><Relationship Id="rId15" Type="http://schemas.openxmlformats.org/officeDocument/2006/relationships/image" Target="../media/image30.jpg"/><Relationship Id="rId23" Type="http://schemas.openxmlformats.org/officeDocument/2006/relationships/image" Target="../media/image42.jpeg"/><Relationship Id="rId28" Type="http://schemas.openxmlformats.org/officeDocument/2006/relationships/image" Target="../media/image51.png"/><Relationship Id="rId10" Type="http://schemas.openxmlformats.org/officeDocument/2006/relationships/image" Target="../media/image21.jpeg"/><Relationship Id="rId19" Type="http://schemas.openxmlformats.org/officeDocument/2006/relationships/image" Target="../media/image37.jpeg"/><Relationship Id="rId4" Type="http://schemas.openxmlformats.org/officeDocument/2006/relationships/image" Target="../media/image3.png"/><Relationship Id="rId9" Type="http://schemas.openxmlformats.org/officeDocument/2006/relationships/image" Target="../media/image18.jpeg"/><Relationship Id="rId14" Type="http://schemas.openxmlformats.org/officeDocument/2006/relationships/image" Target="../media/image29.jpeg"/><Relationship Id="rId22" Type="http://schemas.openxmlformats.org/officeDocument/2006/relationships/image" Target="../media/image41.jpeg"/><Relationship Id="rId27" Type="http://schemas.openxmlformats.org/officeDocument/2006/relationships/image" Target="../media/image49.jpeg"/></Relationships>
</file>

<file path=ppt/slides/_rels/slide38.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26" Type="http://schemas.openxmlformats.org/officeDocument/2006/relationships/image" Target="../media/image73.jpeg"/><Relationship Id="rId3" Type="http://schemas.openxmlformats.org/officeDocument/2006/relationships/image" Target="../media/image53.jpeg"/><Relationship Id="rId21" Type="http://schemas.openxmlformats.org/officeDocument/2006/relationships/image" Target="../media/image70.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jpeg"/><Relationship Id="rId25" Type="http://schemas.openxmlformats.org/officeDocument/2006/relationships/image" Target="../media/image46.jpeg"/><Relationship Id="rId2" Type="http://schemas.openxmlformats.org/officeDocument/2006/relationships/notesSlide" Target="../notesSlides/notesSlide33.xml"/><Relationship Id="rId16" Type="http://schemas.openxmlformats.org/officeDocument/2006/relationships/image" Target="../media/image66.jpeg"/><Relationship Id="rId20" Type="http://schemas.openxmlformats.org/officeDocument/2006/relationships/image" Target="../media/image38.jpeg"/><Relationship Id="rId29"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24" Type="http://schemas.openxmlformats.org/officeDocument/2006/relationships/image" Target="../media/image44.jpeg"/><Relationship Id="rId5" Type="http://schemas.openxmlformats.org/officeDocument/2006/relationships/image" Target="../media/image55.jpeg"/><Relationship Id="rId15" Type="http://schemas.openxmlformats.org/officeDocument/2006/relationships/image" Target="../media/image65.jpeg"/><Relationship Id="rId23" Type="http://schemas.openxmlformats.org/officeDocument/2006/relationships/image" Target="../media/image72.jpeg"/><Relationship Id="rId28" Type="http://schemas.openxmlformats.org/officeDocument/2006/relationships/image" Target="../media/image74.jpeg"/><Relationship Id="rId10" Type="http://schemas.openxmlformats.org/officeDocument/2006/relationships/image" Target="../media/image60.jpeg"/><Relationship Id="rId19" Type="http://schemas.openxmlformats.org/officeDocument/2006/relationships/image" Target="../media/image69.jpeg"/><Relationship Id="rId4" Type="http://schemas.openxmlformats.org/officeDocument/2006/relationships/image" Target="../media/image54.png"/><Relationship Id="rId9" Type="http://schemas.openxmlformats.org/officeDocument/2006/relationships/image" Target="../media/image59.jpeg"/><Relationship Id="rId14" Type="http://schemas.openxmlformats.org/officeDocument/2006/relationships/image" Target="../media/image64.jpeg"/><Relationship Id="rId22" Type="http://schemas.openxmlformats.org/officeDocument/2006/relationships/image" Target="../media/image71.jpeg"/><Relationship Id="rId27"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commons.wikimedia.org/wiki/File:Sunset_in_El_Porto,_California_(8074300769).jpg" TargetMode="External"/><Relationship Id="rId4" Type="http://schemas.openxmlformats.org/officeDocument/2006/relationships/image" Target="../media/image77.jp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flickr.com/photos/ilovegreenland/10570453416" TargetMode="Externa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90.jpeg"/><Relationship Id="rId18" Type="http://schemas.openxmlformats.org/officeDocument/2006/relationships/image" Target="../media/image96.jpg"/><Relationship Id="rId3" Type="http://schemas.openxmlformats.org/officeDocument/2006/relationships/image" Target="../media/image1.jpg"/><Relationship Id="rId21" Type="http://schemas.openxmlformats.org/officeDocument/2006/relationships/image" Target="../media/image98.jpeg"/><Relationship Id="rId7" Type="http://schemas.openxmlformats.org/officeDocument/2006/relationships/image" Target="../media/image80.jpeg"/><Relationship Id="rId12" Type="http://schemas.openxmlformats.org/officeDocument/2006/relationships/image" Target="../media/image88.jpeg"/><Relationship Id="rId17" Type="http://schemas.openxmlformats.org/officeDocument/2006/relationships/image" Target="../media/image95.jpg"/><Relationship Id="rId2" Type="http://schemas.openxmlformats.org/officeDocument/2006/relationships/notesSlide" Target="../notesSlides/notesSlide58.xml"/><Relationship Id="rId16" Type="http://schemas.openxmlformats.org/officeDocument/2006/relationships/image" Target="../media/image93.jpg"/><Relationship Id="rId20"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6.jpg"/><Relationship Id="rId5" Type="http://schemas.openxmlformats.org/officeDocument/2006/relationships/image" Target="../media/image11.jpg"/><Relationship Id="rId15" Type="http://schemas.openxmlformats.org/officeDocument/2006/relationships/image" Target="../media/image94.jpeg"/><Relationship Id="rId10" Type="http://schemas.openxmlformats.org/officeDocument/2006/relationships/image" Target="../media/image84.jpeg"/><Relationship Id="rId19" Type="http://schemas.openxmlformats.org/officeDocument/2006/relationships/image" Target="../media/image97.jpeg"/><Relationship Id="rId4" Type="http://schemas.openxmlformats.org/officeDocument/2006/relationships/image" Target="../media/image3.png"/><Relationship Id="rId9" Type="http://schemas.openxmlformats.org/officeDocument/2006/relationships/image" Target="../media/image82.jpeg"/><Relationship Id="rId14" Type="http://schemas.openxmlformats.org/officeDocument/2006/relationships/image" Target="../media/image91.jpeg"/></Relationships>
</file>

<file path=ppt/slides/_rels/slide67.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4.jpeg"/><Relationship Id="rId18" Type="http://schemas.openxmlformats.org/officeDocument/2006/relationships/image" Target="../media/image109.jpeg"/><Relationship Id="rId3" Type="http://schemas.openxmlformats.org/officeDocument/2006/relationships/image" Target="../media/image53.jpeg"/><Relationship Id="rId21" Type="http://schemas.openxmlformats.org/officeDocument/2006/relationships/image" Target="../media/image111.jpeg"/><Relationship Id="rId7" Type="http://schemas.openxmlformats.org/officeDocument/2006/relationships/image" Target="../media/image100.jpeg"/><Relationship Id="rId12" Type="http://schemas.openxmlformats.org/officeDocument/2006/relationships/image" Target="../media/image88.jpeg"/><Relationship Id="rId17" Type="http://schemas.openxmlformats.org/officeDocument/2006/relationships/image" Target="../media/image108.jpeg"/><Relationship Id="rId2" Type="http://schemas.openxmlformats.org/officeDocument/2006/relationships/notesSlide" Target="../notesSlides/notesSlide59.xml"/><Relationship Id="rId16" Type="http://schemas.openxmlformats.org/officeDocument/2006/relationships/image" Target="../media/image107.jpeg"/><Relationship Id="rId20"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3.jpeg"/><Relationship Id="rId5" Type="http://schemas.openxmlformats.org/officeDocument/2006/relationships/image" Target="../media/image55.jpeg"/><Relationship Id="rId15" Type="http://schemas.openxmlformats.org/officeDocument/2006/relationships/image" Target="../media/image106.jpeg"/><Relationship Id="rId10" Type="http://schemas.openxmlformats.org/officeDocument/2006/relationships/image" Target="../media/image84.jpeg"/><Relationship Id="rId19" Type="http://schemas.openxmlformats.org/officeDocument/2006/relationships/image" Target="../media/image110.jpeg"/><Relationship Id="rId4" Type="http://schemas.openxmlformats.org/officeDocument/2006/relationships/image" Target="../media/image54.png"/><Relationship Id="rId9" Type="http://schemas.openxmlformats.org/officeDocument/2006/relationships/image" Target="../media/image102.jpeg"/><Relationship Id="rId14" Type="http://schemas.openxmlformats.org/officeDocument/2006/relationships/image" Target="../media/image105.jpeg"/><Relationship Id="rId22"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www.publicdomainpictures.net/view-image.php?image=96044&amp;picture=clouds-in-blue-sky" TargetMode="External"/><Relationship Id="rId4" Type="http://schemas.openxmlformats.org/officeDocument/2006/relationships/image" Target="../media/image11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hyperlink" Target="https://www.flickr.com/photos/ilovegreenland/10570453416" TargetMode="External"/><Relationship Id="rId4" Type="http://schemas.openxmlformats.org/officeDocument/2006/relationships/image" Target="../media/image2.jpg"/></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jpg"/></Relationships>
</file>

<file path=ppt/slides/_rels/slide8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jpg"/></Relationships>
</file>

<file path=ppt/slides/_rels/slide8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115.jpg"/><Relationship Id="rId13" Type="http://schemas.openxmlformats.org/officeDocument/2006/relationships/image" Target="../media/image121.jpg"/><Relationship Id="rId18" Type="http://schemas.openxmlformats.org/officeDocument/2006/relationships/image" Target="../media/image130.jpg"/><Relationship Id="rId26" Type="http://schemas.openxmlformats.org/officeDocument/2006/relationships/image" Target="../media/image137.jpg"/><Relationship Id="rId3" Type="http://schemas.openxmlformats.org/officeDocument/2006/relationships/image" Target="../media/image1.jpg"/><Relationship Id="rId21" Type="http://schemas.openxmlformats.org/officeDocument/2006/relationships/image" Target="../media/image133.jpg"/><Relationship Id="rId7" Type="http://schemas.openxmlformats.org/officeDocument/2006/relationships/image" Target="../media/image114.jpg"/><Relationship Id="rId12" Type="http://schemas.openxmlformats.org/officeDocument/2006/relationships/image" Target="../media/image120.jpg"/><Relationship Id="rId17" Type="http://schemas.openxmlformats.org/officeDocument/2006/relationships/image" Target="../media/image129.jpg"/><Relationship Id="rId25" Type="http://schemas.openxmlformats.org/officeDocument/2006/relationships/image" Target="../media/image76.jpg"/><Relationship Id="rId2" Type="http://schemas.openxmlformats.org/officeDocument/2006/relationships/notesSlide" Target="../notesSlides/notesSlide85.xml"/><Relationship Id="rId16" Type="http://schemas.openxmlformats.org/officeDocument/2006/relationships/image" Target="../media/image128.jpg"/><Relationship Id="rId20" Type="http://schemas.openxmlformats.org/officeDocument/2006/relationships/image" Target="../media/image132.jpg"/><Relationship Id="rId1" Type="http://schemas.openxmlformats.org/officeDocument/2006/relationships/slideLayout" Target="../slideLayouts/slideLayout2.xml"/><Relationship Id="rId6" Type="http://schemas.openxmlformats.org/officeDocument/2006/relationships/image" Target="../media/image113.jpg"/><Relationship Id="rId11" Type="http://schemas.openxmlformats.org/officeDocument/2006/relationships/image" Target="../media/image118.jpg"/><Relationship Id="rId24" Type="http://schemas.openxmlformats.org/officeDocument/2006/relationships/image" Target="../media/image136.jpg"/><Relationship Id="rId5" Type="http://schemas.openxmlformats.org/officeDocument/2006/relationships/image" Target="../media/image11.jpg"/><Relationship Id="rId15" Type="http://schemas.openxmlformats.org/officeDocument/2006/relationships/image" Target="../media/image126.jpg"/><Relationship Id="rId23" Type="http://schemas.openxmlformats.org/officeDocument/2006/relationships/image" Target="../media/image135.jpg"/><Relationship Id="rId10" Type="http://schemas.openxmlformats.org/officeDocument/2006/relationships/image" Target="../media/image117.png"/><Relationship Id="rId19" Type="http://schemas.openxmlformats.org/officeDocument/2006/relationships/image" Target="../media/image131.png"/><Relationship Id="rId4" Type="http://schemas.openxmlformats.org/officeDocument/2006/relationships/image" Target="../media/image3.png"/><Relationship Id="rId9" Type="http://schemas.openxmlformats.org/officeDocument/2006/relationships/image" Target="../media/image116.jpg"/><Relationship Id="rId14" Type="http://schemas.openxmlformats.org/officeDocument/2006/relationships/image" Target="../media/image123.jpg"/><Relationship Id="rId22" Type="http://schemas.openxmlformats.org/officeDocument/2006/relationships/image" Target="../media/image134.jpg"/></Relationships>
</file>

<file path=ppt/slides/_rels/slide97.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4.jpeg"/><Relationship Id="rId18" Type="http://schemas.openxmlformats.org/officeDocument/2006/relationships/image" Target="../media/image148.jpeg"/><Relationship Id="rId26" Type="http://schemas.openxmlformats.org/officeDocument/2006/relationships/image" Target="../media/image152.jpeg"/><Relationship Id="rId3" Type="http://schemas.openxmlformats.org/officeDocument/2006/relationships/image" Target="../media/image53.jpeg"/><Relationship Id="rId21" Type="http://schemas.openxmlformats.org/officeDocument/2006/relationships/image" Target="../media/image133.jpg"/><Relationship Id="rId7" Type="http://schemas.openxmlformats.org/officeDocument/2006/relationships/image" Target="../media/image139.jpeg"/><Relationship Id="rId12" Type="http://schemas.openxmlformats.org/officeDocument/2006/relationships/image" Target="../media/image143.jpeg"/><Relationship Id="rId17" Type="http://schemas.openxmlformats.org/officeDocument/2006/relationships/image" Target="../media/image129.jpg"/><Relationship Id="rId25" Type="http://schemas.openxmlformats.org/officeDocument/2006/relationships/image" Target="../media/image151.jpeg"/><Relationship Id="rId2" Type="http://schemas.openxmlformats.org/officeDocument/2006/relationships/notesSlide" Target="../notesSlides/notesSlide86.xml"/><Relationship Id="rId16" Type="http://schemas.openxmlformats.org/officeDocument/2006/relationships/image" Target="../media/image147.jpeg"/><Relationship Id="rId20" Type="http://schemas.openxmlformats.org/officeDocument/2006/relationships/image" Target="../media/image132.jpg"/><Relationship Id="rId1" Type="http://schemas.openxmlformats.org/officeDocument/2006/relationships/slideLayout" Target="../slideLayouts/slideLayout2.xml"/><Relationship Id="rId6" Type="http://schemas.openxmlformats.org/officeDocument/2006/relationships/image" Target="../media/image138.jpeg"/><Relationship Id="rId11" Type="http://schemas.openxmlformats.org/officeDocument/2006/relationships/image" Target="../media/image142.jpeg"/><Relationship Id="rId24" Type="http://schemas.openxmlformats.org/officeDocument/2006/relationships/image" Target="../media/image150.jpeg"/><Relationship Id="rId5" Type="http://schemas.openxmlformats.org/officeDocument/2006/relationships/image" Target="../media/image55.jpeg"/><Relationship Id="rId15" Type="http://schemas.openxmlformats.org/officeDocument/2006/relationships/image" Target="../media/image146.jpeg"/><Relationship Id="rId23" Type="http://schemas.openxmlformats.org/officeDocument/2006/relationships/image" Target="../media/image135.jpg"/><Relationship Id="rId10" Type="http://schemas.openxmlformats.org/officeDocument/2006/relationships/image" Target="../media/image141.jpeg"/><Relationship Id="rId19" Type="http://schemas.openxmlformats.org/officeDocument/2006/relationships/image" Target="../media/image149.png"/><Relationship Id="rId4" Type="http://schemas.openxmlformats.org/officeDocument/2006/relationships/image" Target="../media/image54.png"/><Relationship Id="rId9" Type="http://schemas.openxmlformats.org/officeDocument/2006/relationships/image" Target="../media/image116.jpg"/><Relationship Id="rId14" Type="http://schemas.openxmlformats.org/officeDocument/2006/relationships/image" Target="../media/image145.jpeg"/><Relationship Id="rId22" Type="http://schemas.openxmlformats.org/officeDocument/2006/relationships/image" Target="../media/image134.jpg"/></Relationships>
</file>

<file path=ppt/slides/_rels/slide9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hyperlink" Target="https://www.publicdomainpictures.net/view-image.php?image=96044&amp;picture=clouds-in-blue-sky" TargetMode="External"/><Relationship Id="rId4" Type="http://schemas.openxmlformats.org/officeDocument/2006/relationships/image" Target="../media/image112.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Bibleimages :: Elijah anoints Elisha to succeed him :: Elijah ...">
            <a:extLst>
              <a:ext uri="{FF2B5EF4-FFF2-40B4-BE49-F238E27FC236}">
                <a16:creationId xmlns:a16="http://schemas.microsoft.com/office/drawing/2014/main" id="{CD722BEE-F30A-47BB-84A5-CEC2F636C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899D2CE-0C42-4A34-9B8B-1045ED3F3FAA}"/>
              </a:ext>
            </a:extLst>
          </p:cNvPr>
          <p:cNvSpPr txBox="1">
            <a:spLocks/>
          </p:cNvSpPr>
          <p:nvPr/>
        </p:nvSpPr>
        <p:spPr>
          <a:xfrm>
            <a:off x="3160395" y="3859539"/>
            <a:ext cx="48158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will not leave you</a:t>
            </a:r>
          </a:p>
        </p:txBody>
      </p:sp>
      <p:sp>
        <p:nvSpPr>
          <p:cNvPr id="3074" name="Rectangle 2"/>
          <p:cNvSpPr>
            <a:spLocks noGrp="1" noChangeArrowheads="1"/>
          </p:cNvSpPr>
          <p:nvPr>
            <p:ph type="title"/>
          </p:nvPr>
        </p:nvSpPr>
        <p:spPr>
          <a:xfrm>
            <a:off x="426720" y="986187"/>
            <a:ext cx="8333232"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Elijah said to Elisha, "Stay here, please, for the LORD has sent me on to Bethel." But Elisha said, "As the LORD lives, and as your soul lives, I will not leave you!"      So they went down to Bethel.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Kings 2:2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19FE477-FA8D-421B-93CF-1994FD783CA0}"/>
              </a:ext>
            </a:extLst>
          </p:cNvPr>
          <p:cNvSpPr txBox="1">
            <a:spLocks noChangeArrowheads="1"/>
          </p:cNvSpPr>
          <p:nvPr/>
        </p:nvSpPr>
        <p:spPr bwMode="auto">
          <a:xfrm>
            <a:off x="3195733" y="3800228"/>
            <a:ext cx="4770727" cy="75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not leave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00E2350D-BD81-4A4E-AE17-5AC7B0387A6A}"/>
              </a:ext>
            </a:extLst>
          </p:cNvPr>
          <p:cNvSpPr txBox="1">
            <a:spLocks noChangeArrowheads="1"/>
          </p:cNvSpPr>
          <p:nvPr/>
        </p:nvSpPr>
        <p:spPr bwMode="auto">
          <a:xfrm>
            <a:off x="4079081" y="4467225"/>
            <a:ext cx="1088004" cy="767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6D8F4ED9-1D89-46DA-ACFE-71EF7C5E4317}"/>
              </a:ext>
            </a:extLst>
          </p:cNvPr>
          <p:cNvSpPr txBox="1">
            <a:spLocks noChangeArrowheads="1"/>
          </p:cNvSpPr>
          <p:nvPr/>
        </p:nvSpPr>
        <p:spPr bwMode="auto">
          <a:xfrm>
            <a:off x="5072379" y="3381375"/>
            <a:ext cx="1140301" cy="76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Title 1">
            <a:extLst>
              <a:ext uri="{FF2B5EF4-FFF2-40B4-BE49-F238E27FC236}">
                <a16:creationId xmlns:a16="http://schemas.microsoft.com/office/drawing/2014/main" id="{278FB01D-474F-4D8D-AE24-514BBA810F46}"/>
              </a:ext>
            </a:extLst>
          </p:cNvPr>
          <p:cNvSpPr txBox="1">
            <a:spLocks/>
          </p:cNvSpPr>
          <p:nvPr/>
        </p:nvSpPr>
        <p:spPr>
          <a:xfrm>
            <a:off x="4573304" y="3668149"/>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loyalty</a:t>
            </a:r>
          </a:p>
        </p:txBody>
      </p:sp>
    </p:spTree>
    <p:extLst>
      <p:ext uri="{BB962C8B-B14F-4D97-AF65-F5344CB8AC3E}">
        <p14:creationId xmlns:p14="http://schemas.microsoft.com/office/powerpoint/2010/main" val="2045471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600"/>
                                        <p:tgtEl>
                                          <p:spTgt spid="4"/>
                                        </p:tgtEl>
                                      </p:cBhvr>
                                    </p:animEffect>
                                  </p:childTnLst>
                                </p:cTn>
                              </p:par>
                              <p:par>
                                <p:cTn id="16" presetID="18" presetClass="emph" presetSubtype="0" fill="hold" grpId="1" nodeType="withEffect">
                                  <p:stCondLst>
                                    <p:cond delay="0"/>
                                  </p:stCondLst>
                                  <p:childTnLst>
                                    <p:set>
                                      <p:cBhvr override="childStyle">
                                        <p:cTn id="17" dur="6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6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stCondLst>
                                            <p:cond delay="0"/>
                                          </p:stCondLst>
                                        </p:cTn>
                                        <p:tgtEl>
                                          <p:spTgt spid="8"/>
                                        </p:tgtEl>
                                      </p:cBhvr>
                                    </p:animEffect>
                                    <p:anim to="" calcmode="lin" valueType="num">
                                      <p:cBhvr>
                                        <p:cTn id="2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par>
                                <p:cTn id="33" presetID="42" presetClass="path" presetSubtype="0" accel="50000" decel="50000" fill="hold" grpId="2" nodeType="withEffect">
                                  <p:stCondLst>
                                    <p:cond delay="0"/>
                                  </p:stCondLst>
                                  <p:childTnLst>
                                    <p:animMotion origin="layout" path="M 4.44444E-6 4.07407E-6 L 0.11163 -0.15857 " pathEditMode="relative" rAng="0" ptsTypes="AA">
                                      <p:cBhvr>
                                        <p:cTn id="34" dur="1750" fill="hold"/>
                                        <p:tgtEl>
                                          <p:spTgt spid="6"/>
                                        </p:tgtEl>
                                        <p:attrNameLst>
                                          <p:attrName>ppt_x</p:attrName>
                                          <p:attrName>ppt_y</p:attrName>
                                        </p:attrNameLst>
                                      </p:cBhvr>
                                      <p:rCtr x="5573" y="-7940"/>
                                    </p:animMotion>
                                  </p:childTnLst>
                                </p:cTn>
                              </p:par>
                              <p:par>
                                <p:cTn id="35" presetID="3" presetClass="emph" presetSubtype="2" fill="hold" grpId="3" nodeType="withEffect">
                                  <p:stCondLst>
                                    <p:cond delay="0"/>
                                  </p:stCondLst>
                                  <p:childTnLst>
                                    <p:animClr clrSpc="rgb" dir="cw">
                                      <p:cBhvr override="childStyle">
                                        <p:cTn id="36" dur="1750" fill="hold"/>
                                        <p:tgtEl>
                                          <p:spTgt spid="6"/>
                                        </p:tgtEl>
                                        <p:attrNameLst>
                                          <p:attrName>style.color</p:attrName>
                                        </p:attrNameLst>
                                      </p:cBhvr>
                                      <p:to>
                                        <a:srgbClr val="00FFFF"/>
                                      </p:to>
                                    </p:animClr>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0" presetClass="exit" presetSubtype="0" fill="hold" grpId="1" nodeType="withEffect">
                                  <p:stCondLst>
                                    <p:cond delay="0"/>
                                  </p:stCondLst>
                                  <p:childTnLst>
                                    <p:set>
                                      <p:cBhvr>
                                        <p:cTn id="41" dur="1" fill="hold">
                                          <p:stCondLst>
                                            <p:cond delay="999"/>
                                          </p:stCondLst>
                                        </p:cTn>
                                        <p:tgtEl>
                                          <p:spTgt spid="8"/>
                                        </p:tgtEl>
                                        <p:attrNameLst>
                                          <p:attrName>style.visibility</p:attrName>
                                        </p:attrNameLst>
                                      </p:cBhvr>
                                      <p:to>
                                        <p:strVal val="hidden"/>
                                      </p:to>
                                    </p:set>
                                    <p:animEffect transition="out" filter="dissolve">
                                      <p:cBhvr>
                                        <p:cTn id="42" dur="1000">
                                          <p:stCondLst>
                                            <p:cond delay="0"/>
                                          </p:stCondLst>
                                        </p:cTn>
                                        <p:tgtEl>
                                          <p:spTgt spid="8"/>
                                        </p:tgtEl>
                                      </p:cBhvr>
                                    </p:animEffect>
                                    <p:anim to="" calcmode="lin" valueType="num">
                                      <p:cBhvr>
                                        <p:cTn id="43"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44"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2"/>
      <p:bldP spid="6" grpId="3"/>
      <p:bldP spid="8" grpId="0"/>
      <p:bldP spid="8" grpId="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hotos: The Bible miniseries on History | The bible miniseries ...">
            <a:extLst>
              <a:ext uri="{FF2B5EF4-FFF2-40B4-BE49-F238E27FC236}">
                <a16:creationId xmlns:a16="http://schemas.microsoft.com/office/drawing/2014/main" id="{6AB35ED1-A86E-409F-852D-937AA0C424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 r="20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80A532E-FF8C-40AB-830F-B4CDE3821F89}"/>
              </a:ext>
            </a:extLst>
          </p:cNvPr>
          <p:cNvSpPr txBox="1">
            <a:spLocks/>
          </p:cNvSpPr>
          <p:nvPr/>
        </p:nvSpPr>
        <p:spPr>
          <a:xfrm>
            <a:off x="2986631" y="766363"/>
            <a:ext cx="248496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 strong</a:t>
            </a:r>
          </a:p>
        </p:txBody>
      </p:sp>
      <p:sp>
        <p:nvSpPr>
          <p:cNvPr id="6" name="Title 1">
            <a:extLst>
              <a:ext uri="{FF2B5EF4-FFF2-40B4-BE49-F238E27FC236}">
                <a16:creationId xmlns:a16="http://schemas.microsoft.com/office/drawing/2014/main" id="{CEA28FA2-D0C3-4ED4-8D08-FCAF93EE39B7}"/>
              </a:ext>
            </a:extLst>
          </p:cNvPr>
          <p:cNvSpPr txBox="1">
            <a:spLocks/>
          </p:cNvSpPr>
          <p:nvPr/>
        </p:nvSpPr>
        <p:spPr>
          <a:xfrm>
            <a:off x="282688" y="1435018"/>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courageous</a:t>
            </a:r>
          </a:p>
        </p:txBody>
      </p:sp>
      <p:sp>
        <p:nvSpPr>
          <p:cNvPr id="11" name="Title 1">
            <a:extLst>
              <a:ext uri="{FF2B5EF4-FFF2-40B4-BE49-F238E27FC236}">
                <a16:creationId xmlns:a16="http://schemas.microsoft.com/office/drawing/2014/main" id="{7C92814C-9F96-4040-8022-F033B3B96CF8}"/>
              </a:ext>
            </a:extLst>
          </p:cNvPr>
          <p:cNvSpPr txBox="1">
            <a:spLocks/>
          </p:cNvSpPr>
          <p:nvPr/>
        </p:nvSpPr>
        <p:spPr>
          <a:xfrm>
            <a:off x="6484144" y="1435426"/>
            <a:ext cx="232698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observe</a:t>
            </a:r>
          </a:p>
        </p:txBody>
      </p:sp>
      <p:sp>
        <p:nvSpPr>
          <p:cNvPr id="13" name="Title 1">
            <a:extLst>
              <a:ext uri="{FF2B5EF4-FFF2-40B4-BE49-F238E27FC236}">
                <a16:creationId xmlns:a16="http://schemas.microsoft.com/office/drawing/2014/main" id="{F0F33C63-2EE4-45C5-8375-6CAFD1D0F137}"/>
              </a:ext>
            </a:extLst>
          </p:cNvPr>
          <p:cNvSpPr txBox="1">
            <a:spLocks/>
          </p:cNvSpPr>
          <p:nvPr/>
        </p:nvSpPr>
        <p:spPr>
          <a:xfrm>
            <a:off x="4903726" y="3451063"/>
            <a:ext cx="349933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 not turn</a:t>
            </a:r>
          </a:p>
        </p:txBody>
      </p:sp>
      <p:sp>
        <p:nvSpPr>
          <p:cNvPr id="18" name="Title 1">
            <a:extLst>
              <a:ext uri="{FF2B5EF4-FFF2-40B4-BE49-F238E27FC236}">
                <a16:creationId xmlns:a16="http://schemas.microsoft.com/office/drawing/2014/main" id="{1FB97ACF-B6FA-4F00-B238-CFA71B13E693}"/>
              </a:ext>
            </a:extLst>
          </p:cNvPr>
          <p:cNvSpPr txBox="1">
            <a:spLocks/>
          </p:cNvSpPr>
          <p:nvPr/>
        </p:nvSpPr>
        <p:spPr>
          <a:xfrm>
            <a:off x="1720947" y="2104228"/>
            <a:ext cx="79603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a:t>
            </a:r>
          </a:p>
        </p:txBody>
      </p:sp>
      <p:sp>
        <p:nvSpPr>
          <p:cNvPr id="3074" name="Rectangle 2"/>
          <p:cNvSpPr>
            <a:spLocks noGrp="1" noChangeArrowheads="1"/>
          </p:cNvSpPr>
          <p:nvPr>
            <p:ph type="title"/>
          </p:nvPr>
        </p:nvSpPr>
        <p:spPr>
          <a:xfrm>
            <a:off x="457200" y="556419"/>
            <a:ext cx="8229600" cy="574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"Only be strong and very courageous, that you may observe to do according to all the law which Moses My servant commanded you; do not turn from it to the right hand or to the left, that you may prosper wherever you go." </a:t>
            </a:r>
            <a:r>
              <a:rPr lang="en-US" altLang="en-US" sz="3200" b="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Joshua 1:7 </a:t>
            </a:r>
          </a:p>
        </p:txBody>
      </p:sp>
      <p:sp>
        <p:nvSpPr>
          <p:cNvPr id="9" name="Rectangle 2">
            <a:extLst>
              <a:ext uri="{FF2B5EF4-FFF2-40B4-BE49-F238E27FC236}">
                <a16:creationId xmlns:a16="http://schemas.microsoft.com/office/drawing/2014/main" id="{B003AA8C-ADAB-4C22-8BB7-55F139616731}"/>
              </a:ext>
            </a:extLst>
          </p:cNvPr>
          <p:cNvSpPr txBox="1">
            <a:spLocks noChangeArrowheads="1"/>
          </p:cNvSpPr>
          <p:nvPr/>
        </p:nvSpPr>
        <p:spPr bwMode="auto">
          <a:xfrm>
            <a:off x="2960009" y="716757"/>
            <a:ext cx="2534389" cy="718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be strong</a:t>
            </a:r>
            <a:endParaRPr lang="en-US" altLang="en-US" sz="4000" b="1" i="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C949A9C2-5DB5-4927-8276-24796B8B09B1}"/>
              </a:ext>
            </a:extLst>
          </p:cNvPr>
          <p:cNvSpPr txBox="1">
            <a:spLocks noChangeArrowheads="1"/>
          </p:cNvSpPr>
          <p:nvPr/>
        </p:nvSpPr>
        <p:spPr bwMode="auto">
          <a:xfrm>
            <a:off x="2874168" y="700089"/>
            <a:ext cx="2705953" cy="764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strong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12FD0EC-32BA-41B5-B1B1-BE036B2619B6}"/>
              </a:ext>
            </a:extLst>
          </p:cNvPr>
          <p:cNvSpPr txBox="1">
            <a:spLocks noChangeArrowheads="1"/>
          </p:cNvSpPr>
          <p:nvPr/>
        </p:nvSpPr>
        <p:spPr bwMode="auto">
          <a:xfrm>
            <a:off x="297656" y="1369420"/>
            <a:ext cx="3222171" cy="76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courageous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16F0EC1A-D0AC-4942-A0B2-CB5B3F93D23F}"/>
              </a:ext>
            </a:extLst>
          </p:cNvPr>
          <p:cNvSpPr txBox="1">
            <a:spLocks noChangeArrowheads="1"/>
          </p:cNvSpPr>
          <p:nvPr/>
        </p:nvSpPr>
        <p:spPr bwMode="auto">
          <a:xfrm>
            <a:off x="5072379" y="3381375"/>
            <a:ext cx="1140301" cy="76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do</a:t>
            </a:r>
            <a:endParaRPr lang="en-US" altLang="en-US" sz="4000" b="1" i="1" kern="0" dirty="0">
              <a:ln w="17780" cmpd="sng">
                <a:solidFill>
                  <a:srgbClr val="FFFFFF"/>
                </a:solid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DD85ABDB-61BD-4AA0-9883-2C9BC55FDF4C}"/>
              </a:ext>
            </a:extLst>
          </p:cNvPr>
          <p:cNvSpPr txBox="1">
            <a:spLocks noChangeArrowheads="1"/>
          </p:cNvSpPr>
          <p:nvPr/>
        </p:nvSpPr>
        <p:spPr bwMode="auto">
          <a:xfrm>
            <a:off x="6507956" y="1364457"/>
            <a:ext cx="2283619" cy="77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observe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B39F0DF1-877C-4D95-9E41-A3311851389D}"/>
              </a:ext>
            </a:extLst>
          </p:cNvPr>
          <p:cNvSpPr txBox="1">
            <a:spLocks noChangeArrowheads="1"/>
          </p:cNvSpPr>
          <p:nvPr/>
        </p:nvSpPr>
        <p:spPr bwMode="auto">
          <a:xfrm>
            <a:off x="4971316" y="3383757"/>
            <a:ext cx="3376247" cy="763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turn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6">
            <a:extLst>
              <a:ext uri="{FF2B5EF4-FFF2-40B4-BE49-F238E27FC236}">
                <a16:creationId xmlns:a16="http://schemas.microsoft.com/office/drawing/2014/main" id="{45CE4BF0-7461-4CF5-9F9E-AA984F3D18AC}"/>
              </a:ext>
            </a:extLst>
          </p:cNvPr>
          <p:cNvSpPr>
            <a:spLocks noChangeArrowheads="1"/>
          </p:cNvSpPr>
          <p:nvPr/>
        </p:nvSpPr>
        <p:spPr bwMode="auto">
          <a:xfrm>
            <a:off x="5233896" y="3288043"/>
            <a:ext cx="812097"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a:t>
            </a:r>
          </a:p>
        </p:txBody>
      </p:sp>
      <p:sp>
        <p:nvSpPr>
          <p:cNvPr id="16" name="Rectangle 6">
            <a:extLst>
              <a:ext uri="{FF2B5EF4-FFF2-40B4-BE49-F238E27FC236}">
                <a16:creationId xmlns:a16="http://schemas.microsoft.com/office/drawing/2014/main" id="{B6105B08-F21C-46C7-8490-CB085DEEA0FE}"/>
              </a:ext>
            </a:extLst>
          </p:cNvPr>
          <p:cNvSpPr>
            <a:spLocks noChangeArrowheads="1"/>
          </p:cNvSpPr>
          <p:nvPr/>
        </p:nvSpPr>
        <p:spPr bwMode="auto">
          <a:xfrm>
            <a:off x="1719365" y="194460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a:t>
            </a:r>
          </a:p>
        </p:txBody>
      </p:sp>
      <p:sp>
        <p:nvSpPr>
          <p:cNvPr id="17" name="Rectangle 12">
            <a:extLst>
              <a:ext uri="{FF2B5EF4-FFF2-40B4-BE49-F238E27FC236}">
                <a16:creationId xmlns:a16="http://schemas.microsoft.com/office/drawing/2014/main" id="{8C99BA05-79AB-41D5-9498-A6234116C3E9}"/>
              </a:ext>
            </a:extLst>
          </p:cNvPr>
          <p:cNvSpPr>
            <a:spLocks noChangeArrowheads="1"/>
          </p:cNvSpPr>
          <p:nvPr/>
        </p:nvSpPr>
        <p:spPr bwMode="auto">
          <a:xfrm>
            <a:off x="2979835" y="752798"/>
            <a:ext cx="882162" cy="63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solidFill>
                  <a:srgbClr val="FFFFFF"/>
                </a:solidFill>
                <a:effectLst>
                  <a:glow rad="127000">
                    <a:srgbClr val="000000"/>
                  </a:glow>
                </a:effectLst>
                <a:latin typeface="Calibri" panose="020F0502020204030204" pitchFamily="34" charset="0"/>
              </a:rPr>
              <a:t>be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pic>
        <p:nvPicPr>
          <p:cNvPr id="20" name="SpotlightShape1_rendered">
            <a:extLst>
              <a:ext uri="{FF2B5EF4-FFF2-40B4-BE49-F238E27FC236}">
                <a16:creationId xmlns:a16="http://schemas.microsoft.com/office/drawing/2014/main" id="{BC0F8FF8-584A-4B6A-B02E-1A888629B7FF}"/>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9" name="Title 1">
            <a:extLst>
              <a:ext uri="{FF2B5EF4-FFF2-40B4-BE49-F238E27FC236}">
                <a16:creationId xmlns:a16="http://schemas.microsoft.com/office/drawing/2014/main" id="{252F5F0A-E91B-4525-910C-6CA288DC1FC9}"/>
              </a:ext>
            </a:extLst>
          </p:cNvPr>
          <p:cNvSpPr txBox="1">
            <a:spLocks/>
          </p:cNvSpPr>
          <p:nvPr/>
        </p:nvSpPr>
        <p:spPr>
          <a:xfrm>
            <a:off x="2397210" y="4523223"/>
            <a:ext cx="1865872" cy="778476"/>
          </a:xfrm>
          <a:prstGeom prst="rect">
            <a:avLst/>
          </a:prstGeom>
        </p:spPr>
        <p:txBody>
          <a:bodyPr vert="horz" lIns="91440" tIns="45720" rIns="91440" bIns="45720" rtlCol="0" anchor="ctr">
            <a:prstTxWarp prst="textStop">
              <a:avLst/>
            </a:prstTxWarp>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hypocrisy</a:t>
            </a:r>
          </a:p>
        </p:txBody>
      </p:sp>
      <p:sp>
        <p:nvSpPr>
          <p:cNvPr id="8" name="Rectangle 2" hidden="1">
            <a:extLst>
              <a:ext uri="{FF2B5EF4-FFF2-40B4-BE49-F238E27FC236}">
                <a16:creationId xmlns:a16="http://schemas.microsoft.com/office/drawing/2014/main" id="{4C109CA2-9FB7-42B0-B83D-33FEE0633C34}"/>
              </a:ext>
            </a:extLst>
          </p:cNvPr>
          <p:cNvSpPr txBox="1">
            <a:spLocks noChangeArrowheads="1"/>
          </p:cNvSpPr>
          <p:nvPr/>
        </p:nvSpPr>
        <p:spPr bwMode="auto">
          <a:xfrm>
            <a:off x="623888" y="1281113"/>
            <a:ext cx="2551798" cy="75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Be strong</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82843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10"/>
                                        </p:tgtEl>
                                      </p:cBhvr>
                                    </p:animEffect>
                                    <p:set>
                                      <p:cBhvr>
                                        <p:cTn id="11" dur="1" fill="hold">
                                          <p:stCondLst>
                                            <p:cond delay="24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39" presetClass="entr" presetSubtype="0" accel="10000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0"/>
                                  </p:stCondLst>
                                  <p:childTnLst>
                                    <p:set>
                                      <p:cBhvr override="childStyle">
                                        <p:cTn id="34" dur="500" fill="hold"/>
                                        <p:tgtEl>
                                          <p:spTgt spid="6"/>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par>
                                <p:cTn id="43" presetID="18" presetClass="emph" presetSubtype="0" fill="hold" grpId="1" nodeType="withEffect">
                                  <p:stCondLst>
                                    <p:cond delay="0"/>
                                  </p:stCondLst>
                                  <p:childTnLst>
                                    <p:set>
                                      <p:cBhvr override="childStyle">
                                        <p:cTn id="44" dur="500" fill="hold"/>
                                        <p:tgtEl>
                                          <p:spTgt spid="11"/>
                                        </p:tgtEl>
                                        <p:attrNameLst>
                                          <p:attrName>style.textDecorationUnderline</p:attrName>
                                        </p:attrNameLst>
                                      </p:cBhvr>
                                      <p:to>
                                        <p:strVal val="true"/>
                                      </p:to>
                                    </p:set>
                                  </p:childTnLst>
                                </p:cTn>
                              </p:par>
                              <p:par>
                                <p:cTn id="45" presetID="22" presetClass="entr" presetSubtype="8"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25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500"/>
                                        <p:tgtEl>
                                          <p:spTgt spid="13"/>
                                        </p:tgtEl>
                                      </p:cBhvr>
                                    </p:animEffect>
                                  </p:childTnLst>
                                </p:cTn>
                              </p:par>
                              <p:par>
                                <p:cTn id="53" presetID="18" presetClass="emph" presetSubtype="0" fill="hold" grpId="1" nodeType="withEffect">
                                  <p:stCondLst>
                                    <p:cond delay="250"/>
                                  </p:stCondLst>
                                  <p:childTnLst>
                                    <p:set>
                                      <p:cBhvr override="childStyle">
                                        <p:cTn id="54" dur="500" fill="hold"/>
                                        <p:tgtEl>
                                          <p:spTgt spid="13"/>
                                        </p:tgtEl>
                                        <p:attrNameLst>
                                          <p:attrName>style.textDecorationUnderline</p:attrName>
                                        </p:attrNameLst>
                                      </p:cBhvr>
                                      <p:to>
                                        <p:strVal val="true"/>
                                      </p:to>
                                    </p:set>
                                  </p:childTnLst>
                                </p:cTn>
                              </p:par>
                              <p:par>
                                <p:cTn id="55" presetID="22" presetClass="entr" presetSubtype="8" fill="hold" grpId="0" nodeType="withEffect">
                                  <p:stCondLst>
                                    <p:cond delay="25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par>
                                <p:cTn id="58" presetID="10" presetClass="exit" presetSubtype="0" fill="hold" grpId="1"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6" presetClass="exit" presetSubtype="21" fill="hold" grpId="2" nodeType="withEffect">
                                  <p:stCondLst>
                                    <p:cond delay="0"/>
                                  </p:stCondLst>
                                  <p:childTnLst>
                                    <p:animEffect transition="out" filter="barn(inVertical)">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6" presetClass="exit" presetSubtype="21" fill="hold" grpId="2" nodeType="withEffect">
                                  <p:stCondLst>
                                    <p:cond delay="0"/>
                                  </p:stCondLst>
                                  <p:childTnLst>
                                    <p:animEffect transition="out" filter="barn(inVertical)">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0" presetClass="entr" presetSubtype="0" fill="hold" grpId="0" nodeType="withEffect">
                                  <p:stCondLst>
                                    <p:cond delay="750"/>
                                  </p:stCondLst>
                                  <p:childTnLst>
                                    <p:set>
                                      <p:cBhvr>
                                        <p:cTn id="74" dur="1" fill="hold">
                                          <p:stCondLst>
                                            <p:cond delay="0"/>
                                          </p:stCondLst>
                                        </p:cTn>
                                        <p:tgtEl>
                                          <p:spTgt spid="15"/>
                                        </p:tgtEl>
                                        <p:attrNameLst>
                                          <p:attrName>style.visibility</p:attrName>
                                        </p:attrNameLst>
                                      </p:cBhvr>
                                      <p:to>
                                        <p:strVal val="visible"/>
                                      </p:to>
                                    </p:set>
                                    <p:animEffect transition="in" filter="dissolve">
                                      <p:cBhvr>
                                        <p:cTn id="75" dur="500">
                                          <p:stCondLst>
                                            <p:cond delay="0"/>
                                          </p:stCondLst>
                                        </p:cTn>
                                        <p:tgtEl>
                                          <p:spTgt spid="15"/>
                                        </p:tgtEl>
                                      </p:cBhvr>
                                    </p:animEffect>
                                    <p:anim to="" calcmode="lin" valueType="num">
                                      <p:cBhvr>
                                        <p:cTn id="76"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77"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78" presetID="0" presetClass="entr" presetSubtype="0" fill="hold" grpId="0" nodeType="withEffect">
                                  <p:stCondLst>
                                    <p:cond delay="1150"/>
                                  </p:stCondLst>
                                  <p:childTnLst>
                                    <p:set>
                                      <p:cBhvr>
                                        <p:cTn id="79" dur="1" fill="hold">
                                          <p:stCondLst>
                                            <p:cond delay="0"/>
                                          </p:stCondLst>
                                        </p:cTn>
                                        <p:tgtEl>
                                          <p:spTgt spid="16"/>
                                        </p:tgtEl>
                                        <p:attrNameLst>
                                          <p:attrName>style.visibility</p:attrName>
                                        </p:attrNameLst>
                                      </p:cBhvr>
                                      <p:to>
                                        <p:strVal val="visible"/>
                                      </p:to>
                                    </p:set>
                                    <p:animEffect transition="in" filter="dissolve">
                                      <p:cBhvr>
                                        <p:cTn id="80" dur="500">
                                          <p:stCondLst>
                                            <p:cond delay="0"/>
                                          </p:stCondLst>
                                        </p:cTn>
                                        <p:tgtEl>
                                          <p:spTgt spid="16"/>
                                        </p:tgtEl>
                                      </p:cBhvr>
                                    </p:animEffect>
                                    <p:anim to="" calcmode="lin" valueType="num">
                                      <p:cBhvr>
                                        <p:cTn id="81"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83" presetID="22" presetClass="entr" presetSubtype="8" fill="hold" grpId="0" nodeType="withEffect">
                                  <p:stCondLst>
                                    <p:cond delay="150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par>
                                <p:cTn id="86" presetID="18" presetClass="emph" presetSubtype="0" fill="hold" grpId="1" nodeType="withEffect">
                                  <p:stCondLst>
                                    <p:cond delay="1500"/>
                                  </p:stCondLst>
                                  <p:childTnLst>
                                    <p:set>
                                      <p:cBhvr override="childStyle">
                                        <p:cTn id="87" dur="500" fill="hold"/>
                                        <p:tgtEl>
                                          <p:spTgt spid="18"/>
                                        </p:tgtEl>
                                        <p:attrNameLst>
                                          <p:attrName>style.textDecorationUnderline</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par>
                                <p:cTn id="93" presetID="0" presetClass="entr" presetSubtype="0" fill="hold" grpId="0" nodeType="withEffect">
                                  <p:stCondLst>
                                    <p:cond delay="400"/>
                                  </p:stCondLst>
                                  <p:childTnLst>
                                    <p:set>
                                      <p:cBhvr>
                                        <p:cTn id="94" dur="1" fill="hold">
                                          <p:stCondLst>
                                            <p:cond delay="0"/>
                                          </p:stCondLst>
                                        </p:cTn>
                                        <p:tgtEl>
                                          <p:spTgt spid="19"/>
                                        </p:tgtEl>
                                        <p:attrNameLst>
                                          <p:attrName>style.visibility</p:attrName>
                                        </p:attrNameLst>
                                      </p:cBhvr>
                                      <p:to>
                                        <p:strVal val="visible"/>
                                      </p:to>
                                    </p:set>
                                    <p:animEffect transition="in" filter="dissolve">
                                      <p:cBhvr>
                                        <p:cTn id="95" dur="500">
                                          <p:stCondLst>
                                            <p:cond delay="0"/>
                                          </p:stCondLst>
                                        </p:cTn>
                                        <p:tgtEl>
                                          <p:spTgt spid="19"/>
                                        </p:tgtEl>
                                      </p:cBhvr>
                                    </p:animEffect>
                                    <p:anim to="" calcmode="lin" valueType="num">
                                      <p:cBhvr>
                                        <p:cTn id="96"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97"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30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250"/>
                                        <p:tgtEl>
                                          <p:spTgt spid="9"/>
                                        </p:tgtEl>
                                      </p:cBhvr>
                                    </p:animEffect>
                                  </p:childTnLst>
                                </p:cTn>
                              </p:par>
                              <p:par>
                                <p:cTn id="103" presetID="42" presetClass="path" presetSubtype="0" accel="50000" decel="50000" fill="hold" grpId="2" nodeType="withEffect">
                                  <p:stCondLst>
                                    <p:cond delay="300"/>
                                  </p:stCondLst>
                                  <p:childTnLst>
                                    <p:animMotion origin="layout" path="M 3.61111E-6 -4.44444E-6 L -0.25313 0.08635 " pathEditMode="relative" rAng="0" ptsTypes="AA">
                                      <p:cBhvr>
                                        <p:cTn id="104" dur="2000" fill="hold"/>
                                        <p:tgtEl>
                                          <p:spTgt spid="9"/>
                                        </p:tgtEl>
                                        <p:attrNameLst>
                                          <p:attrName>ppt_x</p:attrName>
                                          <p:attrName>ppt_y</p:attrName>
                                        </p:attrNameLst>
                                      </p:cBhvr>
                                      <p:rCtr x="-12656" y="4306"/>
                                    </p:animMotion>
                                  </p:childTnLst>
                                </p:cTn>
                              </p:par>
                              <p:par>
                                <p:cTn id="105" presetID="3" presetClass="emph" presetSubtype="2" fill="hold" grpId="3" nodeType="withEffect">
                                  <p:stCondLst>
                                    <p:cond delay="300"/>
                                  </p:stCondLst>
                                  <p:childTnLst>
                                    <p:animClr clrSpc="rgb" dir="cw">
                                      <p:cBhvr override="childStyle">
                                        <p:cTn id="106" dur="2000" fill="hold"/>
                                        <p:tgtEl>
                                          <p:spTgt spid="9"/>
                                        </p:tgtEl>
                                        <p:attrNameLst>
                                          <p:attrName>style.color</p:attrName>
                                        </p:attrNameLst>
                                      </p:cBhvr>
                                      <p:to>
                                        <a:srgbClr val="0066FF"/>
                                      </p:to>
                                    </p:animClr>
                                  </p:childTnLst>
                                </p:cTn>
                              </p:par>
                              <p:par>
                                <p:cTn id="107" presetID="10" presetClass="exit" presetSubtype="0" fill="hold" grpId="1" nodeType="withEffect">
                                  <p:stCondLst>
                                    <p:cond delay="300"/>
                                  </p:stCondLst>
                                  <p:childTnLst>
                                    <p:animEffect transition="out" filter="fade">
                                      <p:cBhvr>
                                        <p:cTn id="108" dur="1250"/>
                                        <p:tgtEl>
                                          <p:spTgt spid="3074"/>
                                        </p:tgtEl>
                                      </p:cBhvr>
                                    </p:animEffect>
                                    <p:set>
                                      <p:cBhvr>
                                        <p:cTn id="109" dur="1" fill="hold">
                                          <p:stCondLst>
                                            <p:cond delay="1249"/>
                                          </p:stCondLst>
                                        </p:cTn>
                                        <p:tgtEl>
                                          <p:spTgt spid="3074"/>
                                        </p:tgtEl>
                                        <p:attrNameLst>
                                          <p:attrName>style.visibility</p:attrName>
                                        </p:attrNameLst>
                                      </p:cBhvr>
                                      <p:to>
                                        <p:strVal val="hidden"/>
                                      </p:to>
                                    </p:set>
                                  </p:childTnLst>
                                </p:cTn>
                              </p:par>
                              <p:par>
                                <p:cTn id="110" presetID="10" presetClass="exit" presetSubtype="0" fill="hold" grpId="2" nodeType="withEffect">
                                  <p:stCondLst>
                                    <p:cond delay="300"/>
                                  </p:stCondLst>
                                  <p:childTnLst>
                                    <p:animEffect transition="out" filter="fade">
                                      <p:cBhvr>
                                        <p:cTn id="111" dur="500"/>
                                        <p:tgtEl>
                                          <p:spTgt spid="11"/>
                                        </p:tgtEl>
                                      </p:cBhvr>
                                    </p:animEffect>
                                    <p:set>
                                      <p:cBhvr>
                                        <p:cTn id="112" dur="1" fill="hold">
                                          <p:stCondLst>
                                            <p:cond delay="499"/>
                                          </p:stCondLst>
                                        </p:cTn>
                                        <p:tgtEl>
                                          <p:spTgt spid="11"/>
                                        </p:tgtEl>
                                        <p:attrNameLst>
                                          <p:attrName>style.visibility</p:attrName>
                                        </p:attrNameLst>
                                      </p:cBhvr>
                                      <p:to>
                                        <p:strVal val="hidden"/>
                                      </p:to>
                                    </p:set>
                                  </p:childTnLst>
                                </p:cTn>
                              </p:par>
                              <p:par>
                                <p:cTn id="113" presetID="10" presetClass="exit" presetSubtype="0" fill="hold" grpId="1" nodeType="withEffect">
                                  <p:stCondLst>
                                    <p:cond delay="300"/>
                                  </p:stCondLst>
                                  <p:childTnLst>
                                    <p:animEffect transition="out" filter="fade">
                                      <p:cBhvr>
                                        <p:cTn id="114" dur="500"/>
                                        <p:tgtEl>
                                          <p:spTgt spid="12"/>
                                        </p:tgtEl>
                                      </p:cBhvr>
                                    </p:animEffect>
                                    <p:set>
                                      <p:cBhvr>
                                        <p:cTn id="115" dur="1" fill="hold">
                                          <p:stCondLst>
                                            <p:cond delay="499"/>
                                          </p:stCondLst>
                                        </p:cTn>
                                        <p:tgtEl>
                                          <p:spTgt spid="12"/>
                                        </p:tgtEl>
                                        <p:attrNameLst>
                                          <p:attrName>style.visibility</p:attrName>
                                        </p:attrNameLst>
                                      </p:cBhvr>
                                      <p:to>
                                        <p:strVal val="hidden"/>
                                      </p:to>
                                    </p:set>
                                  </p:childTnLst>
                                </p:cTn>
                              </p:par>
                              <p:par>
                                <p:cTn id="116" presetID="10" presetClass="exit" presetSubtype="0" fill="hold" grpId="1" nodeType="withEffect">
                                  <p:stCondLst>
                                    <p:cond delay="30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10" presetClass="exit" presetSubtype="0" fill="hold" grpId="2" nodeType="withEffect">
                                  <p:stCondLst>
                                    <p:cond delay="30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par>
                                <p:cTn id="122" presetID="10" presetClass="exit" presetSubtype="0" fill="hold" grpId="1" nodeType="withEffect">
                                  <p:stCondLst>
                                    <p:cond delay="30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10" presetClass="exit" presetSubtype="0" fill="hold" grpId="1" nodeType="withEffect">
                                  <p:stCondLst>
                                    <p:cond delay="300"/>
                                  </p:stCondLst>
                                  <p:childTnLst>
                                    <p:animEffect transition="out" filter="fade">
                                      <p:cBhvr>
                                        <p:cTn id="126" dur="500"/>
                                        <p:tgtEl>
                                          <p:spTgt spid="16"/>
                                        </p:tgtEl>
                                      </p:cBhvr>
                                    </p:animEffect>
                                    <p:set>
                                      <p:cBhvr>
                                        <p:cTn id="127" dur="1" fill="hold">
                                          <p:stCondLst>
                                            <p:cond delay="499"/>
                                          </p:stCondLst>
                                        </p:cTn>
                                        <p:tgtEl>
                                          <p:spTgt spid="16"/>
                                        </p:tgtEl>
                                        <p:attrNameLst>
                                          <p:attrName>style.visibility</p:attrName>
                                        </p:attrNameLst>
                                      </p:cBhvr>
                                      <p:to>
                                        <p:strVal val="hidden"/>
                                      </p:to>
                                    </p:set>
                                  </p:childTnLst>
                                </p:cTn>
                              </p:par>
                              <p:par>
                                <p:cTn id="128" presetID="10" presetClass="exit" presetSubtype="0" fill="hold" grpId="2" nodeType="withEffect">
                                  <p:stCondLst>
                                    <p:cond delay="300"/>
                                  </p:stCondLst>
                                  <p:childTnLst>
                                    <p:animEffect transition="out" filter="fade">
                                      <p:cBhvr>
                                        <p:cTn id="129" dur="500"/>
                                        <p:tgtEl>
                                          <p:spTgt spid="18"/>
                                        </p:tgtEl>
                                      </p:cBhvr>
                                    </p:animEffect>
                                    <p:set>
                                      <p:cBhvr>
                                        <p:cTn id="130" dur="1" fill="hold">
                                          <p:stCondLst>
                                            <p:cond delay="499"/>
                                          </p:stCondLst>
                                        </p:cTn>
                                        <p:tgtEl>
                                          <p:spTgt spid="18"/>
                                        </p:tgtEl>
                                        <p:attrNameLst>
                                          <p:attrName>style.visibility</p:attrName>
                                        </p:attrNameLst>
                                      </p:cBhvr>
                                      <p:to>
                                        <p:strVal val="hidden"/>
                                      </p:to>
                                    </p:set>
                                  </p:childTnLst>
                                </p:cTn>
                              </p:par>
                              <p:par>
                                <p:cTn id="131" presetID="0" presetClass="exit" presetSubtype="0" fill="hold" grpId="1" nodeType="withEffect">
                                  <p:stCondLst>
                                    <p:cond delay="300"/>
                                  </p:stCondLst>
                                  <p:childTnLst>
                                    <p:set>
                                      <p:cBhvr>
                                        <p:cTn id="132" dur="1" fill="hold">
                                          <p:stCondLst>
                                            <p:cond delay="1099"/>
                                          </p:stCondLst>
                                        </p:cTn>
                                        <p:tgtEl>
                                          <p:spTgt spid="19"/>
                                        </p:tgtEl>
                                        <p:attrNameLst>
                                          <p:attrName>style.visibility</p:attrName>
                                        </p:attrNameLst>
                                      </p:cBhvr>
                                      <p:to>
                                        <p:strVal val="hidden"/>
                                      </p:to>
                                    </p:set>
                                    <p:animEffect transition="out" filter="dissolve">
                                      <p:cBhvr>
                                        <p:cTn id="133" dur="1100">
                                          <p:stCondLst>
                                            <p:cond delay="0"/>
                                          </p:stCondLst>
                                        </p:cTn>
                                        <p:tgtEl>
                                          <p:spTgt spid="19"/>
                                        </p:tgtEl>
                                      </p:cBhvr>
                                    </p:animEffect>
                                    <p:anim to="" calcmode="lin" valueType="num">
                                      <p:cBhvr>
                                        <p:cTn id="134" dur="1100" fill="hold">
                                          <p:stCondLst>
                                            <p:cond delay="0"/>
                                          </p:stCondLst>
                                        </p:cTn>
                                        <p:tgtEl>
                                          <p:spTgt spid="19"/>
                                        </p:tgtEl>
                                        <p:attrNameLst>
                                          <p:attrName>ppt_w</p:attrName>
                                        </p:attrNameLst>
                                      </p:cBhvr>
                                      <p:tavLst>
                                        <p:tav tm="0">
                                          <p:val>
                                            <p:strVal val="#ppt_w"/>
                                          </p:val>
                                        </p:tav>
                                        <p:tav tm="100000">
                                          <p:val>
                                            <p:strVal val="#ppt_w*4"/>
                                          </p:val>
                                        </p:tav>
                                      </p:tavLst>
                                    </p:anim>
                                    <p:anim to="" calcmode="lin" valueType="num">
                                      <p:cBhvr>
                                        <p:cTn id="135" dur="1100" fill="hold">
                                          <p:stCondLst>
                                            <p:cond delay="0"/>
                                          </p:stCondLst>
                                        </p:cTn>
                                        <p:tgtEl>
                                          <p:spTgt spid="19"/>
                                        </p:tgtEl>
                                        <p:attrNameLst>
                                          <p:attrName>ppt_h</p:attrName>
                                        </p:attrNameLst>
                                      </p:cBhvr>
                                      <p:tavLst>
                                        <p:tav tm="0">
                                          <p:val>
                                            <p:strVal val="#ppt_h"/>
                                          </p:val>
                                        </p:tav>
                                        <p:tav tm="100000">
                                          <p:val>
                                            <p:strVal val="#ppt_h*4"/>
                                          </p:val>
                                        </p:tav>
                                      </p:tavLst>
                                    </p:anim>
                                  </p:childTnLst>
                                </p:cTn>
                              </p:par>
                              <p:par>
                                <p:cTn id="136" presetID="8" presetClass="emph" presetSubtype="0" fill="hold" grpId="2" nodeType="withEffect">
                                  <p:stCondLst>
                                    <p:cond delay="300"/>
                                  </p:stCondLst>
                                  <p:childTnLst>
                                    <p:animRot by="24000000">
                                      <p:cBhvr>
                                        <p:cTn id="137" dur="1100" fill="hold"/>
                                        <p:tgtEl>
                                          <p:spTgt spid="19"/>
                                        </p:tgtEl>
                                        <p:attrNameLst>
                                          <p:attrName>r</p:attrName>
                                        </p:attrNameLst>
                                      </p:cBhvr>
                                    </p:animRot>
                                  </p:childTnLst>
                                </p:cTn>
                              </p:par>
                              <p:par>
                                <p:cTn id="138" presetID="42" presetClass="path" presetSubtype="0" accel="50000" decel="50000" fill="hold" grpId="3" nodeType="withEffect">
                                  <p:stCondLst>
                                    <p:cond delay="300"/>
                                  </p:stCondLst>
                                  <p:childTnLst>
                                    <p:animMotion origin="layout" path="M -2.5E-6 -3.7037E-6 L 0.16719 -0.1162 " pathEditMode="relative" rAng="0" ptsTypes="AA">
                                      <p:cBhvr>
                                        <p:cTn id="139" dur="1000" fill="hold"/>
                                        <p:tgtEl>
                                          <p:spTgt spid="19"/>
                                        </p:tgtEl>
                                        <p:attrNameLst>
                                          <p:attrName>ppt_x</p:attrName>
                                          <p:attrName>ppt_y</p:attrName>
                                        </p:attrNameLst>
                                      </p:cBhvr>
                                      <p:rCtr x="8351" y="-5810"/>
                                    </p:animMotion>
                                  </p:childTnLst>
                                </p:cTn>
                              </p:par>
                              <p:par>
                                <p:cTn id="140" presetID="10" presetClass="exit" presetSubtype="0" fill="hold" nodeType="withEffect">
                                  <p:stCondLst>
                                    <p:cond delay="0"/>
                                  </p:stCondLst>
                                  <p:childTnLst>
                                    <p:animEffect transition="out" filter="fade">
                                      <p:cBhvr>
                                        <p:cTn id="141" dur="500"/>
                                        <p:tgtEl>
                                          <p:spTgt spid="20"/>
                                        </p:tgtEl>
                                      </p:cBhvr>
                                    </p:animEffect>
                                    <p:set>
                                      <p:cBhvr>
                                        <p:cTn id="14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11" grpId="0"/>
      <p:bldP spid="11" grpId="1"/>
      <p:bldP spid="11" grpId="2"/>
      <p:bldP spid="13" grpId="0"/>
      <p:bldP spid="13" grpId="1"/>
      <p:bldP spid="13" grpId="2"/>
      <p:bldP spid="18" grpId="0"/>
      <p:bldP spid="18" grpId="1"/>
      <p:bldP spid="18" grpId="2"/>
      <p:bldP spid="3074" grpId="0"/>
      <p:bldP spid="3074" grpId="1"/>
      <p:bldP spid="9" grpId="0"/>
      <p:bldP spid="9" grpId="2"/>
      <p:bldP spid="9" grpId="3"/>
      <p:bldP spid="5" grpId="0"/>
      <p:bldP spid="5" grpId="1"/>
      <p:bldP spid="7" grpId="0"/>
      <p:bldP spid="7" grpId="1"/>
      <p:bldP spid="10" grpId="1"/>
      <p:bldP spid="12" grpId="0"/>
      <p:bldP spid="12" grpId="1"/>
      <p:bldP spid="14" grpId="0"/>
      <p:bldP spid="14" grpId="1"/>
      <p:bldP spid="15" grpId="0"/>
      <p:bldP spid="15" grpId="1"/>
      <p:bldP spid="16" grpId="0"/>
      <p:bldP spid="16" grpId="1"/>
      <p:bldP spid="17" grpId="0"/>
      <p:bldP spid="17" grpId="1"/>
      <p:bldP spid="19" grpId="0"/>
      <p:bldP spid="19" grpId="1"/>
      <p:bldP spid="19" grpId="2"/>
      <p:bldP spid="19" grpId="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ncounters With God: David – The Need for Courage | Proud to be ...">
            <a:extLst>
              <a:ext uri="{FF2B5EF4-FFF2-40B4-BE49-F238E27FC236}">
                <a16:creationId xmlns:a16="http://schemas.microsoft.com/office/drawing/2014/main" id="{6DD61C90-3774-4FC9-9F03-FCF0DC58C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11F8CA-B6F8-4A8E-88AA-1D662971E3B1}"/>
              </a:ext>
            </a:extLst>
          </p:cNvPr>
          <p:cNvSpPr txBox="1">
            <a:spLocks/>
          </p:cNvSpPr>
          <p:nvPr/>
        </p:nvSpPr>
        <p:spPr>
          <a:xfrm>
            <a:off x="266019" y="1345960"/>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 strong</a:t>
            </a:r>
          </a:p>
        </p:txBody>
      </p:sp>
      <p:sp>
        <p:nvSpPr>
          <p:cNvPr id="6" name="Title 1">
            <a:extLst>
              <a:ext uri="{FF2B5EF4-FFF2-40B4-BE49-F238E27FC236}">
                <a16:creationId xmlns:a16="http://schemas.microsoft.com/office/drawing/2014/main" id="{FFB437B0-8276-4DFF-93E1-DCE0D9512DC2}"/>
              </a:ext>
            </a:extLst>
          </p:cNvPr>
          <p:cNvSpPr txBox="1">
            <a:spLocks/>
          </p:cNvSpPr>
          <p:nvPr/>
        </p:nvSpPr>
        <p:spPr>
          <a:xfrm>
            <a:off x="352425" y="2013685"/>
            <a:ext cx="258801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like men</a:t>
            </a:r>
          </a:p>
        </p:txBody>
      </p:sp>
      <p:sp>
        <p:nvSpPr>
          <p:cNvPr id="8" name="Title 1">
            <a:extLst>
              <a:ext uri="{FF2B5EF4-FFF2-40B4-BE49-F238E27FC236}">
                <a16:creationId xmlns:a16="http://schemas.microsoft.com/office/drawing/2014/main" id="{B853C25D-66BA-41CA-B237-4F083C1CEB6D}"/>
              </a:ext>
            </a:extLst>
          </p:cNvPr>
          <p:cNvSpPr txBox="1">
            <a:spLocks/>
          </p:cNvSpPr>
          <p:nvPr/>
        </p:nvSpPr>
        <p:spPr>
          <a:xfrm>
            <a:off x="3183391" y="4701208"/>
            <a:ext cx="17126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fight</a:t>
            </a:r>
          </a:p>
        </p:txBody>
      </p:sp>
      <p:sp>
        <p:nvSpPr>
          <p:cNvPr id="3074" name="Rectangle 2"/>
          <p:cNvSpPr>
            <a:spLocks noGrp="1" noChangeArrowheads="1"/>
          </p:cNvSpPr>
          <p:nvPr>
            <p:ph type="title"/>
          </p:nvPr>
        </p:nvSpPr>
        <p:spPr>
          <a:xfrm>
            <a:off x="457200" y="1112838"/>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strong and conduct yourselves like men, you Philistines, that you do not become servants of the Hebrews, as they have been to you. Conduct yourselves like    men, and fight!"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Samuel 4:9 </a:t>
            </a:r>
          </a:p>
        </p:txBody>
      </p:sp>
      <p:sp>
        <p:nvSpPr>
          <p:cNvPr id="10" name="Rectangle 2">
            <a:extLst>
              <a:ext uri="{FF2B5EF4-FFF2-40B4-BE49-F238E27FC236}">
                <a16:creationId xmlns:a16="http://schemas.microsoft.com/office/drawing/2014/main" id="{85DB63B1-CC2D-4B74-9156-A60C19202589}"/>
              </a:ext>
            </a:extLst>
          </p:cNvPr>
          <p:cNvSpPr txBox="1">
            <a:spLocks noChangeArrowheads="1"/>
          </p:cNvSpPr>
          <p:nvPr/>
        </p:nvSpPr>
        <p:spPr bwMode="auto">
          <a:xfrm>
            <a:off x="623888" y="1281113"/>
            <a:ext cx="2551798" cy="758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strong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4BA0327-EE95-4F19-9FC4-52AC4A16AFAD}"/>
              </a:ext>
            </a:extLst>
          </p:cNvPr>
          <p:cNvSpPr txBox="1">
            <a:spLocks noChangeArrowheads="1"/>
          </p:cNvSpPr>
          <p:nvPr/>
        </p:nvSpPr>
        <p:spPr bwMode="auto">
          <a:xfrm>
            <a:off x="426129" y="1281114"/>
            <a:ext cx="2943340" cy="7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strong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A91999C2-CF0F-49C5-8496-B18C0E420564}"/>
              </a:ext>
            </a:extLst>
          </p:cNvPr>
          <p:cNvSpPr txBox="1">
            <a:spLocks noChangeArrowheads="1"/>
          </p:cNvSpPr>
          <p:nvPr/>
        </p:nvSpPr>
        <p:spPr bwMode="auto">
          <a:xfrm>
            <a:off x="400050" y="1945482"/>
            <a:ext cx="2495550" cy="76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like men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7FA8B8E4-2C49-4A8E-8FCF-503DD73B4BEC}"/>
              </a:ext>
            </a:extLst>
          </p:cNvPr>
          <p:cNvSpPr txBox="1">
            <a:spLocks noChangeArrowheads="1"/>
          </p:cNvSpPr>
          <p:nvPr/>
        </p:nvSpPr>
        <p:spPr bwMode="auto">
          <a:xfrm>
            <a:off x="3266167" y="4638084"/>
            <a:ext cx="1546339" cy="750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913932DE-A0A6-4202-9159-A999FA62DA26}"/>
              </a:ext>
            </a:extLst>
          </p:cNvPr>
          <p:cNvSpPr txBox="1">
            <a:spLocks noChangeArrowheads="1"/>
          </p:cNvSpPr>
          <p:nvPr/>
        </p:nvSpPr>
        <p:spPr bwMode="auto">
          <a:xfrm>
            <a:off x="1341083" y="1266355"/>
            <a:ext cx="1833123" cy="779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strong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9A7E00A-F230-4F60-B9C5-D4D0A5117E83}"/>
              </a:ext>
            </a:extLst>
          </p:cNvPr>
          <p:cNvSpPr txBox="1">
            <a:spLocks noChangeArrowheads="1"/>
          </p:cNvSpPr>
          <p:nvPr/>
        </p:nvSpPr>
        <p:spPr bwMode="auto">
          <a:xfrm>
            <a:off x="4445000" y="2614613"/>
            <a:ext cx="2377282" cy="77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servants</a:t>
            </a:r>
          </a:p>
        </p:txBody>
      </p:sp>
      <p:sp>
        <p:nvSpPr>
          <p:cNvPr id="14" name="Rectangle 2">
            <a:extLst>
              <a:ext uri="{FF2B5EF4-FFF2-40B4-BE49-F238E27FC236}">
                <a16:creationId xmlns:a16="http://schemas.microsoft.com/office/drawing/2014/main" id="{ABE1FF25-548F-4C72-9C47-798B93084EDF}"/>
              </a:ext>
            </a:extLst>
          </p:cNvPr>
          <p:cNvSpPr txBox="1">
            <a:spLocks noChangeArrowheads="1"/>
          </p:cNvSpPr>
          <p:nvPr/>
        </p:nvSpPr>
        <p:spPr bwMode="auto">
          <a:xfrm>
            <a:off x="2199481" y="3950494"/>
            <a:ext cx="2339182" cy="78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Conduct</a:t>
            </a:r>
          </a:p>
        </p:txBody>
      </p:sp>
      <p:sp>
        <p:nvSpPr>
          <p:cNvPr id="12" name="Rectangle 2" hidden="1">
            <a:extLst>
              <a:ext uri="{FF2B5EF4-FFF2-40B4-BE49-F238E27FC236}">
                <a16:creationId xmlns:a16="http://schemas.microsoft.com/office/drawing/2014/main" id="{A1C879BD-D4C0-4AF5-B931-E2886F3CF9A3}"/>
              </a:ext>
            </a:extLst>
          </p:cNvPr>
          <p:cNvSpPr txBox="1">
            <a:spLocks noChangeArrowheads="1"/>
          </p:cNvSpPr>
          <p:nvPr/>
        </p:nvSpPr>
        <p:spPr bwMode="auto">
          <a:xfrm>
            <a:off x="5079070" y="3069772"/>
            <a:ext cx="18503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strong</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F8C08CA-19CA-4092-B4D1-64692F8B089B}"/>
              </a:ext>
            </a:extLst>
          </p:cNvPr>
          <p:cNvSpPr txBox="1">
            <a:spLocks noChangeArrowheads="1"/>
          </p:cNvSpPr>
          <p:nvPr/>
        </p:nvSpPr>
        <p:spPr bwMode="auto">
          <a:xfrm>
            <a:off x="3905249" y="1273969"/>
            <a:ext cx="2309813" cy="7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conduct</a:t>
            </a:r>
          </a:p>
        </p:txBody>
      </p:sp>
    </p:spTree>
    <p:extLst>
      <p:ext uri="{BB962C8B-B14F-4D97-AF65-F5344CB8AC3E}">
        <p14:creationId xmlns:p14="http://schemas.microsoft.com/office/powerpoint/2010/main" val="32642109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600" fill="hold"/>
                                        <p:tgtEl>
                                          <p:spTgt spid="3074"/>
                                        </p:tgtEl>
                                        <p:attrNameLst>
                                          <p:attrName>ppt_x</p:attrName>
                                        </p:attrNameLst>
                                      </p:cBhvr>
                                      <p:tavLst>
                                        <p:tav tm="0">
                                          <p:val>
                                            <p:strVal val="0-#ppt_w/2"/>
                                          </p:val>
                                        </p:tav>
                                        <p:tav tm="100000">
                                          <p:val>
                                            <p:strVal val="#ppt_x"/>
                                          </p:val>
                                        </p:tav>
                                      </p:tavLst>
                                    </p:anim>
                                    <p:anim calcmode="lin" valueType="num">
                                      <p:cBhvr additive="base">
                                        <p:cTn id="8" dur="6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600"/>
                            </p:stCondLst>
                            <p:childTnLst>
                              <p:par>
                                <p:cTn id="10" presetID="10" presetClass="exit" presetSubtype="0" fill="hold" grpId="1" nodeType="afterEffect">
                                  <p:stCondLst>
                                    <p:cond delay="0"/>
                                  </p:stCondLst>
                                  <p:childTnLst>
                                    <p:animEffect transition="out" filter="fade">
                                      <p:cBhvr>
                                        <p:cTn id="11" dur="250"/>
                                        <p:tgtEl>
                                          <p:spTgt spid="10"/>
                                        </p:tgtEl>
                                      </p:cBhvr>
                                    </p:animEffect>
                                    <p:set>
                                      <p:cBhvr>
                                        <p:cTn id="12" dur="1" fill="hold">
                                          <p:stCondLst>
                                            <p:cond delay="24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0"/>
                                  </p:stCondLst>
                                  <p:childTnLst>
                                    <p:set>
                                      <p:cBhvr override="childStyle">
                                        <p:cTn id="25" dur="5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grpId="0" nodeType="withEffect">
                                  <p:stCondLst>
                                    <p:cond delay="40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18" presetClass="emph" presetSubtype="0" fill="hold" grpId="1" nodeType="withEffect">
                                  <p:stCondLst>
                                    <p:cond delay="400"/>
                                  </p:stCondLst>
                                  <p:childTnLst>
                                    <p:set>
                                      <p:cBhvr override="childStyle">
                                        <p:cTn id="33" dur="500" fill="hold"/>
                                        <p:tgtEl>
                                          <p:spTgt spid="6"/>
                                        </p:tgtEl>
                                        <p:attrNameLst>
                                          <p:attrName>style.textDecorationUnderline</p:attrName>
                                        </p:attrNameLst>
                                      </p:cBhvr>
                                      <p:to>
                                        <p:strVal val="true"/>
                                      </p:to>
                                    </p:set>
                                  </p:childTnLst>
                                </p:cTn>
                              </p:par>
                              <p:par>
                                <p:cTn id="34" presetID="22" presetClass="entr" presetSubtype="8" fill="hold" grpId="0" nodeType="withEffect">
                                  <p:stCondLst>
                                    <p:cond delay="40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18" presetClass="emph" presetSubtype="0" fill="hold" grpId="1" nodeType="withEffect">
                                  <p:stCondLst>
                                    <p:cond delay="0"/>
                                  </p:stCondLst>
                                  <p:childTnLst>
                                    <p:set>
                                      <p:cBhvr override="childStyle">
                                        <p:cTn id="43" dur="500" fill="hold"/>
                                        <p:tgtEl>
                                          <p:spTgt spid="8"/>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5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50"/>
                                        <p:tgtEl>
                                          <p:spTgt spid="13"/>
                                        </p:tgtEl>
                                      </p:cBhvr>
                                    </p:animEffect>
                                  </p:childTnLst>
                                </p:cTn>
                              </p:par>
                              <p:par>
                                <p:cTn id="55" presetID="37" presetClass="path" presetSubtype="0" accel="50000" decel="50000" fill="hold" grpId="3" nodeType="withEffect">
                                  <p:stCondLst>
                                    <p:cond delay="0"/>
                                  </p:stCondLst>
                                  <p:childTnLst>
                                    <p:animMotion origin="layout" path="M -0.00017 4.81481E-6 C 0.00122 0.02199 -0.00625 0.09976 0.00521 0.14351 C 0.01685 0.18703 0.04775 0.225 0.11494 0.24467 C 0.18212 0.26481 0.33837 0.2625 0.40955 0.26319 " pathEditMode="relative" rAng="0" ptsTypes="AAAA">
                                      <p:cBhvr>
                                        <p:cTn id="56" dur="2000" fill="hold"/>
                                        <p:tgtEl>
                                          <p:spTgt spid="11"/>
                                        </p:tgtEl>
                                        <p:attrNameLst>
                                          <p:attrName>ppt_x</p:attrName>
                                          <p:attrName>ppt_y</p:attrName>
                                        </p:attrNameLst>
                                      </p:cBhvr>
                                      <p:rCtr x="20434" y="13148"/>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1" nodeType="withEffect">
                                  <p:stCondLst>
                                    <p:cond delay="1500"/>
                                  </p:stCondLst>
                                  <p:childTnLst>
                                    <p:animEffect transition="out" filter="fade">
                                      <p:cBhvr>
                                        <p:cTn id="79" dur="1000"/>
                                        <p:tgtEl>
                                          <p:spTgt spid="13"/>
                                        </p:tgtEl>
                                      </p:cBhvr>
                                    </p:animEffect>
                                    <p:set>
                                      <p:cBhvr>
                                        <p:cTn id="80" dur="1" fill="hold">
                                          <p:stCondLst>
                                            <p:cond delay="999"/>
                                          </p:stCondLst>
                                        </p:cTn>
                                        <p:tgtEl>
                                          <p:spTgt spid="13"/>
                                        </p:tgtEl>
                                        <p:attrNameLst>
                                          <p:attrName>style.visibility</p:attrName>
                                        </p:attrNameLst>
                                      </p:cBhvr>
                                      <p:to>
                                        <p:strVal val="hidden"/>
                                      </p:to>
                                    </p:set>
                                  </p:childTnLst>
                                </p:cTn>
                              </p:par>
                              <p:par>
                                <p:cTn id="81" presetID="10" presetClass="exit" presetSubtype="0" fill="hold" grpId="1" nodeType="withEffect">
                                  <p:stCondLst>
                                    <p:cond delay="1500"/>
                                  </p:stCondLst>
                                  <p:childTnLst>
                                    <p:animEffect transition="out" filter="fade">
                                      <p:cBhvr>
                                        <p:cTn id="82" dur="1000"/>
                                        <p:tgtEl>
                                          <p:spTgt spid="14"/>
                                        </p:tgtEl>
                                      </p:cBhvr>
                                    </p:animEffect>
                                    <p:set>
                                      <p:cBhvr>
                                        <p:cTn id="83" dur="1" fill="hold">
                                          <p:stCondLst>
                                            <p:cond delay="999"/>
                                          </p:stCondLst>
                                        </p:cTn>
                                        <p:tgtEl>
                                          <p:spTgt spid="14"/>
                                        </p:tgtEl>
                                        <p:attrNameLst>
                                          <p:attrName>style.visibility</p:attrName>
                                        </p:attrNameLst>
                                      </p:cBhvr>
                                      <p:to>
                                        <p:strVal val="hidden"/>
                                      </p:to>
                                    </p:set>
                                  </p:childTnLst>
                                </p:cTn>
                              </p:par>
                              <p:par>
                                <p:cTn id="84" presetID="10" presetClass="exit" presetSubtype="0" fill="hold" grpId="1" nodeType="withEffect">
                                  <p:stCondLst>
                                    <p:cond delay="1500"/>
                                  </p:stCondLst>
                                  <p:childTnLst>
                                    <p:animEffect transition="out" filter="fade">
                                      <p:cBhvr>
                                        <p:cTn id="85" dur="1000"/>
                                        <p:tgtEl>
                                          <p:spTgt spid="15"/>
                                        </p:tgtEl>
                                      </p:cBhvr>
                                    </p:animEffect>
                                    <p:set>
                                      <p:cBhvr>
                                        <p:cTn id="86"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8" grpId="0"/>
      <p:bldP spid="8" grpId="1"/>
      <p:bldP spid="8" grpId="2"/>
      <p:bldP spid="3074" grpId="0"/>
      <p:bldP spid="3074" grpId="1"/>
      <p:bldP spid="10" grpId="1"/>
      <p:bldP spid="5" grpId="0"/>
      <p:bldP spid="5" grpId="1"/>
      <p:bldP spid="7" grpId="0"/>
      <p:bldP spid="7" grpId="1"/>
      <p:bldP spid="9" grpId="0"/>
      <p:bldP spid="9" grpId="1"/>
      <p:bldP spid="11" grpId="0"/>
      <p:bldP spid="11" grpId="3"/>
      <p:bldP spid="13" grpId="0"/>
      <p:bldP spid="13" grpId="1"/>
      <p:bldP spid="14" grpId="0"/>
      <p:bldP spid="14" grpId="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ble Plan - Home Church">
            <a:extLst>
              <a:ext uri="{FF2B5EF4-FFF2-40B4-BE49-F238E27FC236}">
                <a16:creationId xmlns:a16="http://schemas.microsoft.com/office/drawing/2014/main" id="{3F816CEE-94EF-4C9F-AE8A-809FE6F4C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291F588-D303-4780-A3E2-A2F6651BF49D}"/>
              </a:ext>
            </a:extLst>
          </p:cNvPr>
          <p:cNvSpPr txBox="1">
            <a:spLocks/>
          </p:cNvSpPr>
          <p:nvPr/>
        </p:nvSpPr>
        <p:spPr>
          <a:xfrm>
            <a:off x="5111114" y="2474060"/>
            <a:ext cx="296828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the faith</a:t>
            </a:r>
          </a:p>
        </p:txBody>
      </p:sp>
      <p:sp>
        <p:nvSpPr>
          <p:cNvPr id="3074" name="Rectangle 2"/>
          <p:cNvSpPr>
            <a:spLocks noGrp="1" noChangeArrowheads="1"/>
          </p:cNvSpPr>
          <p:nvPr>
            <p:ph type="title"/>
          </p:nvPr>
        </p:nvSpPr>
        <p:spPr>
          <a:xfrm>
            <a:off x="762000" y="2194719"/>
            <a:ext cx="76200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Watch, stand fast in the faith, be brave, be strong.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16:13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E88D1309-E838-4E81-A5EE-7958F09200E8}"/>
              </a:ext>
            </a:extLst>
          </p:cNvPr>
          <p:cNvSpPr txBox="1">
            <a:spLocks noChangeArrowheads="1"/>
          </p:cNvSpPr>
          <p:nvPr/>
        </p:nvSpPr>
        <p:spPr bwMode="auto">
          <a:xfrm>
            <a:off x="4992255" y="2402682"/>
            <a:ext cx="3221666" cy="76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6">
            <a:extLst>
              <a:ext uri="{FF2B5EF4-FFF2-40B4-BE49-F238E27FC236}">
                <a16:creationId xmlns:a16="http://schemas.microsoft.com/office/drawing/2014/main" id="{E4DB7F34-FE0D-4081-A9C9-C63589CA4B8F}"/>
              </a:ext>
            </a:extLst>
          </p:cNvPr>
          <p:cNvSpPr>
            <a:spLocks noChangeArrowheads="1"/>
          </p:cNvSpPr>
          <p:nvPr/>
        </p:nvSpPr>
        <p:spPr bwMode="auto">
          <a:xfrm>
            <a:off x="5142781" y="230700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Rectangle 2">
            <a:extLst>
              <a:ext uri="{FF2B5EF4-FFF2-40B4-BE49-F238E27FC236}">
                <a16:creationId xmlns:a16="http://schemas.microsoft.com/office/drawing/2014/main" id="{44A080F2-2A7C-455E-A6DF-8F8FF7FCA899}"/>
              </a:ext>
            </a:extLst>
          </p:cNvPr>
          <p:cNvSpPr txBox="1">
            <a:spLocks noChangeArrowheads="1"/>
          </p:cNvSpPr>
          <p:nvPr/>
        </p:nvSpPr>
        <p:spPr bwMode="auto">
          <a:xfrm>
            <a:off x="5079070" y="3069772"/>
            <a:ext cx="18503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strong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12">
            <a:extLst>
              <a:ext uri="{FF2B5EF4-FFF2-40B4-BE49-F238E27FC236}">
                <a16:creationId xmlns:a16="http://schemas.microsoft.com/office/drawing/2014/main" id="{FB90AF7F-0557-4D83-8491-9BFD0B70BC35}"/>
              </a:ext>
            </a:extLst>
          </p:cNvPr>
          <p:cNvSpPr>
            <a:spLocks noChangeArrowheads="1"/>
          </p:cNvSpPr>
          <p:nvPr/>
        </p:nvSpPr>
        <p:spPr bwMode="auto">
          <a:xfrm>
            <a:off x="809625" y="2324633"/>
            <a:ext cx="2145507" cy="9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10" b="1" i="0" u="none" strike="noStrike" kern="1200" cap="none" spc="0" normalizeH="0" baseline="0" noProof="0" dirty="0">
                <a:ln>
                  <a:noFill/>
                </a:ln>
                <a:solidFill>
                  <a:srgbClr val="FFC000"/>
                </a:solidFill>
                <a:effectLst>
                  <a:glow rad="127000">
                    <a:srgbClr val="000000"/>
                  </a:glow>
                </a:effectLst>
                <a:uLnTx/>
                <a:uFillTx/>
                <a:latin typeface="Calibri" panose="020F0502020204030204" pitchFamily="34" charset="0"/>
                <a:ea typeface="+mn-ea"/>
                <a:cs typeface="+mn-cs"/>
              </a:rPr>
              <a:t>W</a:t>
            </a:r>
            <a:r>
              <a:rPr kumimoji="0" lang="en-US" altLang="en-US" sz="4400" b="1" i="0" u="none" strike="noStrike" kern="1200" cap="none" spc="0" normalizeH="0" baseline="0" noProof="0" dirty="0">
                <a:ln>
                  <a:noFill/>
                </a:ln>
                <a:solidFill>
                  <a:srgbClr val="FFC000"/>
                </a:solidFill>
                <a:effectLst>
                  <a:glow rad="127000">
                    <a:srgbClr val="000000"/>
                  </a:glow>
                </a:effectLst>
                <a:uLnTx/>
                <a:uFillTx/>
                <a:latin typeface="Calibri" panose="020F0502020204030204" pitchFamily="34" charset="0"/>
                <a:ea typeface="+mn-ea"/>
                <a:cs typeface="+mn-cs"/>
              </a:rPr>
              <a:t>atch</a:t>
            </a:r>
            <a:endParaRPr kumimoji="0" lang="en-US" altLang="en-US" sz="4400" b="1" i="1" u="none" strike="noStrike" kern="1200" cap="none" spc="0" normalizeH="0" baseline="0" noProof="0" dirty="0">
              <a:ln>
                <a:noFill/>
              </a:ln>
              <a:solidFill>
                <a:srgbClr val="FFC000"/>
              </a:solidFill>
              <a:effectLst>
                <a:glow rad="127000">
                  <a:srgbClr val="000000"/>
                </a:glow>
              </a:effectLst>
              <a:uLnTx/>
              <a:uFillTx/>
              <a:latin typeface="Calibri" panose="020F0502020204030204" pitchFamily="34" charset="0"/>
              <a:ea typeface="+mn-ea"/>
              <a:cs typeface="+mn-cs"/>
            </a:endParaRPr>
          </a:p>
        </p:txBody>
      </p:sp>
      <p:pic>
        <p:nvPicPr>
          <p:cNvPr id="12" name="SpotlightShape1_rendered">
            <a:extLst>
              <a:ext uri="{FF2B5EF4-FFF2-40B4-BE49-F238E27FC236}">
                <a16:creationId xmlns:a16="http://schemas.microsoft.com/office/drawing/2014/main" id="{51408328-4D1B-48B3-9832-10940274CAE4}"/>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3" name="Rectangle 2">
            <a:extLst>
              <a:ext uri="{FF2B5EF4-FFF2-40B4-BE49-F238E27FC236}">
                <a16:creationId xmlns:a16="http://schemas.microsoft.com/office/drawing/2014/main" id="{16535ABB-2BBF-4F3B-BD9B-B370F610B8D8}"/>
              </a:ext>
            </a:extLst>
          </p:cNvPr>
          <p:cNvSpPr txBox="1">
            <a:spLocks noChangeArrowheads="1"/>
          </p:cNvSpPr>
          <p:nvPr/>
        </p:nvSpPr>
        <p:spPr bwMode="auto">
          <a:xfrm>
            <a:off x="2123597" y="3073718"/>
            <a:ext cx="833951" cy="76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3E0058B6-D5DE-4587-9348-6A8001BC9A97}"/>
              </a:ext>
            </a:extLst>
          </p:cNvPr>
          <p:cNvSpPr txBox="1">
            <a:spLocks noChangeArrowheads="1"/>
          </p:cNvSpPr>
          <p:nvPr/>
        </p:nvSpPr>
        <p:spPr bwMode="auto">
          <a:xfrm>
            <a:off x="4427696" y="3076099"/>
            <a:ext cx="833951" cy="76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CBD77CE3-EF8D-4635-B49C-883D242C2C69}"/>
              </a:ext>
            </a:extLst>
          </p:cNvPr>
          <p:cNvSpPr txBox="1">
            <a:spLocks noChangeArrowheads="1"/>
          </p:cNvSpPr>
          <p:nvPr/>
        </p:nvSpPr>
        <p:spPr bwMode="auto">
          <a:xfrm>
            <a:off x="2787343" y="3079582"/>
            <a:ext cx="1676373" cy="75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brave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41F6CBB7-4AA6-4EBD-BEF9-24C796E71459}"/>
              </a:ext>
            </a:extLst>
          </p:cNvPr>
          <p:cNvSpPr txBox="1">
            <a:spLocks noChangeArrowheads="1"/>
          </p:cNvSpPr>
          <p:nvPr/>
        </p:nvSpPr>
        <p:spPr bwMode="auto">
          <a:xfrm>
            <a:off x="6701616" y="2409825"/>
            <a:ext cx="1901839" cy="75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strong</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881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0" presetClass="entr" presetSubtype="0" fill="hold" grpId="0" nodeType="withEffect">
                                  <p:stCondLst>
                                    <p:cond delay="40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stCondLst>
                                            <p:cond delay="0"/>
                                          </p:stCondLst>
                                        </p:cTn>
                                        <p:tgtEl>
                                          <p:spTgt spid="4"/>
                                        </p:tgtEl>
                                      </p:cBhvr>
                                    </p:animEffect>
                                    <p:anim to="" calcmode="lin" valueType="num">
                                      <p:cBhvr>
                                        <p:cTn id="25"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2"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3"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50"/>
                                        <p:tgtEl>
                                          <p:spTgt spid="7"/>
                                        </p:tgtEl>
                                      </p:cBhvr>
                                    </p:animEffect>
                                  </p:childTnLst>
                                </p:cTn>
                              </p:par>
                              <p:par>
                                <p:cTn id="51" presetID="10" presetClass="entr" presetSubtype="0" fill="hold" grpId="1"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50"/>
                                        <p:tgtEl>
                                          <p:spTgt spid="15"/>
                                        </p:tgtEl>
                                      </p:cBhvr>
                                    </p:animEffect>
                                  </p:childTnLst>
                                </p:cTn>
                              </p:par>
                              <p:par>
                                <p:cTn id="54" presetID="42" presetClass="path" presetSubtype="0" accel="50000" decel="50000" fill="hold" grpId="2" nodeType="withEffect">
                                  <p:stCondLst>
                                    <p:cond delay="0"/>
                                  </p:stCondLst>
                                  <p:childTnLst>
                                    <p:animMotion origin="layout" path="M 2.77778E-6 1.85185E-6 L 0.18003 -0.09746 " pathEditMode="relative" rAng="0" ptsTypes="AA">
                                      <p:cBhvr>
                                        <p:cTn id="55" dur="2000" fill="hold"/>
                                        <p:tgtEl>
                                          <p:spTgt spid="7"/>
                                        </p:tgtEl>
                                        <p:attrNameLst>
                                          <p:attrName>ppt_x</p:attrName>
                                          <p:attrName>ppt_y</p:attrName>
                                        </p:attrNameLst>
                                      </p:cBhvr>
                                      <p:rCtr x="8993" y="-4884"/>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4"/>
                                        </p:tgtEl>
                                      </p:cBhvr>
                                    </p:animEffect>
                                    <p:set>
                                      <p:cBhvr>
                                        <p:cTn id="67" dur="1" fill="hold">
                                          <p:stCondLst>
                                            <p:cond delay="499"/>
                                          </p:stCondLst>
                                        </p:cTn>
                                        <p:tgtEl>
                                          <p:spTgt spid="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par>
                                <p:cTn id="80" presetID="23" presetClass="exit" presetSubtype="32" fill="hold" grpId="0" nodeType="withEffect">
                                  <p:stCondLst>
                                    <p:cond delay="1500"/>
                                  </p:stCondLst>
                                  <p:childTnLst>
                                    <p:anim calcmode="lin" valueType="num">
                                      <p:cBhvr>
                                        <p:cTn id="81" dur="750"/>
                                        <p:tgtEl>
                                          <p:spTgt spid="15"/>
                                        </p:tgtEl>
                                        <p:attrNameLst>
                                          <p:attrName>ppt_w</p:attrName>
                                        </p:attrNameLst>
                                      </p:cBhvr>
                                      <p:tavLst>
                                        <p:tav tm="0">
                                          <p:val>
                                            <p:strVal val="ppt_w"/>
                                          </p:val>
                                        </p:tav>
                                        <p:tav tm="100000">
                                          <p:val>
                                            <p:fltVal val="0"/>
                                          </p:val>
                                        </p:tav>
                                      </p:tavLst>
                                    </p:anim>
                                    <p:anim calcmode="lin" valueType="num">
                                      <p:cBhvr>
                                        <p:cTn id="82" dur="750"/>
                                        <p:tgtEl>
                                          <p:spTgt spid="15"/>
                                        </p:tgtEl>
                                        <p:attrNameLst>
                                          <p:attrName>ppt_h</p:attrName>
                                        </p:attrNameLst>
                                      </p:cBhvr>
                                      <p:tavLst>
                                        <p:tav tm="0">
                                          <p:val>
                                            <p:strVal val="ppt_h"/>
                                          </p:val>
                                        </p:tav>
                                        <p:tav tm="100000">
                                          <p:val>
                                            <p:fltVal val="0"/>
                                          </p:val>
                                        </p:tav>
                                      </p:tavLst>
                                    </p:anim>
                                    <p:set>
                                      <p:cBhvr>
                                        <p:cTn id="83" dur="1" fill="hold">
                                          <p:stCondLst>
                                            <p:cond delay="749"/>
                                          </p:stCondLst>
                                        </p:cTn>
                                        <p:tgtEl>
                                          <p:spTgt spid="15"/>
                                        </p:tgtEl>
                                        <p:attrNameLst>
                                          <p:attrName>style.visibility</p:attrName>
                                        </p:attrNameLst>
                                      </p:cBhvr>
                                      <p:to>
                                        <p:strVal val="hidden"/>
                                      </p:to>
                                    </p:set>
                                  </p:childTnLst>
                                </p:cTn>
                              </p:par>
                              <p:par>
                                <p:cTn id="84" presetID="42" presetClass="path" presetSubtype="0" accel="50000" decel="50000" fill="hold" grpId="2" nodeType="withEffect">
                                  <p:stCondLst>
                                    <p:cond delay="1500"/>
                                  </p:stCondLst>
                                  <p:childTnLst>
                                    <p:animMotion origin="layout" path="M 2.22222E-6 1.85185E-6 L 0.09566 0.02361 " pathEditMode="relative" rAng="0" ptsTypes="AA">
                                      <p:cBhvr>
                                        <p:cTn id="85" dur="750" fill="hold"/>
                                        <p:tgtEl>
                                          <p:spTgt spid="15"/>
                                        </p:tgtEl>
                                        <p:attrNameLst>
                                          <p:attrName>ppt_x</p:attrName>
                                          <p:attrName>ppt_y</p:attrName>
                                        </p:attrNameLst>
                                      </p:cBhvr>
                                      <p:rCtr x="4774" y="1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6" grpId="0"/>
      <p:bldP spid="6" grpId="1"/>
      <p:bldP spid="4" grpId="0"/>
      <p:bldP spid="4" grpId="1"/>
      <p:bldP spid="7" grpId="0"/>
      <p:bldP spid="7" grpId="1"/>
      <p:bldP spid="7" grpId="2"/>
      <p:bldP spid="9" grpId="0"/>
      <p:bldP spid="9" grpId="1"/>
      <p:bldP spid="13" grpId="0"/>
      <p:bldP spid="13" grpId="1"/>
      <p:bldP spid="14" grpId="0"/>
      <p:bldP spid="14" grpId="1"/>
      <p:bldP spid="15" grpId="0"/>
      <p:bldP spid="15" grpId="1"/>
      <p:bldP spid="15" grpId="2"/>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122" name="Picture 2" descr="Wednesday, March 11 The Grace Of Our Lord Jesus Christ | Pagina ...">
            <a:extLst>
              <a:ext uri="{FF2B5EF4-FFF2-40B4-BE49-F238E27FC236}">
                <a16:creationId xmlns:a16="http://schemas.microsoft.com/office/drawing/2014/main" id="{2B6F62D5-99BD-4ADC-BE96-4BAAF5146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5CCCF9F-450D-4DDC-89FC-15A22DD91782}"/>
              </a:ext>
            </a:extLst>
          </p:cNvPr>
          <p:cNvSpPr txBox="1">
            <a:spLocks/>
          </p:cNvSpPr>
          <p:nvPr/>
        </p:nvSpPr>
        <p:spPr>
          <a:xfrm>
            <a:off x="111125" y="3148339"/>
            <a:ext cx="87884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therefore, my son, be strong in the grace that is in Christ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Christ">
            <a:extLst>
              <a:ext uri="{FF2B5EF4-FFF2-40B4-BE49-F238E27FC236}">
                <a16:creationId xmlns:a16="http://schemas.microsoft.com/office/drawing/2014/main" id="{04920CE6-2C16-47DB-AB3F-FF3793524E7A}"/>
              </a:ext>
            </a:extLst>
          </p:cNvPr>
          <p:cNvSpPr txBox="1">
            <a:spLocks noChangeArrowheads="1"/>
          </p:cNvSpPr>
          <p:nvPr/>
        </p:nvSpPr>
        <p:spPr bwMode="auto">
          <a:xfrm>
            <a:off x="5336697" y="3071813"/>
            <a:ext cx="3318435" cy="773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 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143097CD-BD73-4354-B148-2A7B12B384D4}"/>
              </a:ext>
            </a:extLst>
          </p:cNvPr>
          <p:cNvSpPr txBox="1">
            <a:spLocks noChangeArrowheads="1"/>
          </p:cNvSpPr>
          <p:nvPr/>
        </p:nvSpPr>
        <p:spPr bwMode="auto">
          <a:xfrm>
            <a:off x="150810" y="3079090"/>
            <a:ext cx="8696609" cy="76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grace</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that is in Christ Jesus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A2BDC256-A71C-4736-8553-C840AF476F8D}"/>
              </a:ext>
            </a:extLst>
          </p:cNvPr>
          <p:cNvSpPr>
            <a:spLocks noChangeArrowheads="1"/>
          </p:cNvSpPr>
          <p:nvPr/>
        </p:nvSpPr>
        <p:spPr bwMode="auto">
          <a:xfrm>
            <a:off x="474556" y="297653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Rectangle 6">
            <a:extLst>
              <a:ext uri="{FF2B5EF4-FFF2-40B4-BE49-F238E27FC236}">
                <a16:creationId xmlns:a16="http://schemas.microsoft.com/office/drawing/2014/main" id="{84DB9C96-0A89-4241-ACF2-FE4D80B6C980}"/>
              </a:ext>
            </a:extLst>
          </p:cNvPr>
          <p:cNvSpPr>
            <a:spLocks noChangeArrowheads="1"/>
          </p:cNvSpPr>
          <p:nvPr/>
        </p:nvSpPr>
        <p:spPr bwMode="auto">
          <a:xfrm>
            <a:off x="4902047" y="297793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Rectangle 9">
            <a:extLst>
              <a:ext uri="{FF2B5EF4-FFF2-40B4-BE49-F238E27FC236}">
                <a16:creationId xmlns:a16="http://schemas.microsoft.com/office/drawing/2014/main" id="{87E0A0F7-146A-4385-8D03-5DA853AD5C2D}"/>
              </a:ext>
            </a:extLst>
          </p:cNvPr>
          <p:cNvSpPr>
            <a:spLocks noChangeArrowheads="1"/>
          </p:cNvSpPr>
          <p:nvPr/>
        </p:nvSpPr>
        <p:spPr bwMode="auto">
          <a:xfrm>
            <a:off x="5427849" y="3099408"/>
            <a:ext cx="313316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2" name="Rectangle 2">
            <a:extLst>
              <a:ext uri="{FF2B5EF4-FFF2-40B4-BE49-F238E27FC236}">
                <a16:creationId xmlns:a16="http://schemas.microsoft.com/office/drawing/2014/main" id="{EAA18A75-7D54-48F9-9C22-DF63B3E0A968}"/>
              </a:ext>
            </a:extLst>
          </p:cNvPr>
          <p:cNvSpPr txBox="1">
            <a:spLocks noChangeArrowheads="1"/>
          </p:cNvSpPr>
          <p:nvPr/>
        </p:nvSpPr>
        <p:spPr bwMode="auto">
          <a:xfrm>
            <a:off x="6701616" y="2409825"/>
            <a:ext cx="1901839" cy="75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strong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5">
            <a:extLst>
              <a:ext uri="{FF2B5EF4-FFF2-40B4-BE49-F238E27FC236}">
                <a16:creationId xmlns:a16="http://schemas.microsoft.com/office/drawing/2014/main" id="{CE42C38B-2373-460D-84E8-D305A04F9649}"/>
              </a:ext>
            </a:extLst>
          </p:cNvPr>
          <p:cNvSpPr>
            <a:spLocks noChangeArrowheads="1"/>
          </p:cNvSpPr>
          <p:nvPr/>
        </p:nvSpPr>
        <p:spPr bwMode="auto">
          <a:xfrm>
            <a:off x="1576147" y="3154942"/>
            <a:ext cx="2356666" cy="61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660066"/>
                </a:solidFill>
                <a:latin typeface="Calibri" panose="020F0502020204030204" pitchFamily="34" charset="0"/>
                <a:cs typeface="Calibri" panose="020F0502020204030204" pitchFamily="34" charset="0"/>
              </a:rPr>
              <a:t>grace</a:t>
            </a:r>
            <a:endParaRPr lang="en-US" altLang="en-US" sz="4400" b="1" i="1" dirty="0">
              <a:solidFill>
                <a:srgbClr val="660066"/>
              </a:solidFill>
              <a:latin typeface="Calibri" panose="020F0502020204030204" pitchFamily="34" charset="0"/>
              <a:cs typeface="Calibri" panose="020F0502020204030204" pitchFamily="34" charset="0"/>
            </a:endParaRPr>
          </a:p>
        </p:txBody>
      </p:sp>
      <p:sp>
        <p:nvSpPr>
          <p:cNvPr id="14" name="Rectangle 5">
            <a:extLst>
              <a:ext uri="{FF2B5EF4-FFF2-40B4-BE49-F238E27FC236}">
                <a16:creationId xmlns:a16="http://schemas.microsoft.com/office/drawing/2014/main" id="{5F8377DD-3452-415C-A3E1-44B98C6FC56B}"/>
              </a:ext>
            </a:extLst>
          </p:cNvPr>
          <p:cNvSpPr>
            <a:spLocks noChangeArrowheads="1"/>
          </p:cNvSpPr>
          <p:nvPr/>
        </p:nvSpPr>
        <p:spPr bwMode="auto">
          <a:xfrm>
            <a:off x="1576147" y="3154942"/>
            <a:ext cx="2356666" cy="61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0000CC"/>
                </a:solidFill>
                <a:latin typeface="Calibri" panose="020F0502020204030204" pitchFamily="34" charset="0"/>
                <a:cs typeface="Calibri" panose="020F0502020204030204" pitchFamily="34" charset="0"/>
              </a:rPr>
              <a:t>grace</a:t>
            </a:r>
            <a:endParaRPr lang="en-US" altLang="en-US" sz="4400" b="1" i="1" dirty="0">
              <a:solidFill>
                <a:srgbClr val="0000CC"/>
              </a:solidFill>
              <a:latin typeface="Calibri" panose="020F0502020204030204" pitchFamily="34" charset="0"/>
              <a:cs typeface="Calibri" panose="020F0502020204030204" pitchFamily="34" charset="0"/>
            </a:endParaRPr>
          </a:p>
        </p:txBody>
      </p:sp>
      <p:sp>
        <p:nvSpPr>
          <p:cNvPr id="15" name="Rectangle 5">
            <a:extLst>
              <a:ext uri="{FF2B5EF4-FFF2-40B4-BE49-F238E27FC236}">
                <a16:creationId xmlns:a16="http://schemas.microsoft.com/office/drawing/2014/main" id="{6C5A274F-F69C-4565-85D0-8DC5D1CB1311}"/>
              </a:ext>
            </a:extLst>
          </p:cNvPr>
          <p:cNvSpPr>
            <a:spLocks noChangeArrowheads="1"/>
          </p:cNvSpPr>
          <p:nvPr/>
        </p:nvSpPr>
        <p:spPr bwMode="auto">
          <a:xfrm>
            <a:off x="1576147" y="3154942"/>
            <a:ext cx="2356666" cy="61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3399FF"/>
                </a:solidFill>
                <a:latin typeface="Calibri" panose="020F0502020204030204" pitchFamily="34" charset="0"/>
                <a:cs typeface="Calibri" panose="020F0502020204030204" pitchFamily="34" charset="0"/>
              </a:rPr>
              <a:t>grace</a:t>
            </a:r>
            <a:endParaRPr lang="en-US" altLang="en-US" sz="4400" b="1" i="1" dirty="0">
              <a:solidFill>
                <a:srgbClr val="3399FF"/>
              </a:solidFill>
              <a:latin typeface="Calibri" panose="020F0502020204030204" pitchFamily="34" charset="0"/>
              <a:cs typeface="Calibri" panose="020F0502020204030204" pitchFamily="34" charset="0"/>
            </a:endParaRPr>
          </a:p>
        </p:txBody>
      </p:sp>
      <p:sp>
        <p:nvSpPr>
          <p:cNvPr id="16" name="Rectangle 5">
            <a:extLst>
              <a:ext uri="{FF2B5EF4-FFF2-40B4-BE49-F238E27FC236}">
                <a16:creationId xmlns:a16="http://schemas.microsoft.com/office/drawing/2014/main" id="{FBCDFA78-3264-4915-94CE-5DA9F2A2B166}"/>
              </a:ext>
            </a:extLst>
          </p:cNvPr>
          <p:cNvSpPr>
            <a:spLocks noChangeArrowheads="1"/>
          </p:cNvSpPr>
          <p:nvPr/>
        </p:nvSpPr>
        <p:spPr bwMode="auto">
          <a:xfrm>
            <a:off x="1576147" y="3154942"/>
            <a:ext cx="2356666" cy="61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009900"/>
                </a:solidFill>
                <a:latin typeface="Calibri" panose="020F0502020204030204" pitchFamily="34" charset="0"/>
                <a:cs typeface="Calibri" panose="020F0502020204030204" pitchFamily="34" charset="0"/>
              </a:rPr>
              <a:t>grace</a:t>
            </a:r>
            <a:endParaRPr lang="en-US" altLang="en-US" sz="4400" b="1" i="1" dirty="0">
              <a:solidFill>
                <a:srgbClr val="009900"/>
              </a:solidFill>
              <a:latin typeface="Calibri" panose="020F0502020204030204" pitchFamily="34" charset="0"/>
              <a:cs typeface="Calibri" panose="020F0502020204030204" pitchFamily="34" charset="0"/>
            </a:endParaRPr>
          </a:p>
        </p:txBody>
      </p:sp>
      <p:sp>
        <p:nvSpPr>
          <p:cNvPr id="17" name="Rectangle 5">
            <a:extLst>
              <a:ext uri="{FF2B5EF4-FFF2-40B4-BE49-F238E27FC236}">
                <a16:creationId xmlns:a16="http://schemas.microsoft.com/office/drawing/2014/main" id="{7B513C80-D92C-4801-8F2E-8156218774B1}"/>
              </a:ext>
            </a:extLst>
          </p:cNvPr>
          <p:cNvSpPr>
            <a:spLocks noChangeArrowheads="1"/>
          </p:cNvSpPr>
          <p:nvPr/>
        </p:nvSpPr>
        <p:spPr bwMode="auto">
          <a:xfrm>
            <a:off x="1576147" y="3154942"/>
            <a:ext cx="2356666" cy="61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FF00"/>
                </a:solidFill>
                <a:latin typeface="Calibri" panose="020F0502020204030204" pitchFamily="34" charset="0"/>
                <a:cs typeface="Calibri" panose="020F0502020204030204" pitchFamily="34" charset="0"/>
              </a:rPr>
              <a:t>grace</a:t>
            </a:r>
            <a:endParaRPr lang="en-US" altLang="en-US" sz="4400" b="1" i="1" dirty="0">
              <a:solidFill>
                <a:srgbClr val="FFFF00"/>
              </a:solidFill>
              <a:latin typeface="Calibri" panose="020F0502020204030204" pitchFamily="34" charset="0"/>
              <a:cs typeface="Calibri" panose="020F0502020204030204" pitchFamily="34" charset="0"/>
            </a:endParaRPr>
          </a:p>
        </p:txBody>
      </p:sp>
      <p:sp>
        <p:nvSpPr>
          <p:cNvPr id="18" name="Rectangle 5">
            <a:extLst>
              <a:ext uri="{FF2B5EF4-FFF2-40B4-BE49-F238E27FC236}">
                <a16:creationId xmlns:a16="http://schemas.microsoft.com/office/drawing/2014/main" id="{89E9F7A4-ED51-4DB4-B6C6-8889F5E580E2}"/>
              </a:ext>
            </a:extLst>
          </p:cNvPr>
          <p:cNvSpPr>
            <a:spLocks noChangeArrowheads="1"/>
          </p:cNvSpPr>
          <p:nvPr/>
        </p:nvSpPr>
        <p:spPr bwMode="auto">
          <a:xfrm>
            <a:off x="1576147" y="3154942"/>
            <a:ext cx="2356666" cy="61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9900"/>
                </a:solidFill>
                <a:latin typeface="Calibri" panose="020F0502020204030204" pitchFamily="34" charset="0"/>
                <a:cs typeface="Calibri" panose="020F0502020204030204" pitchFamily="34" charset="0"/>
              </a:rPr>
              <a:t>grace</a:t>
            </a:r>
            <a:endParaRPr lang="en-US" altLang="en-US" sz="4400" b="1" i="1" dirty="0">
              <a:solidFill>
                <a:srgbClr val="FF9900"/>
              </a:solidFill>
              <a:latin typeface="Calibri" panose="020F0502020204030204" pitchFamily="34" charset="0"/>
              <a:cs typeface="Calibri" panose="020F0502020204030204" pitchFamily="34" charset="0"/>
            </a:endParaRPr>
          </a:p>
        </p:txBody>
      </p:sp>
      <p:sp>
        <p:nvSpPr>
          <p:cNvPr id="19" name="Rectangle 5">
            <a:extLst>
              <a:ext uri="{FF2B5EF4-FFF2-40B4-BE49-F238E27FC236}">
                <a16:creationId xmlns:a16="http://schemas.microsoft.com/office/drawing/2014/main" id="{C9221D8D-4065-49D4-892B-6604C7F69788}"/>
              </a:ext>
            </a:extLst>
          </p:cNvPr>
          <p:cNvSpPr>
            <a:spLocks noChangeArrowheads="1"/>
          </p:cNvSpPr>
          <p:nvPr/>
        </p:nvSpPr>
        <p:spPr bwMode="auto">
          <a:xfrm>
            <a:off x="1576147" y="3154942"/>
            <a:ext cx="2356666" cy="61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0000"/>
                </a:solidFill>
                <a:latin typeface="Calibri" panose="020F0502020204030204" pitchFamily="34" charset="0"/>
                <a:cs typeface="Calibri" panose="020F0502020204030204" pitchFamily="34" charset="0"/>
              </a:rPr>
              <a:t>grace</a:t>
            </a:r>
            <a:endParaRPr lang="en-US" altLang="en-US" sz="4400" b="1" i="1" dirty="0">
              <a:solidFill>
                <a:srgbClr val="FF0000"/>
              </a:solidFill>
              <a:latin typeface="Calibri" panose="020F0502020204030204" pitchFamily="34" charset="0"/>
              <a:cs typeface="Calibri" panose="020F0502020204030204" pitchFamily="34" charset="0"/>
            </a:endParaRPr>
          </a:p>
        </p:txBody>
      </p:sp>
      <p:sp>
        <p:nvSpPr>
          <p:cNvPr id="20" name="Rectangle 5">
            <a:extLst>
              <a:ext uri="{FF2B5EF4-FFF2-40B4-BE49-F238E27FC236}">
                <a16:creationId xmlns:a16="http://schemas.microsoft.com/office/drawing/2014/main" id="{0930D14A-B5CE-4069-8672-AFA790C47CE1}"/>
              </a:ext>
            </a:extLst>
          </p:cNvPr>
          <p:cNvSpPr>
            <a:spLocks noChangeArrowheads="1"/>
          </p:cNvSpPr>
          <p:nvPr/>
        </p:nvSpPr>
        <p:spPr bwMode="auto">
          <a:xfrm>
            <a:off x="1576147" y="3154942"/>
            <a:ext cx="2356666" cy="61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latin typeface="Calibri" panose="020F0502020204030204" pitchFamily="34" charset="0"/>
                <a:cs typeface="Calibri" panose="020F0502020204030204" pitchFamily="34" charset="0"/>
              </a:rPr>
              <a:t>grace</a:t>
            </a:r>
            <a:endParaRPr lang="en-US" altLang="en-US" sz="4400" b="1" i="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12967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12"/>
                                        </p:tgtEl>
                                      </p:cBhvr>
                                    </p:animEffect>
                                    <p:set>
                                      <p:cBhvr>
                                        <p:cTn id="14" dur="1" fill="hold">
                                          <p:stCondLst>
                                            <p:cond delay="249"/>
                                          </p:stCondLst>
                                        </p:cTn>
                                        <p:tgtEl>
                                          <p:spTgt spid="12"/>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000"/>
                                        <p:tgtEl>
                                          <p:spTgt spid="4"/>
                                        </p:tgtEl>
                                      </p:cBhvr>
                                    </p:animEffect>
                                  </p:childTnLst>
                                </p:cTn>
                              </p:par>
                              <p:par>
                                <p:cTn id="23" presetID="18" presetClass="emph" presetSubtype="0" fill="hold" grpId="1" nodeType="withEffect">
                                  <p:stCondLst>
                                    <p:cond delay="0"/>
                                  </p:stCondLst>
                                  <p:childTnLst>
                                    <p:set>
                                      <p:cBhvr override="childStyle">
                                        <p:cTn id="24" dur="1000" fill="hold"/>
                                        <p:tgtEl>
                                          <p:spTgt spid="4"/>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par>
                                <p:cTn id="28" presetID="0" presetClass="entr" presetSubtype="0" fill="hold" grpId="0" nodeType="withEffect">
                                  <p:stCondLst>
                                    <p:cond delay="75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stCondLst>
                                            <p:cond delay="0"/>
                                          </p:stCondLst>
                                        </p:cTn>
                                        <p:tgtEl>
                                          <p:spTgt spid="6"/>
                                        </p:tgtEl>
                                      </p:cBhvr>
                                    </p:animEffect>
                                    <p:anim to="" calcmode="lin" valueType="num">
                                      <p:cBhvr>
                                        <p:cTn id="31"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3" presetID="0" presetClass="entr" presetSubtype="0" fill="hold" grpId="0" nodeType="withEffect">
                                  <p:stCondLst>
                                    <p:cond delay="100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stCondLst>
                                            <p:cond delay="0"/>
                                          </p:stCondLst>
                                        </p:cTn>
                                        <p:tgtEl>
                                          <p:spTgt spid="8"/>
                                        </p:tgtEl>
                                      </p:cBhvr>
                                    </p:animEffect>
                                    <p:anim to="" calcmode="lin" valueType="num">
                                      <p:cBhvr>
                                        <p:cTn id="3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8" presetID="0" presetClass="entr" presetSubtype="0" fill="hold" grpId="0" nodeType="withEffect">
                                  <p:stCondLst>
                                    <p:cond delay="1250"/>
                                  </p:stCondLst>
                                  <p:iterate type="lt">
                                    <p:tmPct val="10000"/>
                                  </p:iterate>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stCondLst>
                                            <p:cond delay="0"/>
                                          </p:stCondLst>
                                        </p:cTn>
                                        <p:tgtEl>
                                          <p:spTgt spid="10"/>
                                        </p:tgtEl>
                                      </p:cBhvr>
                                    </p:animEffect>
                                    <p:anim to="" calcmode="lin" valueType="num">
                                      <p:cBhvr>
                                        <p:cTn id="41"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43" fill="hold">
                            <p:stCondLst>
                              <p:cond delay="2250"/>
                            </p:stCondLst>
                            <p:childTnLst>
                              <p:par>
                                <p:cTn id="44" presetID="26" presetClass="emph" presetSubtype="0" fill="hold" grpId="1" nodeType="afterEffect">
                                  <p:stCondLst>
                                    <p:cond delay="0"/>
                                  </p:stCondLst>
                                  <p:iterate type="lt">
                                    <p:tmPct val="0"/>
                                  </p:iterate>
                                  <p:childTnLst>
                                    <p:animEffect transition="out" filter="fade">
                                      <p:cBhvr>
                                        <p:cTn id="45" dur="500" tmFilter="0, 0; .2, .5; .8, .5; 1, 0"/>
                                        <p:tgtEl>
                                          <p:spTgt spid="10"/>
                                        </p:tgtEl>
                                      </p:cBhvr>
                                    </p:animEffect>
                                    <p:animScale>
                                      <p:cBhvr>
                                        <p:cTn id="46" dur="250" autoRev="1" fill="hold"/>
                                        <p:tgtEl>
                                          <p:spTgt spid="10"/>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4"/>
                                        </p:tgtEl>
                                      </p:cBhvr>
                                    </p:animEffect>
                                    <p:set>
                                      <p:cBhvr>
                                        <p:cTn id="57" dur="1" fill="hold">
                                          <p:stCondLst>
                                            <p:cond delay="499"/>
                                          </p:stCondLst>
                                        </p:cTn>
                                        <p:tgtEl>
                                          <p:spTgt spid="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grpId="2" nodeType="withEffect">
                                  <p:stCondLst>
                                    <p:cond delay="0"/>
                                  </p:stCondLst>
                                  <p:iterate type="lt">
                                    <p:tmPct val="0"/>
                                  </p:iterate>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13">
                                            <p:txEl>
                                              <p:pRg st="0" end="0"/>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txEl>
                                              <p:pRg st="0" end="0"/>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7">
                                            <p:txEl>
                                              <p:pRg st="0" end="0"/>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8">
                                            <p:txEl>
                                              <p:pRg st="0" end="0"/>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9">
                                            <p:txEl>
                                              <p:pRg st="0" end="0"/>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0">
                                            <p:txEl>
                                              <p:pRg st="0" end="0"/>
                                            </p:txEl>
                                          </p:spTgt>
                                        </p:tgtEl>
                                        <p:attrNameLst>
                                          <p:attrName>style.visibility</p:attrName>
                                        </p:attrNameLst>
                                      </p:cBhvr>
                                      <p:to>
                                        <p:strVal val="visible"/>
                                      </p:to>
                                    </p:set>
                                  </p:childTnLst>
                                </p:cTn>
                              </p:par>
                              <p:par>
                                <p:cTn id="83" presetID="0" presetClass="exit" presetSubtype="0" fill="hold" grpId="1" nodeType="withEffect">
                                  <p:stCondLst>
                                    <p:cond delay="0"/>
                                  </p:stCondLst>
                                  <p:childTnLst>
                                    <p:set>
                                      <p:cBhvr>
                                        <p:cTn id="84" dur="1" fill="hold">
                                          <p:stCondLst>
                                            <p:cond delay="749"/>
                                          </p:stCondLst>
                                        </p:cTn>
                                        <p:tgtEl>
                                          <p:spTgt spid="13">
                                            <p:txEl>
                                              <p:pRg st="0" end="0"/>
                                            </p:txEl>
                                          </p:spTgt>
                                        </p:tgtEl>
                                        <p:attrNameLst>
                                          <p:attrName>style.visibility</p:attrName>
                                        </p:attrNameLst>
                                      </p:cBhvr>
                                      <p:to>
                                        <p:strVal val="hidden"/>
                                      </p:to>
                                    </p:set>
                                    <p:animEffect transition="out" filter="fade">
                                      <p:cBhvr>
                                        <p:cTn id="85" dur="750">
                                          <p:stCondLst>
                                            <p:cond delay="0"/>
                                          </p:stCondLst>
                                        </p:cTn>
                                        <p:tgtEl>
                                          <p:spTgt spid="13">
                                            <p:txEl>
                                              <p:pRg st="0" end="0"/>
                                            </p:txEl>
                                          </p:spTgt>
                                        </p:tgtEl>
                                      </p:cBhvr>
                                    </p:animEffect>
                                    <p:anim to="" calcmode="lin" valueType="num">
                                      <p:cBhvr>
                                        <p:cTn id="86" dur="750" fill="hold">
                                          <p:stCondLst>
                                            <p:cond delay="0"/>
                                          </p:stCondLst>
                                        </p:cTn>
                                        <p:tgtEl>
                                          <p:spTgt spid="13">
                                            <p:txEl>
                                              <p:pRg st="0" end="0"/>
                                            </p:txEl>
                                          </p:spTgt>
                                        </p:tgtEl>
                                        <p:attrNameLst>
                                          <p:attrName>ppt_w</p:attrName>
                                        </p:attrNameLst>
                                      </p:cBhvr>
                                      <p:tavLst>
                                        <p:tav tm="0">
                                          <p:val>
                                            <p:strVal val="#ppt_w"/>
                                          </p:val>
                                        </p:tav>
                                        <p:tav tm="100000">
                                          <p:val>
                                            <p:strVal val="#ppt_w*4"/>
                                          </p:val>
                                        </p:tav>
                                      </p:tavLst>
                                    </p:anim>
                                    <p:anim to="" calcmode="lin" valueType="num">
                                      <p:cBhvr>
                                        <p:cTn id="87" dur="750" fill="hold">
                                          <p:stCondLst>
                                            <p:cond delay="0"/>
                                          </p:stCondLst>
                                        </p:cTn>
                                        <p:tgtEl>
                                          <p:spTgt spid="13">
                                            <p:txEl>
                                              <p:pRg st="0" end="0"/>
                                            </p:txEl>
                                          </p:spTgt>
                                        </p:tgtEl>
                                        <p:attrNameLst>
                                          <p:attrName>ppt_h</p:attrName>
                                        </p:attrNameLst>
                                      </p:cBhvr>
                                      <p:tavLst>
                                        <p:tav tm="0">
                                          <p:val>
                                            <p:strVal val="#ppt_h"/>
                                          </p:val>
                                        </p:tav>
                                        <p:tav tm="100000">
                                          <p:val>
                                            <p:strVal val="#ppt_h*4"/>
                                          </p:val>
                                        </p:tav>
                                      </p:tavLst>
                                    </p:anim>
                                  </p:childTnLst>
                                </p:cTn>
                              </p:par>
                              <p:par>
                                <p:cTn id="88" presetID="0" presetClass="exit" presetSubtype="0" fill="hold" grpId="1" nodeType="withEffect">
                                  <p:stCondLst>
                                    <p:cond delay="100"/>
                                  </p:stCondLst>
                                  <p:childTnLst>
                                    <p:set>
                                      <p:cBhvr>
                                        <p:cTn id="89" dur="1" fill="hold">
                                          <p:stCondLst>
                                            <p:cond delay="749"/>
                                          </p:stCondLst>
                                        </p:cTn>
                                        <p:tgtEl>
                                          <p:spTgt spid="14">
                                            <p:txEl>
                                              <p:pRg st="0" end="0"/>
                                            </p:txEl>
                                          </p:spTgt>
                                        </p:tgtEl>
                                        <p:attrNameLst>
                                          <p:attrName>style.visibility</p:attrName>
                                        </p:attrNameLst>
                                      </p:cBhvr>
                                      <p:to>
                                        <p:strVal val="hidden"/>
                                      </p:to>
                                    </p:set>
                                    <p:animEffect transition="out" filter="fade">
                                      <p:cBhvr>
                                        <p:cTn id="90" dur="750">
                                          <p:stCondLst>
                                            <p:cond delay="0"/>
                                          </p:stCondLst>
                                        </p:cTn>
                                        <p:tgtEl>
                                          <p:spTgt spid="14">
                                            <p:txEl>
                                              <p:pRg st="0" end="0"/>
                                            </p:txEl>
                                          </p:spTgt>
                                        </p:tgtEl>
                                      </p:cBhvr>
                                    </p:animEffect>
                                    <p:anim to="" calcmode="lin" valueType="num">
                                      <p:cBhvr>
                                        <p:cTn id="91" dur="750" fill="hold">
                                          <p:stCondLst>
                                            <p:cond delay="0"/>
                                          </p:stCondLst>
                                        </p:cTn>
                                        <p:tgtEl>
                                          <p:spTgt spid="14">
                                            <p:txEl>
                                              <p:pRg st="0" end="0"/>
                                            </p:txEl>
                                          </p:spTgt>
                                        </p:tgtEl>
                                        <p:attrNameLst>
                                          <p:attrName>ppt_w</p:attrName>
                                        </p:attrNameLst>
                                      </p:cBhvr>
                                      <p:tavLst>
                                        <p:tav tm="0">
                                          <p:val>
                                            <p:strVal val="#ppt_w"/>
                                          </p:val>
                                        </p:tav>
                                        <p:tav tm="100000">
                                          <p:val>
                                            <p:strVal val="#ppt_w*4"/>
                                          </p:val>
                                        </p:tav>
                                      </p:tavLst>
                                    </p:anim>
                                    <p:anim to="" calcmode="lin" valueType="num">
                                      <p:cBhvr>
                                        <p:cTn id="92" dur="750" fill="hold">
                                          <p:stCondLst>
                                            <p:cond delay="0"/>
                                          </p:stCondLst>
                                        </p:cTn>
                                        <p:tgtEl>
                                          <p:spTgt spid="14">
                                            <p:txEl>
                                              <p:pRg st="0" end="0"/>
                                            </p:txEl>
                                          </p:spTgt>
                                        </p:tgtEl>
                                        <p:attrNameLst>
                                          <p:attrName>ppt_h</p:attrName>
                                        </p:attrNameLst>
                                      </p:cBhvr>
                                      <p:tavLst>
                                        <p:tav tm="0">
                                          <p:val>
                                            <p:strVal val="#ppt_h"/>
                                          </p:val>
                                        </p:tav>
                                        <p:tav tm="100000">
                                          <p:val>
                                            <p:strVal val="#ppt_h*4"/>
                                          </p:val>
                                        </p:tav>
                                      </p:tavLst>
                                    </p:anim>
                                  </p:childTnLst>
                                </p:cTn>
                              </p:par>
                              <p:par>
                                <p:cTn id="93" presetID="0" presetClass="exit" presetSubtype="0" fill="hold" grpId="1" nodeType="withEffect">
                                  <p:stCondLst>
                                    <p:cond delay="200"/>
                                  </p:stCondLst>
                                  <p:childTnLst>
                                    <p:set>
                                      <p:cBhvr>
                                        <p:cTn id="94" dur="1" fill="hold">
                                          <p:stCondLst>
                                            <p:cond delay="749"/>
                                          </p:stCondLst>
                                        </p:cTn>
                                        <p:tgtEl>
                                          <p:spTgt spid="15">
                                            <p:txEl>
                                              <p:pRg st="0" end="0"/>
                                            </p:txEl>
                                          </p:spTgt>
                                        </p:tgtEl>
                                        <p:attrNameLst>
                                          <p:attrName>style.visibility</p:attrName>
                                        </p:attrNameLst>
                                      </p:cBhvr>
                                      <p:to>
                                        <p:strVal val="hidden"/>
                                      </p:to>
                                    </p:set>
                                    <p:animEffect transition="out" filter="fade">
                                      <p:cBhvr>
                                        <p:cTn id="95" dur="750">
                                          <p:stCondLst>
                                            <p:cond delay="0"/>
                                          </p:stCondLst>
                                        </p:cTn>
                                        <p:tgtEl>
                                          <p:spTgt spid="15">
                                            <p:txEl>
                                              <p:pRg st="0" end="0"/>
                                            </p:txEl>
                                          </p:spTgt>
                                        </p:tgtEl>
                                      </p:cBhvr>
                                    </p:animEffect>
                                    <p:anim to="" calcmode="lin" valueType="num">
                                      <p:cBhvr>
                                        <p:cTn id="96" dur="750" fill="hold">
                                          <p:stCondLst>
                                            <p:cond delay="0"/>
                                          </p:stCondLst>
                                        </p:cTn>
                                        <p:tgtEl>
                                          <p:spTgt spid="15">
                                            <p:txEl>
                                              <p:pRg st="0" end="0"/>
                                            </p:txEl>
                                          </p:spTgt>
                                        </p:tgtEl>
                                        <p:attrNameLst>
                                          <p:attrName>ppt_w</p:attrName>
                                        </p:attrNameLst>
                                      </p:cBhvr>
                                      <p:tavLst>
                                        <p:tav tm="0">
                                          <p:val>
                                            <p:strVal val="#ppt_w"/>
                                          </p:val>
                                        </p:tav>
                                        <p:tav tm="100000">
                                          <p:val>
                                            <p:strVal val="#ppt_w*4"/>
                                          </p:val>
                                        </p:tav>
                                      </p:tavLst>
                                    </p:anim>
                                    <p:anim to="" calcmode="lin" valueType="num">
                                      <p:cBhvr>
                                        <p:cTn id="97" dur="750" fill="hold">
                                          <p:stCondLst>
                                            <p:cond delay="0"/>
                                          </p:stCondLst>
                                        </p:cTn>
                                        <p:tgtEl>
                                          <p:spTgt spid="15">
                                            <p:txEl>
                                              <p:pRg st="0" end="0"/>
                                            </p:txEl>
                                          </p:spTgt>
                                        </p:tgtEl>
                                        <p:attrNameLst>
                                          <p:attrName>ppt_h</p:attrName>
                                        </p:attrNameLst>
                                      </p:cBhvr>
                                      <p:tavLst>
                                        <p:tav tm="0">
                                          <p:val>
                                            <p:strVal val="#ppt_h"/>
                                          </p:val>
                                        </p:tav>
                                        <p:tav tm="100000">
                                          <p:val>
                                            <p:strVal val="#ppt_h*4"/>
                                          </p:val>
                                        </p:tav>
                                      </p:tavLst>
                                    </p:anim>
                                  </p:childTnLst>
                                </p:cTn>
                              </p:par>
                              <p:par>
                                <p:cTn id="98" presetID="0" presetClass="exit" presetSubtype="0" fill="hold" grpId="1" nodeType="withEffect">
                                  <p:stCondLst>
                                    <p:cond delay="300"/>
                                  </p:stCondLst>
                                  <p:childTnLst>
                                    <p:set>
                                      <p:cBhvr>
                                        <p:cTn id="99" dur="1" fill="hold">
                                          <p:stCondLst>
                                            <p:cond delay="749"/>
                                          </p:stCondLst>
                                        </p:cTn>
                                        <p:tgtEl>
                                          <p:spTgt spid="16">
                                            <p:txEl>
                                              <p:pRg st="0" end="0"/>
                                            </p:txEl>
                                          </p:spTgt>
                                        </p:tgtEl>
                                        <p:attrNameLst>
                                          <p:attrName>style.visibility</p:attrName>
                                        </p:attrNameLst>
                                      </p:cBhvr>
                                      <p:to>
                                        <p:strVal val="hidden"/>
                                      </p:to>
                                    </p:set>
                                    <p:animEffect transition="out" filter="fade">
                                      <p:cBhvr>
                                        <p:cTn id="100" dur="750">
                                          <p:stCondLst>
                                            <p:cond delay="0"/>
                                          </p:stCondLst>
                                        </p:cTn>
                                        <p:tgtEl>
                                          <p:spTgt spid="16">
                                            <p:txEl>
                                              <p:pRg st="0" end="0"/>
                                            </p:txEl>
                                          </p:spTgt>
                                        </p:tgtEl>
                                      </p:cBhvr>
                                    </p:animEffect>
                                    <p:anim to="" calcmode="lin" valueType="num">
                                      <p:cBhvr>
                                        <p:cTn id="101" dur="750" fill="hold">
                                          <p:stCondLst>
                                            <p:cond delay="0"/>
                                          </p:stCondLst>
                                        </p:cTn>
                                        <p:tgtEl>
                                          <p:spTgt spid="16">
                                            <p:txEl>
                                              <p:pRg st="0" end="0"/>
                                            </p:txEl>
                                          </p:spTgt>
                                        </p:tgtEl>
                                        <p:attrNameLst>
                                          <p:attrName>ppt_w</p:attrName>
                                        </p:attrNameLst>
                                      </p:cBhvr>
                                      <p:tavLst>
                                        <p:tav tm="0">
                                          <p:val>
                                            <p:strVal val="#ppt_w"/>
                                          </p:val>
                                        </p:tav>
                                        <p:tav tm="100000">
                                          <p:val>
                                            <p:strVal val="#ppt_w*4"/>
                                          </p:val>
                                        </p:tav>
                                      </p:tavLst>
                                    </p:anim>
                                    <p:anim to="" calcmode="lin" valueType="num">
                                      <p:cBhvr>
                                        <p:cTn id="102" dur="750" fill="hold">
                                          <p:stCondLst>
                                            <p:cond delay="0"/>
                                          </p:stCondLst>
                                        </p:cTn>
                                        <p:tgtEl>
                                          <p:spTgt spid="16">
                                            <p:txEl>
                                              <p:pRg st="0" end="0"/>
                                            </p:txEl>
                                          </p:spTgt>
                                        </p:tgtEl>
                                        <p:attrNameLst>
                                          <p:attrName>ppt_h</p:attrName>
                                        </p:attrNameLst>
                                      </p:cBhvr>
                                      <p:tavLst>
                                        <p:tav tm="0">
                                          <p:val>
                                            <p:strVal val="#ppt_h"/>
                                          </p:val>
                                        </p:tav>
                                        <p:tav tm="100000">
                                          <p:val>
                                            <p:strVal val="#ppt_h*4"/>
                                          </p:val>
                                        </p:tav>
                                      </p:tavLst>
                                    </p:anim>
                                  </p:childTnLst>
                                </p:cTn>
                              </p:par>
                              <p:par>
                                <p:cTn id="103" presetID="0" presetClass="exit" presetSubtype="0" fill="hold" grpId="1" nodeType="withEffect">
                                  <p:stCondLst>
                                    <p:cond delay="400"/>
                                  </p:stCondLst>
                                  <p:childTnLst>
                                    <p:set>
                                      <p:cBhvr>
                                        <p:cTn id="104" dur="1" fill="hold">
                                          <p:stCondLst>
                                            <p:cond delay="749"/>
                                          </p:stCondLst>
                                        </p:cTn>
                                        <p:tgtEl>
                                          <p:spTgt spid="17">
                                            <p:txEl>
                                              <p:pRg st="0" end="0"/>
                                            </p:txEl>
                                          </p:spTgt>
                                        </p:tgtEl>
                                        <p:attrNameLst>
                                          <p:attrName>style.visibility</p:attrName>
                                        </p:attrNameLst>
                                      </p:cBhvr>
                                      <p:to>
                                        <p:strVal val="hidden"/>
                                      </p:to>
                                    </p:set>
                                    <p:animEffect transition="out" filter="fade">
                                      <p:cBhvr>
                                        <p:cTn id="105" dur="750">
                                          <p:stCondLst>
                                            <p:cond delay="0"/>
                                          </p:stCondLst>
                                        </p:cTn>
                                        <p:tgtEl>
                                          <p:spTgt spid="17">
                                            <p:txEl>
                                              <p:pRg st="0" end="0"/>
                                            </p:txEl>
                                          </p:spTgt>
                                        </p:tgtEl>
                                      </p:cBhvr>
                                    </p:animEffect>
                                    <p:anim to="" calcmode="lin" valueType="num">
                                      <p:cBhvr>
                                        <p:cTn id="106" dur="750" fill="hold">
                                          <p:stCondLst>
                                            <p:cond delay="0"/>
                                          </p:stCondLst>
                                        </p:cTn>
                                        <p:tgtEl>
                                          <p:spTgt spid="17">
                                            <p:txEl>
                                              <p:pRg st="0" end="0"/>
                                            </p:txEl>
                                          </p:spTgt>
                                        </p:tgtEl>
                                        <p:attrNameLst>
                                          <p:attrName>ppt_w</p:attrName>
                                        </p:attrNameLst>
                                      </p:cBhvr>
                                      <p:tavLst>
                                        <p:tav tm="0">
                                          <p:val>
                                            <p:strVal val="#ppt_w"/>
                                          </p:val>
                                        </p:tav>
                                        <p:tav tm="100000">
                                          <p:val>
                                            <p:strVal val="#ppt_w*4"/>
                                          </p:val>
                                        </p:tav>
                                      </p:tavLst>
                                    </p:anim>
                                    <p:anim to="" calcmode="lin" valueType="num">
                                      <p:cBhvr>
                                        <p:cTn id="107" dur="750" fill="hold">
                                          <p:stCondLst>
                                            <p:cond delay="0"/>
                                          </p:stCondLst>
                                        </p:cTn>
                                        <p:tgtEl>
                                          <p:spTgt spid="17">
                                            <p:txEl>
                                              <p:pRg st="0" end="0"/>
                                            </p:txEl>
                                          </p:spTgt>
                                        </p:tgtEl>
                                        <p:attrNameLst>
                                          <p:attrName>ppt_h</p:attrName>
                                        </p:attrNameLst>
                                      </p:cBhvr>
                                      <p:tavLst>
                                        <p:tav tm="0">
                                          <p:val>
                                            <p:strVal val="#ppt_h"/>
                                          </p:val>
                                        </p:tav>
                                        <p:tav tm="100000">
                                          <p:val>
                                            <p:strVal val="#ppt_h*4"/>
                                          </p:val>
                                        </p:tav>
                                      </p:tavLst>
                                    </p:anim>
                                  </p:childTnLst>
                                </p:cTn>
                              </p:par>
                              <p:par>
                                <p:cTn id="108" presetID="0" presetClass="exit" presetSubtype="0" fill="hold" grpId="1" nodeType="withEffect">
                                  <p:stCondLst>
                                    <p:cond delay="500"/>
                                  </p:stCondLst>
                                  <p:childTnLst>
                                    <p:set>
                                      <p:cBhvr>
                                        <p:cTn id="109" dur="1" fill="hold">
                                          <p:stCondLst>
                                            <p:cond delay="749"/>
                                          </p:stCondLst>
                                        </p:cTn>
                                        <p:tgtEl>
                                          <p:spTgt spid="18">
                                            <p:txEl>
                                              <p:pRg st="0" end="0"/>
                                            </p:txEl>
                                          </p:spTgt>
                                        </p:tgtEl>
                                        <p:attrNameLst>
                                          <p:attrName>style.visibility</p:attrName>
                                        </p:attrNameLst>
                                      </p:cBhvr>
                                      <p:to>
                                        <p:strVal val="hidden"/>
                                      </p:to>
                                    </p:set>
                                    <p:animEffect transition="out" filter="fade">
                                      <p:cBhvr>
                                        <p:cTn id="110" dur="750">
                                          <p:stCondLst>
                                            <p:cond delay="0"/>
                                          </p:stCondLst>
                                        </p:cTn>
                                        <p:tgtEl>
                                          <p:spTgt spid="18">
                                            <p:txEl>
                                              <p:pRg st="0" end="0"/>
                                            </p:txEl>
                                          </p:spTgt>
                                        </p:tgtEl>
                                      </p:cBhvr>
                                    </p:animEffect>
                                    <p:anim to="" calcmode="lin" valueType="num">
                                      <p:cBhvr>
                                        <p:cTn id="111" dur="750" fill="hold">
                                          <p:stCondLst>
                                            <p:cond delay="0"/>
                                          </p:stCondLst>
                                        </p:cTn>
                                        <p:tgtEl>
                                          <p:spTgt spid="18">
                                            <p:txEl>
                                              <p:pRg st="0" end="0"/>
                                            </p:txEl>
                                          </p:spTgt>
                                        </p:tgtEl>
                                        <p:attrNameLst>
                                          <p:attrName>ppt_w</p:attrName>
                                        </p:attrNameLst>
                                      </p:cBhvr>
                                      <p:tavLst>
                                        <p:tav tm="0">
                                          <p:val>
                                            <p:strVal val="#ppt_w"/>
                                          </p:val>
                                        </p:tav>
                                        <p:tav tm="100000">
                                          <p:val>
                                            <p:strVal val="#ppt_w*4"/>
                                          </p:val>
                                        </p:tav>
                                      </p:tavLst>
                                    </p:anim>
                                    <p:anim to="" calcmode="lin" valueType="num">
                                      <p:cBhvr>
                                        <p:cTn id="112" dur="750" fill="hold">
                                          <p:stCondLst>
                                            <p:cond delay="0"/>
                                          </p:stCondLst>
                                        </p:cTn>
                                        <p:tgtEl>
                                          <p:spTgt spid="18">
                                            <p:txEl>
                                              <p:pRg st="0" end="0"/>
                                            </p:txEl>
                                          </p:spTgt>
                                        </p:tgtEl>
                                        <p:attrNameLst>
                                          <p:attrName>ppt_h</p:attrName>
                                        </p:attrNameLst>
                                      </p:cBhvr>
                                      <p:tavLst>
                                        <p:tav tm="0">
                                          <p:val>
                                            <p:strVal val="#ppt_h"/>
                                          </p:val>
                                        </p:tav>
                                        <p:tav tm="100000">
                                          <p:val>
                                            <p:strVal val="#ppt_h*4"/>
                                          </p:val>
                                        </p:tav>
                                      </p:tavLst>
                                    </p:anim>
                                  </p:childTnLst>
                                </p:cTn>
                              </p:par>
                              <p:par>
                                <p:cTn id="113" presetID="0" presetClass="exit" presetSubtype="0" fill="hold" grpId="1" nodeType="withEffect">
                                  <p:stCondLst>
                                    <p:cond delay="600"/>
                                  </p:stCondLst>
                                  <p:childTnLst>
                                    <p:set>
                                      <p:cBhvr>
                                        <p:cTn id="114" dur="1" fill="hold">
                                          <p:stCondLst>
                                            <p:cond delay="749"/>
                                          </p:stCondLst>
                                        </p:cTn>
                                        <p:tgtEl>
                                          <p:spTgt spid="19">
                                            <p:txEl>
                                              <p:pRg st="0" end="0"/>
                                            </p:txEl>
                                          </p:spTgt>
                                        </p:tgtEl>
                                        <p:attrNameLst>
                                          <p:attrName>style.visibility</p:attrName>
                                        </p:attrNameLst>
                                      </p:cBhvr>
                                      <p:to>
                                        <p:strVal val="hidden"/>
                                      </p:to>
                                    </p:set>
                                    <p:animEffect transition="out" filter="fade">
                                      <p:cBhvr>
                                        <p:cTn id="115" dur="750">
                                          <p:stCondLst>
                                            <p:cond delay="0"/>
                                          </p:stCondLst>
                                        </p:cTn>
                                        <p:tgtEl>
                                          <p:spTgt spid="19">
                                            <p:txEl>
                                              <p:pRg st="0" end="0"/>
                                            </p:txEl>
                                          </p:spTgt>
                                        </p:tgtEl>
                                      </p:cBhvr>
                                    </p:animEffect>
                                    <p:anim to="" calcmode="lin" valueType="num">
                                      <p:cBhvr>
                                        <p:cTn id="116" dur="750" fill="hold">
                                          <p:stCondLst>
                                            <p:cond delay="0"/>
                                          </p:stCondLst>
                                        </p:cTn>
                                        <p:tgtEl>
                                          <p:spTgt spid="19">
                                            <p:txEl>
                                              <p:pRg st="0" end="0"/>
                                            </p:txEl>
                                          </p:spTgt>
                                        </p:tgtEl>
                                        <p:attrNameLst>
                                          <p:attrName>ppt_w</p:attrName>
                                        </p:attrNameLst>
                                      </p:cBhvr>
                                      <p:tavLst>
                                        <p:tav tm="0">
                                          <p:val>
                                            <p:strVal val="#ppt_w"/>
                                          </p:val>
                                        </p:tav>
                                        <p:tav tm="100000">
                                          <p:val>
                                            <p:strVal val="#ppt_w*4"/>
                                          </p:val>
                                        </p:tav>
                                      </p:tavLst>
                                    </p:anim>
                                    <p:anim to="" calcmode="lin" valueType="num">
                                      <p:cBhvr>
                                        <p:cTn id="117" dur="750" fill="hold">
                                          <p:stCondLst>
                                            <p:cond delay="0"/>
                                          </p:stCondLst>
                                        </p:cTn>
                                        <p:tgtEl>
                                          <p:spTgt spid="19">
                                            <p:txEl>
                                              <p:pRg st="0" end="0"/>
                                            </p:txEl>
                                          </p:spTgt>
                                        </p:tgtEl>
                                        <p:attrNameLst>
                                          <p:attrName>ppt_h</p:attrName>
                                        </p:attrNameLst>
                                      </p:cBhvr>
                                      <p:tavLst>
                                        <p:tav tm="0">
                                          <p:val>
                                            <p:strVal val="#ppt_h"/>
                                          </p:val>
                                        </p:tav>
                                        <p:tav tm="100000">
                                          <p:val>
                                            <p:strVal val="#ppt_h*4"/>
                                          </p:val>
                                        </p:tav>
                                      </p:tavLst>
                                    </p:anim>
                                  </p:childTnLst>
                                </p:cTn>
                              </p:par>
                              <p:par>
                                <p:cTn id="118" presetID="0" presetClass="exit" presetSubtype="0" fill="hold" grpId="1" nodeType="withEffect">
                                  <p:stCondLst>
                                    <p:cond delay="700"/>
                                  </p:stCondLst>
                                  <p:childTnLst>
                                    <p:set>
                                      <p:cBhvr>
                                        <p:cTn id="119" dur="1" fill="hold">
                                          <p:stCondLst>
                                            <p:cond delay="749"/>
                                          </p:stCondLst>
                                        </p:cTn>
                                        <p:tgtEl>
                                          <p:spTgt spid="20">
                                            <p:txEl>
                                              <p:pRg st="0" end="0"/>
                                            </p:txEl>
                                          </p:spTgt>
                                        </p:tgtEl>
                                        <p:attrNameLst>
                                          <p:attrName>style.visibility</p:attrName>
                                        </p:attrNameLst>
                                      </p:cBhvr>
                                      <p:to>
                                        <p:strVal val="hidden"/>
                                      </p:to>
                                    </p:set>
                                    <p:animEffect transition="out" filter="fade">
                                      <p:cBhvr>
                                        <p:cTn id="120" dur="750">
                                          <p:stCondLst>
                                            <p:cond delay="0"/>
                                          </p:stCondLst>
                                        </p:cTn>
                                        <p:tgtEl>
                                          <p:spTgt spid="20">
                                            <p:txEl>
                                              <p:pRg st="0" end="0"/>
                                            </p:txEl>
                                          </p:spTgt>
                                        </p:tgtEl>
                                      </p:cBhvr>
                                    </p:animEffect>
                                    <p:anim to="" calcmode="lin" valueType="num">
                                      <p:cBhvr>
                                        <p:cTn id="121" dur="750" fill="hold">
                                          <p:stCondLst>
                                            <p:cond delay="0"/>
                                          </p:stCondLst>
                                        </p:cTn>
                                        <p:tgtEl>
                                          <p:spTgt spid="20">
                                            <p:txEl>
                                              <p:pRg st="0" end="0"/>
                                            </p:txEl>
                                          </p:spTgt>
                                        </p:tgtEl>
                                        <p:attrNameLst>
                                          <p:attrName>ppt_w</p:attrName>
                                        </p:attrNameLst>
                                      </p:cBhvr>
                                      <p:tavLst>
                                        <p:tav tm="0">
                                          <p:val>
                                            <p:strVal val="#ppt_w"/>
                                          </p:val>
                                        </p:tav>
                                        <p:tav tm="100000">
                                          <p:val>
                                            <p:strVal val="#ppt_w*4"/>
                                          </p:val>
                                        </p:tav>
                                      </p:tavLst>
                                    </p:anim>
                                    <p:anim to="" calcmode="lin" valueType="num">
                                      <p:cBhvr>
                                        <p:cTn id="122" dur="750" fill="hold">
                                          <p:stCondLst>
                                            <p:cond delay="0"/>
                                          </p:stCondLst>
                                        </p:cTn>
                                        <p:tgtEl>
                                          <p:spTgt spid="20">
                                            <p:txEl>
                                              <p:pRg st="0" end="0"/>
                                            </p:txEl>
                                          </p:spTgt>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11" grpId="0"/>
      <p:bldP spid="5" grpId="0"/>
      <p:bldP spid="5" grpId="1"/>
      <p:bldP spid="6" grpId="0"/>
      <p:bldP spid="6" grpId="1"/>
      <p:bldP spid="8" grpId="0"/>
      <p:bldP spid="8" grpId="1"/>
      <p:bldP spid="10" grpId="0"/>
      <p:bldP spid="10" grpId="1"/>
      <p:bldP spid="10" grpId="2"/>
      <p:bldP spid="12" grpId="1"/>
      <p:bldP spid="13" grpId="0" build="allAtOnce"/>
      <p:bldP spid="13" grpId="1" build="allAtOnce"/>
      <p:bldP spid="14" grpId="0" build="allAtOnce"/>
      <p:bldP spid="14" grpId="1" build="allAtOnce"/>
      <p:bldP spid="15" grpId="0" build="allAtOnce"/>
      <p:bldP spid="15" grpId="1" build="allAtOnce"/>
      <p:bldP spid="16" grpId="0" build="allAtOnce"/>
      <p:bldP spid="16" grpId="1" build="allAtOnce"/>
      <p:bldP spid="17" grpId="0" build="allAtOnce"/>
      <p:bldP spid="17" grpId="1" build="allAtOnce"/>
      <p:bldP spid="18" grpId="0" build="allAtOnce"/>
      <p:bldP spid="18" grpId="1" build="allAtOnce"/>
      <p:bldP spid="19" grpId="0" build="allAtOnce"/>
      <p:bldP spid="19" grpId="1" build="allAtOnce"/>
      <p:bldP spid="20" grpId="0" build="allAtOnce"/>
      <p:bldP spid="20" grpI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146" name="Picture 2" descr="An open Bible laying on a table.">
            <a:extLst>
              <a:ext uri="{FF2B5EF4-FFF2-40B4-BE49-F238E27FC236}">
                <a16:creationId xmlns:a16="http://schemas.microsoft.com/office/drawing/2014/main" id="{11176C48-1756-4AA1-BAFD-80F5A658E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1141151-66BD-4BFA-BB86-895153C9C014}"/>
              </a:ext>
            </a:extLst>
          </p:cNvPr>
          <p:cNvSpPr txBox="1">
            <a:spLocks/>
          </p:cNvSpPr>
          <p:nvPr/>
        </p:nvSpPr>
        <p:spPr>
          <a:xfrm>
            <a:off x="2447364" y="1807462"/>
            <a:ext cx="184372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grow</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but grow in the grace and knowledge of our Lord and Savior Jesus Christ. To Him be the glory both now and forever. Amen.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Christ">
            <a:extLst>
              <a:ext uri="{FF2B5EF4-FFF2-40B4-BE49-F238E27FC236}">
                <a16:creationId xmlns:a16="http://schemas.microsoft.com/office/drawing/2014/main" id="{971D99F0-9A1C-44F8-B32E-E34C75A9A981}"/>
              </a:ext>
            </a:extLst>
          </p:cNvPr>
          <p:cNvSpPr txBox="1">
            <a:spLocks noChangeArrowheads="1"/>
          </p:cNvSpPr>
          <p:nvPr/>
        </p:nvSpPr>
        <p:spPr bwMode="auto">
          <a:xfrm>
            <a:off x="499222" y="3059905"/>
            <a:ext cx="3318435" cy="79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FF6147D-74FA-4506-91B4-770B37D58CF5}"/>
              </a:ext>
            </a:extLst>
          </p:cNvPr>
          <p:cNvSpPr txBox="1">
            <a:spLocks noChangeArrowheads="1"/>
          </p:cNvSpPr>
          <p:nvPr/>
        </p:nvSpPr>
        <p:spPr bwMode="auto">
          <a:xfrm>
            <a:off x="2510678" y="1721645"/>
            <a:ext cx="1718422" cy="78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grow</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God">
            <a:extLst>
              <a:ext uri="{FF2B5EF4-FFF2-40B4-BE49-F238E27FC236}">
                <a16:creationId xmlns:a16="http://schemas.microsoft.com/office/drawing/2014/main" id="{29E21F31-1CD4-4295-9B0E-4D613717BABD}"/>
              </a:ext>
            </a:extLst>
          </p:cNvPr>
          <p:cNvSpPr txBox="1">
            <a:spLocks noChangeArrowheads="1"/>
          </p:cNvSpPr>
          <p:nvPr/>
        </p:nvSpPr>
        <p:spPr bwMode="auto">
          <a:xfrm>
            <a:off x="466726" y="2388394"/>
            <a:ext cx="8306572" cy="146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410" b="1" dirty="0">
                <a:solidFill>
                  <a:srgbClr val="CC9900"/>
                </a:solidFill>
                <a:effectLst>
                  <a:glow rad="50800">
                    <a:schemeClr val="tx1"/>
                  </a:glow>
                </a:effectLst>
                <a:latin typeface="Calibri" panose="020F0502020204030204" pitchFamily="34" charset="0"/>
                <a:ea typeface="+mn-ea"/>
                <a:cs typeface="Calibri" panose="020F0502020204030204" pitchFamily="34" charset="0"/>
              </a:rPr>
              <a:t>Lord and Savior</a:t>
            </a:r>
          </a:p>
          <a:p>
            <a:pPr algn="l" eaLnBrk="1" hangingPunct="1"/>
            <a:r>
              <a:rPr lang="en-US" altLang="en-US" sz="4410" b="1" dirty="0">
                <a:solidFill>
                  <a:srgbClr val="CC9900"/>
                </a:solidFill>
                <a:effectLst>
                  <a:glow rad="50800">
                    <a:schemeClr val="tx1"/>
                  </a:glow>
                </a:effectLst>
                <a:latin typeface="Calibri" panose="020F0502020204030204" pitchFamily="34" charset="0"/>
                <a:ea typeface="+mn-ea"/>
                <a:cs typeface="Calibri" panose="020F0502020204030204" pitchFamily="34" charset="0"/>
              </a:rPr>
              <a:t>  Jesus Christ</a:t>
            </a:r>
          </a:p>
        </p:txBody>
      </p:sp>
      <p:sp>
        <p:nvSpPr>
          <p:cNvPr id="8" name="Rectangle 6">
            <a:extLst>
              <a:ext uri="{FF2B5EF4-FFF2-40B4-BE49-F238E27FC236}">
                <a16:creationId xmlns:a16="http://schemas.microsoft.com/office/drawing/2014/main" id="{C57C8123-2DF5-4EB6-8C4F-E0C6111A7E8E}"/>
              </a:ext>
            </a:extLst>
          </p:cNvPr>
          <p:cNvSpPr>
            <a:spLocks noChangeArrowheads="1"/>
          </p:cNvSpPr>
          <p:nvPr/>
        </p:nvSpPr>
        <p:spPr bwMode="auto">
          <a:xfrm>
            <a:off x="3909677" y="163813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Rectangle 12">
            <a:extLst>
              <a:ext uri="{FF2B5EF4-FFF2-40B4-BE49-F238E27FC236}">
                <a16:creationId xmlns:a16="http://schemas.microsoft.com/office/drawing/2014/main" id="{463C95AA-D11C-47C9-9CB7-20F3C8F5E6E4}"/>
              </a:ext>
            </a:extLst>
          </p:cNvPr>
          <p:cNvSpPr>
            <a:spLocks noChangeArrowheads="1"/>
          </p:cNvSpPr>
          <p:nvPr/>
        </p:nvSpPr>
        <p:spPr bwMode="auto">
          <a:xfrm>
            <a:off x="331147" y="2300362"/>
            <a:ext cx="361383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understanding</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80951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0" presetClass="entr" presetSubtype="0"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stCondLst>
                                            <p:cond delay="0"/>
                                          </p:stCondLst>
                                        </p:cTn>
                                        <p:tgtEl>
                                          <p:spTgt spid="8"/>
                                        </p:tgtEl>
                                      </p:cBhvr>
                                    </p:animEffect>
                                    <p:anim to="" calcmode="lin" valueType="num">
                                      <p:cBhvr>
                                        <p:cTn id="2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9" presetClass="entr" presetSubtype="0" accel="10000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6" grpId="1"/>
      <p:bldP spid="5"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146" name="Picture 2" descr="An open Bible laying on a table.">
            <a:extLst>
              <a:ext uri="{FF2B5EF4-FFF2-40B4-BE49-F238E27FC236}">
                <a16:creationId xmlns:a16="http://schemas.microsoft.com/office/drawing/2014/main" id="{11176C48-1756-4AA1-BAFD-80F5A658E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God">
            <a:extLst>
              <a:ext uri="{FF2B5EF4-FFF2-40B4-BE49-F238E27FC236}">
                <a16:creationId xmlns:a16="http://schemas.microsoft.com/office/drawing/2014/main" id="{51BCF877-1D13-42EE-9D82-BD6F5C899874}"/>
              </a:ext>
            </a:extLst>
          </p:cNvPr>
          <p:cNvSpPr txBox="1">
            <a:spLocks noChangeArrowheads="1"/>
          </p:cNvSpPr>
          <p:nvPr/>
        </p:nvSpPr>
        <p:spPr bwMode="auto">
          <a:xfrm>
            <a:off x="2860765" y="2377440"/>
            <a:ext cx="1463809" cy="7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07723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0" name="Picture 2" descr="TO WILL AND TO DO HIS GOOD PLEASURE Pt.2 | CCCFellowship">
            <a:extLst>
              <a:ext uri="{FF2B5EF4-FFF2-40B4-BE49-F238E27FC236}">
                <a16:creationId xmlns:a16="http://schemas.microsoft.com/office/drawing/2014/main" id="{4495E8BE-9EF3-4EE8-BC35-BFDA014EF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048B047-944A-4B91-8BF0-AC5A7A13B8E8}"/>
              </a:ext>
            </a:extLst>
          </p:cNvPr>
          <p:cNvSpPr txBox="1">
            <a:spLocks/>
          </p:cNvSpPr>
          <p:nvPr/>
        </p:nvSpPr>
        <p:spPr>
          <a:xfrm>
            <a:off x="2978082" y="2444427"/>
            <a:ext cx="554181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Morph"/>
          <p:cNvSpPr>
            <a:spLocks noGrp="1" noChangeArrowheads="1"/>
          </p:cNvSpPr>
          <p:nvPr>
            <p:ph type="title"/>
          </p:nvPr>
        </p:nvSpPr>
        <p:spPr>
          <a:xfrm>
            <a:off x="571500" y="2156619"/>
            <a:ext cx="80010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it is God who works in you both to will and to do for His good pleasure.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2:13 </a:t>
            </a:r>
          </a:p>
        </p:txBody>
      </p:sp>
      <p:sp>
        <p:nvSpPr>
          <p:cNvPr id="5" name="Rectangle 2">
            <a:extLst>
              <a:ext uri="{FF2B5EF4-FFF2-40B4-BE49-F238E27FC236}">
                <a16:creationId xmlns:a16="http://schemas.microsoft.com/office/drawing/2014/main" id="{82CDB3E3-7FE1-433A-8C2C-1BBC04CD784C}"/>
              </a:ext>
            </a:extLst>
          </p:cNvPr>
          <p:cNvSpPr txBox="1">
            <a:spLocks noChangeArrowheads="1"/>
          </p:cNvSpPr>
          <p:nvPr/>
        </p:nvSpPr>
        <p:spPr bwMode="auto">
          <a:xfrm>
            <a:off x="2773723" y="2378869"/>
            <a:ext cx="5874327" cy="75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who works in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DE7FA482-33A9-42B6-A11E-B3ED664E2DAF}"/>
              </a:ext>
            </a:extLst>
          </p:cNvPr>
          <p:cNvSpPr>
            <a:spLocks noChangeArrowheads="1"/>
          </p:cNvSpPr>
          <p:nvPr/>
        </p:nvSpPr>
        <p:spPr bwMode="auto">
          <a:xfrm>
            <a:off x="6690455" y="227695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7" name="Rectangle 2">
            <a:extLst>
              <a:ext uri="{FF2B5EF4-FFF2-40B4-BE49-F238E27FC236}">
                <a16:creationId xmlns:a16="http://schemas.microsoft.com/office/drawing/2014/main" id="{AAA3DB01-B2DE-44D3-A09F-37261A266AFE}"/>
              </a:ext>
            </a:extLst>
          </p:cNvPr>
          <p:cNvSpPr txBox="1">
            <a:spLocks noChangeArrowheads="1"/>
          </p:cNvSpPr>
          <p:nvPr/>
        </p:nvSpPr>
        <p:spPr bwMode="auto">
          <a:xfrm>
            <a:off x="2860765" y="2377440"/>
            <a:ext cx="1463809" cy="7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9">
            <a:extLst>
              <a:ext uri="{FF2B5EF4-FFF2-40B4-BE49-F238E27FC236}">
                <a16:creationId xmlns:a16="http://schemas.microsoft.com/office/drawing/2014/main" id="{1C505D77-B570-40D3-9D52-8BF0F38ABC11}"/>
              </a:ext>
            </a:extLst>
          </p:cNvPr>
          <p:cNvSpPr>
            <a:spLocks noChangeArrowheads="1"/>
          </p:cNvSpPr>
          <p:nvPr/>
        </p:nvSpPr>
        <p:spPr bwMode="auto">
          <a:xfrm>
            <a:off x="2935130" y="2404084"/>
            <a:ext cx="1315401" cy="703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3" name="Rounded Rectangle 12">
            <a:extLst>
              <a:ext uri="{FF2B5EF4-FFF2-40B4-BE49-F238E27FC236}">
                <a16:creationId xmlns:a16="http://schemas.microsoft.com/office/drawing/2014/main" id="{4CA71417-652F-4D9B-A640-A0FD74AD5A95}"/>
              </a:ext>
            </a:extLst>
          </p:cNvPr>
          <p:cNvSpPr>
            <a:spLocks noChangeAspect="1"/>
          </p:cNvSpPr>
          <p:nvPr/>
        </p:nvSpPr>
        <p:spPr>
          <a:xfrm>
            <a:off x="4788570" y="3065649"/>
            <a:ext cx="1768642" cy="859054"/>
          </a:xfrm>
          <a:prstGeom prst="roundRect">
            <a:avLst>
              <a:gd name="adj" fmla="val 20270"/>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08283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7"/>
                                        </p:tgtEl>
                                      </p:cBhvr>
                                    </p:animEffect>
                                    <p:set>
                                      <p:cBhvr>
                                        <p:cTn id="13" dur="1" fill="hold">
                                          <p:stCondLst>
                                            <p:cond delay="24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0" presetClass="entr" presetSubtype="0" fill="hold" grpId="0" nodeType="withEffect">
                                  <p:stCondLst>
                                    <p:cond delay="250"/>
                                  </p:stCondLst>
                                  <p:iterate type="lt">
                                    <p:tmPct val="10000"/>
                                  </p:iterate>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29" fill="hold">
                            <p:stCondLst>
                              <p:cond delay="85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8"/>
                                        </p:tgtEl>
                                      </p:cBhvr>
                                    </p:animEffect>
                                    <p:animScale>
                                      <p:cBhvr>
                                        <p:cTn id="32" dur="250" autoRev="1" fill="hold"/>
                                        <p:tgtEl>
                                          <p:spTgt spid="8"/>
                                        </p:tgtEl>
                                      </p:cBhvr>
                                      <p:by x="105000" y="105000"/>
                                    </p:animScale>
                                  </p:childTnLst>
                                </p:cTn>
                              </p:par>
                              <p:par>
                                <p:cTn id="33" presetID="0" presetClass="entr" presetSubtype="0" fill="hold" grpId="0" nodeType="withEffect">
                                  <p:stCondLst>
                                    <p:cond delay="15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stCondLst>
                                            <p:cond delay="0"/>
                                          </p:stCondLst>
                                        </p:cTn>
                                        <p:tgtEl>
                                          <p:spTgt spid="6"/>
                                        </p:tgtEl>
                                      </p:cBhvr>
                                    </p:animEffect>
                                    <p:anim to="" calcmode="lin" valueType="num">
                                      <p:cBhvr>
                                        <p:cTn id="3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out)">
                                      <p:cBhvr>
                                        <p:cTn id="4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7" grpId="1"/>
      <p:bldP spid="8" grpId="0"/>
      <p:bldP spid="8" grpId="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194" name="Picture 2" descr="Guideposts on Twitter: &quot;The Evening Reflection: I love you, Lord ...">
            <a:extLst>
              <a:ext uri="{FF2B5EF4-FFF2-40B4-BE49-F238E27FC236}">
                <a16:creationId xmlns:a16="http://schemas.microsoft.com/office/drawing/2014/main" id="{BE3E0743-4BC7-4DCA-B350-B85C382B8E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83" r="291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3393B91-E6E5-4384-AE50-4E3C9AA06FCD}"/>
              </a:ext>
            </a:extLst>
          </p:cNvPr>
          <p:cNvSpPr txBox="1">
            <a:spLocks/>
          </p:cNvSpPr>
          <p:nvPr/>
        </p:nvSpPr>
        <p:spPr>
          <a:xfrm>
            <a:off x="4579143" y="3059989"/>
            <a:ext cx="416403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Title 1">
            <a:extLst>
              <a:ext uri="{FF2B5EF4-FFF2-40B4-BE49-F238E27FC236}">
                <a16:creationId xmlns:a16="http://schemas.microsoft.com/office/drawing/2014/main" id="{9CB9908A-8800-47B0-9950-73CCC2847BEC}"/>
              </a:ext>
            </a:extLst>
          </p:cNvPr>
          <p:cNvSpPr txBox="1">
            <a:spLocks/>
          </p:cNvSpPr>
          <p:nvPr/>
        </p:nvSpPr>
        <p:spPr>
          <a:xfrm>
            <a:off x="2584133" y="4403343"/>
            <a:ext cx="382641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383344" y="1648352"/>
            <a:ext cx="8377311" cy="40601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my strength and song, And He has become my salvation; He is my God, and I will praise Him; My father's God, and                         I will exalt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15:2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491DC985-2A25-42A1-8F7C-0CCA8F1F2C33}"/>
              </a:ext>
            </a:extLst>
          </p:cNvPr>
          <p:cNvSpPr txBox="1">
            <a:spLocks noChangeArrowheads="1"/>
          </p:cNvSpPr>
          <p:nvPr/>
        </p:nvSpPr>
        <p:spPr bwMode="auto">
          <a:xfrm>
            <a:off x="4509025" y="2995613"/>
            <a:ext cx="4294864" cy="753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praise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024CF877-7C9D-41B0-BA5C-490565AB6240}"/>
              </a:ext>
            </a:extLst>
          </p:cNvPr>
          <p:cNvSpPr txBox="1">
            <a:spLocks noChangeArrowheads="1"/>
          </p:cNvSpPr>
          <p:nvPr/>
        </p:nvSpPr>
        <p:spPr bwMode="auto">
          <a:xfrm>
            <a:off x="2584132" y="4334704"/>
            <a:ext cx="3826413" cy="758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will exalt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Morph">
            <a:extLst>
              <a:ext uri="{FF2B5EF4-FFF2-40B4-BE49-F238E27FC236}">
                <a16:creationId xmlns:a16="http://schemas.microsoft.com/office/drawing/2014/main" id="{2E4FAE3F-AECF-41D7-AC5D-AD4500F1F09C}"/>
              </a:ext>
            </a:extLst>
          </p:cNvPr>
          <p:cNvSpPr txBox="1">
            <a:spLocks noChangeArrowheads="1"/>
          </p:cNvSpPr>
          <p:nvPr/>
        </p:nvSpPr>
        <p:spPr bwMode="auto">
          <a:xfrm>
            <a:off x="3261555" y="1641157"/>
            <a:ext cx="3135142" cy="77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strength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Salvation">
            <a:extLst>
              <a:ext uri="{FF2B5EF4-FFF2-40B4-BE49-F238E27FC236}">
                <a16:creationId xmlns:a16="http://schemas.microsoft.com/office/drawing/2014/main" id="{8D7C985F-32C1-475A-A485-FB689156DC53}"/>
              </a:ext>
            </a:extLst>
          </p:cNvPr>
          <p:cNvSpPr txBox="1">
            <a:spLocks noChangeArrowheads="1"/>
          </p:cNvSpPr>
          <p:nvPr/>
        </p:nvSpPr>
        <p:spPr bwMode="auto">
          <a:xfrm>
            <a:off x="5213455" y="2332833"/>
            <a:ext cx="3294449" cy="73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salvation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2E33B97D-E876-4101-8D6C-B58092832C44}"/>
              </a:ext>
            </a:extLst>
          </p:cNvPr>
          <p:cNvSpPr txBox="1">
            <a:spLocks noChangeArrowheads="1"/>
          </p:cNvSpPr>
          <p:nvPr/>
        </p:nvSpPr>
        <p:spPr bwMode="auto">
          <a:xfrm>
            <a:off x="4599093" y="2119314"/>
            <a:ext cx="3294449" cy="78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my salvation</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6">
            <a:extLst>
              <a:ext uri="{FF2B5EF4-FFF2-40B4-BE49-F238E27FC236}">
                <a16:creationId xmlns:a16="http://schemas.microsoft.com/office/drawing/2014/main" id="{69336D38-C7A1-4E62-8F3D-7B8BD4808D80}"/>
              </a:ext>
            </a:extLst>
          </p:cNvPr>
          <p:cNvSpPr>
            <a:spLocks noChangeArrowheads="1"/>
          </p:cNvSpPr>
          <p:nvPr/>
        </p:nvSpPr>
        <p:spPr bwMode="auto">
          <a:xfrm>
            <a:off x="2710235" y="1592521"/>
            <a:ext cx="800100" cy="85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3" name="Rectangle 6">
            <a:extLst>
              <a:ext uri="{FF2B5EF4-FFF2-40B4-BE49-F238E27FC236}">
                <a16:creationId xmlns:a16="http://schemas.microsoft.com/office/drawing/2014/main" id="{76C72C9E-3606-4DFE-A1CE-A82F8DFEB5F8}"/>
              </a:ext>
            </a:extLst>
          </p:cNvPr>
          <p:cNvSpPr>
            <a:spLocks noChangeArrowheads="1"/>
          </p:cNvSpPr>
          <p:nvPr/>
        </p:nvSpPr>
        <p:spPr bwMode="auto">
          <a:xfrm>
            <a:off x="1008435" y="2938721"/>
            <a:ext cx="800100" cy="85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4" name="!!My">
            <a:extLst>
              <a:ext uri="{FF2B5EF4-FFF2-40B4-BE49-F238E27FC236}">
                <a16:creationId xmlns:a16="http://schemas.microsoft.com/office/drawing/2014/main" id="{3184ACCA-BC49-4EDE-BD9B-7B7A59312374}"/>
              </a:ext>
            </a:extLst>
          </p:cNvPr>
          <p:cNvSpPr txBox="1">
            <a:spLocks noChangeArrowheads="1"/>
          </p:cNvSpPr>
          <p:nvPr/>
        </p:nvSpPr>
        <p:spPr bwMode="auto">
          <a:xfrm>
            <a:off x="1616905" y="2974657"/>
            <a:ext cx="2014501" cy="79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17316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5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0"/>
                                  </p:stCondLst>
                                  <p:childTnLst>
                                    <p:set>
                                      <p:cBhvr override="childStyle">
                                        <p:cTn id="34" dur="500" fill="hold"/>
                                        <p:tgtEl>
                                          <p:spTgt spid="6"/>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stCondLst>
                                            <p:cond delay="0"/>
                                          </p:stCondLst>
                                        </p:cTn>
                                        <p:tgtEl>
                                          <p:spTgt spid="12"/>
                                        </p:tgtEl>
                                      </p:cBhvr>
                                    </p:animEffect>
                                    <p:anim to="" calcmode="lin" valueType="num">
                                      <p:cBhvr>
                                        <p:cTn id="4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45" presetID="0" presetClass="entr" presetSubtype="0" fill="hold" grpId="0" nodeType="withEffect">
                                  <p:stCondLst>
                                    <p:cond delay="25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stCondLst>
                                            <p:cond delay="0"/>
                                          </p:stCondLst>
                                        </p:cTn>
                                        <p:tgtEl>
                                          <p:spTgt spid="13"/>
                                        </p:tgtEl>
                                      </p:cBhvr>
                                    </p:animEffect>
                                    <p:anim to="" calcmode="lin" valueType="num">
                                      <p:cBhvr>
                                        <p:cTn id="48"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5" grpId="0"/>
      <p:bldP spid="7" grpId="0"/>
      <p:bldP spid="10"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194" name="Picture 2" descr="Guideposts on Twitter: &quot;The Evening Reflection: I love you, Lord ...">
            <a:extLst>
              <a:ext uri="{FF2B5EF4-FFF2-40B4-BE49-F238E27FC236}">
                <a16:creationId xmlns:a16="http://schemas.microsoft.com/office/drawing/2014/main" id="{BE3E0743-4BC7-4DCA-B350-B85C382B8E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83" r="291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Morph">
            <a:extLst>
              <a:ext uri="{FF2B5EF4-FFF2-40B4-BE49-F238E27FC236}">
                <a16:creationId xmlns:a16="http://schemas.microsoft.com/office/drawing/2014/main" id="{2E4FAE3F-AECF-41D7-AC5D-AD4500F1F09C}"/>
              </a:ext>
            </a:extLst>
          </p:cNvPr>
          <p:cNvSpPr txBox="1">
            <a:spLocks noChangeArrowheads="1"/>
          </p:cNvSpPr>
          <p:nvPr/>
        </p:nvSpPr>
        <p:spPr bwMode="auto">
          <a:xfrm>
            <a:off x="4595119" y="2122748"/>
            <a:ext cx="1067493" cy="77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My">
            <a:extLst>
              <a:ext uri="{FF2B5EF4-FFF2-40B4-BE49-F238E27FC236}">
                <a16:creationId xmlns:a16="http://schemas.microsoft.com/office/drawing/2014/main" id="{0439F3AF-9EC4-4D9C-8369-2C304E9BB95E}"/>
              </a:ext>
            </a:extLst>
          </p:cNvPr>
          <p:cNvSpPr txBox="1">
            <a:spLocks noChangeArrowheads="1"/>
          </p:cNvSpPr>
          <p:nvPr/>
        </p:nvSpPr>
        <p:spPr bwMode="auto">
          <a:xfrm>
            <a:off x="4572660" y="2122172"/>
            <a:ext cx="1112737" cy="77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Salvation">
            <a:extLst>
              <a:ext uri="{FF2B5EF4-FFF2-40B4-BE49-F238E27FC236}">
                <a16:creationId xmlns:a16="http://schemas.microsoft.com/office/drawing/2014/main" id="{8D7C985F-32C1-475A-A485-FB689156DC53}"/>
              </a:ext>
            </a:extLst>
          </p:cNvPr>
          <p:cNvSpPr txBox="1">
            <a:spLocks noChangeArrowheads="1"/>
          </p:cNvSpPr>
          <p:nvPr/>
        </p:nvSpPr>
        <p:spPr bwMode="auto">
          <a:xfrm>
            <a:off x="4598450" y="2145100"/>
            <a:ext cx="3294449" cy="73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salvation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2E33B97D-E876-4101-8D6C-B58092832C44}"/>
              </a:ext>
            </a:extLst>
          </p:cNvPr>
          <p:cNvSpPr txBox="1">
            <a:spLocks noChangeArrowheads="1"/>
          </p:cNvSpPr>
          <p:nvPr/>
        </p:nvSpPr>
        <p:spPr bwMode="auto">
          <a:xfrm>
            <a:off x="4599093" y="2119314"/>
            <a:ext cx="3294449" cy="78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my salvation</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62991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F6307-6C8F-4C8A-B142-D38F5FE1E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Rectangle 4"/>
          <p:cNvSpPr>
            <a:spLocks noChangeArrowheads="1"/>
          </p:cNvSpPr>
          <p:nvPr/>
        </p:nvSpPr>
        <p:spPr bwMode="auto">
          <a:xfrm>
            <a:off x="935665" y="435936"/>
            <a:ext cx="7423477" cy="351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Be Strong            in the LORD</a:t>
            </a:r>
          </a:p>
          <a:p>
            <a:pPr algn="ctr"/>
            <a:r>
              <a:rPr lang="en-US" sz="4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(A bed sheet study)</a:t>
            </a:r>
          </a:p>
        </p:txBody>
      </p:sp>
      <p:sp>
        <p:nvSpPr>
          <p:cNvPr id="5" name="Rectangle 12"/>
          <p:cNvSpPr>
            <a:spLocks noChangeArrowheads="1"/>
          </p:cNvSpPr>
          <p:nvPr/>
        </p:nvSpPr>
        <p:spPr bwMode="auto">
          <a:xfrm>
            <a:off x="1066800" y="4101612"/>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200400" y="4959850"/>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August 23, 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42" presetClass="path" presetSubtype="0" accel="50000" decel="50000" fill="hold" grpId="2" nodeType="withEffect">
                                  <p:stCondLst>
                                    <p:cond delay="0"/>
                                  </p:stCondLst>
                                  <p:childTnLst>
                                    <p:animMotion origin="layout" path="M 8.33333E-7 2.22222E-6 L 8.33333E-7 0.08727 " pathEditMode="relative" rAng="0" ptsTypes="AA">
                                      <p:cBhvr>
                                        <p:cTn id="30" dur="1000" fill="hold"/>
                                        <p:tgtEl>
                                          <p:spTgt spid="4"/>
                                        </p:tgtEl>
                                        <p:attrNameLst>
                                          <p:attrName>ppt_x</p:attrName>
                                          <p:attrName>ppt_y</p:attrName>
                                        </p:attrNameLst>
                                      </p:cBhvr>
                                      <p:rCtr x="0" y="4352"/>
                                    </p:animMotion>
                                  </p:childTnLst>
                                </p:cTn>
                              </p:par>
                              <p:par>
                                <p:cTn id="31" presetID="9" presetClass="exit" presetSubtype="0" fill="hold" grpId="1" nodeType="withEffect">
                                  <p:stCondLst>
                                    <p:cond delay="500"/>
                                  </p:stCondLst>
                                  <p:childTnLst>
                                    <p:animEffect transition="out" filter="dissolve">
                                      <p:cBhvr>
                                        <p:cTn id="32" dur="1500"/>
                                        <p:tgtEl>
                                          <p:spTgt spid="5"/>
                                        </p:tgtEl>
                                      </p:cBhvr>
                                    </p:animEffect>
                                    <p:set>
                                      <p:cBhvr>
                                        <p:cTn id="33" dur="1" fill="hold">
                                          <p:stCondLst>
                                            <p:cond delay="1499"/>
                                          </p:stCondLst>
                                        </p:cTn>
                                        <p:tgtEl>
                                          <p:spTgt spid="5"/>
                                        </p:tgtEl>
                                        <p:attrNameLst>
                                          <p:attrName>style.visibility</p:attrName>
                                        </p:attrNameLst>
                                      </p:cBhvr>
                                      <p:to>
                                        <p:strVal val="hidden"/>
                                      </p:to>
                                    </p:set>
                                  </p:childTnLst>
                                </p:cTn>
                              </p:par>
                              <p:par>
                                <p:cTn id="34" presetID="0" presetClass="path" presetSubtype="0" accel="50000" decel="50000" fill="hold" grpId="2" nodeType="withEffect">
                                  <p:stCondLst>
                                    <p:cond delay="500"/>
                                  </p:stCondLst>
                                  <p:childTnLst>
                                    <p:animMotion origin="layout" path="M 3.33333E-6 4.07407E-6 L -0.05 -0.31204 " pathEditMode="relative" rAng="0" ptsTypes="AA">
                                      <p:cBhvr>
                                        <p:cTn id="35" dur="1500" fill="hold"/>
                                        <p:tgtEl>
                                          <p:spTgt spid="5"/>
                                        </p:tgtEl>
                                        <p:attrNameLst>
                                          <p:attrName>ppt_x</p:attrName>
                                          <p:attrName>ppt_y</p:attrName>
                                        </p:attrNameLst>
                                      </p:cBhvr>
                                      <p:rCtr x="-2500" y="-15602"/>
                                    </p:animMotion>
                                  </p:childTnLst>
                                </p:cTn>
                              </p:par>
                              <p:par>
                                <p:cTn id="36" presetID="31" presetClass="exit" presetSubtype="0" fill="hold" grpId="1" nodeType="withEffect">
                                  <p:stCondLst>
                                    <p:cond delay="1250"/>
                                  </p:stCondLst>
                                  <p:childTnLst>
                                    <p:anim calcmode="lin" valueType="num">
                                      <p:cBhvr>
                                        <p:cTn id="37" dur="1000"/>
                                        <p:tgtEl>
                                          <p:spTgt spid="6"/>
                                        </p:tgtEl>
                                        <p:attrNameLst>
                                          <p:attrName>ppt_w</p:attrName>
                                        </p:attrNameLst>
                                      </p:cBhvr>
                                      <p:tavLst>
                                        <p:tav tm="0">
                                          <p:val>
                                            <p:strVal val="ppt_w"/>
                                          </p:val>
                                        </p:tav>
                                        <p:tav tm="100000">
                                          <p:val>
                                            <p:fltVal val="0"/>
                                          </p:val>
                                        </p:tav>
                                      </p:tavLst>
                                    </p:anim>
                                    <p:anim calcmode="lin" valueType="num">
                                      <p:cBhvr>
                                        <p:cTn id="38" dur="1000"/>
                                        <p:tgtEl>
                                          <p:spTgt spid="6"/>
                                        </p:tgtEl>
                                        <p:attrNameLst>
                                          <p:attrName>ppt_h</p:attrName>
                                        </p:attrNameLst>
                                      </p:cBhvr>
                                      <p:tavLst>
                                        <p:tav tm="0">
                                          <p:val>
                                            <p:strVal val="ppt_h"/>
                                          </p:val>
                                        </p:tav>
                                        <p:tav tm="100000">
                                          <p:val>
                                            <p:fltVal val="0"/>
                                          </p:val>
                                        </p:tav>
                                      </p:tavLst>
                                    </p:anim>
                                    <p:anim calcmode="lin" valueType="num">
                                      <p:cBhvr>
                                        <p:cTn id="39" dur="1000"/>
                                        <p:tgtEl>
                                          <p:spTgt spid="6"/>
                                        </p:tgtEl>
                                        <p:attrNameLst>
                                          <p:attrName>style.rotation</p:attrName>
                                        </p:attrNameLst>
                                      </p:cBhvr>
                                      <p:tavLst>
                                        <p:tav tm="0">
                                          <p:val>
                                            <p:fltVal val="0"/>
                                          </p:val>
                                        </p:tav>
                                        <p:tav tm="100000">
                                          <p:val>
                                            <p:fltVal val="90"/>
                                          </p:val>
                                        </p:tav>
                                      </p:tavLst>
                                    </p:anim>
                                    <p:animEffect transition="out" filter="fade">
                                      <p:cBhvr>
                                        <p:cTn id="40" dur="1000"/>
                                        <p:tgtEl>
                                          <p:spTgt spid="6"/>
                                        </p:tgtEl>
                                      </p:cBhvr>
                                    </p:animEffect>
                                    <p:set>
                                      <p:cBhvr>
                                        <p:cTn id="41" dur="1" fill="hold">
                                          <p:stCondLst>
                                            <p:cond delay="999"/>
                                          </p:stCondLst>
                                        </p:cTn>
                                        <p:tgtEl>
                                          <p:spTgt spid="6"/>
                                        </p:tgtEl>
                                        <p:attrNameLst>
                                          <p:attrName>style.visibility</p:attrName>
                                        </p:attrNameLst>
                                      </p:cBhvr>
                                      <p:to>
                                        <p:strVal val="hidden"/>
                                      </p:to>
                                    </p:set>
                                  </p:childTnLst>
                                </p:cTn>
                              </p:par>
                              <p:par>
                                <p:cTn id="42" presetID="42" presetClass="path" presetSubtype="0" accel="50000" decel="50000" fill="hold" grpId="2" nodeType="withEffect">
                                  <p:stCondLst>
                                    <p:cond delay="1250"/>
                                  </p:stCondLst>
                                  <p:childTnLst>
                                    <p:animMotion origin="layout" path="M 3.33333E-6 4.07407E-6 L 0.21666 -0.4926 " pathEditMode="relative" rAng="0" ptsTypes="AA">
                                      <p:cBhvr>
                                        <p:cTn id="43" dur="1000" fill="hold"/>
                                        <p:tgtEl>
                                          <p:spTgt spid="6"/>
                                        </p:tgtEl>
                                        <p:attrNameLst>
                                          <p:attrName>ppt_x</p:attrName>
                                          <p:attrName>ppt_y</p:attrName>
                                        </p:attrNameLst>
                                      </p:cBhvr>
                                      <p:rCtr x="10833" y="-2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Light and Salvation">
            <a:extLst>
              <a:ext uri="{FF2B5EF4-FFF2-40B4-BE49-F238E27FC236}">
                <a16:creationId xmlns:a16="http://schemas.microsoft.com/office/drawing/2014/main" id="{834A8C42-E113-4DEF-BF66-4D9BFE8B3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91C7ADD-34B5-4181-8043-5745BB2F65BF}"/>
              </a:ext>
            </a:extLst>
          </p:cNvPr>
          <p:cNvSpPr txBox="1">
            <a:spLocks/>
          </p:cNvSpPr>
          <p:nvPr/>
        </p:nvSpPr>
        <p:spPr>
          <a:xfrm>
            <a:off x="1547591" y="2200915"/>
            <a:ext cx="636890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my light and my salvation</a:t>
            </a:r>
          </a:p>
        </p:txBody>
      </p:sp>
      <p:sp>
        <p:nvSpPr>
          <p:cNvPr id="3074" name="Rectangle 2"/>
          <p:cNvSpPr>
            <a:spLocks noGrp="1" noChangeArrowheads="1"/>
          </p:cNvSpPr>
          <p:nvPr>
            <p:ph type="title"/>
          </p:nvPr>
        </p:nvSpPr>
        <p:spPr>
          <a:xfrm>
            <a:off x="457200" y="1265238"/>
            <a:ext cx="8229600" cy="3840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Psalm of David.] The LORD         is my light and my salvation; Whom shall I fear? The LORD is the strength of my life; Of whom shall I be afraid?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27:1 </a:t>
            </a:r>
          </a:p>
        </p:txBody>
      </p:sp>
      <p:sp>
        <p:nvSpPr>
          <p:cNvPr id="7" name="Rectangle 2">
            <a:extLst>
              <a:ext uri="{FF2B5EF4-FFF2-40B4-BE49-F238E27FC236}">
                <a16:creationId xmlns:a16="http://schemas.microsoft.com/office/drawing/2014/main" id="{DD76977C-3228-4843-B4BB-2821F5572A5F}"/>
              </a:ext>
            </a:extLst>
          </p:cNvPr>
          <p:cNvSpPr txBox="1">
            <a:spLocks noChangeArrowheads="1"/>
          </p:cNvSpPr>
          <p:nvPr/>
        </p:nvSpPr>
        <p:spPr bwMode="auto">
          <a:xfrm>
            <a:off x="4599093" y="2119314"/>
            <a:ext cx="3294449" cy="78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salvation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7183AB06-805A-474C-97DE-AFB381B6A363}"/>
              </a:ext>
            </a:extLst>
          </p:cNvPr>
          <p:cNvSpPr txBox="1">
            <a:spLocks noChangeArrowheads="1"/>
          </p:cNvSpPr>
          <p:nvPr/>
        </p:nvSpPr>
        <p:spPr bwMode="auto">
          <a:xfrm>
            <a:off x="1516635" y="2138363"/>
            <a:ext cx="6446766" cy="75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light and my salvation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CA93B216-CDEB-47A9-A103-B2546739385B}"/>
              </a:ext>
            </a:extLst>
          </p:cNvPr>
          <p:cNvSpPr txBox="1">
            <a:spLocks noChangeArrowheads="1"/>
          </p:cNvSpPr>
          <p:nvPr/>
        </p:nvSpPr>
        <p:spPr bwMode="auto">
          <a:xfrm>
            <a:off x="4203391" y="3481561"/>
            <a:ext cx="1896327" cy="75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E45AF0AA-590D-48E0-9233-8FA97D7F8A12}"/>
              </a:ext>
            </a:extLst>
          </p:cNvPr>
          <p:cNvSpPr txBox="1">
            <a:spLocks noChangeArrowheads="1"/>
          </p:cNvSpPr>
          <p:nvPr/>
        </p:nvSpPr>
        <p:spPr bwMode="auto">
          <a:xfrm>
            <a:off x="3525659" y="2975952"/>
            <a:ext cx="1896327" cy="75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my life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6">
            <a:extLst>
              <a:ext uri="{FF2B5EF4-FFF2-40B4-BE49-F238E27FC236}">
                <a16:creationId xmlns:a16="http://schemas.microsoft.com/office/drawing/2014/main" id="{3AEB6305-D25A-4E8F-AB6D-34B29DD13BA2}"/>
              </a:ext>
            </a:extLst>
          </p:cNvPr>
          <p:cNvSpPr>
            <a:spLocks noChangeArrowheads="1"/>
          </p:cNvSpPr>
          <p:nvPr/>
        </p:nvSpPr>
        <p:spPr bwMode="auto">
          <a:xfrm>
            <a:off x="7612435" y="2722821"/>
            <a:ext cx="800100" cy="85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0" name="Rectangle 6">
            <a:extLst>
              <a:ext uri="{FF2B5EF4-FFF2-40B4-BE49-F238E27FC236}">
                <a16:creationId xmlns:a16="http://schemas.microsoft.com/office/drawing/2014/main" id="{3E416D03-E137-4ECD-B100-DBC57EBA8304}"/>
              </a:ext>
            </a:extLst>
          </p:cNvPr>
          <p:cNvSpPr>
            <a:spLocks noChangeArrowheads="1"/>
          </p:cNvSpPr>
          <p:nvPr/>
        </p:nvSpPr>
        <p:spPr bwMode="auto">
          <a:xfrm>
            <a:off x="1028369" y="2088143"/>
            <a:ext cx="800100" cy="85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393082563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25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stCondLst>
                                            <p:cond delay="0"/>
                                          </p:stCondLst>
                                        </p:cTn>
                                        <p:tgtEl>
                                          <p:spTgt spid="9"/>
                                        </p:tgtEl>
                                      </p:cBhvr>
                                    </p:animEffect>
                                    <p:anim to="" calcmode="lin" valueType="num">
                                      <p:cBhvr>
                                        <p:cTn id="3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35" presetID="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stCondLst>
                                            <p:cond delay="0"/>
                                          </p:stCondLst>
                                        </p:cTn>
                                        <p:tgtEl>
                                          <p:spTgt spid="10"/>
                                        </p:tgtEl>
                                      </p:cBhvr>
                                    </p:animEffect>
                                    <p:anim to="" calcmode="lin" valueType="num">
                                      <p:cBhvr>
                                        <p:cTn id="38"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10" presetClass="exit" presetSubtype="0" fill="hold" grpId="1" nodeType="withEffect">
                                  <p:stCondLst>
                                    <p:cond delay="1000"/>
                                  </p:stCondLst>
                                  <p:childTnLst>
                                    <p:animEffect transition="out" filter="fade">
                                      <p:cBhvr>
                                        <p:cTn id="52" dur="750"/>
                                        <p:tgtEl>
                                          <p:spTgt spid="9"/>
                                        </p:tgtEl>
                                      </p:cBhvr>
                                    </p:animEffect>
                                    <p:set>
                                      <p:cBhvr>
                                        <p:cTn id="53" dur="1" fill="hold">
                                          <p:stCondLst>
                                            <p:cond delay="74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1.94444E-6 0 L -0.07413 -0.07384 " pathEditMode="relative" rAng="0" ptsTypes="AA">
                                      <p:cBhvr>
                                        <p:cTn id="60" dur="1750" fill="hold"/>
                                        <p:tgtEl>
                                          <p:spTgt spid="6"/>
                                        </p:tgtEl>
                                        <p:attrNameLst>
                                          <p:attrName>ppt_x</p:attrName>
                                          <p:attrName>ppt_y</p:attrName>
                                        </p:attrNameLst>
                                      </p:cBhvr>
                                      <p:rCtr x="-3715" y="-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7" grpId="1"/>
      <p:bldP spid="5" grpId="0"/>
      <p:bldP spid="5" grpId="1"/>
      <p:bldP spid="6" grpId="0"/>
      <p:bldP spid="6" grpId="1"/>
      <p:bldP spid="9" grpId="0"/>
      <p:bldP spid="9" grpId="1"/>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A6A86-F323-4E6B-80E2-2E6BB978D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0"/>
            <a:ext cx="9165771" cy="6858000"/>
          </a:xfrm>
          <a:prstGeom prst="rect">
            <a:avLst/>
          </a:prstGeom>
        </p:spPr>
      </p:pic>
      <p:sp>
        <p:nvSpPr>
          <p:cNvPr id="6" name="Title 1">
            <a:extLst>
              <a:ext uri="{FF2B5EF4-FFF2-40B4-BE49-F238E27FC236}">
                <a16:creationId xmlns:a16="http://schemas.microsoft.com/office/drawing/2014/main" id="{381840BC-78CE-4E86-AF27-2F03CF5D94F8}"/>
              </a:ext>
            </a:extLst>
          </p:cNvPr>
          <p:cNvSpPr txBox="1">
            <a:spLocks/>
          </p:cNvSpPr>
          <p:nvPr/>
        </p:nvSpPr>
        <p:spPr>
          <a:xfrm>
            <a:off x="3948521" y="2142380"/>
            <a:ext cx="45066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also the Strength of Israel will not lie </a:t>
            </a:r>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nor</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relent. For He is not a man, that He should relent."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Samuel 15:29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09A88AB5-C5CF-4230-8E45-A8B4AB365C4C}"/>
              </a:ext>
            </a:extLst>
          </p:cNvPr>
          <p:cNvSpPr txBox="1">
            <a:spLocks noChangeArrowheads="1"/>
          </p:cNvSpPr>
          <p:nvPr/>
        </p:nvSpPr>
        <p:spPr bwMode="auto">
          <a:xfrm>
            <a:off x="3525659" y="2975952"/>
            <a:ext cx="1896327" cy="75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life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464EA20-5D38-419F-BA3E-6933F8A41C74}"/>
              </a:ext>
            </a:extLst>
          </p:cNvPr>
          <p:cNvSpPr txBox="1">
            <a:spLocks noChangeArrowheads="1"/>
          </p:cNvSpPr>
          <p:nvPr/>
        </p:nvSpPr>
        <p:spPr bwMode="auto">
          <a:xfrm>
            <a:off x="3921238" y="2078832"/>
            <a:ext cx="4585061" cy="74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Strength of Israel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Title 1">
            <a:extLst>
              <a:ext uri="{FF2B5EF4-FFF2-40B4-BE49-F238E27FC236}">
                <a16:creationId xmlns:a16="http://schemas.microsoft.com/office/drawing/2014/main" id="{2AB16271-3D03-4E36-B10D-FDB2956CB658}"/>
              </a:ext>
            </a:extLst>
          </p:cNvPr>
          <p:cNvSpPr txBox="1">
            <a:spLocks/>
          </p:cNvSpPr>
          <p:nvPr/>
        </p:nvSpPr>
        <p:spPr>
          <a:xfrm>
            <a:off x="6926176" y="1593668"/>
            <a:ext cx="1329550" cy="1213201"/>
          </a:xfrm>
          <a:prstGeom prst="rect">
            <a:avLst/>
          </a:prstGeom>
        </p:spPr>
        <p:txBody>
          <a:bodyPr vert="horz" lIns="91440" tIns="45720" rIns="91440" bIns="45720" rtlCol="0" anchor="ctr">
            <a:prstTxWarp prst="textStop">
              <a:avLst/>
            </a:prstTxWarp>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All faithful</a:t>
            </a:r>
          </a:p>
        </p:txBody>
      </p:sp>
      <p:sp>
        <p:nvSpPr>
          <p:cNvPr id="13" name="Title 1">
            <a:extLst>
              <a:ext uri="{FF2B5EF4-FFF2-40B4-BE49-F238E27FC236}">
                <a16:creationId xmlns:a16="http://schemas.microsoft.com/office/drawing/2014/main" id="{DB81323D-60BB-4675-9715-41196C1522FC}"/>
              </a:ext>
            </a:extLst>
          </p:cNvPr>
          <p:cNvSpPr txBox="1">
            <a:spLocks/>
          </p:cNvSpPr>
          <p:nvPr/>
        </p:nvSpPr>
        <p:spPr>
          <a:xfrm>
            <a:off x="690564" y="2806274"/>
            <a:ext cx="547436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5" name="Rectangle 2">
            <a:extLst>
              <a:ext uri="{FF2B5EF4-FFF2-40B4-BE49-F238E27FC236}">
                <a16:creationId xmlns:a16="http://schemas.microsoft.com/office/drawing/2014/main" id="{766EF846-B91F-4534-8396-30E5BDB724A1}"/>
              </a:ext>
            </a:extLst>
          </p:cNvPr>
          <p:cNvSpPr txBox="1">
            <a:spLocks noChangeArrowheads="1"/>
          </p:cNvSpPr>
          <p:nvPr/>
        </p:nvSpPr>
        <p:spPr bwMode="auto">
          <a:xfrm>
            <a:off x="731795" y="2745965"/>
            <a:ext cx="54021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will not lie </a:t>
            </a:r>
            <a:r>
              <a:rPr kumimoji="0" lang="en-US" altLang="en-US" sz="4400" b="1" i="0" u="none" strike="noStrike" kern="0" cap="none" spc="0" normalizeH="0" baseline="0" noProof="0" dirty="0">
                <a:ln w="3175" cmpd="sng">
                  <a:solidFill>
                    <a:srgbClr val="FFFFFF"/>
                  </a:solidFill>
                  <a:prstDash val="solid"/>
                  <a:miter lim="800000"/>
                </a:ln>
                <a:solidFill>
                  <a:srgbClr val="CC99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nor </a:t>
            </a:r>
            <a:r>
              <a:rPr kumimoji="0" lang="en-US" altLang="en-US" sz="4400" b="1" i="0"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relent</a:t>
            </a:r>
            <a:endParaRPr kumimoji="0" lang="en-US" altLang="en-US" sz="4400" b="1" i="1" u="none" strike="noStrike" kern="0" cap="none" spc="0" normalizeH="0" baseline="0" noProof="0" dirty="0">
              <a:ln w="3175" cmpd="sng">
                <a:solidFill>
                  <a:srgbClr val="FFFFFF"/>
                </a:solidFill>
                <a:prstDash val="solid"/>
                <a:miter lim="800000"/>
              </a:ln>
              <a:solidFill>
                <a:srgbClr val="00FF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Morph">
            <a:extLst>
              <a:ext uri="{FF2B5EF4-FFF2-40B4-BE49-F238E27FC236}">
                <a16:creationId xmlns:a16="http://schemas.microsoft.com/office/drawing/2014/main" id="{4171C3B8-6EF1-429B-A91D-401B67012F14}"/>
              </a:ext>
            </a:extLst>
          </p:cNvPr>
          <p:cNvSpPr>
            <a:spLocks noChangeArrowheads="1"/>
          </p:cNvSpPr>
          <p:nvPr/>
        </p:nvSpPr>
        <p:spPr bwMode="auto">
          <a:xfrm>
            <a:off x="426025" y="2633122"/>
            <a:ext cx="573414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Truthful steadfastness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 name="!!Arrow">
            <a:extLst>
              <a:ext uri="{FF2B5EF4-FFF2-40B4-BE49-F238E27FC236}">
                <a16:creationId xmlns:a16="http://schemas.microsoft.com/office/drawing/2014/main" id="{C9C3C48A-9A02-477E-8299-28038125677D}"/>
              </a:ext>
            </a:extLst>
          </p:cNvPr>
          <p:cNvSpPr/>
          <p:nvPr/>
        </p:nvSpPr>
        <p:spPr>
          <a:xfrm rot="20162331">
            <a:off x="6047473" y="2519164"/>
            <a:ext cx="789403" cy="683046"/>
          </a:xfrm>
          <a:prstGeom prst="leftArrow">
            <a:avLst/>
          </a:prstGeom>
          <a:solidFill>
            <a:srgbClr val="FFC000"/>
          </a:solidFill>
          <a:ln>
            <a:solidFill>
              <a:schemeClr val="bg1"/>
            </a:solidFill>
          </a:ln>
          <a:effectLst>
            <a:glow rad="101600">
              <a:srgbClr val="7030A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451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4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23" presetClass="exit" presetSubtype="32" fill="hold" grpId="0" nodeType="withEffect">
                                  <p:stCondLst>
                                    <p:cond delay="0"/>
                                  </p:stCondLst>
                                  <p:childTnLst>
                                    <p:anim calcmode="lin" valueType="num">
                                      <p:cBhvr>
                                        <p:cTn id="10" dur="500"/>
                                        <p:tgtEl>
                                          <p:spTgt spid="4"/>
                                        </p:tgtEl>
                                        <p:attrNameLst>
                                          <p:attrName>ppt_w</p:attrName>
                                        </p:attrNameLst>
                                      </p:cBhvr>
                                      <p:tavLst>
                                        <p:tav tm="0">
                                          <p:val>
                                            <p:strVal val="ppt_w"/>
                                          </p:val>
                                        </p:tav>
                                        <p:tav tm="100000">
                                          <p:val>
                                            <p:fltVal val="0"/>
                                          </p:val>
                                        </p:tav>
                                      </p:tavLst>
                                    </p:anim>
                                    <p:anim calcmode="lin" valueType="num">
                                      <p:cBhvr>
                                        <p:cTn id="11" dur="500"/>
                                        <p:tgtEl>
                                          <p:spTgt spid="4"/>
                                        </p:tgtEl>
                                        <p:attrNameLst>
                                          <p:attrName>ppt_h</p:attrName>
                                        </p:attrNameLst>
                                      </p:cBhvr>
                                      <p:tavLst>
                                        <p:tav tm="0">
                                          <p:val>
                                            <p:strVal val="ppt_h"/>
                                          </p:val>
                                        </p:tav>
                                        <p:tav tm="100000">
                                          <p:val>
                                            <p:fltVal val="0"/>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stCondLst>
                                            <p:cond delay="0"/>
                                          </p:stCondLst>
                                        </p:cTn>
                                        <p:tgtEl>
                                          <p:spTgt spid="5"/>
                                        </p:tgtEl>
                                      </p:cBhvr>
                                    </p:animEffect>
                                    <p:anim to="" calcmode="lin" valueType="num">
                                      <p:cBhvr>
                                        <p:cTn id="2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right)">
                                      <p:cBhvr>
                                        <p:cTn id="34" dur="500"/>
                                        <p:tgtEl>
                                          <p:spTgt spid="2"/>
                                        </p:tgtEl>
                                      </p:cBhvr>
                                    </p:animEffect>
                                  </p:childTnLst>
                                </p:cTn>
                              </p:par>
                              <p:par>
                                <p:cTn id="35" presetID="22" presetClass="entr" presetSubtype="2" fill="hold" grpId="0" nodeType="withEffect">
                                  <p:stCondLst>
                                    <p:cond delay="40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500"/>
                                        <p:tgtEl>
                                          <p:spTgt spid="13"/>
                                        </p:tgtEl>
                                      </p:cBhvr>
                                    </p:animEffect>
                                  </p:childTnLst>
                                </p:cTn>
                              </p:par>
                              <p:par>
                                <p:cTn id="38" presetID="18" presetClass="emph" presetSubtype="0" fill="hold" grpId="1" nodeType="withEffect">
                                  <p:stCondLst>
                                    <p:cond delay="400"/>
                                  </p:stCondLst>
                                  <p:childTnLst>
                                    <p:set>
                                      <p:cBhvr override="childStyle">
                                        <p:cTn id="39" dur="500" fill="hold"/>
                                        <p:tgtEl>
                                          <p:spTgt spid="13"/>
                                        </p:tgtEl>
                                        <p:attrNameLst>
                                          <p:attrName>style.textDecorationUnderline</p:attrName>
                                        </p:attrNameLst>
                                      </p:cBhvr>
                                      <p:to>
                                        <p:strVal val="true"/>
                                      </p:to>
                                    </p:set>
                                  </p:childTnLst>
                                </p:cTn>
                              </p:par>
                              <p:par>
                                <p:cTn id="40" presetID="22" presetClass="entr" presetSubtype="2" fill="hold" grpId="0" nodeType="withEffect">
                                  <p:stCondLst>
                                    <p:cond delay="400"/>
                                  </p:stCondLst>
                                  <p:childTnLst>
                                    <p:set>
                                      <p:cBhvr>
                                        <p:cTn id="41" dur="1" fill="hold">
                                          <p:stCondLst>
                                            <p:cond delay="0"/>
                                          </p:stCondLst>
                                        </p:cTn>
                                        <p:tgtEl>
                                          <p:spTgt spid="15"/>
                                        </p:tgtEl>
                                        <p:attrNameLst>
                                          <p:attrName>style.visibility</p:attrName>
                                        </p:attrNameLst>
                                      </p:cBhvr>
                                      <p:to>
                                        <p:strVal val="visible"/>
                                      </p:to>
                                    </p:set>
                                    <p:animEffect transition="in" filter="wipe(righ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48"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49"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
                                          </p:val>
                                        </p:tav>
                                        <p:tav tm="100000">
                                          <p:val>
                                            <p:strVal val="#ppt_y"/>
                                          </p:val>
                                        </p:tav>
                                      </p:tavLst>
                                    </p:anim>
                                  </p:childTnLst>
                                </p:cTn>
                              </p:par>
                              <p:par>
                                <p:cTn id="51" presetID="16" presetClass="exit" presetSubtype="21" fill="hold" grpId="2" nodeType="withEffect">
                                  <p:stCondLst>
                                    <p:cond delay="250"/>
                                  </p:stCondLst>
                                  <p:childTnLst>
                                    <p:animEffect transition="out" filter="barn(inVertical)">
                                      <p:cBhvr>
                                        <p:cTn id="52" dur="750"/>
                                        <p:tgtEl>
                                          <p:spTgt spid="13"/>
                                        </p:tgtEl>
                                      </p:cBhvr>
                                    </p:animEffect>
                                    <p:set>
                                      <p:cBhvr>
                                        <p:cTn id="53" dur="1" fill="hold">
                                          <p:stCondLst>
                                            <p:cond delay="749"/>
                                          </p:stCondLst>
                                        </p:cTn>
                                        <p:tgtEl>
                                          <p:spTgt spid="13"/>
                                        </p:tgtEl>
                                        <p:attrNameLst>
                                          <p:attrName>style.visibility</p:attrName>
                                        </p:attrNameLst>
                                      </p:cBhvr>
                                      <p:to>
                                        <p:strVal val="hidden"/>
                                      </p:to>
                                    </p:set>
                                  </p:childTnLst>
                                </p:cTn>
                              </p:par>
                              <p:par>
                                <p:cTn id="54" presetID="10" presetClass="exit" presetSubtype="0" fill="hold" grpId="1" nodeType="withEffect">
                                  <p:stCondLst>
                                    <p:cond delay="500"/>
                                  </p:stCondLst>
                                  <p:childTnLst>
                                    <p:animEffect transition="out" filter="fad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4" grpId="0"/>
      <p:bldP spid="7" grpId="0"/>
      <p:bldP spid="5" grpId="0"/>
      <p:bldP spid="13" grpId="0"/>
      <p:bldP spid="13" grpId="1"/>
      <p:bldP spid="13" grpId="2"/>
      <p:bldP spid="15" grpId="0"/>
      <p:bldP spid="15" grpId="1"/>
      <p:bldP spid="12"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EA6A86-F323-4E6B-80E2-2E6BB978D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0"/>
            <a:ext cx="9165771" cy="6858000"/>
          </a:xfrm>
          <a:prstGeom prst="rect">
            <a:avLst/>
          </a:prstGeom>
        </p:spPr>
      </p:pic>
      <p:sp>
        <p:nvSpPr>
          <p:cNvPr id="6" name="Title 1">
            <a:extLst>
              <a:ext uri="{FF2B5EF4-FFF2-40B4-BE49-F238E27FC236}">
                <a16:creationId xmlns:a16="http://schemas.microsoft.com/office/drawing/2014/main" id="{381840BC-78CE-4E86-AF27-2F03CF5D94F8}"/>
              </a:ext>
            </a:extLst>
          </p:cNvPr>
          <p:cNvSpPr txBox="1">
            <a:spLocks/>
          </p:cNvSpPr>
          <p:nvPr/>
        </p:nvSpPr>
        <p:spPr>
          <a:xfrm>
            <a:off x="3948521" y="2142380"/>
            <a:ext cx="45066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also the Strength of Israel will not lie nor relent. For He is not a man, that He should relent."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Samuel 15:29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A464EA20-5D38-419F-BA3E-6933F8A41C74}"/>
              </a:ext>
            </a:extLst>
          </p:cNvPr>
          <p:cNvSpPr txBox="1">
            <a:spLocks noChangeArrowheads="1"/>
          </p:cNvSpPr>
          <p:nvPr/>
        </p:nvSpPr>
        <p:spPr bwMode="auto">
          <a:xfrm>
            <a:off x="3921238" y="2078832"/>
            <a:ext cx="4585061" cy="74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Strength of Israel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A334A4DF-388B-46E3-9765-9507BB16ED83}"/>
              </a:ext>
            </a:extLst>
          </p:cNvPr>
          <p:cNvSpPr txBox="1">
            <a:spLocks noChangeArrowheads="1"/>
          </p:cNvSpPr>
          <p:nvPr/>
        </p:nvSpPr>
        <p:spPr bwMode="auto">
          <a:xfrm>
            <a:off x="3681661" y="3056021"/>
            <a:ext cx="16028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Title 1">
            <a:extLst>
              <a:ext uri="{FF2B5EF4-FFF2-40B4-BE49-F238E27FC236}">
                <a16:creationId xmlns:a16="http://schemas.microsoft.com/office/drawing/2014/main" id="{2AB16271-3D03-4E36-B10D-FDB2956CB658}"/>
              </a:ext>
            </a:extLst>
          </p:cNvPr>
          <p:cNvSpPr txBox="1">
            <a:spLocks/>
          </p:cNvSpPr>
          <p:nvPr/>
        </p:nvSpPr>
        <p:spPr>
          <a:xfrm>
            <a:off x="6926176" y="1593668"/>
            <a:ext cx="1329550" cy="1213201"/>
          </a:xfrm>
          <a:prstGeom prst="rect">
            <a:avLst/>
          </a:prstGeom>
        </p:spPr>
        <p:txBody>
          <a:bodyPr vert="horz" lIns="91440" tIns="45720" rIns="91440" bIns="45720" rtlCol="0" anchor="ctr">
            <a:prstTxWarp prst="textStop">
              <a:avLst/>
            </a:prstTxWarp>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All faithful</a:t>
            </a:r>
          </a:p>
        </p:txBody>
      </p:sp>
      <p:sp>
        <p:nvSpPr>
          <p:cNvPr id="8" name="Rectangle 2">
            <a:extLst>
              <a:ext uri="{FF2B5EF4-FFF2-40B4-BE49-F238E27FC236}">
                <a16:creationId xmlns:a16="http://schemas.microsoft.com/office/drawing/2014/main" id="{A07FDBC7-E218-4BDD-A07F-0BC5FF66FABB}"/>
              </a:ext>
            </a:extLst>
          </p:cNvPr>
          <p:cNvSpPr txBox="1">
            <a:spLocks noChangeArrowheads="1"/>
          </p:cNvSpPr>
          <p:nvPr/>
        </p:nvSpPr>
        <p:spPr bwMode="auto">
          <a:xfrm>
            <a:off x="6737684" y="3416969"/>
            <a:ext cx="150394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00"/>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yield</a:t>
            </a:r>
            <a:endParaRPr kumimoji="0" lang="en-US" altLang="en-US" sz="4000" b="1" i="1" u="none" strike="noStrike" kern="0" cap="none" spc="0" normalizeH="0" baseline="0" noProof="0" dirty="0">
              <a:ln w="17780" cmpd="sng">
                <a:solidFill>
                  <a:srgbClr val="FFFF00"/>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6E65640-0127-47A0-95FE-4E9C08C67395}"/>
              </a:ext>
            </a:extLst>
          </p:cNvPr>
          <p:cNvSpPr txBox="1">
            <a:spLocks noChangeArrowheads="1"/>
          </p:cNvSpPr>
          <p:nvPr/>
        </p:nvSpPr>
        <p:spPr bwMode="auto">
          <a:xfrm>
            <a:off x="6509084" y="3404937"/>
            <a:ext cx="203333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00"/>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give-up</a:t>
            </a:r>
            <a:endParaRPr kumimoji="0" lang="en-US" altLang="en-US" sz="4000" b="1" i="1" u="none" strike="noStrike" kern="0" cap="none" spc="0" normalizeH="0" baseline="0" noProof="0" dirty="0">
              <a:ln w="17780" cmpd="sng">
                <a:solidFill>
                  <a:srgbClr val="FFFF00"/>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D404AAAC-D31F-4786-B30F-AEB02E861BC2}"/>
              </a:ext>
            </a:extLst>
          </p:cNvPr>
          <p:cNvSpPr txBox="1">
            <a:spLocks noChangeArrowheads="1"/>
          </p:cNvSpPr>
          <p:nvPr/>
        </p:nvSpPr>
        <p:spPr bwMode="auto">
          <a:xfrm>
            <a:off x="6521115" y="3404937"/>
            <a:ext cx="253866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00"/>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surrender</a:t>
            </a:r>
            <a:endParaRPr kumimoji="0" lang="en-US" altLang="en-US" sz="4000" b="1" i="1" u="none" strike="noStrike" kern="0" cap="none" spc="0" normalizeH="0" baseline="0" noProof="0" dirty="0">
              <a:ln w="17780" cmpd="sng">
                <a:solidFill>
                  <a:srgbClr val="FFFF00"/>
                </a:solidFill>
                <a:prstDash val="solid"/>
                <a:miter lim="800000"/>
              </a:ln>
              <a:solidFill>
                <a:srgbClr val="66FF33"/>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Morph">
            <a:extLst>
              <a:ext uri="{FF2B5EF4-FFF2-40B4-BE49-F238E27FC236}">
                <a16:creationId xmlns:a16="http://schemas.microsoft.com/office/drawing/2014/main" id="{4171C3B8-6EF1-429B-A91D-401B67012F14}"/>
              </a:ext>
            </a:extLst>
          </p:cNvPr>
          <p:cNvSpPr>
            <a:spLocks noChangeArrowheads="1"/>
          </p:cNvSpPr>
          <p:nvPr/>
        </p:nvSpPr>
        <p:spPr bwMode="auto">
          <a:xfrm>
            <a:off x="3838072" y="3391892"/>
            <a:ext cx="1443790" cy="830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God</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6" name="!!Arrow">
            <a:extLst>
              <a:ext uri="{FF2B5EF4-FFF2-40B4-BE49-F238E27FC236}">
                <a16:creationId xmlns:a16="http://schemas.microsoft.com/office/drawing/2014/main" id="{A9314004-5AEF-43E4-AD87-E72E4F8ACF87}"/>
              </a:ext>
            </a:extLst>
          </p:cNvPr>
          <p:cNvSpPr/>
          <p:nvPr/>
        </p:nvSpPr>
        <p:spPr>
          <a:xfrm rot="19855865">
            <a:off x="5067497" y="2906395"/>
            <a:ext cx="1882588" cy="683046"/>
          </a:xfrm>
          <a:prstGeom prst="leftArrow">
            <a:avLst/>
          </a:prstGeom>
          <a:solidFill>
            <a:srgbClr val="FFC000"/>
          </a:solidFill>
          <a:ln>
            <a:solidFill>
              <a:schemeClr val="bg1"/>
            </a:solidFill>
          </a:ln>
          <a:effectLst>
            <a:glow rad="101600">
              <a:srgbClr val="7030A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179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750"/>
                                        <p:tgtEl>
                                          <p:spTgt spid="16"/>
                                        </p:tgtEl>
                                      </p:cBhvr>
                                    </p:animEffect>
                                    <p:set>
                                      <p:cBhvr>
                                        <p:cTn id="7" dur="1" fill="hold">
                                          <p:stCondLst>
                                            <p:cond delay="749"/>
                                          </p:stCondLst>
                                        </p:cTn>
                                        <p:tgtEl>
                                          <p:spTgt spid="16"/>
                                        </p:tgtEl>
                                        <p:attrNameLst>
                                          <p:attrName>style.visibility</p:attrName>
                                        </p:attrNameLst>
                                      </p:cBhvr>
                                      <p:to>
                                        <p:strVal val="hidden"/>
                                      </p:to>
                                    </p:set>
                                  </p:childTnLst>
                                </p:cTn>
                              </p:par>
                              <p:par>
                                <p:cTn id="8" presetID="1" presetClass="exit" presetSubtype="0" fill="hold" grpId="3" nodeType="withEffect">
                                  <p:stCondLst>
                                    <p:cond delay="0"/>
                                  </p:stCondLst>
                                  <p:childTnLst>
                                    <p:set>
                                      <p:cBhvr>
                                        <p:cTn id="9" dur="1" fill="hold">
                                          <p:stCondLst>
                                            <p:cond delay="0"/>
                                          </p:stCondLst>
                                        </p:cTn>
                                        <p:tgtEl>
                                          <p:spTgt spid="6"/>
                                        </p:tgtEl>
                                        <p:attrNameLst>
                                          <p:attrName>style.visibility</p:attrName>
                                        </p:attrNameLst>
                                      </p:cBhvr>
                                      <p:to>
                                        <p:strVal val="hidden"/>
                                      </p:to>
                                    </p:set>
                                  </p:childTnLst>
                                </p:cTn>
                              </p:par>
                              <p:par>
                                <p:cTn id="10" presetID="1" presetClass="entr" presetSubtype="0" fill="hold" grpId="3"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4"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xit" presetSubtype="0" fill="hold" grpId="2" nodeType="with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25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childTnLst>
                                </p:cTn>
                              </p:par>
                              <p:par>
                                <p:cTn id="28" presetID="23" presetClass="exit" presetSubtype="32" fill="hold" grpId="1" nodeType="withEffect">
                                  <p:stCondLst>
                                    <p:cond delay="0"/>
                                  </p:stCondLst>
                                  <p:childTnLst>
                                    <p:anim calcmode="lin" valueType="num">
                                      <p:cBhvr>
                                        <p:cTn id="29" dur="500"/>
                                        <p:tgtEl>
                                          <p:spTgt spid="8"/>
                                        </p:tgtEl>
                                        <p:attrNameLst>
                                          <p:attrName>ppt_w</p:attrName>
                                        </p:attrNameLst>
                                      </p:cBhvr>
                                      <p:tavLst>
                                        <p:tav tm="0">
                                          <p:val>
                                            <p:strVal val="ppt_w"/>
                                          </p:val>
                                        </p:tav>
                                        <p:tav tm="100000">
                                          <p:val>
                                            <p:fltVal val="0"/>
                                          </p:val>
                                        </p:tav>
                                      </p:tavLst>
                                    </p:anim>
                                    <p:anim calcmode="lin" valueType="num">
                                      <p:cBhvr>
                                        <p:cTn id="30" dur="500"/>
                                        <p:tgtEl>
                                          <p:spTgt spid="8"/>
                                        </p:tgtEl>
                                        <p:attrNameLst>
                                          <p:attrName>ppt_h</p:attrName>
                                        </p:attrNameLst>
                                      </p:cBhvr>
                                      <p:tavLst>
                                        <p:tav tm="0">
                                          <p:val>
                                            <p:strVal val="ppt_h"/>
                                          </p:val>
                                        </p:tav>
                                        <p:tav tm="100000">
                                          <p:val>
                                            <p:fltVal val="0"/>
                                          </p:val>
                                        </p:tav>
                                      </p:tavLst>
                                    </p:anim>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25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childTnLst>
                                </p:cTn>
                              </p:par>
                              <p:par>
                                <p:cTn id="38" presetID="23" presetClass="exit" presetSubtype="32" fill="hold" grpId="1" nodeType="withEffect">
                                  <p:stCondLst>
                                    <p:cond delay="0"/>
                                  </p:stCondLst>
                                  <p:childTnLst>
                                    <p:anim calcmode="lin" valueType="num">
                                      <p:cBhvr>
                                        <p:cTn id="39" dur="500"/>
                                        <p:tgtEl>
                                          <p:spTgt spid="9"/>
                                        </p:tgtEl>
                                        <p:attrNameLst>
                                          <p:attrName>ppt_w</p:attrName>
                                        </p:attrNameLst>
                                      </p:cBhvr>
                                      <p:tavLst>
                                        <p:tav tm="0">
                                          <p:val>
                                            <p:strVal val="ppt_w"/>
                                          </p:val>
                                        </p:tav>
                                        <p:tav tm="100000">
                                          <p:val>
                                            <p:fltVal val="0"/>
                                          </p:val>
                                        </p:tav>
                                      </p:tavLst>
                                    </p:anim>
                                    <p:anim calcmode="lin" valueType="num">
                                      <p:cBhvr>
                                        <p:cTn id="40" dur="500"/>
                                        <p:tgtEl>
                                          <p:spTgt spid="9"/>
                                        </p:tgtEl>
                                        <p:attrNameLst>
                                          <p:attrName>ppt_h</p:attrName>
                                        </p:attrNameLst>
                                      </p:cBhvr>
                                      <p:tavLst>
                                        <p:tav tm="0">
                                          <p:val>
                                            <p:strVal val="ppt_h"/>
                                          </p:val>
                                        </p:tav>
                                        <p:tav tm="100000">
                                          <p:val>
                                            <p:fltVal val="0"/>
                                          </p:val>
                                        </p:tav>
                                      </p:tavLst>
                                    </p:anim>
                                    <p:set>
                                      <p:cBhvr>
                                        <p:cTn id="41" dur="1" fill="hold">
                                          <p:stCondLst>
                                            <p:cond delay="499"/>
                                          </p:stCondLst>
                                        </p:cTn>
                                        <p:tgtEl>
                                          <p:spTgt spid="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50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0" presetClass="exit" presetSubtype="0" fill="hold" grpId="1" nodeType="withEffect">
                                  <p:stCondLst>
                                    <p:cond delay="0"/>
                                  </p:stCondLst>
                                  <p:childTnLst>
                                    <p:set>
                                      <p:cBhvr>
                                        <p:cTn id="51" dur="1" fill="hold">
                                          <p:stCondLst>
                                            <p:cond delay="1499"/>
                                          </p:stCondLst>
                                        </p:cTn>
                                        <p:tgtEl>
                                          <p:spTgt spid="5"/>
                                        </p:tgtEl>
                                        <p:attrNameLst>
                                          <p:attrName>style.visibility</p:attrName>
                                        </p:attrNameLst>
                                      </p:cBhvr>
                                      <p:to>
                                        <p:strVal val="hidden"/>
                                      </p:to>
                                    </p:set>
                                    <p:animEffect transition="out" filter="dissolve">
                                      <p:cBhvr>
                                        <p:cTn id="52" dur="1500">
                                          <p:stCondLst>
                                            <p:cond delay="0"/>
                                          </p:stCondLst>
                                        </p:cTn>
                                        <p:tgtEl>
                                          <p:spTgt spid="5"/>
                                        </p:tgtEl>
                                      </p:cBhvr>
                                    </p:animEffect>
                                    <p:anim to="" calcmode="lin" valueType="num">
                                      <p:cBhvr>
                                        <p:cTn id="5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54" dur="15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55" presetID="42" presetClass="path" presetSubtype="0" accel="50000" decel="50000" fill="hold" grpId="2" nodeType="withEffect">
                                  <p:stCondLst>
                                    <p:cond delay="0"/>
                                  </p:stCondLst>
                                  <p:childTnLst>
                                    <p:animMotion origin="layout" path="M -4.72222E-6 -3.33333E-6 L -0.34618 0.16968 " pathEditMode="relative" rAng="0" ptsTypes="AA">
                                      <p:cBhvr>
                                        <p:cTn id="56" dur="1500" fill="hold"/>
                                        <p:tgtEl>
                                          <p:spTgt spid="5"/>
                                        </p:tgtEl>
                                        <p:attrNameLst>
                                          <p:attrName>ppt_x</p:attrName>
                                          <p:attrName>ppt_y</p:attrName>
                                        </p:attrNameLst>
                                      </p:cBhvr>
                                      <p:rCtr x="-17309" y="8472"/>
                                    </p:animMotion>
                                  </p:childTnLst>
                                </p:cTn>
                              </p:par>
                              <p:par>
                                <p:cTn id="57" presetID="10" presetClass="exit" presetSubtype="0" fill="hold" grpId="1" nodeType="withEffect">
                                  <p:stCondLst>
                                    <p:cond delay="0"/>
                                  </p:stCondLst>
                                  <p:childTnLst>
                                    <p:animEffect transition="out" filter="fade">
                                      <p:cBhvr>
                                        <p:cTn id="58" dur="1000"/>
                                        <p:tgtEl>
                                          <p:spTgt spid="12"/>
                                        </p:tgtEl>
                                      </p:cBhvr>
                                    </p:animEffect>
                                    <p:set>
                                      <p:cBhvr>
                                        <p:cTn id="59" dur="1" fill="hold">
                                          <p:stCondLst>
                                            <p:cond delay="999"/>
                                          </p:stCondLst>
                                        </p:cTn>
                                        <p:tgtEl>
                                          <p:spTgt spid="12"/>
                                        </p:tgtEl>
                                        <p:attrNameLst>
                                          <p:attrName>style.visibility</p:attrName>
                                        </p:attrNameLst>
                                      </p:cBhvr>
                                      <p:to>
                                        <p:strVal val="hidden"/>
                                      </p:to>
                                    </p:set>
                                  </p:childTnLst>
                                </p:cTn>
                              </p:par>
                              <p:par>
                                <p:cTn id="60" presetID="23" presetClass="exit" presetSubtype="16" fill="hold" grpId="2" nodeType="withEffect">
                                  <p:stCondLst>
                                    <p:cond delay="0"/>
                                  </p:stCondLst>
                                  <p:childTnLst>
                                    <p:anim calcmode="lin" valueType="num">
                                      <p:cBhvr>
                                        <p:cTn id="61" dur="1000"/>
                                        <p:tgtEl>
                                          <p:spTgt spid="12"/>
                                        </p:tgtEl>
                                        <p:attrNameLst>
                                          <p:attrName>ppt_w</p:attrName>
                                        </p:attrNameLst>
                                      </p:cBhvr>
                                      <p:tavLst>
                                        <p:tav tm="0">
                                          <p:val>
                                            <p:strVal val="ppt_w"/>
                                          </p:val>
                                        </p:tav>
                                        <p:tav tm="100000">
                                          <p:val>
                                            <p:strVal val="4*ppt_w"/>
                                          </p:val>
                                        </p:tav>
                                      </p:tavLst>
                                    </p:anim>
                                    <p:anim calcmode="lin" valueType="num">
                                      <p:cBhvr>
                                        <p:cTn id="62" dur="1000"/>
                                        <p:tgtEl>
                                          <p:spTgt spid="12"/>
                                        </p:tgtEl>
                                        <p:attrNameLst>
                                          <p:attrName>ppt_h</p:attrName>
                                        </p:attrNameLst>
                                      </p:cBhvr>
                                      <p:tavLst>
                                        <p:tav tm="0">
                                          <p:val>
                                            <p:strVal val="ppt_h"/>
                                          </p:val>
                                        </p:tav>
                                        <p:tav tm="100000">
                                          <p:val>
                                            <p:strVal val="4*ppt_h"/>
                                          </p:val>
                                        </p:tav>
                                      </p:tavLst>
                                    </p:anim>
                                    <p:set>
                                      <p:cBhvr>
                                        <p:cTn id="63" dur="1" fill="hold">
                                          <p:stCondLst>
                                            <p:cond delay="999"/>
                                          </p:stCondLst>
                                        </p:cTn>
                                        <p:tgtEl>
                                          <p:spTgt spid="12"/>
                                        </p:tgtEl>
                                        <p:attrNameLst>
                                          <p:attrName>style.visibility</p:attrName>
                                        </p:attrNameLst>
                                      </p:cBhvr>
                                      <p:to>
                                        <p:strVal val="hidden"/>
                                      </p:to>
                                    </p:set>
                                  </p:childTnLst>
                                </p:cTn>
                              </p:par>
                              <p:par>
                                <p:cTn id="64" presetID="42" presetClass="path" presetSubtype="0" accel="50000" decel="50000" fill="hold" grpId="3" nodeType="withEffect">
                                  <p:stCondLst>
                                    <p:cond delay="0"/>
                                  </p:stCondLst>
                                  <p:childTnLst>
                                    <p:animMotion origin="layout" path="M -1.11111E-6 -2.59259E-6 L 0.01181 -0.05486 " pathEditMode="relative" rAng="0" ptsTypes="AA">
                                      <p:cBhvr>
                                        <p:cTn id="65" dur="1000" fill="hold"/>
                                        <p:tgtEl>
                                          <p:spTgt spid="12"/>
                                        </p:tgtEl>
                                        <p:attrNameLst>
                                          <p:attrName>ppt_x</p:attrName>
                                          <p:attrName>ppt_y</p:attrName>
                                        </p:attrNameLst>
                                      </p:cBhvr>
                                      <p:rCtr x="590" y="-2755"/>
                                    </p:animMotion>
                                  </p:childTnLst>
                                </p:cTn>
                              </p:par>
                              <p:par>
                                <p:cTn id="66" presetID="10" presetClass="exit" presetSubtype="0" fill="hold" grpId="1"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23" presetClass="exit" presetSubtype="32" fill="hold" grpId="1" nodeType="withEffect">
                                  <p:stCondLst>
                                    <p:cond delay="0"/>
                                  </p:stCondLst>
                                  <p:childTnLst>
                                    <p:anim calcmode="lin" valueType="num">
                                      <p:cBhvr>
                                        <p:cTn id="73" dur="500"/>
                                        <p:tgtEl>
                                          <p:spTgt spid="10"/>
                                        </p:tgtEl>
                                        <p:attrNameLst>
                                          <p:attrName>ppt_w</p:attrName>
                                        </p:attrNameLst>
                                      </p:cBhvr>
                                      <p:tavLst>
                                        <p:tav tm="0">
                                          <p:val>
                                            <p:strVal val="ppt_w"/>
                                          </p:val>
                                        </p:tav>
                                        <p:tav tm="100000">
                                          <p:val>
                                            <p:fltVal val="0"/>
                                          </p:val>
                                        </p:tav>
                                      </p:tavLst>
                                    </p:anim>
                                    <p:anim calcmode="lin" valueType="num">
                                      <p:cBhvr>
                                        <p:cTn id="74" dur="500"/>
                                        <p:tgtEl>
                                          <p:spTgt spid="10"/>
                                        </p:tgtEl>
                                        <p:attrNameLst>
                                          <p:attrName>ppt_h</p:attrName>
                                        </p:attrNameLst>
                                      </p:cBhvr>
                                      <p:tavLst>
                                        <p:tav tm="0">
                                          <p:val>
                                            <p:strVal val="ppt_h"/>
                                          </p:val>
                                        </p:tav>
                                        <p:tav tm="100000">
                                          <p:val>
                                            <p:fltVal val="0"/>
                                          </p:val>
                                        </p:tav>
                                      </p:tavLst>
                                    </p:anim>
                                    <p:set>
                                      <p:cBhvr>
                                        <p:cTn id="7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6" grpId="3"/>
      <p:bldP spid="6" grpId="4"/>
      <p:bldP spid="3074" grpId="1"/>
      <p:bldP spid="7" grpId="1"/>
      <p:bldP spid="7" grpId="2"/>
      <p:bldP spid="7" grpId="3"/>
      <p:bldP spid="14" grpId="0"/>
      <p:bldP spid="5" grpId="1"/>
      <p:bldP spid="5" grpId="2"/>
      <p:bldP spid="8" grpId="0"/>
      <p:bldP spid="8" grpId="1"/>
      <p:bldP spid="9" grpId="0"/>
      <p:bldP spid="9" grpId="1"/>
      <p:bldP spid="10" grpId="0"/>
      <p:bldP spid="10" grpId="1"/>
      <p:bldP spid="12" grpId="1"/>
      <p:bldP spid="12" grpId="2"/>
      <p:bldP spid="12" grpId="3"/>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ttention Deficit Hyperactivity Disorder Help - Homes For Wellness">
            <a:extLst>
              <a:ext uri="{FF2B5EF4-FFF2-40B4-BE49-F238E27FC236}">
                <a16:creationId xmlns:a16="http://schemas.microsoft.com/office/drawing/2014/main" id="{E9240223-CFB1-4EB6-B3FB-F71118087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2C48A70-5555-451A-A284-49DC5754EB0C}"/>
              </a:ext>
            </a:extLst>
          </p:cNvPr>
          <p:cNvSpPr txBox="1">
            <a:spLocks/>
          </p:cNvSpPr>
          <p:nvPr/>
        </p:nvSpPr>
        <p:spPr>
          <a:xfrm>
            <a:off x="3689873" y="3777120"/>
            <a:ext cx="171046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peace</a:t>
            </a:r>
          </a:p>
        </p:txBody>
      </p:sp>
      <p:sp>
        <p:nvSpPr>
          <p:cNvPr id="9" name="Rectangle 2">
            <a:extLst>
              <a:ext uri="{FF2B5EF4-FFF2-40B4-BE49-F238E27FC236}">
                <a16:creationId xmlns:a16="http://schemas.microsoft.com/office/drawing/2014/main" id="{5138942E-87DB-4398-A463-3113DA4BE341}"/>
              </a:ext>
            </a:extLst>
          </p:cNvPr>
          <p:cNvSpPr txBox="1">
            <a:spLocks noChangeArrowheads="1"/>
          </p:cNvSpPr>
          <p:nvPr/>
        </p:nvSpPr>
        <p:spPr bwMode="auto">
          <a:xfrm>
            <a:off x="3787567" y="2371725"/>
            <a:ext cx="3451434" cy="76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give strength</a:t>
            </a:r>
          </a:p>
        </p:txBody>
      </p:sp>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will give strength to His people; The LORD will bless His people with peace.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29:11 </a:t>
            </a:r>
          </a:p>
        </p:txBody>
      </p:sp>
      <p:sp>
        <p:nvSpPr>
          <p:cNvPr id="4" name="Rectangle 2">
            <a:extLst>
              <a:ext uri="{FF2B5EF4-FFF2-40B4-BE49-F238E27FC236}">
                <a16:creationId xmlns:a16="http://schemas.microsoft.com/office/drawing/2014/main" id="{D41204EE-1BA1-441A-A734-B4DD9ADAE571}"/>
              </a:ext>
            </a:extLst>
          </p:cNvPr>
          <p:cNvSpPr txBox="1">
            <a:spLocks noChangeArrowheads="1"/>
          </p:cNvSpPr>
          <p:nvPr/>
        </p:nvSpPr>
        <p:spPr bwMode="auto">
          <a:xfrm>
            <a:off x="3679280" y="3056022"/>
            <a:ext cx="1564233" cy="73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40BB709-B02D-4875-BAEA-04DE0BCC1284}"/>
              </a:ext>
            </a:extLst>
          </p:cNvPr>
          <p:cNvSpPr txBox="1">
            <a:spLocks noChangeArrowheads="1"/>
          </p:cNvSpPr>
          <p:nvPr/>
        </p:nvSpPr>
        <p:spPr bwMode="auto">
          <a:xfrm>
            <a:off x="3599047" y="3719513"/>
            <a:ext cx="1893347" cy="76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peace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15872A82-E86F-4028-8BAE-08424224B2B5}"/>
              </a:ext>
            </a:extLst>
          </p:cNvPr>
          <p:cNvSpPr txBox="1">
            <a:spLocks noChangeArrowheads="1"/>
          </p:cNvSpPr>
          <p:nvPr/>
        </p:nvSpPr>
        <p:spPr bwMode="auto">
          <a:xfrm>
            <a:off x="4725261" y="2371168"/>
            <a:ext cx="2652949" cy="76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strength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5A9B631A-EE9A-460C-9D2E-33E256159267}"/>
              </a:ext>
            </a:extLst>
          </p:cNvPr>
          <p:cNvSpPr txBox="1">
            <a:spLocks noChangeArrowheads="1"/>
          </p:cNvSpPr>
          <p:nvPr/>
        </p:nvSpPr>
        <p:spPr bwMode="auto">
          <a:xfrm>
            <a:off x="5717381" y="3388518"/>
            <a:ext cx="2696493" cy="81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strength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269351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500"/>
                            </p:stCondLst>
                            <p:childTnLst>
                              <p:par>
                                <p:cTn id="26" presetID="47" presetClass="exit" presetSubtype="0" fill="hold" grpId="1" nodeType="afterEffect">
                                  <p:stCondLst>
                                    <p:cond delay="0"/>
                                  </p:stCondLst>
                                  <p:childTnLst>
                                    <p:animEffect transition="out" filter="fade">
                                      <p:cBhvr>
                                        <p:cTn id="27" dur="2000"/>
                                        <p:tgtEl>
                                          <p:spTgt spid="9"/>
                                        </p:tgtEl>
                                      </p:cBhvr>
                                    </p:animEffect>
                                    <p:anim calcmode="lin" valueType="num">
                                      <p:cBhvr>
                                        <p:cTn id="28" dur="2000"/>
                                        <p:tgtEl>
                                          <p:spTgt spid="9"/>
                                        </p:tgtEl>
                                        <p:attrNameLst>
                                          <p:attrName>ppt_x</p:attrName>
                                        </p:attrNameLst>
                                      </p:cBhvr>
                                      <p:tavLst>
                                        <p:tav tm="0">
                                          <p:val>
                                            <p:strVal val="ppt_x"/>
                                          </p:val>
                                        </p:tav>
                                        <p:tav tm="100000">
                                          <p:val>
                                            <p:strVal val="ppt_x"/>
                                          </p:val>
                                        </p:tav>
                                      </p:tavLst>
                                    </p:anim>
                                    <p:anim calcmode="lin" valueType="num">
                                      <p:cBhvr>
                                        <p:cTn id="29" dur="2000"/>
                                        <p:tgtEl>
                                          <p:spTgt spid="9"/>
                                        </p:tgtEl>
                                        <p:attrNameLst>
                                          <p:attrName>ppt_y</p:attrName>
                                        </p:attrNameLst>
                                      </p:cBhvr>
                                      <p:tavLst>
                                        <p:tav tm="0">
                                          <p:val>
                                            <p:strVal val="ppt_y"/>
                                          </p:val>
                                        </p:tav>
                                        <p:tav tm="100000">
                                          <p:val>
                                            <p:strVal val="ppt_y-.1"/>
                                          </p:val>
                                        </p:tav>
                                      </p:tavLst>
                                    </p:anim>
                                    <p:set>
                                      <p:cBhvr>
                                        <p:cTn id="30" dur="1" fill="hold">
                                          <p:stCondLst>
                                            <p:cond delay="1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par>
                                <p:cTn id="36" presetID="42" presetClass="path" presetSubtype="0" accel="50000" decel="50000" fill="hold" grpId="2" nodeType="withEffect">
                                  <p:stCondLst>
                                    <p:cond delay="0"/>
                                  </p:stCondLst>
                                  <p:childTnLst>
                                    <p:animMotion origin="layout" path="M 4.44444E-6 -3.7037E-7 L 0.11093 0.15232 " pathEditMode="relative" rAng="0" ptsTypes="AA">
                                      <p:cBhvr>
                                        <p:cTn id="37" dur="2000" fill="hold"/>
                                        <p:tgtEl>
                                          <p:spTgt spid="7"/>
                                        </p:tgtEl>
                                        <p:attrNameLst>
                                          <p:attrName>ppt_x</p:attrName>
                                          <p:attrName>ppt_y</p:attrName>
                                        </p:attrNameLst>
                                      </p:cBhvr>
                                      <p:rCtr x="5538" y="7616"/>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0"/>
      <p:bldP spid="9" grpId="1"/>
      <p:bldP spid="3074" grpId="0"/>
      <p:bldP spid="3074" grpId="1"/>
      <p:bldP spid="4" grpId="1"/>
      <p:bldP spid="6" grpId="0"/>
      <p:bldP spid="6" grpId="1"/>
      <p:bldP spid="7" grpId="0"/>
      <p:bldP spid="7"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 Prayer for Help - Seeking God in Times of Trouble">
            <a:extLst>
              <a:ext uri="{FF2B5EF4-FFF2-40B4-BE49-F238E27FC236}">
                <a16:creationId xmlns:a16="http://schemas.microsoft.com/office/drawing/2014/main" id="{B02067D3-4C3B-4D57-8B52-C408EAD915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00" r="3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title"/>
          </p:nvPr>
        </p:nvSpPr>
        <p:spPr>
          <a:xfrm>
            <a:off x="763858" y="1433754"/>
            <a:ext cx="7616283" cy="39904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the Chief Musician.              A Psalm  of the sons of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Korah</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 Song for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Alamoth</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God is our refuge and strength,             A very present help in trouble.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46:1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6" name="Rectangle 2">
            <a:extLst>
              <a:ext uri="{FF2B5EF4-FFF2-40B4-BE49-F238E27FC236}">
                <a16:creationId xmlns:a16="http://schemas.microsoft.com/office/drawing/2014/main" id="{6A730E72-BA06-484A-B90F-75D98A7F9CF2}"/>
              </a:ext>
            </a:extLst>
          </p:cNvPr>
          <p:cNvSpPr txBox="1">
            <a:spLocks noChangeArrowheads="1"/>
          </p:cNvSpPr>
          <p:nvPr/>
        </p:nvSpPr>
        <p:spPr bwMode="auto">
          <a:xfrm>
            <a:off x="5717381" y="3388518"/>
            <a:ext cx="2696493" cy="816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strength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13" name="Picture 9">
            <a:extLst>
              <a:ext uri="{FF2B5EF4-FFF2-40B4-BE49-F238E27FC236}">
                <a16:creationId xmlns:a16="http://schemas.microsoft.com/office/drawing/2014/main" id="{6E9BD7BE-1ED6-407B-99B3-24E8C34FD2DB}"/>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ounded Rectangle 9">
            <a:extLst>
              <a:ext uri="{FF2B5EF4-FFF2-40B4-BE49-F238E27FC236}">
                <a16:creationId xmlns:a16="http://schemas.microsoft.com/office/drawing/2014/main" id="{92D4945A-88B0-413F-8CCD-E6349DE8DA46}"/>
              </a:ext>
            </a:extLst>
          </p:cNvPr>
          <p:cNvSpPr/>
          <p:nvPr/>
        </p:nvSpPr>
        <p:spPr>
          <a:xfrm>
            <a:off x="658368" y="3383280"/>
            <a:ext cx="7754112" cy="1609344"/>
          </a:xfrm>
          <a:prstGeom prst="round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itle 1">
            <a:extLst>
              <a:ext uri="{FF2B5EF4-FFF2-40B4-BE49-F238E27FC236}">
                <a16:creationId xmlns:a16="http://schemas.microsoft.com/office/drawing/2014/main" id="{3AF9B6AC-C3B5-4E75-A381-6E770DBC3DA1}"/>
              </a:ext>
            </a:extLst>
          </p:cNvPr>
          <p:cNvSpPr txBox="1">
            <a:spLocks/>
          </p:cNvSpPr>
          <p:nvPr/>
        </p:nvSpPr>
        <p:spPr>
          <a:xfrm>
            <a:off x="2286000" y="4149094"/>
            <a:ext cx="6019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present help in trouble</a:t>
            </a:r>
          </a:p>
        </p:txBody>
      </p:sp>
      <p:sp>
        <p:nvSpPr>
          <p:cNvPr id="5" name="Rectangle 2">
            <a:extLst>
              <a:ext uri="{FF2B5EF4-FFF2-40B4-BE49-F238E27FC236}">
                <a16:creationId xmlns:a16="http://schemas.microsoft.com/office/drawing/2014/main" id="{4AE73AA1-9124-46DC-AA40-E56BDE9624CE}"/>
              </a:ext>
            </a:extLst>
          </p:cNvPr>
          <p:cNvSpPr txBox="1">
            <a:spLocks noChangeArrowheads="1"/>
          </p:cNvSpPr>
          <p:nvPr/>
        </p:nvSpPr>
        <p:spPr bwMode="auto">
          <a:xfrm>
            <a:off x="2313709" y="4087224"/>
            <a:ext cx="5979387" cy="76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present help in trouble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D8DE3151-4839-41EA-B098-12D5BB00981C}"/>
              </a:ext>
            </a:extLst>
          </p:cNvPr>
          <p:cNvSpPr>
            <a:spLocks noChangeArrowheads="1"/>
          </p:cNvSpPr>
          <p:nvPr/>
        </p:nvSpPr>
        <p:spPr bwMode="auto">
          <a:xfrm>
            <a:off x="5502144" y="399086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5" name="Rectangle 2" hidden="1">
            <a:extLst>
              <a:ext uri="{FF2B5EF4-FFF2-40B4-BE49-F238E27FC236}">
                <a16:creationId xmlns:a16="http://schemas.microsoft.com/office/drawing/2014/main" id="{EC654960-2593-4FEE-84EE-56E87CFA701A}"/>
              </a:ext>
            </a:extLst>
          </p:cNvPr>
          <p:cNvSpPr txBox="1">
            <a:spLocks noChangeArrowheads="1"/>
          </p:cNvSpPr>
          <p:nvPr/>
        </p:nvSpPr>
        <p:spPr bwMode="auto">
          <a:xfrm>
            <a:off x="3061714" y="2719388"/>
            <a:ext cx="2665193" cy="80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strength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6">
            <a:extLst>
              <a:ext uri="{FF2B5EF4-FFF2-40B4-BE49-F238E27FC236}">
                <a16:creationId xmlns:a16="http://schemas.microsoft.com/office/drawing/2014/main" id="{8D792295-D5FC-402F-A547-95765D4B7781}"/>
              </a:ext>
            </a:extLst>
          </p:cNvPr>
          <p:cNvSpPr>
            <a:spLocks noChangeArrowheads="1"/>
          </p:cNvSpPr>
          <p:nvPr/>
        </p:nvSpPr>
        <p:spPr bwMode="auto">
          <a:xfrm>
            <a:off x="1813801" y="3347290"/>
            <a:ext cx="800100" cy="85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2" name="Rectangle 2">
            <a:extLst>
              <a:ext uri="{FF2B5EF4-FFF2-40B4-BE49-F238E27FC236}">
                <a16:creationId xmlns:a16="http://schemas.microsoft.com/office/drawing/2014/main" id="{265B6D96-A3A5-465C-9243-5818AC384E61}"/>
              </a:ext>
            </a:extLst>
          </p:cNvPr>
          <p:cNvSpPr txBox="1">
            <a:spLocks noChangeArrowheads="1"/>
          </p:cNvSpPr>
          <p:nvPr/>
        </p:nvSpPr>
        <p:spPr bwMode="auto">
          <a:xfrm>
            <a:off x="3186036" y="2403478"/>
            <a:ext cx="4216400" cy="119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Triangl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72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50800">
                    <a:srgbClr val="C00000">
                      <a:alpha val="80000"/>
                    </a:srgbClr>
                  </a:glow>
                  <a:outerShdw blurRad="76200" dist="50800" dir="5400000" algn="tl" rotWithShape="0">
                    <a:srgbClr val="000000">
                      <a:alpha val="65000"/>
                    </a:srgbClr>
                  </a:outerShdw>
                </a:effectLst>
                <a:latin typeface="Calibri" panose="020F0502020204030204" pitchFamily="34" charset="0"/>
                <a:ea typeface="+mn-ea"/>
                <a:cs typeface="+mn-cs"/>
              </a:rPr>
              <a:t>Savior</a:t>
            </a:r>
          </a:p>
        </p:txBody>
      </p:sp>
    </p:spTree>
    <p:extLst>
      <p:ext uri="{BB962C8B-B14F-4D97-AF65-F5344CB8AC3E}">
        <p14:creationId xmlns:p14="http://schemas.microsoft.com/office/powerpoint/2010/main" val="259844477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3" nodeType="afterEffect">
                                  <p:stCondLst>
                                    <p:cond delay="0"/>
                                  </p:stCondLst>
                                  <p:childTnLst>
                                    <p:animEffect transition="out" filter="fade">
                                      <p:cBhvr>
                                        <p:cTn id="17" dur="250"/>
                                        <p:tgtEl>
                                          <p:spTgt spid="16"/>
                                        </p:tgtEl>
                                      </p:cBhvr>
                                    </p:animEffect>
                                    <p:set>
                                      <p:cBhvr>
                                        <p:cTn id="18" dur="1" fill="hold">
                                          <p:stCondLst>
                                            <p:cond delay="24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8" presetClass="emph" presetSubtype="0" fill="hold" grpId="1" nodeType="withEffect">
                                  <p:stCondLst>
                                    <p:cond delay="0"/>
                                  </p:stCondLst>
                                  <p:childTnLst>
                                    <p:set>
                                      <p:cBhvr override="childStyle">
                                        <p:cTn id="33" dur="500" fill="hold"/>
                                        <p:tgtEl>
                                          <p:spTgt spid="4"/>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0" presetClass="entr" presetSubtype="0" fill="hold" grpId="0" nodeType="withEffect">
                                  <p:stCondLst>
                                    <p:cond delay="40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stCondLst>
                                            <p:cond delay="0"/>
                                          </p:stCondLst>
                                        </p:cTn>
                                        <p:tgtEl>
                                          <p:spTgt spid="6"/>
                                        </p:tgtEl>
                                      </p:cBhvr>
                                    </p:animEffect>
                                    <p:anim to="" calcmode="lin" valueType="num">
                                      <p:cBhvr>
                                        <p:cTn id="4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stCondLst>
                                            <p:cond delay="0"/>
                                          </p:stCondLst>
                                        </p:cTn>
                                        <p:tgtEl>
                                          <p:spTgt spid="11"/>
                                        </p:tgtEl>
                                      </p:cBhvr>
                                    </p:animEffect>
                                    <p:anim to="" calcmode="lin" valueType="num">
                                      <p:cBhvr>
                                        <p:cTn id="4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49" presetID="20" presetClass="entr" presetSubtype="0" fill="hold" grpId="0" nodeType="withEffect">
                                  <p:stCondLst>
                                    <p:cond delay="250"/>
                                  </p:stCondLst>
                                  <p:childTnLst>
                                    <p:set>
                                      <p:cBhvr>
                                        <p:cTn id="50" dur="1" fill="hold">
                                          <p:stCondLst>
                                            <p:cond delay="0"/>
                                          </p:stCondLst>
                                        </p:cTn>
                                        <p:tgtEl>
                                          <p:spTgt spid="12"/>
                                        </p:tgtEl>
                                        <p:attrNameLst>
                                          <p:attrName>style.visibility</p:attrName>
                                        </p:attrNameLst>
                                      </p:cBhvr>
                                      <p:to>
                                        <p:strVal val="visible"/>
                                      </p:to>
                                    </p:set>
                                    <p:animEffect transition="in" filter="wedge">
                                      <p:cBhvr>
                                        <p:cTn id="51" dur="75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25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50"/>
                                        <p:tgtEl>
                                          <p:spTgt spid="16"/>
                                        </p:tgtEl>
                                      </p:cBhvr>
                                    </p:animEffect>
                                  </p:childTnLst>
                                </p:cTn>
                              </p:par>
                              <p:par>
                                <p:cTn id="57" presetID="42" presetClass="path" presetSubtype="0" accel="50000" decel="50000" fill="hold" grpId="2" nodeType="withEffect">
                                  <p:stCondLst>
                                    <p:cond delay="250"/>
                                  </p:stCondLst>
                                  <p:childTnLst>
                                    <p:animMotion origin="layout" path="M 5.55556E-7 -2.22222E-6 L -0.29219 -0.09838 " pathEditMode="relative" rAng="0" ptsTypes="AA">
                                      <p:cBhvr>
                                        <p:cTn id="58" dur="2000" fill="hold"/>
                                        <p:tgtEl>
                                          <p:spTgt spid="16"/>
                                        </p:tgtEl>
                                        <p:attrNameLst>
                                          <p:attrName>ppt_x</p:attrName>
                                          <p:attrName>ppt_y</p:attrName>
                                        </p:attrNameLst>
                                      </p:cBhvr>
                                      <p:rCtr x="-14618" y="-4931"/>
                                    </p:animMotion>
                                  </p:childTnLst>
                                </p:cTn>
                              </p:par>
                              <p:par>
                                <p:cTn id="59" presetID="10" presetClass="exit" presetSubtype="0" fill="hold" grpId="1" nodeType="withEffect">
                                  <p:stCondLst>
                                    <p:cond delay="25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23" presetClass="exit" presetSubtype="32" fill="hold" grpId="1" nodeType="withEffect">
                                  <p:stCondLst>
                                    <p:cond delay="250"/>
                                  </p:stCondLst>
                                  <p:childTnLst>
                                    <p:anim calcmode="lin" valueType="num">
                                      <p:cBhvr>
                                        <p:cTn id="63" dur="1000"/>
                                        <p:tgtEl>
                                          <p:spTgt spid="12"/>
                                        </p:tgtEl>
                                        <p:attrNameLst>
                                          <p:attrName>ppt_w</p:attrName>
                                        </p:attrNameLst>
                                      </p:cBhvr>
                                      <p:tavLst>
                                        <p:tav tm="0">
                                          <p:val>
                                            <p:strVal val="ppt_w"/>
                                          </p:val>
                                        </p:tav>
                                        <p:tav tm="100000">
                                          <p:val>
                                            <p:fltVal val="0"/>
                                          </p:val>
                                        </p:tav>
                                      </p:tavLst>
                                    </p:anim>
                                    <p:anim calcmode="lin" valueType="num">
                                      <p:cBhvr>
                                        <p:cTn id="64" dur="1000"/>
                                        <p:tgtEl>
                                          <p:spTgt spid="12"/>
                                        </p:tgtEl>
                                        <p:attrNameLst>
                                          <p:attrName>ppt_h</p:attrName>
                                        </p:attrNameLst>
                                      </p:cBhvr>
                                      <p:tavLst>
                                        <p:tav tm="0">
                                          <p:val>
                                            <p:strVal val="ppt_h"/>
                                          </p:val>
                                        </p:tav>
                                        <p:tav tm="100000">
                                          <p:val>
                                            <p:fltVal val="0"/>
                                          </p:val>
                                        </p:tav>
                                      </p:tavLst>
                                    </p:anim>
                                    <p:set>
                                      <p:cBhvr>
                                        <p:cTn id="65" dur="1" fill="hold">
                                          <p:stCondLst>
                                            <p:cond delay="999"/>
                                          </p:stCondLst>
                                        </p:cTn>
                                        <p:tgtEl>
                                          <p:spTgt spid="12"/>
                                        </p:tgtEl>
                                        <p:attrNameLst>
                                          <p:attrName>style.visibility</p:attrName>
                                        </p:attrNameLst>
                                      </p:cBhvr>
                                      <p:to>
                                        <p:strVal val="hidden"/>
                                      </p:to>
                                    </p:set>
                                  </p:childTnLst>
                                </p:cTn>
                              </p:par>
                              <p:par>
                                <p:cTn id="66" presetID="10" presetClass="exit" presetSubtype="0" fill="hold" grpId="1" nodeType="withEffect">
                                  <p:stCondLst>
                                    <p:cond delay="25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1" nodeType="withEffect">
                                  <p:stCondLst>
                                    <p:cond delay="25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xit" presetSubtype="0" fill="hold" grpId="2" nodeType="withEffect">
                                  <p:stCondLst>
                                    <p:cond delay="250"/>
                                  </p:stCondLst>
                                  <p:childTnLst>
                                    <p:animEffect transition="out" filter="fade">
                                      <p:cBhvr>
                                        <p:cTn id="73" dur="500"/>
                                        <p:tgtEl>
                                          <p:spTgt spid="4"/>
                                        </p:tgtEl>
                                      </p:cBhvr>
                                    </p:animEffect>
                                    <p:set>
                                      <p:cBhvr>
                                        <p:cTn id="74" dur="1" fill="hold">
                                          <p:stCondLst>
                                            <p:cond delay="499"/>
                                          </p:stCondLst>
                                        </p:cTn>
                                        <p:tgtEl>
                                          <p:spTgt spid="4"/>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6" grpId="0"/>
      <p:bldP spid="16" grpId="2"/>
      <p:bldP spid="16" grpId="3"/>
      <p:bldP spid="14" grpId="0" animBg="1"/>
      <p:bldP spid="14" grpId="1" animBg="1"/>
      <p:bldP spid="4" grpId="0"/>
      <p:bldP spid="4" grpId="1"/>
      <p:bldP spid="4" grpId="2"/>
      <p:bldP spid="5" grpId="0"/>
      <p:bldP spid="5" grpId="1"/>
      <p:bldP spid="6" grpId="0"/>
      <p:bldP spid="6" grpId="1"/>
      <p:bldP spid="11" grpId="0"/>
      <p:bldP spid="11" grpId="1"/>
      <p:bldP spid="12" grpId="0"/>
      <p:bldP spid="1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mentia Rates Decline Sharply Among Senior Citizens | Kaiser ...">
            <a:extLst>
              <a:ext uri="{FF2B5EF4-FFF2-40B4-BE49-F238E27FC236}">
                <a16:creationId xmlns:a16="http://schemas.microsoft.com/office/drawing/2014/main" id="{74B176F3-0573-4949-B707-474D92E230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E81D699-92A4-4DD8-9A47-430914B4159B}"/>
              </a:ext>
            </a:extLst>
          </p:cNvPr>
          <p:cNvSpPr txBox="1">
            <a:spLocks/>
          </p:cNvSpPr>
          <p:nvPr/>
        </p:nvSpPr>
        <p:spPr>
          <a:xfrm>
            <a:off x="654478" y="2820837"/>
            <a:ext cx="783570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 is the strength of my heart</a:t>
            </a:r>
          </a:p>
        </p:txBody>
      </p:sp>
      <p:sp>
        <p:nvSpPr>
          <p:cNvPr id="3074" name="Rectangle 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flesh and my heart fail; But God is the strength of my heart and my portion forever.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73:26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BAA2293-1C61-4DF9-B3D0-58FB9DFE5885}"/>
              </a:ext>
            </a:extLst>
          </p:cNvPr>
          <p:cNvSpPr txBox="1">
            <a:spLocks noChangeArrowheads="1"/>
          </p:cNvSpPr>
          <p:nvPr/>
        </p:nvSpPr>
        <p:spPr bwMode="auto">
          <a:xfrm>
            <a:off x="3061714" y="2719388"/>
            <a:ext cx="2665193" cy="80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strength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7F5A7DF-FE75-4053-983B-E02492D6A1FB}"/>
              </a:ext>
            </a:extLst>
          </p:cNvPr>
          <p:cNvSpPr txBox="1">
            <a:spLocks noChangeArrowheads="1"/>
          </p:cNvSpPr>
          <p:nvPr/>
        </p:nvSpPr>
        <p:spPr bwMode="auto">
          <a:xfrm>
            <a:off x="652316" y="2747914"/>
            <a:ext cx="7841170" cy="74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 is the strength of my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F346494E-DBFB-43F1-9F8A-0A9F043AA3AE}"/>
              </a:ext>
            </a:extLst>
          </p:cNvPr>
          <p:cNvSpPr>
            <a:spLocks noChangeArrowheads="1"/>
          </p:cNvSpPr>
          <p:nvPr/>
        </p:nvSpPr>
        <p:spPr bwMode="auto">
          <a:xfrm>
            <a:off x="1792402" y="2685750"/>
            <a:ext cx="800100" cy="85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0" name="Rectangle 2">
            <a:extLst>
              <a:ext uri="{FF2B5EF4-FFF2-40B4-BE49-F238E27FC236}">
                <a16:creationId xmlns:a16="http://schemas.microsoft.com/office/drawing/2014/main" id="{D8ED3813-F81A-4484-9EE3-BA25E2A8F712}"/>
              </a:ext>
            </a:extLst>
          </p:cNvPr>
          <p:cNvSpPr txBox="1">
            <a:spLocks noChangeArrowheads="1"/>
          </p:cNvSpPr>
          <p:nvPr/>
        </p:nvSpPr>
        <p:spPr bwMode="auto">
          <a:xfrm>
            <a:off x="1554956" y="2062163"/>
            <a:ext cx="1756486" cy="78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flesh</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514B80B-DB52-41A0-837E-2A285B75B625}"/>
              </a:ext>
            </a:extLst>
          </p:cNvPr>
          <p:cNvSpPr txBox="1">
            <a:spLocks noChangeArrowheads="1"/>
          </p:cNvSpPr>
          <p:nvPr/>
        </p:nvSpPr>
        <p:spPr bwMode="auto">
          <a:xfrm>
            <a:off x="4703941" y="2061544"/>
            <a:ext cx="1770678" cy="78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 name="Arrow: Down 1">
            <a:extLst>
              <a:ext uri="{FF2B5EF4-FFF2-40B4-BE49-F238E27FC236}">
                <a16:creationId xmlns:a16="http://schemas.microsoft.com/office/drawing/2014/main" id="{CCAC9102-0795-406A-947D-C7F23060632E}"/>
              </a:ext>
            </a:extLst>
          </p:cNvPr>
          <p:cNvSpPr/>
          <p:nvPr/>
        </p:nvSpPr>
        <p:spPr>
          <a:xfrm>
            <a:off x="6161809" y="1833994"/>
            <a:ext cx="419738" cy="509155"/>
          </a:xfrm>
          <a:prstGeom prst="downArrow">
            <a:avLst/>
          </a:prstGeom>
          <a:solidFill>
            <a:schemeClr val="tx1"/>
          </a:solidFill>
          <a:ln>
            <a:solidFill>
              <a:srgbClr val="C00000"/>
            </a:solidFill>
          </a:ln>
          <a:effectLst>
            <a:glow rad="38100">
              <a:srgbClr val="FFC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76200">
                  <a:srgbClr val="FFC000"/>
                </a:glow>
              </a:effectLst>
            </a:endParaRPr>
          </a:p>
        </p:txBody>
      </p:sp>
      <p:sp>
        <p:nvSpPr>
          <p:cNvPr id="3" name="Arrow: Down 2">
            <a:extLst>
              <a:ext uri="{FF2B5EF4-FFF2-40B4-BE49-F238E27FC236}">
                <a16:creationId xmlns:a16="http://schemas.microsoft.com/office/drawing/2014/main" id="{3170F691-3288-43C6-9293-A0704EE97A42}"/>
              </a:ext>
            </a:extLst>
          </p:cNvPr>
          <p:cNvSpPr/>
          <p:nvPr/>
        </p:nvSpPr>
        <p:spPr>
          <a:xfrm rot="10800000">
            <a:off x="2949686" y="679271"/>
            <a:ext cx="419738" cy="509155"/>
          </a:xfrm>
          <a:prstGeom prst="downArrow">
            <a:avLst/>
          </a:prstGeom>
          <a:solidFill>
            <a:schemeClr val="bg1"/>
          </a:solidFill>
          <a:ln>
            <a:solidFill>
              <a:srgbClr val="FFC000"/>
            </a:solidFill>
          </a:ln>
          <a:effectLst>
            <a:glow rad="889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2E54A819-6C42-43DA-A20B-21BF4FA093A3}"/>
              </a:ext>
            </a:extLst>
          </p:cNvPr>
          <p:cNvSpPr txBox="1">
            <a:spLocks noChangeArrowheads="1"/>
          </p:cNvSpPr>
          <p:nvPr/>
        </p:nvSpPr>
        <p:spPr bwMode="auto">
          <a:xfrm>
            <a:off x="2253456" y="1130300"/>
            <a:ext cx="1756486" cy="78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00000"/>
                </a:solidFill>
                <a:effectLst>
                  <a:glow rad="76200">
                    <a:schemeClr val="tx1"/>
                  </a:glow>
                  <a:outerShdw blurRad="50800" algn="tl" rotWithShape="0">
                    <a:srgbClr val="000000"/>
                  </a:outerShdw>
                </a:effectLst>
                <a:latin typeface="Calibri" panose="020F0502020204030204" pitchFamily="34" charset="0"/>
              </a:rPr>
              <a:t>spirit</a:t>
            </a:r>
            <a:endParaRPr lang="en-US" altLang="en-US" sz="4000" b="1" i="1" kern="0" dirty="0">
              <a:ln w="17780" cmpd="sng">
                <a:solidFill>
                  <a:srgbClr val="FFFFFF"/>
                </a:solidFill>
                <a:prstDash val="solid"/>
                <a:miter lim="800000"/>
              </a:ln>
              <a:solidFill>
                <a:srgbClr val="C00000"/>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A8910AA3-EF1E-415C-9EC5-31F28B74467C}"/>
              </a:ext>
            </a:extLst>
          </p:cNvPr>
          <p:cNvSpPr txBox="1">
            <a:spLocks noChangeArrowheads="1"/>
          </p:cNvSpPr>
          <p:nvPr/>
        </p:nvSpPr>
        <p:spPr bwMode="auto">
          <a:xfrm>
            <a:off x="5372100" y="1079500"/>
            <a:ext cx="1917700" cy="78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C8AC99"/>
                </a:solidFill>
                <a:effectLst>
                  <a:glow rad="76200">
                    <a:schemeClr val="tx1"/>
                  </a:glow>
                  <a:outerShdw blurRad="50800" algn="tl" rotWithShape="0">
                    <a:srgbClr val="000000"/>
                  </a:outerShdw>
                </a:effectLst>
                <a:latin typeface="Calibri" panose="020F0502020204030204" pitchFamily="34" charset="0"/>
              </a:rPr>
              <a:t>carnal</a:t>
            </a:r>
            <a:endParaRPr lang="en-US" altLang="en-US" sz="4000" b="1" i="1" kern="0" dirty="0">
              <a:ln w="17780" cmpd="sng">
                <a:solidFill>
                  <a:srgbClr val="FFFFFF"/>
                </a:solidFill>
                <a:prstDash val="solid"/>
                <a:miter lim="800000"/>
              </a:ln>
              <a:solidFill>
                <a:srgbClr val="C8AC99"/>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39719056-9C73-4C0A-B9CF-CC13F979E066}"/>
              </a:ext>
            </a:extLst>
          </p:cNvPr>
          <p:cNvSpPr txBox="1">
            <a:spLocks noChangeArrowheads="1"/>
          </p:cNvSpPr>
          <p:nvPr/>
        </p:nvSpPr>
        <p:spPr bwMode="auto">
          <a:xfrm>
            <a:off x="2225842" y="1123081"/>
            <a:ext cx="5041232" cy="76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                flesh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D265D512-863F-4A61-9735-B3DE2CE3E7F5}"/>
              </a:ext>
            </a:extLst>
          </p:cNvPr>
          <p:cNvSpPr txBox="1">
            <a:spLocks noChangeArrowheads="1"/>
          </p:cNvSpPr>
          <p:nvPr/>
        </p:nvSpPr>
        <p:spPr bwMode="auto">
          <a:xfrm>
            <a:off x="1257329" y="2814639"/>
            <a:ext cx="2681259" cy="80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strength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9927314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18" presetClass="emph" presetSubtype="0" fill="hold" grpId="1" nodeType="withEffect">
                                  <p:stCondLst>
                                    <p:cond delay="0"/>
                                  </p:stCondLst>
                                  <p:childTnLst>
                                    <p:set>
                                      <p:cBhvr override="childStyle">
                                        <p:cTn id="19" dur="75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750"/>
                                        <p:tgtEl>
                                          <p:spTgt spid="8"/>
                                        </p:tgtEl>
                                      </p:cBhvr>
                                    </p:animEffect>
                                  </p:childTnLst>
                                </p:cTn>
                              </p:par>
                            </p:childTnLst>
                          </p:cTn>
                        </p:par>
                        <p:par>
                          <p:cTn id="23" fill="hold">
                            <p:stCondLst>
                              <p:cond delay="750"/>
                            </p:stCondLst>
                            <p:childTnLst>
                              <p:par>
                                <p:cTn id="24" presetID="0" presetClass="entr" presetSubtype="0" fill="hold" grpId="0" nodeType="afterEffect">
                                  <p:stCondLst>
                                    <p:cond delay="25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stCondLst>
                                            <p:cond delay="0"/>
                                          </p:stCondLst>
                                        </p:cTn>
                                        <p:tgtEl>
                                          <p:spTgt spid="9"/>
                                        </p:tgtEl>
                                      </p:cBhvr>
                                    </p:animEffect>
                                    <p:anim to="" calcmode="lin" valueType="num">
                                      <p:cBhvr>
                                        <p:cTn id="2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par>
                                <p:cTn id="40" presetID="42" presetClass="path" presetSubtype="0" accel="50000" decel="50000" fill="hold" grpId="2" nodeType="withEffect">
                                  <p:stCondLst>
                                    <p:cond delay="0"/>
                                  </p:stCondLst>
                                  <p:childTnLst>
                                    <p:animMotion origin="layout" path="M -2.22222E-6 -3.7037E-7 L 0.43281 -0.13819 " pathEditMode="relative" rAng="0" ptsTypes="AA">
                                      <p:cBhvr>
                                        <p:cTn id="41" dur="2000" fill="hold"/>
                                        <p:tgtEl>
                                          <p:spTgt spid="10"/>
                                        </p:tgtEl>
                                        <p:attrNameLst>
                                          <p:attrName>ppt_x</p:attrName>
                                          <p:attrName>ppt_y</p:attrName>
                                        </p:attrNameLst>
                                      </p:cBhvr>
                                      <p:rCtr x="21632" y="-6921"/>
                                    </p:animMotion>
                                  </p:childTnLst>
                                </p:cTn>
                              </p:par>
                              <p:par>
                                <p:cTn id="42" presetID="42" presetClass="path" presetSubtype="0" accel="50000" decel="50000" fill="hold" grpId="2" nodeType="withEffect">
                                  <p:stCondLst>
                                    <p:cond delay="0"/>
                                  </p:stCondLst>
                                  <p:childTnLst>
                                    <p:animMotion origin="layout" path="M -4.72222E-6 -3.7037E-7 L -0.2644 -0.13819 " pathEditMode="relative" rAng="0" ptsTypes="AA">
                                      <p:cBhvr>
                                        <p:cTn id="43" dur="2000" fill="hold"/>
                                        <p:tgtEl>
                                          <p:spTgt spid="11"/>
                                        </p:tgtEl>
                                        <p:attrNameLst>
                                          <p:attrName>ppt_x</p:attrName>
                                          <p:attrName>ppt_y</p:attrName>
                                        </p:attrNameLst>
                                      </p:cBhvr>
                                      <p:rCtr x="-13229" y="-6921"/>
                                    </p:animMotion>
                                  </p:childTnLst>
                                </p:cTn>
                              </p:par>
                              <p:par>
                                <p:cTn id="44" presetID="42" presetClass="path" presetSubtype="0" accel="50000" decel="50000" fill="hold" grpId="2" nodeType="withEffect">
                                  <p:stCondLst>
                                    <p:cond delay="0"/>
                                  </p:stCondLst>
                                  <p:childTnLst>
                                    <p:animMotion origin="layout" path="M 4.44444E-6 -4.07407E-6 L -0.19636 0.01343 " pathEditMode="relative" rAng="0" ptsTypes="AA">
                                      <p:cBhvr>
                                        <p:cTn id="45" dur="2000" fill="hold"/>
                                        <p:tgtEl>
                                          <p:spTgt spid="4"/>
                                        </p:tgtEl>
                                        <p:attrNameLst>
                                          <p:attrName>ppt_x</p:attrName>
                                          <p:attrName>ppt_y</p:attrName>
                                        </p:attrNameLst>
                                      </p:cBhvr>
                                      <p:rCtr x="-9826" y="671"/>
                                    </p:animMotion>
                                  </p:childTnLst>
                                </p:cTn>
                              </p:par>
                              <p:par>
                                <p:cTn id="46" presetID="10" presetClass="exit" presetSubtype="0" fill="hold" grpId="1" nodeType="withEffect">
                                  <p:stCondLst>
                                    <p:cond delay="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750"/>
                                        <p:tgtEl>
                                          <p:spTgt spid="7"/>
                                        </p:tgtEl>
                                      </p:cBhvr>
                                    </p:animEffect>
                                    <p:set>
                                      <p:cBhvr>
                                        <p:cTn id="51" dur="1" fill="hold">
                                          <p:stCondLst>
                                            <p:cond delay="749"/>
                                          </p:stCondLst>
                                        </p:cTn>
                                        <p:tgtEl>
                                          <p:spTgt spid="7"/>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750"/>
                                        <p:tgtEl>
                                          <p:spTgt spid="8"/>
                                        </p:tgtEl>
                                      </p:cBhvr>
                                    </p:animEffect>
                                    <p:set>
                                      <p:cBhvr>
                                        <p:cTn id="54" dur="1" fill="hold">
                                          <p:stCondLst>
                                            <p:cond delay="749"/>
                                          </p:stCondLst>
                                        </p:cTn>
                                        <p:tgtEl>
                                          <p:spTgt spid="8"/>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par>
                          <p:cTn id="58" fill="hold">
                            <p:stCondLst>
                              <p:cond delay="2000"/>
                            </p:stCondLst>
                            <p:childTnLst>
                              <p:par>
                                <p:cTn id="59" presetID="3" presetClass="emph" presetSubtype="2" fill="hold" grpId="3" nodeType="afterEffect">
                                  <p:stCondLst>
                                    <p:cond delay="0"/>
                                  </p:stCondLst>
                                  <p:childTnLst>
                                    <p:animClr clrSpc="rgb" dir="cw">
                                      <p:cBhvr override="childStyle">
                                        <p:cTn id="60" dur="1000" fill="hold"/>
                                        <p:tgtEl>
                                          <p:spTgt spid="11"/>
                                        </p:tgtEl>
                                        <p:attrNameLst>
                                          <p:attrName>style.color</p:attrName>
                                        </p:attrNameLst>
                                      </p:cBhvr>
                                      <p:to>
                                        <a:srgbClr val="CC0000"/>
                                      </p:to>
                                    </p:animClr>
                                  </p:childTnLst>
                                </p:cTn>
                              </p:par>
                              <p:par>
                                <p:cTn id="61" presetID="3" presetClass="emph" presetSubtype="2" fill="hold" grpId="3" nodeType="withEffect">
                                  <p:stCondLst>
                                    <p:cond delay="0"/>
                                  </p:stCondLst>
                                  <p:childTnLst>
                                    <p:animClr clrSpc="rgb" dir="cw">
                                      <p:cBhvr override="childStyle">
                                        <p:cTn id="62" dur="1000" fill="hold"/>
                                        <p:tgtEl>
                                          <p:spTgt spid="10"/>
                                        </p:tgtEl>
                                        <p:attrNameLst>
                                          <p:attrName>style.color</p:attrName>
                                        </p:attrNameLst>
                                      </p:cBhvr>
                                      <p:to>
                                        <a:srgbClr val="C8AC99"/>
                                      </p:to>
                                    </p:animClr>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ipe(up)">
                                      <p:cBhvr>
                                        <p:cTn id="67" dur="5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17" presetClass="entr" presetSubtype="10" fill="hold" grpId="0" nodeType="clickEffect">
                                  <p:stCondLst>
                                    <p:cond delay="25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ppt_w</p:attrName>
                                        </p:attrNameLst>
                                      </p:cBhvr>
                                      <p:tavLst>
                                        <p:tav tm="0">
                                          <p:val>
                                            <p:fltVal val="0"/>
                                          </p:val>
                                        </p:tav>
                                        <p:tav tm="100000">
                                          <p:val>
                                            <p:strVal val="#ppt_w"/>
                                          </p:val>
                                        </p:tav>
                                      </p:tavLst>
                                    </p:anim>
                                    <p:anim calcmode="lin" valueType="num">
                                      <p:cBhvr>
                                        <p:cTn id="78" dur="500" fill="hold"/>
                                        <p:tgtEl>
                                          <p:spTgt spid="15"/>
                                        </p:tgtEl>
                                        <p:attrNameLst>
                                          <p:attrName>ppt_h</p:attrName>
                                        </p:attrNameLst>
                                      </p:cBhvr>
                                      <p:tavLst>
                                        <p:tav tm="0">
                                          <p:val>
                                            <p:strVal val="#ppt_h"/>
                                          </p:val>
                                        </p:tav>
                                        <p:tav tm="100000">
                                          <p:val>
                                            <p:strVal val="#ppt_h"/>
                                          </p:val>
                                        </p:tav>
                                      </p:tavLst>
                                    </p:anim>
                                  </p:childTnLst>
                                </p:cTn>
                              </p:par>
                              <p:par>
                                <p:cTn id="79" presetID="17" presetClass="entr" presetSubtype="10" fill="hold" grpId="0" nodeType="withEffect">
                                  <p:stCondLst>
                                    <p:cond delay="25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strVal val="#ppt_h"/>
                                          </p:val>
                                        </p:tav>
                                        <p:tav tm="100000">
                                          <p:val>
                                            <p:strVal val="#ppt_h"/>
                                          </p:val>
                                        </p:tav>
                                      </p:tavLst>
                                    </p:anim>
                                  </p:childTnLst>
                                </p:cTn>
                              </p:par>
                              <p:par>
                                <p:cTn id="83" presetID="17" presetClass="exit" presetSubtype="10" fill="hold" grpId="1" nodeType="withEffect">
                                  <p:stCondLst>
                                    <p:cond delay="0"/>
                                  </p:stCondLst>
                                  <p:childTnLst>
                                    <p:anim calcmode="lin" valueType="num">
                                      <p:cBhvr>
                                        <p:cTn id="84" dur="500"/>
                                        <p:tgtEl>
                                          <p:spTgt spid="11"/>
                                        </p:tgtEl>
                                        <p:attrNameLst>
                                          <p:attrName>ppt_w</p:attrName>
                                        </p:attrNameLst>
                                      </p:cBhvr>
                                      <p:tavLst>
                                        <p:tav tm="0">
                                          <p:val>
                                            <p:strVal val="ppt_w"/>
                                          </p:val>
                                        </p:tav>
                                        <p:tav tm="100000">
                                          <p:val>
                                            <p:fltVal val="0"/>
                                          </p:val>
                                        </p:tav>
                                      </p:tavLst>
                                    </p:anim>
                                    <p:anim calcmode="lin" valueType="num">
                                      <p:cBhvr>
                                        <p:cTn id="85" dur="500"/>
                                        <p:tgtEl>
                                          <p:spTgt spid="11"/>
                                        </p:tgtEl>
                                        <p:attrNameLst>
                                          <p:attrName>ppt_h</p:attrName>
                                        </p:attrNameLst>
                                      </p:cBhvr>
                                      <p:tavLst>
                                        <p:tav tm="0">
                                          <p:val>
                                            <p:strVal val="ppt_h"/>
                                          </p:val>
                                        </p:tav>
                                        <p:tav tm="100000">
                                          <p:val>
                                            <p:strVal val="ppt_h"/>
                                          </p:val>
                                        </p:tav>
                                      </p:tavLst>
                                    </p:anim>
                                    <p:set>
                                      <p:cBhvr>
                                        <p:cTn id="86" dur="1" fill="hold">
                                          <p:stCondLst>
                                            <p:cond delay="499"/>
                                          </p:stCondLst>
                                        </p:cTn>
                                        <p:tgtEl>
                                          <p:spTgt spid="11"/>
                                        </p:tgtEl>
                                        <p:attrNameLst>
                                          <p:attrName>style.visibility</p:attrName>
                                        </p:attrNameLst>
                                      </p:cBhvr>
                                      <p:to>
                                        <p:strVal val="hidden"/>
                                      </p:to>
                                    </p:set>
                                  </p:childTnLst>
                                </p:cTn>
                              </p:par>
                              <p:par>
                                <p:cTn id="87" presetID="17" presetClass="exit" presetSubtype="10" fill="hold" grpId="1" nodeType="withEffect">
                                  <p:stCondLst>
                                    <p:cond delay="0"/>
                                  </p:stCondLst>
                                  <p:childTnLst>
                                    <p:anim calcmode="lin" valueType="num">
                                      <p:cBhvr>
                                        <p:cTn id="88" dur="500"/>
                                        <p:tgtEl>
                                          <p:spTgt spid="10"/>
                                        </p:tgtEl>
                                        <p:attrNameLst>
                                          <p:attrName>ppt_w</p:attrName>
                                        </p:attrNameLst>
                                      </p:cBhvr>
                                      <p:tavLst>
                                        <p:tav tm="0">
                                          <p:val>
                                            <p:strVal val="ppt_w"/>
                                          </p:val>
                                        </p:tav>
                                        <p:tav tm="100000">
                                          <p:val>
                                            <p:fltVal val="0"/>
                                          </p:val>
                                        </p:tav>
                                      </p:tavLst>
                                    </p:anim>
                                    <p:anim calcmode="lin" valueType="num">
                                      <p:cBhvr>
                                        <p:cTn id="89" dur="500"/>
                                        <p:tgtEl>
                                          <p:spTgt spid="10"/>
                                        </p:tgtEl>
                                        <p:attrNameLst>
                                          <p:attrName>ppt_h</p:attrName>
                                        </p:attrNameLst>
                                      </p:cBhvr>
                                      <p:tavLst>
                                        <p:tav tm="0">
                                          <p:val>
                                            <p:strVal val="ppt_h"/>
                                          </p:val>
                                        </p:tav>
                                        <p:tav tm="100000">
                                          <p:val>
                                            <p:strVal val="ppt_h"/>
                                          </p:val>
                                        </p:tav>
                                      </p:tavLst>
                                    </p:anim>
                                    <p:set>
                                      <p:cBhvr>
                                        <p:cTn id="90" dur="1" fill="hold">
                                          <p:stCondLst>
                                            <p:cond delay="499"/>
                                          </p:stCondLst>
                                        </p:cTn>
                                        <p:tgtEl>
                                          <p:spTgt spid="1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42" presetClass="exit" presetSubtype="0" fill="hold" grpId="1" nodeType="clickEffect">
                                  <p:stCondLst>
                                    <p:cond delay="0"/>
                                  </p:stCondLst>
                                  <p:childTnLst>
                                    <p:animEffect transition="out" filter="fade">
                                      <p:cBhvr>
                                        <p:cTn id="94" dur="1000"/>
                                        <p:tgtEl>
                                          <p:spTgt spid="2"/>
                                        </p:tgtEl>
                                      </p:cBhvr>
                                    </p:animEffect>
                                    <p:anim calcmode="lin" valueType="num">
                                      <p:cBhvr>
                                        <p:cTn id="95" dur="1000"/>
                                        <p:tgtEl>
                                          <p:spTgt spid="2"/>
                                        </p:tgtEl>
                                        <p:attrNameLst>
                                          <p:attrName>ppt_x</p:attrName>
                                        </p:attrNameLst>
                                      </p:cBhvr>
                                      <p:tavLst>
                                        <p:tav tm="0">
                                          <p:val>
                                            <p:strVal val="ppt_x"/>
                                          </p:val>
                                        </p:tav>
                                        <p:tav tm="100000">
                                          <p:val>
                                            <p:strVal val="ppt_x"/>
                                          </p:val>
                                        </p:tav>
                                      </p:tavLst>
                                    </p:anim>
                                    <p:anim calcmode="lin" valueType="num">
                                      <p:cBhvr>
                                        <p:cTn id="96" dur="1000"/>
                                        <p:tgtEl>
                                          <p:spTgt spid="2"/>
                                        </p:tgtEl>
                                        <p:attrNameLst>
                                          <p:attrName>ppt_y</p:attrName>
                                        </p:attrNameLst>
                                      </p:cBhvr>
                                      <p:tavLst>
                                        <p:tav tm="0">
                                          <p:val>
                                            <p:strVal val="ppt_y"/>
                                          </p:val>
                                        </p:tav>
                                        <p:tav tm="100000">
                                          <p:val>
                                            <p:strVal val="ppt_y+.1"/>
                                          </p:val>
                                        </p:tav>
                                      </p:tavLst>
                                    </p:anim>
                                    <p:set>
                                      <p:cBhvr>
                                        <p:cTn id="97" dur="1" fill="hold">
                                          <p:stCondLst>
                                            <p:cond delay="999"/>
                                          </p:stCondLst>
                                        </p:cTn>
                                        <p:tgtEl>
                                          <p:spTgt spid="2"/>
                                        </p:tgtEl>
                                        <p:attrNameLst>
                                          <p:attrName>style.visibility</p:attrName>
                                        </p:attrNameLst>
                                      </p:cBhvr>
                                      <p:to>
                                        <p:strVal val="hidden"/>
                                      </p:to>
                                    </p:set>
                                  </p:childTnLst>
                                </p:cTn>
                              </p:par>
                              <p:par>
                                <p:cTn id="98" presetID="47" presetClass="exit" presetSubtype="0" fill="hold" grpId="1" nodeType="withEffect">
                                  <p:stCondLst>
                                    <p:cond delay="0"/>
                                  </p:stCondLst>
                                  <p:childTnLst>
                                    <p:animEffect transition="out" filter="fade">
                                      <p:cBhvr>
                                        <p:cTn id="99" dur="1000"/>
                                        <p:tgtEl>
                                          <p:spTgt spid="3"/>
                                        </p:tgtEl>
                                      </p:cBhvr>
                                    </p:animEffect>
                                    <p:anim calcmode="lin" valueType="num">
                                      <p:cBhvr>
                                        <p:cTn id="100" dur="1000"/>
                                        <p:tgtEl>
                                          <p:spTgt spid="3"/>
                                        </p:tgtEl>
                                        <p:attrNameLst>
                                          <p:attrName>ppt_x</p:attrName>
                                        </p:attrNameLst>
                                      </p:cBhvr>
                                      <p:tavLst>
                                        <p:tav tm="0">
                                          <p:val>
                                            <p:strVal val="ppt_x"/>
                                          </p:val>
                                        </p:tav>
                                        <p:tav tm="100000">
                                          <p:val>
                                            <p:strVal val="ppt_x"/>
                                          </p:val>
                                        </p:tav>
                                      </p:tavLst>
                                    </p:anim>
                                    <p:anim calcmode="lin" valueType="num">
                                      <p:cBhvr>
                                        <p:cTn id="101" dur="1000"/>
                                        <p:tgtEl>
                                          <p:spTgt spid="3"/>
                                        </p:tgtEl>
                                        <p:attrNameLst>
                                          <p:attrName>ppt_y</p:attrName>
                                        </p:attrNameLst>
                                      </p:cBhvr>
                                      <p:tavLst>
                                        <p:tav tm="0">
                                          <p:val>
                                            <p:strVal val="ppt_y"/>
                                          </p:val>
                                        </p:tav>
                                        <p:tav tm="100000">
                                          <p:val>
                                            <p:strVal val="ppt_y-.1"/>
                                          </p:val>
                                        </p:tav>
                                      </p:tavLst>
                                    </p:anim>
                                    <p:set>
                                      <p:cBhvr>
                                        <p:cTn id="102" dur="1" fill="hold">
                                          <p:stCondLst>
                                            <p:cond delay="999"/>
                                          </p:stCondLst>
                                        </p:cTn>
                                        <p:tgtEl>
                                          <p:spTgt spid="3"/>
                                        </p:tgtEl>
                                        <p:attrNameLst>
                                          <p:attrName>style.visibility</p:attrName>
                                        </p:attrNameLst>
                                      </p:cBhvr>
                                      <p:to>
                                        <p:strVal val="hidden"/>
                                      </p:to>
                                    </p:set>
                                  </p:childTnLst>
                                </p:cTn>
                              </p:par>
                              <p:par>
                                <p:cTn id="103" presetID="47" presetClass="exit" presetSubtype="0" fill="hold" grpId="1" nodeType="withEffect">
                                  <p:stCondLst>
                                    <p:cond delay="250"/>
                                  </p:stCondLst>
                                  <p:childTnLst>
                                    <p:animEffect transition="out" filter="fade">
                                      <p:cBhvr>
                                        <p:cTn id="104" dur="1000"/>
                                        <p:tgtEl>
                                          <p:spTgt spid="15"/>
                                        </p:tgtEl>
                                      </p:cBhvr>
                                    </p:animEffect>
                                    <p:anim calcmode="lin" valueType="num">
                                      <p:cBhvr>
                                        <p:cTn id="105" dur="1000"/>
                                        <p:tgtEl>
                                          <p:spTgt spid="15"/>
                                        </p:tgtEl>
                                        <p:attrNameLst>
                                          <p:attrName>ppt_x</p:attrName>
                                        </p:attrNameLst>
                                      </p:cBhvr>
                                      <p:tavLst>
                                        <p:tav tm="0">
                                          <p:val>
                                            <p:strVal val="ppt_x"/>
                                          </p:val>
                                        </p:tav>
                                        <p:tav tm="100000">
                                          <p:val>
                                            <p:strVal val="ppt_x"/>
                                          </p:val>
                                        </p:tav>
                                      </p:tavLst>
                                    </p:anim>
                                    <p:anim calcmode="lin" valueType="num">
                                      <p:cBhvr>
                                        <p:cTn id="106" dur="1000"/>
                                        <p:tgtEl>
                                          <p:spTgt spid="15"/>
                                        </p:tgtEl>
                                        <p:attrNameLst>
                                          <p:attrName>ppt_y</p:attrName>
                                        </p:attrNameLst>
                                      </p:cBhvr>
                                      <p:tavLst>
                                        <p:tav tm="0">
                                          <p:val>
                                            <p:strVal val="ppt_y"/>
                                          </p:val>
                                        </p:tav>
                                        <p:tav tm="100000">
                                          <p:val>
                                            <p:strVal val="ppt_y-.1"/>
                                          </p:val>
                                        </p:tav>
                                      </p:tavLst>
                                    </p:anim>
                                    <p:set>
                                      <p:cBhvr>
                                        <p:cTn id="107" dur="1" fill="hold">
                                          <p:stCondLst>
                                            <p:cond delay="999"/>
                                          </p:stCondLst>
                                        </p:cTn>
                                        <p:tgtEl>
                                          <p:spTgt spid="15"/>
                                        </p:tgtEl>
                                        <p:attrNameLst>
                                          <p:attrName>style.visibility</p:attrName>
                                        </p:attrNameLst>
                                      </p:cBhvr>
                                      <p:to>
                                        <p:strVal val="hidden"/>
                                      </p:to>
                                    </p:set>
                                  </p:childTnLst>
                                </p:cTn>
                              </p:par>
                              <p:par>
                                <p:cTn id="108" presetID="42" presetClass="exit" presetSubtype="0" fill="hold" grpId="1" nodeType="withEffect">
                                  <p:stCondLst>
                                    <p:cond delay="0"/>
                                  </p:stCondLst>
                                  <p:childTnLst>
                                    <p:animEffect transition="out" filter="fade">
                                      <p:cBhvr>
                                        <p:cTn id="109" dur="1000"/>
                                        <p:tgtEl>
                                          <p:spTgt spid="16"/>
                                        </p:tgtEl>
                                      </p:cBhvr>
                                    </p:animEffect>
                                    <p:anim calcmode="lin" valueType="num">
                                      <p:cBhvr>
                                        <p:cTn id="110" dur="1000"/>
                                        <p:tgtEl>
                                          <p:spTgt spid="16"/>
                                        </p:tgtEl>
                                        <p:attrNameLst>
                                          <p:attrName>ppt_x</p:attrName>
                                        </p:attrNameLst>
                                      </p:cBhvr>
                                      <p:tavLst>
                                        <p:tav tm="0">
                                          <p:val>
                                            <p:strVal val="ppt_x"/>
                                          </p:val>
                                        </p:tav>
                                        <p:tav tm="100000">
                                          <p:val>
                                            <p:strVal val="ppt_x"/>
                                          </p:val>
                                        </p:tav>
                                      </p:tavLst>
                                    </p:anim>
                                    <p:anim calcmode="lin" valueType="num">
                                      <p:cBhvr>
                                        <p:cTn id="111" dur="1000"/>
                                        <p:tgtEl>
                                          <p:spTgt spid="16"/>
                                        </p:tgtEl>
                                        <p:attrNameLst>
                                          <p:attrName>ppt_y</p:attrName>
                                        </p:attrNameLst>
                                      </p:cBhvr>
                                      <p:tavLst>
                                        <p:tav tm="0">
                                          <p:val>
                                            <p:strVal val="ppt_y"/>
                                          </p:val>
                                        </p:tav>
                                        <p:tav tm="100000">
                                          <p:val>
                                            <p:strVal val="ppt_y+.1"/>
                                          </p:val>
                                        </p:tav>
                                      </p:tavLst>
                                    </p:anim>
                                    <p:set>
                                      <p:cBhvr>
                                        <p:cTn id="112"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8" grpId="0"/>
      <p:bldP spid="8" grpId="1"/>
      <p:bldP spid="9" grpId="0"/>
      <p:bldP spid="9" grpId="1"/>
      <p:bldP spid="10" grpId="0"/>
      <p:bldP spid="10" grpId="1"/>
      <p:bldP spid="10" grpId="2"/>
      <p:bldP spid="10" grpId="3"/>
      <p:bldP spid="11" grpId="0"/>
      <p:bldP spid="11" grpId="1"/>
      <p:bldP spid="11" grpId="2"/>
      <p:bldP spid="11" grpId="3"/>
      <p:bldP spid="2" grpId="0" animBg="1"/>
      <p:bldP spid="2" grpId="1" animBg="1"/>
      <p:bldP spid="3" grpId="0" animBg="1"/>
      <p:bldP spid="3" grpId="1" animBg="1"/>
      <p:bldP spid="15" grpId="0"/>
      <p:bldP spid="15" grpId="1"/>
      <p:bldP spid="16" grpId="0"/>
      <p:bldP spid="1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w My Small Business Survived the First Year | Goalcast">
            <a:extLst>
              <a:ext uri="{FF2B5EF4-FFF2-40B4-BE49-F238E27FC236}">
                <a16:creationId xmlns:a16="http://schemas.microsoft.com/office/drawing/2014/main" id="{34E5461A-45FB-47EC-A96C-E12DB4371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73A4053B-7513-4F80-968C-A755085FEC22}"/>
              </a:ext>
            </a:extLst>
          </p:cNvPr>
          <p:cNvSpPr txBox="1">
            <a:spLocks/>
          </p:cNvSpPr>
          <p:nvPr/>
        </p:nvSpPr>
        <p:spPr>
          <a:xfrm>
            <a:off x="1322915" y="3568137"/>
            <a:ext cx="172964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heart</a:t>
            </a:r>
          </a:p>
        </p:txBody>
      </p:sp>
      <p:sp>
        <p:nvSpPr>
          <p:cNvPr id="5" name="Title 1">
            <a:extLst>
              <a:ext uri="{FF2B5EF4-FFF2-40B4-BE49-F238E27FC236}">
                <a16:creationId xmlns:a16="http://schemas.microsoft.com/office/drawing/2014/main" id="{698E6312-61D0-4125-9D21-6EE4FB77601F}"/>
              </a:ext>
            </a:extLst>
          </p:cNvPr>
          <p:cNvSpPr txBox="1">
            <a:spLocks/>
          </p:cNvSpPr>
          <p:nvPr/>
        </p:nvSpPr>
        <p:spPr>
          <a:xfrm>
            <a:off x="1401523" y="2229731"/>
            <a:ext cx="213727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Blessed</a:t>
            </a:r>
          </a:p>
        </p:txBody>
      </p:sp>
      <p:sp>
        <p:nvSpPr>
          <p:cNvPr id="9" name="Title 1">
            <a:extLst>
              <a:ext uri="{FF2B5EF4-FFF2-40B4-BE49-F238E27FC236}">
                <a16:creationId xmlns:a16="http://schemas.microsoft.com/office/drawing/2014/main" id="{F3D96C28-DF19-49C8-BF01-49592A6F1A43}"/>
              </a:ext>
            </a:extLst>
          </p:cNvPr>
          <p:cNvSpPr txBox="1">
            <a:spLocks/>
          </p:cNvSpPr>
          <p:nvPr/>
        </p:nvSpPr>
        <p:spPr>
          <a:xfrm>
            <a:off x="4727728" y="3572899"/>
            <a:ext cx="294150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pilgrimage</a:t>
            </a:r>
          </a:p>
        </p:txBody>
      </p:sp>
      <p:sp>
        <p:nvSpPr>
          <p:cNvPr id="3074" name="Rectangle 2"/>
          <p:cNvSpPr>
            <a:spLocks noGrp="1" noChangeArrowheads="1"/>
          </p:cNvSpPr>
          <p:nvPr>
            <p:ph type="title"/>
          </p:nvPr>
        </p:nvSpPr>
        <p:spPr>
          <a:xfrm>
            <a:off x="1407405" y="2209800"/>
            <a:ext cx="6329190" cy="2620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is the man whose strength is in You, Whose heart is set on pilgrimage.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84:5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F09469E-6A6E-437A-8B62-CBD292CBE8EF}"/>
              </a:ext>
            </a:extLst>
          </p:cNvPr>
          <p:cNvSpPr txBox="1">
            <a:spLocks noChangeArrowheads="1"/>
          </p:cNvSpPr>
          <p:nvPr/>
        </p:nvSpPr>
        <p:spPr bwMode="auto">
          <a:xfrm>
            <a:off x="1257329" y="2814639"/>
            <a:ext cx="2681259" cy="80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strength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71B3AEA-23AB-4366-BEC8-571E2DC68DAB}"/>
              </a:ext>
            </a:extLst>
          </p:cNvPr>
          <p:cNvSpPr txBox="1">
            <a:spLocks noChangeArrowheads="1"/>
          </p:cNvSpPr>
          <p:nvPr/>
        </p:nvSpPr>
        <p:spPr bwMode="auto">
          <a:xfrm>
            <a:off x="1438275" y="2165637"/>
            <a:ext cx="207846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Blessed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5E4509B-8D67-4B61-87CF-1536C263FD40}"/>
              </a:ext>
            </a:extLst>
          </p:cNvPr>
          <p:cNvSpPr txBox="1">
            <a:spLocks noChangeArrowheads="1"/>
          </p:cNvSpPr>
          <p:nvPr/>
        </p:nvSpPr>
        <p:spPr bwMode="auto">
          <a:xfrm>
            <a:off x="1391970" y="3515375"/>
            <a:ext cx="1597447" cy="739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0D55523D-DD93-495A-BED2-03F71FC53FAC}"/>
              </a:ext>
            </a:extLst>
          </p:cNvPr>
          <p:cNvSpPr txBox="1">
            <a:spLocks noChangeArrowheads="1"/>
          </p:cNvSpPr>
          <p:nvPr/>
        </p:nvSpPr>
        <p:spPr bwMode="auto">
          <a:xfrm>
            <a:off x="4614862" y="3507973"/>
            <a:ext cx="31884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pilgrimage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Is3">
            <a:extLst>
              <a:ext uri="{FF2B5EF4-FFF2-40B4-BE49-F238E27FC236}">
                <a16:creationId xmlns:a16="http://schemas.microsoft.com/office/drawing/2014/main" id="{07BA9948-E05C-4D31-9883-34059F9205F1}"/>
              </a:ext>
            </a:extLst>
          </p:cNvPr>
          <p:cNvSpPr txBox="1">
            <a:spLocks noChangeArrowheads="1"/>
          </p:cNvSpPr>
          <p:nvPr/>
        </p:nvSpPr>
        <p:spPr bwMode="auto">
          <a:xfrm>
            <a:off x="2817019" y="3479006"/>
            <a:ext cx="611981" cy="813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is</a:t>
            </a:r>
          </a:p>
        </p:txBody>
      </p:sp>
      <p:sp>
        <p:nvSpPr>
          <p:cNvPr id="11" name="!!Is2">
            <a:extLst>
              <a:ext uri="{FF2B5EF4-FFF2-40B4-BE49-F238E27FC236}">
                <a16:creationId xmlns:a16="http://schemas.microsoft.com/office/drawing/2014/main" id="{1CB8F47B-F41B-4C74-825C-494B4819E5E2}"/>
              </a:ext>
            </a:extLst>
          </p:cNvPr>
          <p:cNvSpPr txBox="1">
            <a:spLocks noChangeArrowheads="1"/>
          </p:cNvSpPr>
          <p:nvPr/>
        </p:nvSpPr>
        <p:spPr bwMode="auto">
          <a:xfrm>
            <a:off x="3359173" y="2151694"/>
            <a:ext cx="59921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is</a:t>
            </a:r>
          </a:p>
        </p:txBody>
      </p:sp>
      <p:sp>
        <p:nvSpPr>
          <p:cNvPr id="12" name="!!Is1">
            <a:extLst>
              <a:ext uri="{FF2B5EF4-FFF2-40B4-BE49-F238E27FC236}">
                <a16:creationId xmlns:a16="http://schemas.microsoft.com/office/drawing/2014/main" id="{70DEBD96-250C-41F2-9C3F-A6FBA8E4CD53}"/>
              </a:ext>
            </a:extLst>
          </p:cNvPr>
          <p:cNvSpPr txBox="1">
            <a:spLocks noChangeArrowheads="1"/>
          </p:cNvSpPr>
          <p:nvPr/>
        </p:nvSpPr>
        <p:spPr bwMode="auto">
          <a:xfrm>
            <a:off x="3571875" y="2812257"/>
            <a:ext cx="617495" cy="806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is</a:t>
            </a:r>
          </a:p>
        </p:txBody>
      </p:sp>
    </p:spTree>
    <p:extLst>
      <p:ext uri="{BB962C8B-B14F-4D97-AF65-F5344CB8AC3E}">
        <p14:creationId xmlns:p14="http://schemas.microsoft.com/office/powerpoint/2010/main" val="52115663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5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5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grpId="0" nodeType="withEffect">
                                  <p:stCondLst>
                                    <p:cond delay="40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18" presetClass="emph" presetSubtype="0" fill="hold" grpId="1" nodeType="withEffect">
                                  <p:stCondLst>
                                    <p:cond delay="400"/>
                                  </p:stCondLst>
                                  <p:childTnLst>
                                    <p:set>
                                      <p:cBhvr override="childStyle">
                                        <p:cTn id="36" dur="500" fill="hold"/>
                                        <p:tgtEl>
                                          <p:spTgt spid="7"/>
                                        </p:tgtEl>
                                        <p:attrNameLst>
                                          <p:attrName>style.textDecorationUnderline</p:attrName>
                                        </p:attrNameLst>
                                      </p:cBhvr>
                                      <p:to>
                                        <p:strVal val="true"/>
                                      </p:to>
                                    </p:set>
                                  </p:childTnLst>
                                </p:cTn>
                              </p:par>
                              <p:par>
                                <p:cTn id="37" presetID="22" presetClass="entr" presetSubtype="8" fill="hold" grpId="0" nodeType="withEffect">
                                  <p:stCondLst>
                                    <p:cond delay="40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grpId="0" nodeType="withEffect">
                                  <p:stCondLst>
                                    <p:cond delay="80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par>
                                <p:cTn id="43" presetID="18" presetClass="emph" presetSubtype="0" fill="hold" grpId="1" nodeType="withEffect">
                                  <p:stCondLst>
                                    <p:cond delay="800"/>
                                  </p:stCondLst>
                                  <p:childTnLst>
                                    <p:set>
                                      <p:cBhvr override="childStyle">
                                        <p:cTn id="44" dur="500" fill="hold"/>
                                        <p:tgtEl>
                                          <p:spTgt spid="9"/>
                                        </p:tgtEl>
                                        <p:attrNameLst>
                                          <p:attrName>style.textDecorationUnderline</p:attrName>
                                        </p:attrNameLst>
                                      </p:cBhvr>
                                      <p:to>
                                        <p:strVal val="true"/>
                                      </p:to>
                                    </p:set>
                                  </p:childTnLst>
                                </p:cTn>
                              </p:par>
                              <p:par>
                                <p:cTn id="45" presetID="22" presetClass="entr" presetSubtype="8" fill="hold" grpId="0" nodeType="withEffect">
                                  <p:stCondLst>
                                    <p:cond delay="80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5" grpId="0"/>
      <p:bldP spid="5" grpId="1"/>
      <p:bldP spid="5" grpId="2"/>
      <p:bldP spid="9" grpId="0"/>
      <p:bldP spid="9" grpId="1"/>
      <p:bldP spid="9" grpId="2"/>
      <p:bldP spid="3074" grpId="0"/>
      <p:bldP spid="3074" grpId="1"/>
      <p:bldP spid="4" grpId="1"/>
      <p:bldP spid="6" grpId="0"/>
      <p:bldP spid="6" grpId="1"/>
      <p:bldP spid="8" grpId="0"/>
      <p:bldP spid="8" grpId="1"/>
      <p:bldP spid="10" grpId="0"/>
      <p:bldP spid="10" grpId="1"/>
      <p:bldP spid="13"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w My Small Business Survived the First Year | Goalcast">
            <a:extLst>
              <a:ext uri="{FF2B5EF4-FFF2-40B4-BE49-F238E27FC236}">
                <a16:creationId xmlns:a16="http://schemas.microsoft.com/office/drawing/2014/main" id="{34E5461A-45FB-47EC-A96C-E12DB4371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Is3">
            <a:extLst>
              <a:ext uri="{FF2B5EF4-FFF2-40B4-BE49-F238E27FC236}">
                <a16:creationId xmlns:a16="http://schemas.microsoft.com/office/drawing/2014/main" id="{247E7B86-47D5-4A21-8C9E-87DE889925B9}"/>
              </a:ext>
            </a:extLst>
          </p:cNvPr>
          <p:cNvSpPr txBox="1"/>
          <p:nvPr/>
        </p:nvSpPr>
        <p:spPr>
          <a:xfrm>
            <a:off x="5207261" y="2617247"/>
            <a:ext cx="1079660" cy="221599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800" b="0" i="0" u="none" strike="noStrike" kern="1200" cap="none" spc="0" normalizeH="0" baseline="0" noProof="0" dirty="0">
                <a:ln>
                  <a:noFill/>
                </a:ln>
                <a:solidFill>
                  <a:srgbClr val="2D435B"/>
                </a:solidFill>
                <a:effectLst/>
                <a:uLnTx/>
                <a:uFillTx/>
                <a:latin typeface="Go Long" pitchFamily="2" charset="0"/>
                <a:ea typeface="+mn-ea"/>
                <a:cs typeface="Go Long" pitchFamily="2" charset="0"/>
              </a:rPr>
              <a:t>t</a:t>
            </a:r>
            <a:endParaRPr kumimoji="0" lang="en-US" sz="9600" b="0" i="0" u="none" strike="noStrike" kern="1200" cap="none" spc="0" normalizeH="0" baseline="0" noProof="0" dirty="0">
              <a:ln>
                <a:noFill/>
              </a:ln>
              <a:solidFill>
                <a:srgbClr val="2D435B"/>
              </a:solidFill>
              <a:effectLst/>
              <a:uLnTx/>
              <a:uFillTx/>
              <a:latin typeface="Go Long" pitchFamily="2" charset="0"/>
              <a:ea typeface="+mn-ea"/>
              <a:cs typeface="Go Long" pitchFamily="2" charset="0"/>
            </a:endParaRPr>
          </a:p>
        </p:txBody>
      </p:sp>
      <p:sp>
        <p:nvSpPr>
          <p:cNvPr id="21" name="!!Is2">
            <a:extLst>
              <a:ext uri="{FF2B5EF4-FFF2-40B4-BE49-F238E27FC236}">
                <a16:creationId xmlns:a16="http://schemas.microsoft.com/office/drawing/2014/main" id="{364027D8-975F-48CD-A840-5568E770BFF8}"/>
              </a:ext>
            </a:extLst>
          </p:cNvPr>
          <p:cNvSpPr txBox="1"/>
          <p:nvPr/>
        </p:nvSpPr>
        <p:spPr>
          <a:xfrm>
            <a:off x="5212023" y="2747612"/>
            <a:ext cx="1072961" cy="18620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500" b="0" i="0" u="none" strike="noStrike" kern="1200" cap="none" spc="0" normalizeH="0" baseline="0" noProof="0" dirty="0">
                <a:ln>
                  <a:noFill/>
                </a:ln>
                <a:solidFill>
                  <a:srgbClr val="2596BA"/>
                </a:solidFill>
                <a:effectLst/>
                <a:uLnTx/>
                <a:uFillTx/>
                <a:latin typeface="Go Long" pitchFamily="2" charset="0"/>
                <a:ea typeface="+mn-ea"/>
                <a:cs typeface="Go Long" pitchFamily="2" charset="0"/>
              </a:rPr>
              <a:t>t</a:t>
            </a:r>
            <a:endParaRPr kumimoji="0" lang="en-US" sz="8800" b="0" i="0" u="none" strike="noStrike" kern="1200" cap="none" spc="0" normalizeH="0" baseline="0" noProof="0" dirty="0">
              <a:ln>
                <a:noFill/>
              </a:ln>
              <a:solidFill>
                <a:srgbClr val="2596BA"/>
              </a:solidFill>
              <a:effectLst/>
              <a:uLnTx/>
              <a:uFillTx/>
              <a:latin typeface="Go Long" pitchFamily="2" charset="0"/>
              <a:ea typeface="+mn-ea"/>
              <a:cs typeface="Go Long" pitchFamily="2" charset="0"/>
            </a:endParaRPr>
          </a:p>
        </p:txBody>
      </p:sp>
      <p:sp>
        <p:nvSpPr>
          <p:cNvPr id="15" name="!!Is1">
            <a:extLst>
              <a:ext uri="{FF2B5EF4-FFF2-40B4-BE49-F238E27FC236}">
                <a16:creationId xmlns:a16="http://schemas.microsoft.com/office/drawing/2014/main" id="{3017E212-9B73-4AC0-A944-B4C7C102BDF3}"/>
              </a:ext>
            </a:extLst>
          </p:cNvPr>
          <p:cNvSpPr txBox="1"/>
          <p:nvPr/>
        </p:nvSpPr>
        <p:spPr>
          <a:xfrm>
            <a:off x="5207443" y="2943999"/>
            <a:ext cx="1079660" cy="13234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FFE161"/>
                </a:solidFill>
                <a:effectLst/>
                <a:uLnTx/>
                <a:uFillTx/>
                <a:latin typeface="Go Long" pitchFamily="2" charset="0"/>
                <a:ea typeface="+mn-ea"/>
                <a:cs typeface="Go Long" pitchFamily="2" charset="0"/>
              </a:rPr>
              <a:t>t</a:t>
            </a:r>
            <a:endParaRPr kumimoji="0" lang="en-US" sz="6600" b="0" i="0" u="none" strike="noStrike" kern="1200" cap="none" spc="0" normalizeH="0" baseline="0" noProof="0" dirty="0">
              <a:ln>
                <a:noFill/>
              </a:ln>
              <a:solidFill>
                <a:srgbClr val="FFE161"/>
              </a:solidFill>
              <a:effectLst/>
              <a:uLnTx/>
              <a:uFillTx/>
              <a:latin typeface="Go Long" pitchFamily="2" charset="0"/>
              <a:ea typeface="+mn-ea"/>
              <a:cs typeface="Go Long" pitchFamily="2" charset="0"/>
            </a:endParaRPr>
          </a:p>
        </p:txBody>
      </p:sp>
    </p:spTree>
    <p:extLst>
      <p:ext uri="{BB962C8B-B14F-4D97-AF65-F5344CB8AC3E}">
        <p14:creationId xmlns:p14="http://schemas.microsoft.com/office/powerpoint/2010/main" val="2781893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338" name="Picture 2" descr="Wat is het belangrijkste in je leven? | Bijbelstudies, Psalmen ...">
            <a:extLst>
              <a:ext uri="{FF2B5EF4-FFF2-40B4-BE49-F238E27FC236}">
                <a16:creationId xmlns:a16="http://schemas.microsoft.com/office/drawing/2014/main" id="{5D6F5A09-E962-4D82-AC61-58A84D5D9E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5998421-3ECC-4FB3-81D7-D2C4A8D76B1F}"/>
              </a:ext>
            </a:extLst>
          </p:cNvPr>
          <p:cNvSpPr txBox="1">
            <a:spLocks/>
          </p:cNvSpPr>
          <p:nvPr/>
        </p:nvSpPr>
        <p:spPr>
          <a:xfrm>
            <a:off x="434340" y="3785720"/>
            <a:ext cx="40690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am your shield</a:t>
            </a:r>
          </a:p>
        </p:txBody>
      </p:sp>
      <p:sp>
        <p:nvSpPr>
          <p:cNvPr id="4" name="Title 1">
            <a:extLst>
              <a:ext uri="{FF2B5EF4-FFF2-40B4-BE49-F238E27FC236}">
                <a16:creationId xmlns:a16="http://schemas.microsoft.com/office/drawing/2014/main" id="{9DD26666-783F-4327-A0A3-D805FD7F54E9}"/>
              </a:ext>
            </a:extLst>
          </p:cNvPr>
          <p:cNvSpPr txBox="1">
            <a:spLocks/>
          </p:cNvSpPr>
          <p:nvPr/>
        </p:nvSpPr>
        <p:spPr>
          <a:xfrm>
            <a:off x="551498" y="2441742"/>
            <a:ext cx="17602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LORD</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After these things the word of the LORD came to Abram in a vision, saying, "Do not be afraid, Abram.  I am your shield, your exceedingly great reward."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Genesis 15:1 </a:t>
            </a:r>
          </a:p>
        </p:txBody>
      </p:sp>
      <p:sp>
        <p:nvSpPr>
          <p:cNvPr id="5" name="Rectangle 2">
            <a:extLst>
              <a:ext uri="{FF2B5EF4-FFF2-40B4-BE49-F238E27FC236}">
                <a16:creationId xmlns:a16="http://schemas.microsoft.com/office/drawing/2014/main" id="{48C63788-D400-4982-BDF3-B113CD2EB320}"/>
              </a:ext>
            </a:extLst>
          </p:cNvPr>
          <p:cNvSpPr txBox="1">
            <a:spLocks noChangeArrowheads="1"/>
          </p:cNvSpPr>
          <p:nvPr/>
        </p:nvSpPr>
        <p:spPr bwMode="auto">
          <a:xfrm>
            <a:off x="571976" y="2371726"/>
            <a:ext cx="1703071" cy="76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8D64E17-F414-4DA4-B7A3-C7B6F9161B37}"/>
              </a:ext>
            </a:extLst>
          </p:cNvPr>
          <p:cNvSpPr txBox="1">
            <a:spLocks noChangeArrowheads="1"/>
          </p:cNvSpPr>
          <p:nvPr/>
        </p:nvSpPr>
        <p:spPr bwMode="auto">
          <a:xfrm>
            <a:off x="350045" y="3726315"/>
            <a:ext cx="4236705" cy="74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am your shield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9" name="SpotlightShape1_rendered">
            <a:extLst>
              <a:ext uri="{FF2B5EF4-FFF2-40B4-BE49-F238E27FC236}">
                <a16:creationId xmlns:a16="http://schemas.microsoft.com/office/drawing/2014/main" id="{B67B8389-7F86-400A-9CF1-2708DD173698}"/>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0" name="Rectangle 2">
            <a:extLst>
              <a:ext uri="{FF2B5EF4-FFF2-40B4-BE49-F238E27FC236}">
                <a16:creationId xmlns:a16="http://schemas.microsoft.com/office/drawing/2014/main" id="{7D49FD75-57E4-4277-9042-857B5A6A836C}"/>
              </a:ext>
            </a:extLst>
          </p:cNvPr>
          <p:cNvSpPr txBox="1">
            <a:spLocks noChangeArrowheads="1"/>
          </p:cNvSpPr>
          <p:nvPr/>
        </p:nvSpPr>
        <p:spPr bwMode="auto">
          <a:xfrm>
            <a:off x="2381251" y="3056535"/>
            <a:ext cx="4375005" cy="74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be afraid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grpSp>
        <p:nvGrpSpPr>
          <p:cNvPr id="2" name="Group 1">
            <a:extLst>
              <a:ext uri="{FF2B5EF4-FFF2-40B4-BE49-F238E27FC236}">
                <a16:creationId xmlns:a16="http://schemas.microsoft.com/office/drawing/2014/main" id="{C659575F-496C-4FDE-84D5-AFE6A917A625}"/>
              </a:ext>
            </a:extLst>
          </p:cNvPr>
          <p:cNvGrpSpPr/>
          <p:nvPr/>
        </p:nvGrpSpPr>
        <p:grpSpPr>
          <a:xfrm>
            <a:off x="2305846" y="7270"/>
            <a:ext cx="4236705" cy="6438900"/>
            <a:chOff x="2305846" y="7270"/>
            <a:chExt cx="4236705" cy="6438900"/>
          </a:xfrm>
        </p:grpSpPr>
        <p:sp>
          <p:nvSpPr>
            <p:cNvPr id="12" name="Rectangle 2">
              <a:extLst>
                <a:ext uri="{FF2B5EF4-FFF2-40B4-BE49-F238E27FC236}">
                  <a16:creationId xmlns:a16="http://schemas.microsoft.com/office/drawing/2014/main" id="{94155DBA-BAF7-4F8A-A1E7-1F3032C9081D}"/>
                </a:ext>
              </a:extLst>
            </p:cNvPr>
            <p:cNvSpPr txBox="1">
              <a:spLocks noChangeArrowheads="1"/>
            </p:cNvSpPr>
            <p:nvPr/>
          </p:nvSpPr>
          <p:spPr bwMode="auto">
            <a:xfrm rot="16916006">
              <a:off x="762001" y="2855074"/>
              <a:ext cx="6438900" cy="74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exceedingly great reward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A425496C-9C4C-42FD-AE6D-332018518519}"/>
                </a:ext>
              </a:extLst>
            </p:cNvPr>
            <p:cNvSpPr txBox="1">
              <a:spLocks noChangeArrowheads="1"/>
            </p:cNvSpPr>
            <p:nvPr/>
          </p:nvSpPr>
          <p:spPr bwMode="auto">
            <a:xfrm rot="20968243">
              <a:off x="2305846" y="881515"/>
              <a:ext cx="4236705" cy="74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to be afraid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grpSp>
      <p:sp>
        <p:nvSpPr>
          <p:cNvPr id="16" name="Rectangle 2">
            <a:extLst>
              <a:ext uri="{FF2B5EF4-FFF2-40B4-BE49-F238E27FC236}">
                <a16:creationId xmlns:a16="http://schemas.microsoft.com/office/drawing/2014/main" id="{E9072476-3A42-4CE3-A2CC-6125834AD722}"/>
              </a:ext>
            </a:extLst>
          </p:cNvPr>
          <p:cNvSpPr txBox="1">
            <a:spLocks noChangeArrowheads="1"/>
          </p:cNvSpPr>
          <p:nvPr/>
        </p:nvSpPr>
        <p:spPr bwMode="auto">
          <a:xfrm>
            <a:off x="5618296" y="3736602"/>
            <a:ext cx="3073267" cy="725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exceedingly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59FB4BD-5964-43B3-9CB2-046854715189}"/>
              </a:ext>
            </a:extLst>
          </p:cNvPr>
          <p:cNvSpPr txBox="1">
            <a:spLocks noChangeArrowheads="1"/>
          </p:cNvSpPr>
          <p:nvPr/>
        </p:nvSpPr>
        <p:spPr bwMode="auto">
          <a:xfrm>
            <a:off x="1266969" y="4392902"/>
            <a:ext cx="3505200" cy="75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great reward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03B8700-AD46-45D3-A9E7-461A0906E6B4}"/>
              </a:ext>
            </a:extLst>
          </p:cNvPr>
          <p:cNvSpPr txBox="1">
            <a:spLocks noChangeArrowheads="1"/>
          </p:cNvSpPr>
          <p:nvPr/>
        </p:nvSpPr>
        <p:spPr bwMode="auto">
          <a:xfrm>
            <a:off x="3262729" y="3052107"/>
            <a:ext cx="1180684" cy="75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383BC43-2C8F-4139-B8F5-7EF9E80F4D33}"/>
              </a:ext>
            </a:extLst>
          </p:cNvPr>
          <p:cNvSpPr txBox="1">
            <a:spLocks noChangeArrowheads="1"/>
          </p:cNvSpPr>
          <p:nvPr/>
        </p:nvSpPr>
        <p:spPr bwMode="auto">
          <a:xfrm>
            <a:off x="3431823" y="2376489"/>
            <a:ext cx="768701" cy="76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424F46EB-3606-4005-AD0C-28FAFD741D45}"/>
              </a:ext>
            </a:extLst>
          </p:cNvPr>
          <p:cNvSpPr txBox="1">
            <a:spLocks noChangeArrowheads="1"/>
          </p:cNvSpPr>
          <p:nvPr/>
        </p:nvSpPr>
        <p:spPr bwMode="auto">
          <a:xfrm>
            <a:off x="4179094" y="3041606"/>
            <a:ext cx="2471569" cy="77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afraid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09610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0 L -0.02187 -0.33241 " pathEditMode="relative" rAng="0" ptsTypes="AA">
                                      <p:cBhvr>
                                        <p:cTn id="10" dur="1000" spd="-100000" fill="hold"/>
                                        <p:tgtEl>
                                          <p:spTgt spid="3074"/>
                                        </p:tgtEl>
                                        <p:attrNameLst>
                                          <p:attrName>ppt_x</p:attrName>
                                          <p:attrName>ppt_y</p:attrName>
                                        </p:attrNameLst>
                                      </p:cBhvr>
                                      <p:rCtr x="-1094" y="-16620"/>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40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25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50"/>
                                        <p:tgtEl>
                                          <p:spTgt spid="17"/>
                                        </p:tgtEl>
                                      </p:cBhvr>
                                    </p:animEffect>
                                  </p:childTnLst>
                                </p:cTn>
                              </p:par>
                              <p:par>
                                <p:cTn id="54" presetID="8" presetClass="emph" presetSubtype="0" fill="hold" grpId="2" nodeType="withEffect">
                                  <p:stCondLst>
                                    <p:cond delay="250"/>
                                  </p:stCondLst>
                                  <p:childTnLst>
                                    <p:animRot by="-660000">
                                      <p:cBhvr>
                                        <p:cTn id="55" dur="2000" fill="hold"/>
                                        <p:tgtEl>
                                          <p:spTgt spid="13"/>
                                        </p:tgtEl>
                                        <p:attrNameLst>
                                          <p:attrName>r</p:attrName>
                                        </p:attrNameLst>
                                      </p:cBhvr>
                                    </p:animRot>
                                  </p:childTnLst>
                                </p:cTn>
                              </p:par>
                              <p:par>
                                <p:cTn id="56" presetID="8" presetClass="emph" presetSubtype="0" fill="hold" grpId="2" nodeType="withEffect">
                                  <p:stCondLst>
                                    <p:cond delay="250"/>
                                  </p:stCondLst>
                                  <p:childTnLst>
                                    <p:animRot by="-660000">
                                      <p:cBhvr>
                                        <p:cTn id="57" dur="2000" fill="hold"/>
                                        <p:tgtEl>
                                          <p:spTgt spid="14"/>
                                        </p:tgtEl>
                                        <p:attrNameLst>
                                          <p:attrName>r</p:attrName>
                                        </p:attrNameLst>
                                      </p:cBhvr>
                                    </p:animRot>
                                  </p:childTnLst>
                                </p:cTn>
                              </p:par>
                              <p:par>
                                <p:cTn id="58" presetID="8" presetClass="emph" presetSubtype="0" fill="hold" grpId="2" nodeType="withEffect">
                                  <p:stCondLst>
                                    <p:cond delay="0"/>
                                  </p:stCondLst>
                                  <p:childTnLst>
                                    <p:animRot by="-660000">
                                      <p:cBhvr>
                                        <p:cTn id="59" dur="2000" fill="hold"/>
                                        <p:tgtEl>
                                          <p:spTgt spid="15"/>
                                        </p:tgtEl>
                                        <p:attrNameLst>
                                          <p:attrName>r</p:attrName>
                                        </p:attrNameLst>
                                      </p:cBhvr>
                                    </p:animRot>
                                  </p:childTnLst>
                                </p:cTn>
                              </p:par>
                              <p:par>
                                <p:cTn id="60" presetID="8" presetClass="emph" presetSubtype="0" fill="hold" grpId="2" nodeType="withEffect">
                                  <p:stCondLst>
                                    <p:cond delay="250"/>
                                  </p:stCondLst>
                                  <p:childTnLst>
                                    <p:animRot by="-4680000">
                                      <p:cBhvr>
                                        <p:cTn id="61" dur="2000" fill="hold"/>
                                        <p:tgtEl>
                                          <p:spTgt spid="16"/>
                                        </p:tgtEl>
                                        <p:attrNameLst>
                                          <p:attrName>r</p:attrName>
                                        </p:attrNameLst>
                                      </p:cBhvr>
                                    </p:animRot>
                                  </p:childTnLst>
                                </p:cTn>
                              </p:par>
                              <p:par>
                                <p:cTn id="62" presetID="8" presetClass="emph" presetSubtype="0" fill="hold" grpId="2" nodeType="withEffect">
                                  <p:stCondLst>
                                    <p:cond delay="250"/>
                                  </p:stCondLst>
                                  <p:childTnLst>
                                    <p:animRot by="-4680000">
                                      <p:cBhvr>
                                        <p:cTn id="63" dur="2000" fill="hold"/>
                                        <p:tgtEl>
                                          <p:spTgt spid="17"/>
                                        </p:tgtEl>
                                        <p:attrNameLst>
                                          <p:attrName>r</p:attrName>
                                        </p:attrNameLst>
                                      </p:cBhvr>
                                    </p:animRot>
                                  </p:childTnLst>
                                </p:cTn>
                              </p:par>
                              <p:par>
                                <p:cTn id="64" presetID="42" presetClass="path" presetSubtype="0" accel="50000" decel="50000" fill="hold" grpId="1" nodeType="withEffect">
                                  <p:stCondLst>
                                    <p:cond delay="250"/>
                                  </p:stCondLst>
                                  <p:childTnLst>
                                    <p:animMotion origin="layout" path="M -4.16667E-6 1.48148E-6 L -0.09079 -0.2794 " pathEditMode="relative" rAng="0" ptsTypes="AA">
                                      <p:cBhvr>
                                        <p:cTn id="65" dur="1750" fill="hold"/>
                                        <p:tgtEl>
                                          <p:spTgt spid="13"/>
                                        </p:tgtEl>
                                        <p:attrNameLst>
                                          <p:attrName>ppt_x</p:attrName>
                                          <p:attrName>ppt_y</p:attrName>
                                        </p:attrNameLst>
                                      </p:cBhvr>
                                      <p:rCtr x="-4549" y="-13981"/>
                                    </p:animMotion>
                                  </p:childTnLst>
                                </p:cTn>
                              </p:par>
                              <p:par>
                                <p:cTn id="66" presetID="42" presetClass="path" presetSubtype="0" accel="50000" decel="50000" fill="hold" grpId="1" nodeType="withEffect">
                                  <p:stCondLst>
                                    <p:cond delay="250"/>
                                  </p:stCondLst>
                                  <p:childTnLst>
                                    <p:animMotion origin="layout" path="M -1.11111E-6 -3.33333E-6 L -0.00156 -0.20208 " pathEditMode="relative" rAng="0" ptsTypes="AA">
                                      <p:cBhvr>
                                        <p:cTn id="67" dur="1750" fill="hold"/>
                                        <p:tgtEl>
                                          <p:spTgt spid="14"/>
                                        </p:tgtEl>
                                        <p:attrNameLst>
                                          <p:attrName>ppt_x</p:attrName>
                                          <p:attrName>ppt_y</p:attrName>
                                        </p:attrNameLst>
                                      </p:cBhvr>
                                      <p:rCtr x="-87" y="-10116"/>
                                    </p:animMotion>
                                  </p:childTnLst>
                                </p:cTn>
                              </p:par>
                              <p:par>
                                <p:cTn id="68" presetID="42" presetClass="path" presetSubtype="0" accel="50000" decel="50000" fill="hold" grpId="1" nodeType="withEffect">
                                  <p:stCondLst>
                                    <p:cond delay="0"/>
                                  </p:stCondLst>
                                  <p:childTnLst>
                                    <p:animMotion origin="layout" path="M 2.5E-6 2.96296E-6 L -0.02639 -0.33797 " pathEditMode="relative" rAng="0" ptsTypes="AA">
                                      <p:cBhvr>
                                        <p:cTn id="69" dur="1750" fill="hold"/>
                                        <p:tgtEl>
                                          <p:spTgt spid="15"/>
                                        </p:tgtEl>
                                        <p:attrNameLst>
                                          <p:attrName>ppt_x</p:attrName>
                                          <p:attrName>ppt_y</p:attrName>
                                        </p:attrNameLst>
                                      </p:cBhvr>
                                      <p:rCtr x="-1319" y="-16898"/>
                                    </p:animMotion>
                                  </p:childTnLst>
                                </p:cTn>
                              </p:par>
                              <p:par>
                                <p:cTn id="70" presetID="42" presetClass="path" presetSubtype="0" accel="50000" decel="50000" fill="hold" grpId="1" nodeType="withEffect">
                                  <p:stCondLst>
                                    <p:cond delay="250"/>
                                  </p:stCondLst>
                                  <p:childTnLst>
                                    <p:animMotion origin="layout" path="M 4.72222E-6 4.81481E-6 L -0.38021 0.09537 " pathEditMode="relative" rAng="0" ptsTypes="AA">
                                      <p:cBhvr>
                                        <p:cTn id="71" dur="1750" fill="hold"/>
                                        <p:tgtEl>
                                          <p:spTgt spid="16"/>
                                        </p:tgtEl>
                                        <p:attrNameLst>
                                          <p:attrName>ppt_x</p:attrName>
                                          <p:attrName>ppt_y</p:attrName>
                                        </p:attrNameLst>
                                      </p:cBhvr>
                                      <p:rCtr x="-19010" y="4769"/>
                                    </p:animMotion>
                                  </p:childTnLst>
                                </p:cTn>
                              </p:par>
                              <p:par>
                                <p:cTn id="72" presetID="42" presetClass="path" presetSubtype="0" accel="50000" decel="50000" fill="hold" grpId="1" nodeType="withEffect">
                                  <p:stCondLst>
                                    <p:cond delay="250"/>
                                  </p:stCondLst>
                                  <p:childTnLst>
                                    <p:animMotion origin="layout" path="M 1.66667E-6 -1.85185E-6 L 0.13906 -0.43194 " pathEditMode="relative" rAng="0" ptsTypes="AA">
                                      <p:cBhvr>
                                        <p:cTn id="73" dur="1750" fill="hold"/>
                                        <p:tgtEl>
                                          <p:spTgt spid="17"/>
                                        </p:tgtEl>
                                        <p:attrNameLst>
                                          <p:attrName>ppt_x</p:attrName>
                                          <p:attrName>ppt_y</p:attrName>
                                        </p:attrNameLst>
                                      </p:cBhvr>
                                      <p:rCtr x="6944" y="-21597"/>
                                    </p:animMotion>
                                  </p:childTnLst>
                                </p:cTn>
                              </p:par>
                              <p:par>
                                <p:cTn id="74" presetID="10" presetClass="exit" presetSubtype="0" fill="hold" grpId="2" nodeType="withEffect">
                                  <p:stCondLst>
                                    <p:cond delay="250"/>
                                  </p:stCondLst>
                                  <p:childTnLst>
                                    <p:animEffect transition="out" filter="fade">
                                      <p:cBhvr>
                                        <p:cTn id="75" dur="1250"/>
                                        <p:tgtEl>
                                          <p:spTgt spid="3074"/>
                                        </p:tgtEl>
                                      </p:cBhvr>
                                    </p:animEffect>
                                    <p:set>
                                      <p:cBhvr>
                                        <p:cTn id="76" dur="1" fill="hold">
                                          <p:stCondLst>
                                            <p:cond delay="1249"/>
                                          </p:stCondLst>
                                        </p:cTn>
                                        <p:tgtEl>
                                          <p:spTgt spid="3074"/>
                                        </p:tgtEl>
                                        <p:attrNameLst>
                                          <p:attrName>style.visibility</p:attrName>
                                        </p:attrNameLst>
                                      </p:cBhvr>
                                      <p:to>
                                        <p:strVal val="hidden"/>
                                      </p:to>
                                    </p:set>
                                  </p:childTnLst>
                                </p:cTn>
                              </p:par>
                              <p:par>
                                <p:cTn id="77" presetID="10" presetClass="exit" presetSubtype="0" fill="hold" grpId="2" nodeType="withEffect">
                                  <p:stCondLst>
                                    <p:cond delay="250"/>
                                  </p:stCondLst>
                                  <p:childTnLst>
                                    <p:animEffect transition="out" filter="fade">
                                      <p:cBhvr>
                                        <p:cTn id="78" dur="500"/>
                                        <p:tgtEl>
                                          <p:spTgt spid="4"/>
                                        </p:tgtEl>
                                      </p:cBhvr>
                                    </p:animEffect>
                                    <p:set>
                                      <p:cBhvr>
                                        <p:cTn id="79" dur="1" fill="hold">
                                          <p:stCondLst>
                                            <p:cond delay="499"/>
                                          </p:stCondLst>
                                        </p:cTn>
                                        <p:tgtEl>
                                          <p:spTgt spid="4"/>
                                        </p:tgtEl>
                                        <p:attrNameLst>
                                          <p:attrName>style.visibility</p:attrName>
                                        </p:attrNameLst>
                                      </p:cBhvr>
                                      <p:to>
                                        <p:strVal val="hidden"/>
                                      </p:to>
                                    </p:set>
                                  </p:childTnLst>
                                </p:cTn>
                              </p:par>
                              <p:par>
                                <p:cTn id="80" presetID="10" presetClass="exit" presetSubtype="0" fill="hold" grpId="1" nodeType="withEffect">
                                  <p:stCondLst>
                                    <p:cond delay="25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par>
                                <p:cTn id="83" presetID="10" presetClass="exit" presetSubtype="0" fill="hold" grpId="2" nodeType="withEffect">
                                  <p:stCondLst>
                                    <p:cond delay="250"/>
                                  </p:stCondLst>
                                  <p:childTnLst>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par>
                                <p:cTn id="86" presetID="10" presetClass="exit" presetSubtype="0" fill="hold" grpId="1" nodeType="withEffect">
                                  <p:stCondLst>
                                    <p:cond delay="25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childTnLst>
                          </p:cTn>
                        </p:par>
                        <p:par>
                          <p:cTn id="95" fill="hold">
                            <p:stCondLst>
                              <p:cond delay="2250"/>
                            </p:stCondLst>
                            <p:childTnLst>
                              <p:par>
                                <p:cTn id="96" presetID="10" presetClass="entr" presetSubtype="0" fill="hold" nodeType="afterEffect">
                                  <p:stCondLst>
                                    <p:cond delay="0"/>
                                  </p:stCondLst>
                                  <p:childTnLst>
                                    <p:set>
                                      <p:cBhvr>
                                        <p:cTn id="97" dur="1" fill="hold">
                                          <p:stCondLst>
                                            <p:cond delay="0"/>
                                          </p:stCondLst>
                                        </p:cTn>
                                        <p:tgtEl>
                                          <p:spTgt spid="2"/>
                                        </p:tgtEl>
                                        <p:attrNameLst>
                                          <p:attrName>style.visibility</p:attrName>
                                        </p:attrNameLst>
                                      </p:cBhvr>
                                      <p:to>
                                        <p:strVal val="visible"/>
                                      </p:to>
                                    </p:set>
                                    <p:animEffect transition="in" filter="fade">
                                      <p:cBhvr>
                                        <p:cTn id="98" dur="150"/>
                                        <p:tgtEl>
                                          <p:spTgt spid="2"/>
                                        </p:tgtEl>
                                      </p:cBhvr>
                                    </p:animEffect>
                                  </p:childTnLst>
                                </p:cTn>
                              </p:par>
                              <p:par>
                                <p:cTn id="99" presetID="10" presetClass="exit" presetSubtype="0" fill="hold" grpId="3"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3"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10" presetClass="exit" presetSubtype="0" fill="hold" grpId="3"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10" presetClass="exit" presetSubtype="0" fill="hold" grpId="3"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3"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3074" grpId="2"/>
      <p:bldP spid="5" grpId="0"/>
      <p:bldP spid="5" grpId="1"/>
      <p:bldP spid="7" grpId="0"/>
      <p:bldP spid="7" grpId="1"/>
      <p:bldP spid="10" grpId="0"/>
      <p:bldP spid="10" grpId="1"/>
      <p:bldP spid="16" grpId="0"/>
      <p:bldP spid="16" grpId="1"/>
      <p:bldP spid="16" grpId="2"/>
      <p:bldP spid="16" grpId="3"/>
      <p:bldP spid="17" grpId="0"/>
      <p:bldP spid="17" grpId="1"/>
      <p:bldP spid="17" grpId="2"/>
      <p:bldP spid="17" grpId="3"/>
      <p:bldP spid="13" grpId="0"/>
      <p:bldP spid="13" grpId="1"/>
      <p:bldP spid="13" grpId="2"/>
      <p:bldP spid="13" grpId="3"/>
      <p:bldP spid="14" grpId="0"/>
      <p:bldP spid="14" grpId="1"/>
      <p:bldP spid="14" grpId="2"/>
      <p:bldP spid="14" grpId="3"/>
      <p:bldP spid="15" grpId="0"/>
      <p:bldP spid="15" grpId="1"/>
      <p:bldP spid="15" grpId="2"/>
      <p:bldP spid="15" grpId="3"/>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hashmal: Gemstones, Lightning, and the Power of God | Messianic Bible">
            <a:extLst>
              <a:ext uri="{FF2B5EF4-FFF2-40B4-BE49-F238E27FC236}">
                <a16:creationId xmlns:a16="http://schemas.microsoft.com/office/drawing/2014/main" id="{EEC9F750-C6D9-4815-918F-FA9A9FA91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17CBFE28-F06B-4614-9762-58F5A91BDF9C}"/>
              </a:ext>
            </a:extLst>
          </p:cNvPr>
          <p:cNvSpPr txBox="1">
            <a:spLocks/>
          </p:cNvSpPr>
          <p:nvPr/>
        </p:nvSpPr>
        <p:spPr>
          <a:xfrm>
            <a:off x="1977231" y="2812583"/>
            <a:ext cx="20999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Unless</a:t>
            </a:r>
          </a:p>
        </p:txBody>
      </p:sp>
      <p:sp>
        <p:nvSpPr>
          <p:cNvPr id="8" name="Title 1">
            <a:extLst>
              <a:ext uri="{FF2B5EF4-FFF2-40B4-BE49-F238E27FC236}">
                <a16:creationId xmlns:a16="http://schemas.microsoft.com/office/drawing/2014/main" id="{9605A736-C013-44F2-8697-FA34A62ABBB3}"/>
              </a:ext>
            </a:extLst>
          </p:cNvPr>
          <p:cNvSpPr txBox="1">
            <a:spLocks/>
          </p:cNvSpPr>
          <p:nvPr/>
        </p:nvSpPr>
        <p:spPr>
          <a:xfrm>
            <a:off x="3064476" y="1470760"/>
            <a:ext cx="129094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one</a:t>
            </a:r>
          </a:p>
        </p:txBody>
      </p:sp>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How could one chase a thousand, And two put ten thousand to flight, Unless their Rock had sold them, And the LORD had surrendered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32:30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Title 1">
            <a:extLst>
              <a:ext uri="{FF2B5EF4-FFF2-40B4-BE49-F238E27FC236}">
                <a16:creationId xmlns:a16="http://schemas.microsoft.com/office/drawing/2014/main" id="{A1D48C68-51B2-492F-8D5E-0F8CDC5D8599}"/>
              </a:ext>
            </a:extLst>
          </p:cNvPr>
          <p:cNvSpPr txBox="1">
            <a:spLocks/>
          </p:cNvSpPr>
          <p:nvPr/>
        </p:nvSpPr>
        <p:spPr>
          <a:xfrm>
            <a:off x="2735538" y="3590361"/>
            <a:ext cx="2233914" cy="1092843"/>
          </a:xfrm>
          <a:prstGeom prst="rect">
            <a:avLst/>
          </a:prstGeom>
        </p:spPr>
        <p:txBody>
          <a:bodyPr vert="horz" lIns="91440" tIns="45720" rIns="91440" bIns="45720" rtlCol="0" anchor="ctr">
            <a:prstTxWarp prst="textStop">
              <a:avLst/>
            </a:prstTxWarp>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chemeClr val="tx1"/>
                  </a:solidFill>
                  <a:prstDash val="solid"/>
                  <a:miter lim="800000"/>
                </a:ln>
                <a:solidFill>
                  <a:schemeClr val="bg1">
                    <a:lumMod val="50000"/>
                  </a:schemeClr>
                </a:solidFill>
                <a:effectLst>
                  <a:glow rad="63500">
                    <a:srgbClr val="C00000"/>
                  </a:glow>
                  <a:outerShdw blurRad="50800" algn="tl" rotWithShape="0">
                    <a:srgbClr val="000000"/>
                  </a:outerShdw>
                </a:effectLst>
                <a:uLnTx/>
                <a:uFillTx/>
                <a:latin typeface="Calibri" panose="020F0502020204030204" pitchFamily="34" charset="0"/>
                <a:ea typeface="+mj-ea"/>
                <a:cs typeface="+mj-cs"/>
              </a:rPr>
              <a:t>False God</a:t>
            </a:r>
          </a:p>
        </p:txBody>
      </p:sp>
      <p:sp>
        <p:nvSpPr>
          <p:cNvPr id="7" name="Rectangle 2">
            <a:extLst>
              <a:ext uri="{FF2B5EF4-FFF2-40B4-BE49-F238E27FC236}">
                <a16:creationId xmlns:a16="http://schemas.microsoft.com/office/drawing/2014/main" id="{025C2DF2-64E2-45E6-ACB6-F2A5C8E2B06D}"/>
              </a:ext>
            </a:extLst>
          </p:cNvPr>
          <p:cNvSpPr txBox="1">
            <a:spLocks noChangeArrowheads="1"/>
          </p:cNvSpPr>
          <p:nvPr/>
        </p:nvSpPr>
        <p:spPr bwMode="auto">
          <a:xfrm>
            <a:off x="5905258" y="1406592"/>
            <a:ext cx="2701739" cy="73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thousand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E9A3081-FB69-49AA-9A00-FAFD9C6C3483}"/>
              </a:ext>
            </a:extLst>
          </p:cNvPr>
          <p:cNvSpPr txBox="1">
            <a:spLocks noChangeArrowheads="1"/>
          </p:cNvSpPr>
          <p:nvPr/>
        </p:nvSpPr>
        <p:spPr bwMode="auto">
          <a:xfrm>
            <a:off x="3064475" y="1407319"/>
            <a:ext cx="1297975" cy="753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Title 1">
            <a:extLst>
              <a:ext uri="{FF2B5EF4-FFF2-40B4-BE49-F238E27FC236}">
                <a16:creationId xmlns:a16="http://schemas.microsoft.com/office/drawing/2014/main" id="{92D1C998-44AE-4A48-8612-0F78F8DBC6A4}"/>
              </a:ext>
            </a:extLst>
          </p:cNvPr>
          <p:cNvSpPr txBox="1">
            <a:spLocks/>
          </p:cNvSpPr>
          <p:nvPr/>
        </p:nvSpPr>
        <p:spPr>
          <a:xfrm>
            <a:off x="3268938" y="1164661"/>
            <a:ext cx="2233914" cy="1092843"/>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00B0F0"/>
                  </a:glow>
                  <a:outerShdw blurRad="50800" algn="tl" rotWithShape="0">
                    <a:srgbClr val="000000"/>
                  </a:outerShdw>
                </a:effectLst>
                <a:uLnTx/>
                <a:uFillTx/>
                <a:latin typeface="Calibri" panose="020F0502020204030204" pitchFamily="34" charset="0"/>
                <a:ea typeface="+mj-ea"/>
                <a:cs typeface="+mj-cs"/>
              </a:rPr>
              <a:t>True God</a:t>
            </a:r>
          </a:p>
        </p:txBody>
      </p:sp>
      <p:sp>
        <p:nvSpPr>
          <p:cNvPr id="11" name="Rectangle 2">
            <a:extLst>
              <a:ext uri="{FF2B5EF4-FFF2-40B4-BE49-F238E27FC236}">
                <a16:creationId xmlns:a16="http://schemas.microsoft.com/office/drawing/2014/main" id="{6D4DC1B2-F8DA-4836-AB51-89AB72F7AF75}"/>
              </a:ext>
            </a:extLst>
          </p:cNvPr>
          <p:cNvSpPr txBox="1">
            <a:spLocks noChangeArrowheads="1"/>
          </p:cNvSpPr>
          <p:nvPr/>
        </p:nvSpPr>
        <p:spPr bwMode="auto">
          <a:xfrm>
            <a:off x="2040730" y="2739365"/>
            <a:ext cx="1974058" cy="77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Unless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Multiplication Sign 1">
            <a:extLst>
              <a:ext uri="{FF2B5EF4-FFF2-40B4-BE49-F238E27FC236}">
                <a16:creationId xmlns:a16="http://schemas.microsoft.com/office/drawing/2014/main" id="{41BE5776-538A-4202-940C-0EAF62318C50}"/>
              </a:ext>
            </a:extLst>
          </p:cNvPr>
          <p:cNvSpPr/>
          <p:nvPr/>
        </p:nvSpPr>
        <p:spPr>
          <a:xfrm>
            <a:off x="3361038" y="1408670"/>
            <a:ext cx="2125362" cy="815546"/>
          </a:xfrm>
          <a:prstGeom prst="mathMultiply">
            <a:avLst>
              <a:gd name="adj1" fmla="val 15944"/>
            </a:avLst>
          </a:prstGeom>
          <a:solidFill>
            <a:srgbClr val="FF0000"/>
          </a:solidFill>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a:extLst>
              <a:ext uri="{FF2B5EF4-FFF2-40B4-BE49-F238E27FC236}">
                <a16:creationId xmlns:a16="http://schemas.microsoft.com/office/drawing/2014/main" id="{CB79CE9A-E9ED-40CF-AB24-84F2EC915ADB}"/>
              </a:ext>
            </a:extLst>
          </p:cNvPr>
          <p:cNvSpPr txBox="1">
            <a:spLocks noChangeArrowheads="1"/>
          </p:cNvSpPr>
          <p:nvPr/>
        </p:nvSpPr>
        <p:spPr bwMode="auto">
          <a:xfrm>
            <a:off x="452438" y="2726531"/>
            <a:ext cx="2701739" cy="73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thousand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81596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18" presetClass="emph" presetSubtype="0" fill="hold" grpId="1" nodeType="withEffect">
                                  <p:stCondLst>
                                    <p:cond delay="0"/>
                                  </p:stCondLst>
                                  <p:childTnLst>
                                    <p:set>
                                      <p:cBhvr override="childStyle">
                                        <p:cTn id="16" dur="500" fill="hold"/>
                                        <p:tgtEl>
                                          <p:spTgt spid="8"/>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stCondLst>
                                            <p:cond delay="0"/>
                                          </p:stCondLst>
                                        </p:cTn>
                                        <p:tgtEl>
                                          <p:spTgt spid="4"/>
                                        </p:tgtEl>
                                      </p:cBhvr>
                                    </p:animEffect>
                                    <p:anim to="" calcmode="lin" valueType="num">
                                      <p:cBhvr>
                                        <p:cTn id="24"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6" presetID="10" presetClass="exit" presetSubtype="0" fill="hold" grpId="2" nodeType="withEffect">
                                  <p:stCondLst>
                                    <p:cond delay="40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10" presetClass="exit" presetSubtype="0" fill="hold" grpId="1" nodeType="withEffect">
                                  <p:stCondLst>
                                    <p:cond delay="40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18" presetClass="emph" presetSubtype="0" fill="hold" grpId="1" nodeType="withEffect">
                                  <p:stCondLst>
                                    <p:cond delay="0"/>
                                  </p:stCondLst>
                                  <p:childTnLst>
                                    <p:set>
                                      <p:cBhvr override="childStyle">
                                        <p:cTn id="38" dur="500" fill="hold"/>
                                        <p:tgtEl>
                                          <p:spTgt spid="10"/>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0" presetClass="entr" presetSubtype="0" fill="hold" grpId="0" nodeType="withEffect">
                                  <p:stCondLst>
                                    <p:cond delay="250"/>
                                  </p:stCondLst>
                                  <p:childTnLst>
                                    <p:set>
                                      <p:cBhvr>
                                        <p:cTn id="43" dur="1" fill="hold">
                                          <p:stCondLst>
                                            <p:cond delay="0"/>
                                          </p:stCondLst>
                                        </p:cTn>
                                        <p:tgtEl>
                                          <p:spTgt spid="2"/>
                                        </p:tgtEl>
                                        <p:attrNameLst>
                                          <p:attrName>style.visibility</p:attrName>
                                        </p:attrNameLst>
                                      </p:cBhvr>
                                      <p:to>
                                        <p:strVal val="visible"/>
                                      </p:to>
                                    </p:set>
                                    <p:animEffect transition="in" filter="dissolve">
                                      <p:cBhvr>
                                        <p:cTn id="44" dur="500">
                                          <p:stCondLst>
                                            <p:cond delay="0"/>
                                          </p:stCondLst>
                                        </p:cTn>
                                        <p:tgtEl>
                                          <p:spTgt spid="2"/>
                                        </p:tgtEl>
                                      </p:cBhvr>
                                    </p:animEffect>
                                    <p:anim to="" calcmode="lin" valueType="num">
                                      <p:cBhvr>
                                        <p:cTn id="45"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par>
                          <p:cTn id="47" fill="hold">
                            <p:stCondLst>
                              <p:cond delay="750"/>
                            </p:stCondLst>
                            <p:childTnLst>
                              <p:par>
                                <p:cTn id="48" presetID="0" presetClass="entr" presetSubtype="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dissolve">
                                      <p:cBhvr>
                                        <p:cTn id="50" dur="500">
                                          <p:stCondLst>
                                            <p:cond delay="0"/>
                                          </p:stCondLst>
                                        </p:cTn>
                                        <p:tgtEl>
                                          <p:spTgt spid="5"/>
                                        </p:tgtEl>
                                      </p:cBhvr>
                                    </p:animEffect>
                                    <p:anim to="" calcmode="lin" valueType="num">
                                      <p:cBhvr>
                                        <p:cTn id="5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25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250"/>
                                        <p:tgtEl>
                                          <p:spTgt spid="7"/>
                                        </p:tgtEl>
                                      </p:cBhvr>
                                    </p:animEffect>
                                  </p:childTnLst>
                                </p:cTn>
                              </p:par>
                              <p:par>
                                <p:cTn id="58" presetID="42" presetClass="path" presetSubtype="0" accel="50000" decel="50000" fill="hold" grpId="2" nodeType="withEffect">
                                  <p:stCondLst>
                                    <p:cond delay="250"/>
                                  </p:stCondLst>
                                  <p:childTnLst>
                                    <p:animMotion origin="layout" path="M 3.61111E-6 -4.81481E-6 L -0.59358 0.19561 " pathEditMode="relative" rAng="0" ptsTypes="AA">
                                      <p:cBhvr>
                                        <p:cTn id="59" dur="2000" fill="hold"/>
                                        <p:tgtEl>
                                          <p:spTgt spid="7"/>
                                        </p:tgtEl>
                                        <p:attrNameLst>
                                          <p:attrName>ppt_x</p:attrName>
                                          <p:attrName>ppt_y</p:attrName>
                                        </p:attrNameLst>
                                      </p:cBhvr>
                                      <p:rCtr x="-29688" y="9769"/>
                                    </p:animMotion>
                                  </p:childTnLst>
                                </p:cTn>
                              </p:par>
                              <p:par>
                                <p:cTn id="60" presetID="10" presetClass="exit" presetSubtype="0" fill="hold" grpId="1" nodeType="withEffect">
                                  <p:stCondLst>
                                    <p:cond delay="25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0" presetClass="exit" presetSubtype="0" fill="hold" grpId="1" nodeType="withEffect">
                                  <p:stCondLst>
                                    <p:cond delay="250"/>
                                  </p:stCondLst>
                                  <p:childTnLst>
                                    <p:set>
                                      <p:cBhvr>
                                        <p:cTn id="64" dur="1" fill="hold">
                                          <p:stCondLst>
                                            <p:cond delay="999"/>
                                          </p:stCondLst>
                                        </p:cTn>
                                        <p:tgtEl>
                                          <p:spTgt spid="5"/>
                                        </p:tgtEl>
                                        <p:attrNameLst>
                                          <p:attrName>style.visibility</p:attrName>
                                        </p:attrNameLst>
                                      </p:cBhvr>
                                      <p:to>
                                        <p:strVal val="hidden"/>
                                      </p:to>
                                    </p:set>
                                    <p:animEffect transition="out" filter="dissolve">
                                      <p:cBhvr>
                                        <p:cTn id="65" dur="1000">
                                          <p:stCondLst>
                                            <p:cond delay="0"/>
                                          </p:stCondLst>
                                        </p:cTn>
                                        <p:tgtEl>
                                          <p:spTgt spid="5"/>
                                        </p:tgtEl>
                                      </p:cBhvr>
                                    </p:animEffect>
                                    <p:anim to="" calcmode="lin" valueType="num">
                                      <p:cBhvr>
                                        <p:cTn id="66"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67"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68" presetID="0" presetClass="exit" presetSubtype="0" fill="hold" grpId="1" nodeType="withEffect">
                                  <p:stCondLst>
                                    <p:cond delay="250"/>
                                  </p:stCondLst>
                                  <p:childTnLst>
                                    <p:set>
                                      <p:cBhvr>
                                        <p:cTn id="69" dur="1" fill="hold">
                                          <p:stCondLst>
                                            <p:cond delay="999"/>
                                          </p:stCondLst>
                                        </p:cTn>
                                        <p:tgtEl>
                                          <p:spTgt spid="4"/>
                                        </p:tgtEl>
                                        <p:attrNameLst>
                                          <p:attrName>style.visibility</p:attrName>
                                        </p:attrNameLst>
                                      </p:cBhvr>
                                      <p:to>
                                        <p:strVal val="hidden"/>
                                      </p:to>
                                    </p:set>
                                    <p:animEffect transition="out" filter="dissolve">
                                      <p:cBhvr>
                                        <p:cTn id="70" dur="1000">
                                          <p:stCondLst>
                                            <p:cond delay="0"/>
                                          </p:stCondLst>
                                        </p:cTn>
                                        <p:tgtEl>
                                          <p:spTgt spid="4"/>
                                        </p:tgtEl>
                                      </p:cBhvr>
                                    </p:animEffect>
                                    <p:anim to="" calcmode="lin" valueType="num">
                                      <p:cBhvr>
                                        <p:cTn id="7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7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73" presetID="42" presetClass="path" presetSubtype="0" accel="50000" decel="50000" fill="hold" grpId="2" nodeType="withEffect">
                                  <p:stCondLst>
                                    <p:cond delay="250"/>
                                  </p:stCondLst>
                                  <p:childTnLst>
                                    <p:animMotion origin="layout" path="M -5.55556E-7 -7.40741E-7 L 0.09757 -0.02662 " pathEditMode="relative" rAng="0" ptsTypes="AA">
                                      <p:cBhvr>
                                        <p:cTn id="74" dur="1000" fill="hold"/>
                                        <p:tgtEl>
                                          <p:spTgt spid="5"/>
                                        </p:tgtEl>
                                        <p:attrNameLst>
                                          <p:attrName>ppt_x</p:attrName>
                                          <p:attrName>ppt_y</p:attrName>
                                        </p:attrNameLst>
                                      </p:cBhvr>
                                      <p:rCtr x="4878" y="-1343"/>
                                    </p:animMotion>
                                  </p:childTnLst>
                                </p:cTn>
                              </p:par>
                              <p:par>
                                <p:cTn id="75" presetID="16" presetClass="exit" presetSubtype="21" fill="hold" grpId="2" nodeType="withEffect">
                                  <p:stCondLst>
                                    <p:cond delay="250"/>
                                  </p:stCondLst>
                                  <p:childTnLst>
                                    <p:animEffect transition="out" filter="barn(inVertical)">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1" nodeType="withEffect">
                                  <p:stCondLst>
                                    <p:cond delay="25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1" nodeType="withEffect">
                                  <p:stCondLst>
                                    <p:cond delay="25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42" presetClass="path" presetSubtype="0" accel="50000" decel="50000" fill="hold" grpId="2" nodeType="withEffect">
                                  <p:stCondLst>
                                    <p:cond delay="0"/>
                                  </p:stCondLst>
                                  <p:childTnLst>
                                    <p:animMotion origin="layout" path="M -5.55556E-7 -4.81481E-6 L -0.06337 0.24329 " pathEditMode="relative" rAng="0" ptsTypes="AA">
                                      <p:cBhvr>
                                        <p:cTn id="85" dur="1000" fill="hold"/>
                                        <p:tgtEl>
                                          <p:spTgt spid="2"/>
                                        </p:tgtEl>
                                        <p:attrNameLst>
                                          <p:attrName>ppt_x</p:attrName>
                                          <p:attrName>ppt_y</p:attrName>
                                        </p:attrNameLst>
                                      </p:cBhvr>
                                      <p:rCtr x="-3177" y="12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8" grpId="0"/>
      <p:bldP spid="8" grpId="1"/>
      <p:bldP spid="8" grpId="2"/>
      <p:bldP spid="3074" grpId="0"/>
      <p:bldP spid="3074" grpId="1"/>
      <p:bldP spid="5" grpId="0"/>
      <p:bldP spid="5" grpId="1"/>
      <p:bldP spid="5" grpId="2"/>
      <p:bldP spid="7" grpId="0"/>
      <p:bldP spid="7" grpId="2"/>
      <p:bldP spid="9" grpId="0"/>
      <p:bldP spid="9" grpId="1"/>
      <p:bldP spid="4" grpId="0"/>
      <p:bldP spid="4" grpId="1"/>
      <p:bldP spid="11" grpId="0"/>
      <p:bldP spid="11" grpId="1"/>
      <p:bldP spid="2" grpId="0" animBg="1"/>
      <p:bldP spid="2" grpId="1" animBg="1"/>
      <p:bldP spid="2"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pic>
        <p:nvPicPr>
          <p:cNvPr id="4" name="!!MorphChart">
            <a:extLst>
              <a:ext uri="{FF2B5EF4-FFF2-40B4-BE49-F238E27FC236}">
                <a16:creationId xmlns:a16="http://schemas.microsoft.com/office/drawing/2014/main" id="{8D9F3BEA-0CA4-415A-A3E9-754D082B2DCC}"/>
              </a:ext>
            </a:extLst>
          </p:cNvPr>
          <p:cNvPicPr>
            <a:picLocks noChangeAspect="1"/>
          </p:cNvPicPr>
          <p:nvPr/>
        </p:nvPicPr>
        <p:blipFill rotWithShape="1">
          <a:blip r:embed="rId2">
            <a:extLst>
              <a:ext uri="{28A0092B-C50C-407E-A947-70E740481C1C}">
                <a14:useLocalDpi xmlns:a14="http://schemas.microsoft.com/office/drawing/2010/main" val="0"/>
              </a:ext>
            </a:extLst>
          </a:blip>
          <a:srcRect b="5555"/>
          <a:stretch/>
        </p:blipFill>
        <p:spPr>
          <a:xfrm>
            <a:off x="609600" y="381000"/>
            <a:ext cx="7793182" cy="6477000"/>
          </a:xfrm>
          <a:prstGeom prst="rect">
            <a:avLst/>
          </a:prstGeom>
        </p:spPr>
      </p:pic>
    </p:spTree>
    <p:extLst>
      <p:ext uri="{BB962C8B-B14F-4D97-AF65-F5344CB8AC3E}">
        <p14:creationId xmlns:p14="http://schemas.microsoft.com/office/powerpoint/2010/main" val="3441289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30 Years After Tiananmen, 'Tank Man' Remains an Icon and a Mystery ...">
            <a:extLst>
              <a:ext uri="{FF2B5EF4-FFF2-40B4-BE49-F238E27FC236}">
                <a16:creationId xmlns:a16="http://schemas.microsoft.com/office/drawing/2014/main" id="{2AFB813D-3A01-41D8-B7B0-FE0A5CE46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2F4594F-99AC-4534-84E2-E954CA36A756}"/>
              </a:ext>
            </a:extLst>
          </p:cNvPr>
          <p:cNvSpPr txBox="1">
            <a:spLocks/>
          </p:cNvSpPr>
          <p:nvPr/>
        </p:nvSpPr>
        <p:spPr>
          <a:xfrm>
            <a:off x="1143794" y="3450758"/>
            <a:ext cx="40005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who fights</a:t>
            </a:r>
          </a:p>
        </p:txBody>
      </p:sp>
      <p:sp>
        <p:nvSpPr>
          <p:cNvPr id="6" name="Title 1">
            <a:extLst>
              <a:ext uri="{FF2B5EF4-FFF2-40B4-BE49-F238E27FC236}">
                <a16:creationId xmlns:a16="http://schemas.microsoft.com/office/drawing/2014/main" id="{5AB8124D-406B-4EBC-9A91-FE474C225DF7}"/>
              </a:ext>
            </a:extLst>
          </p:cNvPr>
          <p:cNvSpPr txBox="1">
            <a:spLocks/>
          </p:cNvSpPr>
          <p:nvPr/>
        </p:nvSpPr>
        <p:spPr>
          <a:xfrm>
            <a:off x="1125538" y="4122270"/>
            <a:ext cx="37211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promised you</a:t>
            </a:r>
          </a:p>
        </p:txBody>
      </p:sp>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"One man of you shall chase a thousand, for the LORD your God is He who fights for you, as He promised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Joshua 23:10</a:t>
            </a:r>
          </a:p>
        </p:txBody>
      </p:sp>
      <p:sp>
        <p:nvSpPr>
          <p:cNvPr id="5" name="Rectangle 2">
            <a:extLst>
              <a:ext uri="{FF2B5EF4-FFF2-40B4-BE49-F238E27FC236}">
                <a16:creationId xmlns:a16="http://schemas.microsoft.com/office/drawing/2014/main" id="{2D40DBF8-2C3A-4FC6-8BC3-F2462D5F8511}"/>
              </a:ext>
            </a:extLst>
          </p:cNvPr>
          <p:cNvSpPr txBox="1">
            <a:spLocks noChangeArrowheads="1"/>
          </p:cNvSpPr>
          <p:nvPr/>
        </p:nvSpPr>
        <p:spPr bwMode="auto">
          <a:xfrm>
            <a:off x="1296985" y="3381375"/>
            <a:ext cx="3708401" cy="77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who fights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325C4C1-399E-41DD-8785-1BD838DC9748}"/>
              </a:ext>
            </a:extLst>
          </p:cNvPr>
          <p:cNvSpPr txBox="1">
            <a:spLocks noChangeArrowheads="1"/>
          </p:cNvSpPr>
          <p:nvPr/>
        </p:nvSpPr>
        <p:spPr bwMode="auto">
          <a:xfrm>
            <a:off x="1089818" y="4053021"/>
            <a:ext cx="3797302" cy="76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promised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06ADDB8-7BB1-4408-B242-4939B0A5CBDC}"/>
              </a:ext>
            </a:extLst>
          </p:cNvPr>
          <p:cNvSpPr txBox="1">
            <a:spLocks noChangeArrowheads="1"/>
          </p:cNvSpPr>
          <p:nvPr/>
        </p:nvSpPr>
        <p:spPr bwMode="auto">
          <a:xfrm>
            <a:off x="452438" y="2726531"/>
            <a:ext cx="2701739" cy="73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thousand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C38A2A6-168A-4213-8344-4D9D74BCB563}"/>
              </a:ext>
            </a:extLst>
          </p:cNvPr>
          <p:cNvSpPr txBox="1">
            <a:spLocks noChangeArrowheads="1"/>
          </p:cNvSpPr>
          <p:nvPr/>
        </p:nvSpPr>
        <p:spPr bwMode="auto">
          <a:xfrm>
            <a:off x="4636293" y="2709862"/>
            <a:ext cx="1764937" cy="76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A46A3626-4582-4E83-A4A6-DEBEB573F797}"/>
              </a:ext>
            </a:extLst>
          </p:cNvPr>
          <p:cNvSpPr txBox="1">
            <a:spLocks noChangeArrowheads="1"/>
          </p:cNvSpPr>
          <p:nvPr/>
        </p:nvSpPr>
        <p:spPr bwMode="auto">
          <a:xfrm>
            <a:off x="5269425" y="726039"/>
            <a:ext cx="1771932" cy="76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09160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8"/>
                                        </p:tgtEl>
                                      </p:cBhvr>
                                    </p:animEffect>
                                    <p:set>
                                      <p:cBhvr>
                                        <p:cTn id="14" dur="1" fill="hold">
                                          <p:stCondLst>
                                            <p:cond delay="24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40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42" presetClass="path" presetSubtype="0" accel="50000" decel="50000" fill="hold" grpId="2" nodeType="withEffect">
                                  <p:stCondLst>
                                    <p:cond delay="0"/>
                                  </p:stCondLst>
                                  <p:childTnLst>
                                    <p:animMotion origin="layout" path="M -2.22222E-6 4.07407E-6 L 0.06945 -0.28912 " pathEditMode="relative" rAng="0" ptsTypes="AA">
                                      <p:cBhvr>
                                        <p:cTn id="39" dur="2000" fill="hold"/>
                                        <p:tgtEl>
                                          <p:spTgt spid="11"/>
                                        </p:tgtEl>
                                        <p:attrNameLst>
                                          <p:attrName>ppt_x</p:attrName>
                                          <p:attrName>ppt_y</p:attrName>
                                        </p:attrNameLst>
                                      </p:cBhvr>
                                      <p:rCtr x="3472" y="-14468"/>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8" grpId="1"/>
      <p:bldP spid="11" grpId="0"/>
      <p:bldP spid="11"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he eyes of the LORD search the whole earth in order to strengthen ...">
            <a:extLst>
              <a:ext uri="{FF2B5EF4-FFF2-40B4-BE49-F238E27FC236}">
                <a16:creationId xmlns:a16="http://schemas.microsoft.com/office/drawing/2014/main" id="{6A0174C1-15BC-4E91-90BB-0628D439C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A98D51F-9739-4F3A-B69A-319C628D5A23}"/>
              </a:ext>
            </a:extLst>
          </p:cNvPr>
          <p:cNvSpPr txBox="1">
            <a:spLocks/>
          </p:cNvSpPr>
          <p:nvPr/>
        </p:nvSpPr>
        <p:spPr>
          <a:xfrm>
            <a:off x="2509554" y="2137781"/>
            <a:ext cx="551739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show</a:t>
            </a:r>
            <a:r>
              <a:rPr kumimoji="0" lang="en-US" sz="4420" b="1" i="0" u="none" strike="noStrike" kern="1200" cap="none" spc="0" normalizeH="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Himself strong</a:t>
            </a:r>
            <a:endPar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8" name="Title 1">
            <a:extLst>
              <a:ext uri="{FF2B5EF4-FFF2-40B4-BE49-F238E27FC236}">
                <a16:creationId xmlns:a16="http://schemas.microsoft.com/office/drawing/2014/main" id="{6976385F-8B37-46F8-AF0B-95D27C835568}"/>
              </a:ext>
            </a:extLst>
          </p:cNvPr>
          <p:cNvSpPr txBox="1">
            <a:spLocks/>
          </p:cNvSpPr>
          <p:nvPr/>
        </p:nvSpPr>
        <p:spPr>
          <a:xfrm>
            <a:off x="3681381" y="4818254"/>
            <a:ext cx="422761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shall have wars</a:t>
            </a:r>
          </a:p>
        </p:txBody>
      </p:sp>
      <p:sp>
        <p:nvSpPr>
          <p:cNvPr id="12" name="Title 1">
            <a:extLst>
              <a:ext uri="{FF2B5EF4-FFF2-40B4-BE49-F238E27FC236}">
                <a16:creationId xmlns:a16="http://schemas.microsoft.com/office/drawing/2014/main" id="{839B6D94-2D0F-4235-8BCF-A10F3BEDCE08}"/>
              </a:ext>
            </a:extLst>
          </p:cNvPr>
          <p:cNvSpPr txBox="1">
            <a:spLocks/>
          </p:cNvSpPr>
          <p:nvPr/>
        </p:nvSpPr>
        <p:spPr>
          <a:xfrm>
            <a:off x="808396" y="4152746"/>
            <a:ext cx="109409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C0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a:t>
            </a:r>
          </a:p>
        </p:txBody>
      </p:sp>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eyes of the LORD run to and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throughout the whole earth, to show Himself strong on behalf of those whose heart is loyal to Him. In this you have done foolishly; therefore from now on you shall have wars."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Chronicles 16:9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B0FE1276-B7D7-4FE5-BBF6-8C6CA4371969}"/>
              </a:ext>
            </a:extLst>
          </p:cNvPr>
          <p:cNvSpPr txBox="1">
            <a:spLocks noChangeArrowheads="1"/>
          </p:cNvSpPr>
          <p:nvPr/>
        </p:nvSpPr>
        <p:spPr bwMode="auto">
          <a:xfrm>
            <a:off x="5269425" y="726039"/>
            <a:ext cx="1771932" cy="76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0633C89-3C79-4D49-9FFE-D4FECECA0C41}"/>
              </a:ext>
            </a:extLst>
          </p:cNvPr>
          <p:cNvSpPr txBox="1">
            <a:spLocks noChangeArrowheads="1"/>
          </p:cNvSpPr>
          <p:nvPr/>
        </p:nvSpPr>
        <p:spPr bwMode="auto">
          <a:xfrm>
            <a:off x="2548865" y="2066926"/>
            <a:ext cx="5459770" cy="76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show Himself strong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8E54FA06-33F6-4A2F-9EDE-090B13CDF6DA}"/>
              </a:ext>
            </a:extLst>
          </p:cNvPr>
          <p:cNvSpPr txBox="1">
            <a:spLocks noChangeArrowheads="1"/>
          </p:cNvSpPr>
          <p:nvPr/>
        </p:nvSpPr>
        <p:spPr bwMode="auto">
          <a:xfrm>
            <a:off x="3771651" y="4759726"/>
            <a:ext cx="4073238" cy="755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shall have wars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87C51F6F-BC32-4B2D-81CC-038C22B0FBAB}"/>
              </a:ext>
            </a:extLst>
          </p:cNvPr>
          <p:cNvSpPr>
            <a:spLocks noChangeArrowheads="1"/>
          </p:cNvSpPr>
          <p:nvPr/>
        </p:nvSpPr>
        <p:spPr bwMode="auto">
          <a:xfrm>
            <a:off x="964406" y="3398044"/>
            <a:ext cx="1581768" cy="79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loyal</a:t>
            </a:r>
          </a:p>
        </p:txBody>
      </p:sp>
      <p:sp>
        <p:nvSpPr>
          <p:cNvPr id="11" name="Rectangle 6">
            <a:extLst>
              <a:ext uri="{FF2B5EF4-FFF2-40B4-BE49-F238E27FC236}">
                <a16:creationId xmlns:a16="http://schemas.microsoft.com/office/drawing/2014/main" id="{575F3CF2-63DB-4D0A-9422-06057CEB347F}"/>
              </a:ext>
            </a:extLst>
          </p:cNvPr>
          <p:cNvSpPr>
            <a:spLocks noChangeArrowheads="1"/>
          </p:cNvSpPr>
          <p:nvPr/>
        </p:nvSpPr>
        <p:spPr bwMode="auto">
          <a:xfrm>
            <a:off x="712520" y="4060032"/>
            <a:ext cx="3982288" cy="8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done foolishly</a:t>
            </a:r>
          </a:p>
        </p:txBody>
      </p:sp>
      <p:sp>
        <p:nvSpPr>
          <p:cNvPr id="7" name="Rectangle 2" hidden="1">
            <a:extLst>
              <a:ext uri="{FF2B5EF4-FFF2-40B4-BE49-F238E27FC236}">
                <a16:creationId xmlns:a16="http://schemas.microsoft.com/office/drawing/2014/main" id="{EBD888CF-B9CA-412A-9E3F-C68A999C61C0}"/>
              </a:ext>
            </a:extLst>
          </p:cNvPr>
          <p:cNvSpPr txBox="1">
            <a:spLocks noChangeArrowheads="1"/>
          </p:cNvSpPr>
          <p:nvPr/>
        </p:nvSpPr>
        <p:spPr bwMode="auto">
          <a:xfrm>
            <a:off x="7007615" y="2362200"/>
            <a:ext cx="1607748" cy="78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0579132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stCondLst>
                                            <p:cond delay="0"/>
                                          </p:stCondLst>
                                        </p:cTn>
                                        <p:tgtEl>
                                          <p:spTgt spid="10"/>
                                        </p:tgtEl>
                                      </p:cBhvr>
                                    </p:animEffect>
                                    <p:anim to="" calcmode="lin" valueType="num">
                                      <p:cBhvr>
                                        <p:cTn id="2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stCondLst>
                                            <p:cond delay="0"/>
                                          </p:stCondLst>
                                        </p:cTn>
                                        <p:tgtEl>
                                          <p:spTgt spid="11"/>
                                        </p:tgtEl>
                                      </p:cBhvr>
                                    </p:animEffect>
                                    <p:anim to="" calcmode="lin" valueType="num">
                                      <p:cBhvr>
                                        <p:cTn id="3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36" presetID="22" presetClass="entr" presetSubtype="8" fill="hold" grpId="0" nodeType="withEffect">
                                  <p:stCondLst>
                                    <p:cond delay="60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600"/>
                                        <p:tgtEl>
                                          <p:spTgt spid="8"/>
                                        </p:tgtEl>
                                      </p:cBhvr>
                                    </p:animEffect>
                                  </p:childTnLst>
                                </p:cTn>
                              </p:par>
                              <p:par>
                                <p:cTn id="39" presetID="18" presetClass="emph" presetSubtype="0" fill="hold" grpId="1" nodeType="withEffect">
                                  <p:stCondLst>
                                    <p:cond delay="600"/>
                                  </p:stCondLst>
                                  <p:childTnLst>
                                    <p:set>
                                      <p:cBhvr override="childStyle">
                                        <p:cTn id="40" dur="600" fill="hold"/>
                                        <p:tgtEl>
                                          <p:spTgt spid="8"/>
                                        </p:tgtEl>
                                        <p:attrNameLst>
                                          <p:attrName>style.textDecorationUnderline</p:attrName>
                                        </p:attrNameLst>
                                      </p:cBhvr>
                                      <p:to>
                                        <p:strVal val="true"/>
                                      </p:to>
                                    </p:set>
                                  </p:childTnLst>
                                </p:cTn>
                              </p:par>
                              <p:par>
                                <p:cTn id="41" presetID="22" presetClass="entr" presetSubtype="8" fill="hold" grpId="0" nodeType="withEffect">
                                  <p:stCondLst>
                                    <p:cond delay="60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600"/>
                                        <p:tgtEl>
                                          <p:spTgt spid="9"/>
                                        </p:tgtEl>
                                      </p:cBhvr>
                                    </p:animEffect>
                                  </p:childTnLst>
                                </p:cTn>
                              </p:par>
                              <p:par>
                                <p:cTn id="44" presetID="10" presetClass="exit" presetSubtype="0" fill="hold" grpId="1"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6" presetClass="exit" presetSubtype="21" fill="hold" grpId="2" nodeType="withEffect">
                                  <p:stCondLst>
                                    <p:cond delay="0"/>
                                  </p:stCondLst>
                                  <p:childTnLst>
                                    <p:animEffect transition="out" filter="barn(inVertical)">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47" presetClass="exit" presetSubtype="0" fill="hold" grpId="1" nodeType="withEffect">
                                  <p:stCondLst>
                                    <p:cond delay="0"/>
                                  </p:stCondLst>
                                  <p:childTnLst>
                                    <p:animEffect transition="out" filter="fade">
                                      <p:cBhvr>
                                        <p:cTn id="51" dur="1000"/>
                                        <p:tgtEl>
                                          <p:spTgt spid="10"/>
                                        </p:tgtEl>
                                      </p:cBhvr>
                                    </p:animEffect>
                                    <p:anim calcmode="lin" valueType="num">
                                      <p:cBhvr>
                                        <p:cTn id="52" dur="1000"/>
                                        <p:tgtEl>
                                          <p:spTgt spid="10"/>
                                        </p:tgtEl>
                                        <p:attrNameLst>
                                          <p:attrName>ppt_x</p:attrName>
                                        </p:attrNameLst>
                                      </p:cBhvr>
                                      <p:tavLst>
                                        <p:tav tm="0">
                                          <p:val>
                                            <p:strVal val="ppt_x"/>
                                          </p:val>
                                        </p:tav>
                                        <p:tav tm="100000">
                                          <p:val>
                                            <p:strVal val="ppt_x"/>
                                          </p:val>
                                        </p:tav>
                                      </p:tavLst>
                                    </p:anim>
                                    <p:anim calcmode="lin" valueType="num">
                                      <p:cBhvr>
                                        <p:cTn id="53" dur="1000"/>
                                        <p:tgtEl>
                                          <p:spTgt spid="10"/>
                                        </p:tgtEl>
                                        <p:attrNameLst>
                                          <p:attrName>ppt_y</p:attrName>
                                        </p:attrNameLst>
                                      </p:cBhvr>
                                      <p:tavLst>
                                        <p:tav tm="0">
                                          <p:val>
                                            <p:strVal val="ppt_y"/>
                                          </p:val>
                                        </p:tav>
                                        <p:tav tm="100000">
                                          <p:val>
                                            <p:strVal val="ppt_y-.1"/>
                                          </p:val>
                                        </p:tav>
                                      </p:tavLst>
                                    </p:anim>
                                    <p:set>
                                      <p:cBhvr>
                                        <p:cTn id="54" dur="1" fill="hold">
                                          <p:stCondLst>
                                            <p:cond delay="999"/>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par>
                                <p:cTn id="60" presetID="18" presetClass="emph" presetSubtype="0" fill="hold" grpId="1" nodeType="withEffect">
                                  <p:stCondLst>
                                    <p:cond delay="0"/>
                                  </p:stCondLst>
                                  <p:childTnLst>
                                    <p:set>
                                      <p:cBhvr override="childStyle">
                                        <p:cTn id="61" dur="500" fill="hold"/>
                                        <p:tgtEl>
                                          <p:spTgt spid="12"/>
                                        </p:tgtEl>
                                        <p:attrNameLst>
                                          <p:attrName>style.textDecorationUnderline</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250"/>
                                        <p:tgtEl>
                                          <p:spTgt spid="4"/>
                                        </p:tgtEl>
                                      </p:cBhvr>
                                    </p:animEffect>
                                  </p:childTnLst>
                                </p:cTn>
                              </p:par>
                              <p:par>
                                <p:cTn id="67" presetID="42" presetClass="path" presetSubtype="0" accel="50000" decel="50000" fill="hold" grpId="2" nodeType="withEffect">
                                  <p:stCondLst>
                                    <p:cond delay="0"/>
                                  </p:stCondLst>
                                  <p:childTnLst>
                                    <p:animMotion origin="layout" path="M -2.77778E-7 4.44444E-6 L 0.18108 0.23981 " pathEditMode="relative" rAng="0" ptsTypes="AA">
                                      <p:cBhvr>
                                        <p:cTn id="68" dur="2000" fill="hold"/>
                                        <p:tgtEl>
                                          <p:spTgt spid="4"/>
                                        </p:tgtEl>
                                        <p:attrNameLst>
                                          <p:attrName>ppt_x</p:attrName>
                                          <p:attrName>ppt_y</p:attrName>
                                        </p:attrNameLst>
                                      </p:cBhvr>
                                      <p:rCtr x="9045" y="11991"/>
                                    </p:animMotion>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12" grpId="0"/>
      <p:bldP spid="12" grpId="1"/>
      <p:bldP spid="12" grpId="2"/>
      <p:bldP spid="3074" grpId="0"/>
      <p:bldP spid="3074" grpId="1"/>
      <p:bldP spid="4" grpId="0"/>
      <p:bldP spid="4" grpId="1"/>
      <p:bldP spid="4" grpId="2"/>
      <p:bldP spid="6" grpId="0"/>
      <p:bldP spid="6" grpId="1"/>
      <p:bldP spid="9" grpId="0"/>
      <p:bldP spid="9" grpId="1"/>
      <p:bldP spid="10" grpId="0"/>
      <p:bldP spid="10" grpId="1"/>
      <p:bldP spid="11" grpId="0"/>
      <p:bldP spid="11"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434" name="Picture 2" descr="Man Jumping Mid Air Stock Vectors, Images &amp; Vector Art | Shutterstock">
            <a:extLst>
              <a:ext uri="{FF2B5EF4-FFF2-40B4-BE49-F238E27FC236}">
                <a16:creationId xmlns:a16="http://schemas.microsoft.com/office/drawing/2014/main" id="{C104EFD8-7B30-4E9A-A4E4-6CF086BD69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781"/>
          <a:stretch/>
        </p:blipFill>
        <p:spPr bwMode="auto">
          <a:xfrm>
            <a:off x="0" y="0"/>
            <a:ext cx="91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Superman">
            <a:extLst>
              <a:ext uri="{FF2B5EF4-FFF2-40B4-BE49-F238E27FC236}">
                <a16:creationId xmlns:a16="http://schemas.microsoft.com/office/drawing/2014/main" id="{F864FE82-A3C1-4576-B664-BA3D9F6AB6E6}"/>
              </a:ext>
            </a:extLst>
          </p:cNvPr>
          <p:cNvSpPr/>
          <p:nvPr/>
        </p:nvSpPr>
        <p:spPr>
          <a:xfrm>
            <a:off x="2805007" y="2103721"/>
            <a:ext cx="3255237" cy="2332119"/>
          </a:xfrm>
          <a:custGeom>
            <a:avLst/>
            <a:gdLst>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40294 w 3278155"/>
              <a:gd name="connsiteY78" fmla="*/ 845975 h 2332653"/>
              <a:gd name="connsiteX79" fmla="*/ 1897225 w 3278155"/>
              <a:gd name="connsiteY79" fmla="*/ 796212 h 2332653"/>
              <a:gd name="connsiteX80" fmla="*/ 1835021 w 3278155"/>
              <a:gd name="connsiteY80" fmla="*/ 696685 h 2332653"/>
              <a:gd name="connsiteX81" fmla="*/ 1772817 w 3278155"/>
              <a:gd name="connsiteY81" fmla="*/ 827314 h 2332653"/>
              <a:gd name="connsiteX82" fmla="*/ 1704392 w 3278155"/>
              <a:gd name="connsiteY82" fmla="*/ 845975 h 2332653"/>
              <a:gd name="connsiteX83" fmla="*/ 1517780 w 3278155"/>
              <a:gd name="connsiteY83" fmla="*/ 1032588 h 2332653"/>
              <a:gd name="connsiteX84" fmla="*/ 1517780 w 3278155"/>
              <a:gd name="connsiteY84" fmla="*/ 1032588 h 2332653"/>
              <a:gd name="connsiteX85" fmla="*/ 1922106 w 3278155"/>
              <a:gd name="connsiteY85" fmla="*/ 1119673 h 2332653"/>
              <a:gd name="connsiteX86" fmla="*/ 2170923 w 3278155"/>
              <a:gd name="connsiteY86" fmla="*/ 1181877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84311 w 3278155"/>
              <a:gd name="connsiteY101" fmla="*/ 1430694 h 2332653"/>
              <a:gd name="connsiteX102" fmla="*/ 1922106 w 3278155"/>
              <a:gd name="connsiteY102" fmla="*/ 1461796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40294 w 3278155"/>
              <a:gd name="connsiteY78" fmla="*/ 845975 h 2332653"/>
              <a:gd name="connsiteX79" fmla="*/ 1897225 w 3278155"/>
              <a:gd name="connsiteY79" fmla="*/ 796212 h 2332653"/>
              <a:gd name="connsiteX80" fmla="*/ 1835021 w 3278155"/>
              <a:gd name="connsiteY80" fmla="*/ 696685 h 2332653"/>
              <a:gd name="connsiteX81" fmla="*/ 1772817 w 3278155"/>
              <a:gd name="connsiteY81" fmla="*/ 827314 h 2332653"/>
              <a:gd name="connsiteX82" fmla="*/ 1704392 w 3278155"/>
              <a:gd name="connsiteY82" fmla="*/ 845975 h 2332653"/>
              <a:gd name="connsiteX83" fmla="*/ 1517780 w 3278155"/>
              <a:gd name="connsiteY83" fmla="*/ 1032588 h 2332653"/>
              <a:gd name="connsiteX84" fmla="*/ 1458249 w 3278155"/>
              <a:gd name="connsiteY84" fmla="*/ 1046875 h 2332653"/>
              <a:gd name="connsiteX85" fmla="*/ 1922106 w 3278155"/>
              <a:gd name="connsiteY85" fmla="*/ 1119673 h 2332653"/>
              <a:gd name="connsiteX86" fmla="*/ 2170923 w 3278155"/>
              <a:gd name="connsiteY86" fmla="*/ 1181877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84311 w 3278155"/>
              <a:gd name="connsiteY101" fmla="*/ 1430694 h 2332653"/>
              <a:gd name="connsiteX102" fmla="*/ 1922106 w 3278155"/>
              <a:gd name="connsiteY102" fmla="*/ 1461796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40294 w 3278155"/>
              <a:gd name="connsiteY78" fmla="*/ 845975 h 2332653"/>
              <a:gd name="connsiteX79" fmla="*/ 1897225 w 3278155"/>
              <a:gd name="connsiteY79" fmla="*/ 796212 h 2332653"/>
              <a:gd name="connsiteX80" fmla="*/ 1835021 w 3278155"/>
              <a:gd name="connsiteY80" fmla="*/ 696685 h 2332653"/>
              <a:gd name="connsiteX81" fmla="*/ 1772817 w 3278155"/>
              <a:gd name="connsiteY81" fmla="*/ 827314 h 2332653"/>
              <a:gd name="connsiteX82" fmla="*/ 1704392 w 3278155"/>
              <a:gd name="connsiteY82" fmla="*/ 845975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70923 w 3278155"/>
              <a:gd name="connsiteY86" fmla="*/ 1181877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84311 w 3278155"/>
              <a:gd name="connsiteY101" fmla="*/ 1430694 h 2332653"/>
              <a:gd name="connsiteX102" fmla="*/ 1922106 w 3278155"/>
              <a:gd name="connsiteY102" fmla="*/ 1461796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40294 w 3278155"/>
              <a:gd name="connsiteY78" fmla="*/ 845975 h 2332653"/>
              <a:gd name="connsiteX79" fmla="*/ 1897225 w 3278155"/>
              <a:gd name="connsiteY79" fmla="*/ 796212 h 2332653"/>
              <a:gd name="connsiteX80" fmla="*/ 1835021 w 3278155"/>
              <a:gd name="connsiteY80" fmla="*/ 696685 h 2332653"/>
              <a:gd name="connsiteX81" fmla="*/ 1772817 w 3278155"/>
              <a:gd name="connsiteY81" fmla="*/ 827314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70923 w 3278155"/>
              <a:gd name="connsiteY86" fmla="*/ 1181877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84311 w 3278155"/>
              <a:gd name="connsiteY101" fmla="*/ 1430694 h 2332653"/>
              <a:gd name="connsiteX102" fmla="*/ 1922106 w 3278155"/>
              <a:gd name="connsiteY102" fmla="*/ 1461796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40294 w 3278155"/>
              <a:gd name="connsiteY78" fmla="*/ 845975 h 2332653"/>
              <a:gd name="connsiteX79" fmla="*/ 1897225 w 3278155"/>
              <a:gd name="connsiteY79" fmla="*/ 796212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70923 w 3278155"/>
              <a:gd name="connsiteY86" fmla="*/ 1181877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84311 w 3278155"/>
              <a:gd name="connsiteY101" fmla="*/ 1430694 h 2332653"/>
              <a:gd name="connsiteX102" fmla="*/ 1922106 w 3278155"/>
              <a:gd name="connsiteY102" fmla="*/ 1461796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40294 w 3278155"/>
              <a:gd name="connsiteY78" fmla="*/ 845975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70923 w 3278155"/>
              <a:gd name="connsiteY86" fmla="*/ 1181877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84311 w 3278155"/>
              <a:gd name="connsiteY101" fmla="*/ 1430694 h 2332653"/>
              <a:gd name="connsiteX102" fmla="*/ 1922106 w 3278155"/>
              <a:gd name="connsiteY102" fmla="*/ 1461796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70923 w 3278155"/>
              <a:gd name="connsiteY86" fmla="*/ 1181877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84311 w 3278155"/>
              <a:gd name="connsiteY101" fmla="*/ 1430694 h 2332653"/>
              <a:gd name="connsiteX102" fmla="*/ 1922106 w 3278155"/>
              <a:gd name="connsiteY102" fmla="*/ 1461796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70923 w 3278155"/>
              <a:gd name="connsiteY86" fmla="*/ 1181877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84311 w 3278155"/>
              <a:gd name="connsiteY101" fmla="*/ 1430694 h 2332653"/>
              <a:gd name="connsiteX102" fmla="*/ 1922106 w 3278155"/>
              <a:gd name="connsiteY102" fmla="*/ 1461796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84311 w 3278155"/>
              <a:gd name="connsiteY101" fmla="*/ 1430694 h 2332653"/>
              <a:gd name="connsiteX102" fmla="*/ 1922106 w 3278155"/>
              <a:gd name="connsiteY102" fmla="*/ 1461796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84311 w 3278155"/>
              <a:gd name="connsiteY101" fmla="*/ 1430694 h 2332653"/>
              <a:gd name="connsiteX102" fmla="*/ 1922106 w 3278155"/>
              <a:gd name="connsiteY102" fmla="*/ 1461796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84311 w 3278155"/>
              <a:gd name="connsiteY101" fmla="*/ 1430694 h 2332653"/>
              <a:gd name="connsiteX102" fmla="*/ 1917344 w 3278155"/>
              <a:gd name="connsiteY102" fmla="*/ 1409408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50974 w 3278155"/>
              <a:gd name="connsiteY101" fmla="*/ 1464032 h 2332653"/>
              <a:gd name="connsiteX102" fmla="*/ 1917344 w 3278155"/>
              <a:gd name="connsiteY102" fmla="*/ 1409408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50974 w 3278155"/>
              <a:gd name="connsiteY101" fmla="*/ 1464032 h 2332653"/>
              <a:gd name="connsiteX102" fmla="*/ 1917344 w 3278155"/>
              <a:gd name="connsiteY102" fmla="*/ 1409408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08719 w 3278155"/>
              <a:gd name="connsiteY99" fmla="*/ 1604865 h 2332653"/>
              <a:gd name="connsiteX100" fmla="*/ 2108719 w 3278155"/>
              <a:gd name="connsiteY100" fmla="*/ 1517779 h 2332653"/>
              <a:gd name="connsiteX101" fmla="*/ 1950974 w 3278155"/>
              <a:gd name="connsiteY101" fmla="*/ 1464032 h 2332653"/>
              <a:gd name="connsiteX102" fmla="*/ 1917344 w 3278155"/>
              <a:gd name="connsiteY102" fmla="*/ 1409408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73013 w 3278155"/>
              <a:gd name="connsiteY99" fmla="*/ 1628678 h 2332653"/>
              <a:gd name="connsiteX100" fmla="*/ 2108719 w 3278155"/>
              <a:gd name="connsiteY100" fmla="*/ 1517779 h 2332653"/>
              <a:gd name="connsiteX101" fmla="*/ 1950974 w 3278155"/>
              <a:gd name="connsiteY101" fmla="*/ 1464032 h 2332653"/>
              <a:gd name="connsiteX102" fmla="*/ 1917344 w 3278155"/>
              <a:gd name="connsiteY102" fmla="*/ 1409408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73013 w 3278155"/>
              <a:gd name="connsiteY99" fmla="*/ 1628678 h 2332653"/>
              <a:gd name="connsiteX100" fmla="*/ 2108719 w 3278155"/>
              <a:gd name="connsiteY100" fmla="*/ 1517779 h 2332653"/>
              <a:gd name="connsiteX101" fmla="*/ 1960499 w 3278155"/>
              <a:gd name="connsiteY101" fmla="*/ 1456888 h 2332653"/>
              <a:gd name="connsiteX102" fmla="*/ 1917344 w 3278155"/>
              <a:gd name="connsiteY102" fmla="*/ 1409408 h 2332653"/>
              <a:gd name="connsiteX103" fmla="*/ 1866123 w 3278155"/>
              <a:gd name="connsiteY103" fmla="*/ 1424473 h 2332653"/>
              <a:gd name="connsiteX104" fmla="*/ 1654629 w 3278155"/>
              <a:gd name="connsiteY104" fmla="*/ 1480457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895739 w 3278155"/>
              <a:gd name="connsiteY22" fmla="*/ 1349828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73013 w 3278155"/>
              <a:gd name="connsiteY99" fmla="*/ 1628678 h 2332653"/>
              <a:gd name="connsiteX100" fmla="*/ 2108719 w 3278155"/>
              <a:gd name="connsiteY100" fmla="*/ 1517779 h 2332653"/>
              <a:gd name="connsiteX101" fmla="*/ 1960499 w 3278155"/>
              <a:gd name="connsiteY101" fmla="*/ 1456888 h 2332653"/>
              <a:gd name="connsiteX102" fmla="*/ 1917344 w 3278155"/>
              <a:gd name="connsiteY102" fmla="*/ 1409408 h 2332653"/>
              <a:gd name="connsiteX103" fmla="*/ 1866123 w 3278155"/>
              <a:gd name="connsiteY103" fmla="*/ 1424473 h 2332653"/>
              <a:gd name="connsiteX104" fmla="*/ 1666535 w 3278155"/>
              <a:gd name="connsiteY104" fmla="*/ 1463789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924314 w 3278155"/>
              <a:gd name="connsiteY22" fmla="*/ 1359353 h 2332653"/>
              <a:gd name="connsiteX23" fmla="*/ 933062 w 3278155"/>
              <a:gd name="connsiteY23" fmla="*/ 1163216 h 2332653"/>
              <a:gd name="connsiteX24" fmla="*/ 758890 w 3278155"/>
              <a:gd name="connsiteY24" fmla="*/ 1169437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73013 w 3278155"/>
              <a:gd name="connsiteY99" fmla="*/ 1628678 h 2332653"/>
              <a:gd name="connsiteX100" fmla="*/ 2108719 w 3278155"/>
              <a:gd name="connsiteY100" fmla="*/ 1517779 h 2332653"/>
              <a:gd name="connsiteX101" fmla="*/ 1960499 w 3278155"/>
              <a:gd name="connsiteY101" fmla="*/ 1456888 h 2332653"/>
              <a:gd name="connsiteX102" fmla="*/ 1917344 w 3278155"/>
              <a:gd name="connsiteY102" fmla="*/ 1409408 h 2332653"/>
              <a:gd name="connsiteX103" fmla="*/ 1866123 w 3278155"/>
              <a:gd name="connsiteY103" fmla="*/ 1424473 h 2332653"/>
              <a:gd name="connsiteX104" fmla="*/ 1666535 w 3278155"/>
              <a:gd name="connsiteY104" fmla="*/ 1463789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924314 w 3278155"/>
              <a:gd name="connsiteY22" fmla="*/ 1359353 h 2332653"/>
              <a:gd name="connsiteX23" fmla="*/ 933062 w 3278155"/>
              <a:gd name="connsiteY23" fmla="*/ 1163216 h 2332653"/>
              <a:gd name="connsiteX24" fmla="*/ 770797 w 3278155"/>
              <a:gd name="connsiteY24" fmla="*/ 1181344 h 2332653"/>
              <a:gd name="connsiteX25" fmla="*/ 684245 w 3278155"/>
              <a:gd name="connsiteY25" fmla="*/ 1076130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73013 w 3278155"/>
              <a:gd name="connsiteY99" fmla="*/ 1628678 h 2332653"/>
              <a:gd name="connsiteX100" fmla="*/ 2108719 w 3278155"/>
              <a:gd name="connsiteY100" fmla="*/ 1517779 h 2332653"/>
              <a:gd name="connsiteX101" fmla="*/ 1960499 w 3278155"/>
              <a:gd name="connsiteY101" fmla="*/ 1456888 h 2332653"/>
              <a:gd name="connsiteX102" fmla="*/ 1917344 w 3278155"/>
              <a:gd name="connsiteY102" fmla="*/ 1409408 h 2332653"/>
              <a:gd name="connsiteX103" fmla="*/ 1866123 w 3278155"/>
              <a:gd name="connsiteY103" fmla="*/ 1424473 h 2332653"/>
              <a:gd name="connsiteX104" fmla="*/ 1666535 w 3278155"/>
              <a:gd name="connsiteY104" fmla="*/ 1463789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924314 w 3278155"/>
              <a:gd name="connsiteY22" fmla="*/ 1359353 h 2332653"/>
              <a:gd name="connsiteX23" fmla="*/ 933062 w 3278155"/>
              <a:gd name="connsiteY23" fmla="*/ 1163216 h 2332653"/>
              <a:gd name="connsiteX24" fmla="*/ 770797 w 3278155"/>
              <a:gd name="connsiteY24" fmla="*/ 1181344 h 2332653"/>
              <a:gd name="connsiteX25" fmla="*/ 705676 w 3278155"/>
              <a:gd name="connsiteY25" fmla="*/ 1085655 h 2332653"/>
              <a:gd name="connsiteX26" fmla="*/ 671804 w 3278155"/>
              <a:gd name="connsiteY26" fmla="*/ 976604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73013 w 3278155"/>
              <a:gd name="connsiteY99" fmla="*/ 1628678 h 2332653"/>
              <a:gd name="connsiteX100" fmla="*/ 2108719 w 3278155"/>
              <a:gd name="connsiteY100" fmla="*/ 1517779 h 2332653"/>
              <a:gd name="connsiteX101" fmla="*/ 1960499 w 3278155"/>
              <a:gd name="connsiteY101" fmla="*/ 1456888 h 2332653"/>
              <a:gd name="connsiteX102" fmla="*/ 1917344 w 3278155"/>
              <a:gd name="connsiteY102" fmla="*/ 1409408 h 2332653"/>
              <a:gd name="connsiteX103" fmla="*/ 1866123 w 3278155"/>
              <a:gd name="connsiteY103" fmla="*/ 1424473 h 2332653"/>
              <a:gd name="connsiteX104" fmla="*/ 1666535 w 3278155"/>
              <a:gd name="connsiteY104" fmla="*/ 1463789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924314 w 3278155"/>
              <a:gd name="connsiteY22" fmla="*/ 1359353 h 2332653"/>
              <a:gd name="connsiteX23" fmla="*/ 933062 w 3278155"/>
              <a:gd name="connsiteY23" fmla="*/ 1163216 h 2332653"/>
              <a:gd name="connsiteX24" fmla="*/ 770797 w 3278155"/>
              <a:gd name="connsiteY24" fmla="*/ 1181344 h 2332653"/>
              <a:gd name="connsiteX25" fmla="*/ 705676 w 3278155"/>
              <a:gd name="connsiteY25" fmla="*/ 1085655 h 2332653"/>
              <a:gd name="connsiteX26" fmla="*/ 702761 w 3278155"/>
              <a:gd name="connsiteY26" fmla="*/ 986129 h 2332653"/>
              <a:gd name="connsiteX27" fmla="*/ 796213 w 3278155"/>
              <a:gd name="connsiteY27" fmla="*/ 951722 h 2332653"/>
              <a:gd name="connsiteX28" fmla="*/ 752670 w 3278155"/>
              <a:gd name="connsiteY28" fmla="*/ 864637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73013 w 3278155"/>
              <a:gd name="connsiteY99" fmla="*/ 1628678 h 2332653"/>
              <a:gd name="connsiteX100" fmla="*/ 2108719 w 3278155"/>
              <a:gd name="connsiteY100" fmla="*/ 1517779 h 2332653"/>
              <a:gd name="connsiteX101" fmla="*/ 1960499 w 3278155"/>
              <a:gd name="connsiteY101" fmla="*/ 1456888 h 2332653"/>
              <a:gd name="connsiteX102" fmla="*/ 1917344 w 3278155"/>
              <a:gd name="connsiteY102" fmla="*/ 1409408 h 2332653"/>
              <a:gd name="connsiteX103" fmla="*/ 1866123 w 3278155"/>
              <a:gd name="connsiteY103" fmla="*/ 1424473 h 2332653"/>
              <a:gd name="connsiteX104" fmla="*/ 1666535 w 3278155"/>
              <a:gd name="connsiteY104" fmla="*/ 1463789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65111 w 3278155"/>
              <a:gd name="connsiteY17" fmla="*/ 1828800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924314 w 3278155"/>
              <a:gd name="connsiteY22" fmla="*/ 1359353 h 2332653"/>
              <a:gd name="connsiteX23" fmla="*/ 933062 w 3278155"/>
              <a:gd name="connsiteY23" fmla="*/ 1163216 h 2332653"/>
              <a:gd name="connsiteX24" fmla="*/ 770797 w 3278155"/>
              <a:gd name="connsiteY24" fmla="*/ 1181344 h 2332653"/>
              <a:gd name="connsiteX25" fmla="*/ 705676 w 3278155"/>
              <a:gd name="connsiteY25" fmla="*/ 1085655 h 2332653"/>
              <a:gd name="connsiteX26" fmla="*/ 702761 w 3278155"/>
              <a:gd name="connsiteY26" fmla="*/ 986129 h 2332653"/>
              <a:gd name="connsiteX27" fmla="*/ 796213 w 3278155"/>
              <a:gd name="connsiteY27" fmla="*/ 951722 h 2332653"/>
              <a:gd name="connsiteX28" fmla="*/ 759814 w 3278155"/>
              <a:gd name="connsiteY28" fmla="*/ 869399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73013 w 3278155"/>
              <a:gd name="connsiteY99" fmla="*/ 1628678 h 2332653"/>
              <a:gd name="connsiteX100" fmla="*/ 2108719 w 3278155"/>
              <a:gd name="connsiteY100" fmla="*/ 1517779 h 2332653"/>
              <a:gd name="connsiteX101" fmla="*/ 1960499 w 3278155"/>
              <a:gd name="connsiteY101" fmla="*/ 1456888 h 2332653"/>
              <a:gd name="connsiteX102" fmla="*/ 1917344 w 3278155"/>
              <a:gd name="connsiteY102" fmla="*/ 1409408 h 2332653"/>
              <a:gd name="connsiteX103" fmla="*/ 1866123 w 3278155"/>
              <a:gd name="connsiteY103" fmla="*/ 1424473 h 2332653"/>
              <a:gd name="connsiteX104" fmla="*/ 1666535 w 3278155"/>
              <a:gd name="connsiteY104" fmla="*/ 1463789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43679 w 3278155"/>
              <a:gd name="connsiteY17" fmla="*/ 1840706 h 2332653"/>
              <a:gd name="connsiteX18" fmla="*/ 90818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924314 w 3278155"/>
              <a:gd name="connsiteY22" fmla="*/ 1359353 h 2332653"/>
              <a:gd name="connsiteX23" fmla="*/ 933062 w 3278155"/>
              <a:gd name="connsiteY23" fmla="*/ 1163216 h 2332653"/>
              <a:gd name="connsiteX24" fmla="*/ 770797 w 3278155"/>
              <a:gd name="connsiteY24" fmla="*/ 1181344 h 2332653"/>
              <a:gd name="connsiteX25" fmla="*/ 705676 w 3278155"/>
              <a:gd name="connsiteY25" fmla="*/ 1085655 h 2332653"/>
              <a:gd name="connsiteX26" fmla="*/ 702761 w 3278155"/>
              <a:gd name="connsiteY26" fmla="*/ 986129 h 2332653"/>
              <a:gd name="connsiteX27" fmla="*/ 796213 w 3278155"/>
              <a:gd name="connsiteY27" fmla="*/ 951722 h 2332653"/>
              <a:gd name="connsiteX28" fmla="*/ 759814 w 3278155"/>
              <a:gd name="connsiteY28" fmla="*/ 869399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73013 w 3278155"/>
              <a:gd name="connsiteY99" fmla="*/ 1628678 h 2332653"/>
              <a:gd name="connsiteX100" fmla="*/ 2108719 w 3278155"/>
              <a:gd name="connsiteY100" fmla="*/ 1517779 h 2332653"/>
              <a:gd name="connsiteX101" fmla="*/ 1960499 w 3278155"/>
              <a:gd name="connsiteY101" fmla="*/ 1456888 h 2332653"/>
              <a:gd name="connsiteX102" fmla="*/ 1917344 w 3278155"/>
              <a:gd name="connsiteY102" fmla="*/ 1409408 h 2332653"/>
              <a:gd name="connsiteX103" fmla="*/ 1866123 w 3278155"/>
              <a:gd name="connsiteY103" fmla="*/ 1424473 h 2332653"/>
              <a:gd name="connsiteX104" fmla="*/ 1666535 w 3278155"/>
              <a:gd name="connsiteY104" fmla="*/ 1463789 h 2332653"/>
              <a:gd name="connsiteX105" fmla="*/ 1430694 w 3278155"/>
              <a:gd name="connsiteY105" fmla="*/ 1480457 h 2332653"/>
              <a:gd name="connsiteX0" fmla="*/ 1430694 w 3278155"/>
              <a:gd name="connsiteY0" fmla="*/ 1480457 h 2332653"/>
              <a:gd name="connsiteX1" fmla="*/ 1405813 w 3278155"/>
              <a:gd name="connsiteY1" fmla="*/ 1853681 h 2332653"/>
              <a:gd name="connsiteX2" fmla="*/ 1300066 w 3278155"/>
              <a:gd name="connsiteY2" fmla="*/ 2251788 h 2332653"/>
              <a:gd name="connsiteX3" fmla="*/ 1225421 w 3278155"/>
              <a:gd name="connsiteY3" fmla="*/ 2332653 h 2332653"/>
              <a:gd name="connsiteX4" fmla="*/ 1032588 w 3278155"/>
              <a:gd name="connsiteY4" fmla="*/ 2258008 h 2332653"/>
              <a:gd name="connsiteX5" fmla="*/ 734008 w 3278155"/>
              <a:gd name="connsiteY5" fmla="*/ 2208245 h 2332653"/>
              <a:gd name="connsiteX6" fmla="*/ 572278 w 3278155"/>
              <a:gd name="connsiteY6" fmla="*/ 2046514 h 2332653"/>
              <a:gd name="connsiteX7" fmla="*/ 354564 w 3278155"/>
              <a:gd name="connsiteY7" fmla="*/ 2096277 h 2332653"/>
              <a:gd name="connsiteX8" fmla="*/ 298580 w 3278155"/>
              <a:gd name="connsiteY8" fmla="*/ 2046514 h 2332653"/>
              <a:gd name="connsiteX9" fmla="*/ 149290 w 3278155"/>
              <a:gd name="connsiteY9" fmla="*/ 2177143 h 2332653"/>
              <a:gd name="connsiteX10" fmla="*/ 0 w 3278155"/>
              <a:gd name="connsiteY10" fmla="*/ 2158481 h 2332653"/>
              <a:gd name="connsiteX11" fmla="*/ 0 w 3278155"/>
              <a:gd name="connsiteY11" fmla="*/ 2002971 h 2332653"/>
              <a:gd name="connsiteX12" fmla="*/ 87086 w 3278155"/>
              <a:gd name="connsiteY12" fmla="*/ 1915885 h 2332653"/>
              <a:gd name="connsiteX13" fmla="*/ 317241 w 3278155"/>
              <a:gd name="connsiteY13" fmla="*/ 1779037 h 2332653"/>
              <a:gd name="connsiteX14" fmla="*/ 317241 w 3278155"/>
              <a:gd name="connsiteY14" fmla="*/ 1779037 h 2332653"/>
              <a:gd name="connsiteX15" fmla="*/ 460311 w 3278155"/>
              <a:gd name="connsiteY15" fmla="*/ 1691951 h 2332653"/>
              <a:gd name="connsiteX16" fmla="*/ 640702 w 3278155"/>
              <a:gd name="connsiteY16" fmla="*/ 1797698 h 2332653"/>
              <a:gd name="connsiteX17" fmla="*/ 743679 w 3278155"/>
              <a:gd name="connsiteY17" fmla="*/ 1840706 h 2332653"/>
              <a:gd name="connsiteX18" fmla="*/ 889130 w 3278155"/>
              <a:gd name="connsiteY18" fmla="*/ 1847461 h 2332653"/>
              <a:gd name="connsiteX19" fmla="*/ 1001486 w 3278155"/>
              <a:gd name="connsiteY19" fmla="*/ 1891004 h 2332653"/>
              <a:gd name="connsiteX20" fmla="*/ 995266 w 3278155"/>
              <a:gd name="connsiteY20" fmla="*/ 1691951 h 2332653"/>
              <a:gd name="connsiteX21" fmla="*/ 951723 w 3278155"/>
              <a:gd name="connsiteY21" fmla="*/ 1492898 h 2332653"/>
              <a:gd name="connsiteX22" fmla="*/ 924314 w 3278155"/>
              <a:gd name="connsiteY22" fmla="*/ 1359353 h 2332653"/>
              <a:gd name="connsiteX23" fmla="*/ 933062 w 3278155"/>
              <a:gd name="connsiteY23" fmla="*/ 1163216 h 2332653"/>
              <a:gd name="connsiteX24" fmla="*/ 770797 w 3278155"/>
              <a:gd name="connsiteY24" fmla="*/ 1181344 h 2332653"/>
              <a:gd name="connsiteX25" fmla="*/ 705676 w 3278155"/>
              <a:gd name="connsiteY25" fmla="*/ 1085655 h 2332653"/>
              <a:gd name="connsiteX26" fmla="*/ 702761 w 3278155"/>
              <a:gd name="connsiteY26" fmla="*/ 986129 h 2332653"/>
              <a:gd name="connsiteX27" fmla="*/ 796213 w 3278155"/>
              <a:gd name="connsiteY27" fmla="*/ 951722 h 2332653"/>
              <a:gd name="connsiteX28" fmla="*/ 759814 w 3278155"/>
              <a:gd name="connsiteY28" fmla="*/ 869399 h 2332653"/>
              <a:gd name="connsiteX29" fmla="*/ 883298 w 3278155"/>
              <a:gd name="connsiteY29" fmla="*/ 808653 h 2332653"/>
              <a:gd name="connsiteX30" fmla="*/ 1163217 w 3278155"/>
              <a:gd name="connsiteY30" fmla="*/ 547396 h 2332653"/>
              <a:gd name="connsiteX31" fmla="*/ 1474237 w 3278155"/>
              <a:gd name="connsiteY31" fmla="*/ 279918 h 2332653"/>
              <a:gd name="connsiteX32" fmla="*/ 1287625 w 3278155"/>
              <a:gd name="connsiteY32" fmla="*/ 279918 h 2332653"/>
              <a:gd name="connsiteX33" fmla="*/ 1188098 w 3278155"/>
              <a:gd name="connsiteY33" fmla="*/ 186612 h 2332653"/>
              <a:gd name="connsiteX34" fmla="*/ 1300066 w 3278155"/>
              <a:gd name="connsiteY34" fmla="*/ 143069 h 2332653"/>
              <a:gd name="connsiteX35" fmla="*/ 1573764 w 3278155"/>
              <a:gd name="connsiteY35" fmla="*/ 230155 h 2332653"/>
              <a:gd name="connsiteX36" fmla="*/ 1635968 w 3278155"/>
              <a:gd name="connsiteY36" fmla="*/ 199053 h 2332653"/>
              <a:gd name="connsiteX37" fmla="*/ 1940768 w 3278155"/>
              <a:gd name="connsiteY37" fmla="*/ 242596 h 2332653"/>
              <a:gd name="connsiteX38" fmla="*/ 1984311 w 3278155"/>
              <a:gd name="connsiteY38" fmla="*/ 80865 h 2332653"/>
              <a:gd name="connsiteX39" fmla="*/ 2114939 w 3278155"/>
              <a:gd name="connsiteY39" fmla="*/ 0 h 2332653"/>
              <a:gd name="connsiteX40" fmla="*/ 2220686 w 3278155"/>
              <a:gd name="connsiteY40" fmla="*/ 12441 h 2332653"/>
              <a:gd name="connsiteX41" fmla="*/ 2382417 w 3278155"/>
              <a:gd name="connsiteY41" fmla="*/ 74645 h 2332653"/>
              <a:gd name="connsiteX42" fmla="*/ 2407298 w 3278155"/>
              <a:gd name="connsiteY42" fmla="*/ 230155 h 2332653"/>
              <a:gd name="connsiteX43" fmla="*/ 2351315 w 3278155"/>
              <a:gd name="connsiteY43" fmla="*/ 311020 h 2332653"/>
              <a:gd name="connsiteX44" fmla="*/ 2264229 w 3278155"/>
              <a:gd name="connsiteY44" fmla="*/ 373224 h 2332653"/>
              <a:gd name="connsiteX45" fmla="*/ 2581470 w 3278155"/>
              <a:gd name="connsiteY45" fmla="*/ 485192 h 2332653"/>
              <a:gd name="connsiteX46" fmla="*/ 2643674 w 3278155"/>
              <a:gd name="connsiteY46" fmla="*/ 541175 h 2332653"/>
              <a:gd name="connsiteX47" fmla="*/ 2761862 w 3278155"/>
              <a:gd name="connsiteY47" fmla="*/ 447869 h 2332653"/>
              <a:gd name="connsiteX48" fmla="*/ 2811625 w 3278155"/>
              <a:gd name="connsiteY48" fmla="*/ 478971 h 2332653"/>
              <a:gd name="connsiteX49" fmla="*/ 2867608 w 3278155"/>
              <a:gd name="connsiteY49" fmla="*/ 466530 h 2332653"/>
              <a:gd name="connsiteX50" fmla="*/ 2954694 w 3278155"/>
              <a:gd name="connsiteY50" fmla="*/ 522514 h 2332653"/>
              <a:gd name="connsiteX51" fmla="*/ 2948474 w 3278155"/>
              <a:gd name="connsiteY51" fmla="*/ 578498 h 2332653"/>
              <a:gd name="connsiteX52" fmla="*/ 3054221 w 3278155"/>
              <a:gd name="connsiteY52" fmla="*/ 646922 h 2332653"/>
              <a:gd name="connsiteX53" fmla="*/ 2904931 w 3278155"/>
              <a:gd name="connsiteY53" fmla="*/ 590939 h 2332653"/>
              <a:gd name="connsiteX54" fmla="*/ 2817845 w 3278155"/>
              <a:gd name="connsiteY54" fmla="*/ 678024 h 2332653"/>
              <a:gd name="connsiteX55" fmla="*/ 2929813 w 3278155"/>
              <a:gd name="connsiteY55" fmla="*/ 659363 h 2332653"/>
              <a:gd name="connsiteX56" fmla="*/ 2873829 w 3278155"/>
              <a:gd name="connsiteY56" fmla="*/ 734008 h 2332653"/>
              <a:gd name="connsiteX57" fmla="*/ 2768082 w 3278155"/>
              <a:gd name="connsiteY57" fmla="*/ 727788 h 2332653"/>
              <a:gd name="connsiteX58" fmla="*/ 2687217 w 3278155"/>
              <a:gd name="connsiteY58" fmla="*/ 690465 h 2332653"/>
              <a:gd name="connsiteX59" fmla="*/ 2593911 w 3278155"/>
              <a:gd name="connsiteY59" fmla="*/ 752669 h 2332653"/>
              <a:gd name="connsiteX60" fmla="*/ 2394857 w 3278155"/>
              <a:gd name="connsiteY60" fmla="*/ 678024 h 2332653"/>
              <a:gd name="connsiteX61" fmla="*/ 2289111 w 3278155"/>
              <a:gd name="connsiteY61" fmla="*/ 634481 h 2332653"/>
              <a:gd name="connsiteX62" fmla="*/ 2183364 w 3278155"/>
              <a:gd name="connsiteY62" fmla="*/ 628261 h 2332653"/>
              <a:gd name="connsiteX63" fmla="*/ 2065176 w 3278155"/>
              <a:gd name="connsiteY63" fmla="*/ 597159 h 2332653"/>
              <a:gd name="connsiteX64" fmla="*/ 2195804 w 3278155"/>
              <a:gd name="connsiteY64" fmla="*/ 715347 h 2332653"/>
              <a:gd name="connsiteX65" fmla="*/ 2488164 w 3278155"/>
              <a:gd name="connsiteY65" fmla="*/ 833534 h 2332653"/>
              <a:gd name="connsiteX66" fmla="*/ 2488164 w 3278155"/>
              <a:gd name="connsiteY66" fmla="*/ 833534 h 2332653"/>
              <a:gd name="connsiteX67" fmla="*/ 2618792 w 3278155"/>
              <a:gd name="connsiteY67" fmla="*/ 845975 h 2332653"/>
              <a:gd name="connsiteX68" fmla="*/ 2730759 w 3278155"/>
              <a:gd name="connsiteY68" fmla="*/ 883298 h 2332653"/>
              <a:gd name="connsiteX69" fmla="*/ 2805404 w 3278155"/>
              <a:gd name="connsiteY69" fmla="*/ 1007706 h 2332653"/>
              <a:gd name="connsiteX70" fmla="*/ 2768082 w 3278155"/>
              <a:gd name="connsiteY70" fmla="*/ 995265 h 2332653"/>
              <a:gd name="connsiteX71" fmla="*/ 2680996 w 3278155"/>
              <a:gd name="connsiteY71" fmla="*/ 933061 h 2332653"/>
              <a:gd name="connsiteX72" fmla="*/ 2643674 w 3278155"/>
              <a:gd name="connsiteY72" fmla="*/ 976604 h 2332653"/>
              <a:gd name="connsiteX73" fmla="*/ 2736980 w 3278155"/>
              <a:gd name="connsiteY73" fmla="*/ 1057469 h 2332653"/>
              <a:gd name="connsiteX74" fmla="*/ 2699657 w 3278155"/>
              <a:gd name="connsiteY74" fmla="*/ 1094792 h 2332653"/>
              <a:gd name="connsiteX75" fmla="*/ 2556588 w 3278155"/>
              <a:gd name="connsiteY75" fmla="*/ 982824 h 2332653"/>
              <a:gd name="connsiteX76" fmla="*/ 2419739 w 3278155"/>
              <a:gd name="connsiteY76" fmla="*/ 1020147 h 2332653"/>
              <a:gd name="connsiteX77" fmla="*/ 2270449 w 3278155"/>
              <a:gd name="connsiteY77" fmla="*/ 926841 h 2332653"/>
              <a:gd name="connsiteX78" fmla="*/ 2054582 w 3278155"/>
              <a:gd name="connsiteY78" fmla="*/ 841213 h 2332653"/>
              <a:gd name="connsiteX79" fmla="*/ 1930563 w 3278155"/>
              <a:gd name="connsiteY79" fmla="*/ 767637 h 2332653"/>
              <a:gd name="connsiteX80" fmla="*/ 1835021 w 3278155"/>
              <a:gd name="connsiteY80" fmla="*/ 696685 h 2332653"/>
              <a:gd name="connsiteX81" fmla="*/ 1765673 w 3278155"/>
              <a:gd name="connsiteY81" fmla="*/ 815408 h 2332653"/>
              <a:gd name="connsiteX82" fmla="*/ 1678198 w 3278155"/>
              <a:gd name="connsiteY82" fmla="*/ 843593 h 2332653"/>
              <a:gd name="connsiteX83" fmla="*/ 1543974 w 3278155"/>
              <a:gd name="connsiteY83" fmla="*/ 951626 h 2332653"/>
              <a:gd name="connsiteX84" fmla="*/ 1458249 w 3278155"/>
              <a:gd name="connsiteY84" fmla="*/ 1046875 h 2332653"/>
              <a:gd name="connsiteX85" fmla="*/ 1922106 w 3278155"/>
              <a:gd name="connsiteY85" fmla="*/ 1119673 h 2332653"/>
              <a:gd name="connsiteX86" fmla="*/ 2168542 w 3278155"/>
              <a:gd name="connsiteY86" fmla="*/ 1212833 h 2332653"/>
              <a:gd name="connsiteX87" fmla="*/ 2450841 w 3278155"/>
              <a:gd name="connsiteY87" fmla="*/ 1405812 h 2332653"/>
              <a:gd name="connsiteX88" fmla="*/ 2761862 w 3278155"/>
              <a:gd name="connsiteY88" fmla="*/ 1592424 h 2332653"/>
              <a:gd name="connsiteX89" fmla="*/ 2992017 w 3278155"/>
              <a:gd name="connsiteY89" fmla="*/ 1642188 h 2332653"/>
              <a:gd name="connsiteX90" fmla="*/ 3091543 w 3278155"/>
              <a:gd name="connsiteY90" fmla="*/ 1635967 h 2332653"/>
              <a:gd name="connsiteX91" fmla="*/ 3184849 w 3278155"/>
              <a:gd name="connsiteY91" fmla="*/ 1567543 h 2332653"/>
              <a:gd name="connsiteX92" fmla="*/ 3278155 w 3278155"/>
              <a:gd name="connsiteY92" fmla="*/ 1617306 h 2332653"/>
              <a:gd name="connsiteX93" fmla="*/ 3079102 w 3278155"/>
              <a:gd name="connsiteY93" fmla="*/ 1835020 h 2332653"/>
              <a:gd name="connsiteX94" fmla="*/ 2973355 w 3278155"/>
              <a:gd name="connsiteY94" fmla="*/ 1803918 h 2332653"/>
              <a:gd name="connsiteX95" fmla="*/ 3010678 w 3278155"/>
              <a:gd name="connsiteY95" fmla="*/ 1878563 h 2332653"/>
              <a:gd name="connsiteX96" fmla="*/ 2861388 w 3278155"/>
              <a:gd name="connsiteY96" fmla="*/ 1990530 h 2332653"/>
              <a:gd name="connsiteX97" fmla="*/ 2718319 w 3278155"/>
              <a:gd name="connsiteY97" fmla="*/ 1853681 h 2332653"/>
              <a:gd name="connsiteX98" fmla="*/ 2345094 w 3278155"/>
              <a:gd name="connsiteY98" fmla="*/ 1716832 h 2332653"/>
              <a:gd name="connsiteX99" fmla="*/ 2173013 w 3278155"/>
              <a:gd name="connsiteY99" fmla="*/ 1628678 h 2332653"/>
              <a:gd name="connsiteX100" fmla="*/ 2108719 w 3278155"/>
              <a:gd name="connsiteY100" fmla="*/ 1517779 h 2332653"/>
              <a:gd name="connsiteX101" fmla="*/ 1960499 w 3278155"/>
              <a:gd name="connsiteY101" fmla="*/ 1456888 h 2332653"/>
              <a:gd name="connsiteX102" fmla="*/ 1917344 w 3278155"/>
              <a:gd name="connsiteY102" fmla="*/ 1409408 h 2332653"/>
              <a:gd name="connsiteX103" fmla="*/ 1866123 w 3278155"/>
              <a:gd name="connsiteY103" fmla="*/ 1424473 h 2332653"/>
              <a:gd name="connsiteX104" fmla="*/ 1666535 w 3278155"/>
              <a:gd name="connsiteY104" fmla="*/ 1463789 h 2332653"/>
              <a:gd name="connsiteX105" fmla="*/ 1430694 w 3278155"/>
              <a:gd name="connsiteY105" fmla="*/ 1480457 h 2332653"/>
              <a:gd name="connsiteX0" fmla="*/ 1442600 w 3290061"/>
              <a:gd name="connsiteY0" fmla="*/ 1480457 h 2332653"/>
              <a:gd name="connsiteX1" fmla="*/ 1417719 w 3290061"/>
              <a:gd name="connsiteY1" fmla="*/ 1853681 h 2332653"/>
              <a:gd name="connsiteX2" fmla="*/ 1311972 w 3290061"/>
              <a:gd name="connsiteY2" fmla="*/ 2251788 h 2332653"/>
              <a:gd name="connsiteX3" fmla="*/ 1237327 w 3290061"/>
              <a:gd name="connsiteY3" fmla="*/ 2332653 h 2332653"/>
              <a:gd name="connsiteX4" fmla="*/ 1044494 w 3290061"/>
              <a:gd name="connsiteY4" fmla="*/ 2258008 h 2332653"/>
              <a:gd name="connsiteX5" fmla="*/ 745914 w 3290061"/>
              <a:gd name="connsiteY5" fmla="*/ 2208245 h 2332653"/>
              <a:gd name="connsiteX6" fmla="*/ 584184 w 3290061"/>
              <a:gd name="connsiteY6" fmla="*/ 2046514 h 2332653"/>
              <a:gd name="connsiteX7" fmla="*/ 366470 w 3290061"/>
              <a:gd name="connsiteY7" fmla="*/ 2096277 h 2332653"/>
              <a:gd name="connsiteX8" fmla="*/ 310486 w 3290061"/>
              <a:gd name="connsiteY8" fmla="*/ 2046514 h 2332653"/>
              <a:gd name="connsiteX9" fmla="*/ 161196 w 3290061"/>
              <a:gd name="connsiteY9" fmla="*/ 2177143 h 2332653"/>
              <a:gd name="connsiteX10" fmla="*/ 0 w 3290061"/>
              <a:gd name="connsiteY10" fmla="*/ 2120381 h 2332653"/>
              <a:gd name="connsiteX11" fmla="*/ 11906 w 3290061"/>
              <a:gd name="connsiteY11" fmla="*/ 2002971 h 2332653"/>
              <a:gd name="connsiteX12" fmla="*/ 98992 w 3290061"/>
              <a:gd name="connsiteY12" fmla="*/ 1915885 h 2332653"/>
              <a:gd name="connsiteX13" fmla="*/ 329147 w 3290061"/>
              <a:gd name="connsiteY13" fmla="*/ 1779037 h 2332653"/>
              <a:gd name="connsiteX14" fmla="*/ 329147 w 3290061"/>
              <a:gd name="connsiteY14" fmla="*/ 1779037 h 2332653"/>
              <a:gd name="connsiteX15" fmla="*/ 472217 w 3290061"/>
              <a:gd name="connsiteY15" fmla="*/ 1691951 h 2332653"/>
              <a:gd name="connsiteX16" fmla="*/ 652608 w 3290061"/>
              <a:gd name="connsiteY16" fmla="*/ 1797698 h 2332653"/>
              <a:gd name="connsiteX17" fmla="*/ 755585 w 3290061"/>
              <a:gd name="connsiteY17" fmla="*/ 1840706 h 2332653"/>
              <a:gd name="connsiteX18" fmla="*/ 901036 w 3290061"/>
              <a:gd name="connsiteY18" fmla="*/ 1847461 h 2332653"/>
              <a:gd name="connsiteX19" fmla="*/ 1013392 w 3290061"/>
              <a:gd name="connsiteY19" fmla="*/ 1891004 h 2332653"/>
              <a:gd name="connsiteX20" fmla="*/ 1007172 w 3290061"/>
              <a:gd name="connsiteY20" fmla="*/ 1691951 h 2332653"/>
              <a:gd name="connsiteX21" fmla="*/ 963629 w 3290061"/>
              <a:gd name="connsiteY21" fmla="*/ 1492898 h 2332653"/>
              <a:gd name="connsiteX22" fmla="*/ 936220 w 3290061"/>
              <a:gd name="connsiteY22" fmla="*/ 1359353 h 2332653"/>
              <a:gd name="connsiteX23" fmla="*/ 944968 w 3290061"/>
              <a:gd name="connsiteY23" fmla="*/ 1163216 h 2332653"/>
              <a:gd name="connsiteX24" fmla="*/ 782703 w 3290061"/>
              <a:gd name="connsiteY24" fmla="*/ 1181344 h 2332653"/>
              <a:gd name="connsiteX25" fmla="*/ 717582 w 3290061"/>
              <a:gd name="connsiteY25" fmla="*/ 1085655 h 2332653"/>
              <a:gd name="connsiteX26" fmla="*/ 714667 w 3290061"/>
              <a:gd name="connsiteY26" fmla="*/ 986129 h 2332653"/>
              <a:gd name="connsiteX27" fmla="*/ 808119 w 3290061"/>
              <a:gd name="connsiteY27" fmla="*/ 951722 h 2332653"/>
              <a:gd name="connsiteX28" fmla="*/ 771720 w 3290061"/>
              <a:gd name="connsiteY28" fmla="*/ 869399 h 2332653"/>
              <a:gd name="connsiteX29" fmla="*/ 895204 w 3290061"/>
              <a:gd name="connsiteY29" fmla="*/ 808653 h 2332653"/>
              <a:gd name="connsiteX30" fmla="*/ 1175123 w 3290061"/>
              <a:gd name="connsiteY30" fmla="*/ 547396 h 2332653"/>
              <a:gd name="connsiteX31" fmla="*/ 1486143 w 3290061"/>
              <a:gd name="connsiteY31" fmla="*/ 279918 h 2332653"/>
              <a:gd name="connsiteX32" fmla="*/ 1299531 w 3290061"/>
              <a:gd name="connsiteY32" fmla="*/ 279918 h 2332653"/>
              <a:gd name="connsiteX33" fmla="*/ 1200004 w 3290061"/>
              <a:gd name="connsiteY33" fmla="*/ 186612 h 2332653"/>
              <a:gd name="connsiteX34" fmla="*/ 1311972 w 3290061"/>
              <a:gd name="connsiteY34" fmla="*/ 143069 h 2332653"/>
              <a:gd name="connsiteX35" fmla="*/ 1585670 w 3290061"/>
              <a:gd name="connsiteY35" fmla="*/ 230155 h 2332653"/>
              <a:gd name="connsiteX36" fmla="*/ 1647874 w 3290061"/>
              <a:gd name="connsiteY36" fmla="*/ 199053 h 2332653"/>
              <a:gd name="connsiteX37" fmla="*/ 1952674 w 3290061"/>
              <a:gd name="connsiteY37" fmla="*/ 242596 h 2332653"/>
              <a:gd name="connsiteX38" fmla="*/ 1996217 w 3290061"/>
              <a:gd name="connsiteY38" fmla="*/ 80865 h 2332653"/>
              <a:gd name="connsiteX39" fmla="*/ 2126845 w 3290061"/>
              <a:gd name="connsiteY39" fmla="*/ 0 h 2332653"/>
              <a:gd name="connsiteX40" fmla="*/ 2232592 w 3290061"/>
              <a:gd name="connsiteY40" fmla="*/ 12441 h 2332653"/>
              <a:gd name="connsiteX41" fmla="*/ 2394323 w 3290061"/>
              <a:gd name="connsiteY41" fmla="*/ 74645 h 2332653"/>
              <a:gd name="connsiteX42" fmla="*/ 2419204 w 3290061"/>
              <a:gd name="connsiteY42" fmla="*/ 230155 h 2332653"/>
              <a:gd name="connsiteX43" fmla="*/ 2363221 w 3290061"/>
              <a:gd name="connsiteY43" fmla="*/ 311020 h 2332653"/>
              <a:gd name="connsiteX44" fmla="*/ 2276135 w 3290061"/>
              <a:gd name="connsiteY44" fmla="*/ 373224 h 2332653"/>
              <a:gd name="connsiteX45" fmla="*/ 2593376 w 3290061"/>
              <a:gd name="connsiteY45" fmla="*/ 485192 h 2332653"/>
              <a:gd name="connsiteX46" fmla="*/ 2655580 w 3290061"/>
              <a:gd name="connsiteY46" fmla="*/ 541175 h 2332653"/>
              <a:gd name="connsiteX47" fmla="*/ 2773768 w 3290061"/>
              <a:gd name="connsiteY47" fmla="*/ 447869 h 2332653"/>
              <a:gd name="connsiteX48" fmla="*/ 2823531 w 3290061"/>
              <a:gd name="connsiteY48" fmla="*/ 478971 h 2332653"/>
              <a:gd name="connsiteX49" fmla="*/ 2879514 w 3290061"/>
              <a:gd name="connsiteY49" fmla="*/ 466530 h 2332653"/>
              <a:gd name="connsiteX50" fmla="*/ 2966600 w 3290061"/>
              <a:gd name="connsiteY50" fmla="*/ 522514 h 2332653"/>
              <a:gd name="connsiteX51" fmla="*/ 2960380 w 3290061"/>
              <a:gd name="connsiteY51" fmla="*/ 578498 h 2332653"/>
              <a:gd name="connsiteX52" fmla="*/ 3066127 w 3290061"/>
              <a:gd name="connsiteY52" fmla="*/ 646922 h 2332653"/>
              <a:gd name="connsiteX53" fmla="*/ 2916837 w 3290061"/>
              <a:gd name="connsiteY53" fmla="*/ 590939 h 2332653"/>
              <a:gd name="connsiteX54" fmla="*/ 2829751 w 3290061"/>
              <a:gd name="connsiteY54" fmla="*/ 678024 h 2332653"/>
              <a:gd name="connsiteX55" fmla="*/ 2941719 w 3290061"/>
              <a:gd name="connsiteY55" fmla="*/ 659363 h 2332653"/>
              <a:gd name="connsiteX56" fmla="*/ 2885735 w 3290061"/>
              <a:gd name="connsiteY56" fmla="*/ 734008 h 2332653"/>
              <a:gd name="connsiteX57" fmla="*/ 2779988 w 3290061"/>
              <a:gd name="connsiteY57" fmla="*/ 727788 h 2332653"/>
              <a:gd name="connsiteX58" fmla="*/ 2699123 w 3290061"/>
              <a:gd name="connsiteY58" fmla="*/ 690465 h 2332653"/>
              <a:gd name="connsiteX59" fmla="*/ 2605817 w 3290061"/>
              <a:gd name="connsiteY59" fmla="*/ 752669 h 2332653"/>
              <a:gd name="connsiteX60" fmla="*/ 2406763 w 3290061"/>
              <a:gd name="connsiteY60" fmla="*/ 678024 h 2332653"/>
              <a:gd name="connsiteX61" fmla="*/ 2301017 w 3290061"/>
              <a:gd name="connsiteY61" fmla="*/ 634481 h 2332653"/>
              <a:gd name="connsiteX62" fmla="*/ 2195270 w 3290061"/>
              <a:gd name="connsiteY62" fmla="*/ 628261 h 2332653"/>
              <a:gd name="connsiteX63" fmla="*/ 2077082 w 3290061"/>
              <a:gd name="connsiteY63" fmla="*/ 597159 h 2332653"/>
              <a:gd name="connsiteX64" fmla="*/ 2207710 w 3290061"/>
              <a:gd name="connsiteY64" fmla="*/ 715347 h 2332653"/>
              <a:gd name="connsiteX65" fmla="*/ 2500070 w 3290061"/>
              <a:gd name="connsiteY65" fmla="*/ 833534 h 2332653"/>
              <a:gd name="connsiteX66" fmla="*/ 2500070 w 3290061"/>
              <a:gd name="connsiteY66" fmla="*/ 833534 h 2332653"/>
              <a:gd name="connsiteX67" fmla="*/ 2630698 w 3290061"/>
              <a:gd name="connsiteY67" fmla="*/ 845975 h 2332653"/>
              <a:gd name="connsiteX68" fmla="*/ 2742665 w 3290061"/>
              <a:gd name="connsiteY68" fmla="*/ 883298 h 2332653"/>
              <a:gd name="connsiteX69" fmla="*/ 2817310 w 3290061"/>
              <a:gd name="connsiteY69" fmla="*/ 1007706 h 2332653"/>
              <a:gd name="connsiteX70" fmla="*/ 2779988 w 3290061"/>
              <a:gd name="connsiteY70" fmla="*/ 995265 h 2332653"/>
              <a:gd name="connsiteX71" fmla="*/ 2692902 w 3290061"/>
              <a:gd name="connsiteY71" fmla="*/ 933061 h 2332653"/>
              <a:gd name="connsiteX72" fmla="*/ 2655580 w 3290061"/>
              <a:gd name="connsiteY72" fmla="*/ 976604 h 2332653"/>
              <a:gd name="connsiteX73" fmla="*/ 2748886 w 3290061"/>
              <a:gd name="connsiteY73" fmla="*/ 1057469 h 2332653"/>
              <a:gd name="connsiteX74" fmla="*/ 2711563 w 3290061"/>
              <a:gd name="connsiteY74" fmla="*/ 1094792 h 2332653"/>
              <a:gd name="connsiteX75" fmla="*/ 2568494 w 3290061"/>
              <a:gd name="connsiteY75" fmla="*/ 982824 h 2332653"/>
              <a:gd name="connsiteX76" fmla="*/ 2431645 w 3290061"/>
              <a:gd name="connsiteY76" fmla="*/ 1020147 h 2332653"/>
              <a:gd name="connsiteX77" fmla="*/ 2282355 w 3290061"/>
              <a:gd name="connsiteY77" fmla="*/ 926841 h 2332653"/>
              <a:gd name="connsiteX78" fmla="*/ 2066488 w 3290061"/>
              <a:gd name="connsiteY78" fmla="*/ 841213 h 2332653"/>
              <a:gd name="connsiteX79" fmla="*/ 1942469 w 3290061"/>
              <a:gd name="connsiteY79" fmla="*/ 767637 h 2332653"/>
              <a:gd name="connsiteX80" fmla="*/ 1846927 w 3290061"/>
              <a:gd name="connsiteY80" fmla="*/ 696685 h 2332653"/>
              <a:gd name="connsiteX81" fmla="*/ 1777579 w 3290061"/>
              <a:gd name="connsiteY81" fmla="*/ 815408 h 2332653"/>
              <a:gd name="connsiteX82" fmla="*/ 1690104 w 3290061"/>
              <a:gd name="connsiteY82" fmla="*/ 843593 h 2332653"/>
              <a:gd name="connsiteX83" fmla="*/ 1555880 w 3290061"/>
              <a:gd name="connsiteY83" fmla="*/ 951626 h 2332653"/>
              <a:gd name="connsiteX84" fmla="*/ 1470155 w 3290061"/>
              <a:gd name="connsiteY84" fmla="*/ 1046875 h 2332653"/>
              <a:gd name="connsiteX85" fmla="*/ 1934012 w 3290061"/>
              <a:gd name="connsiteY85" fmla="*/ 1119673 h 2332653"/>
              <a:gd name="connsiteX86" fmla="*/ 2180448 w 3290061"/>
              <a:gd name="connsiteY86" fmla="*/ 1212833 h 2332653"/>
              <a:gd name="connsiteX87" fmla="*/ 2462747 w 3290061"/>
              <a:gd name="connsiteY87" fmla="*/ 1405812 h 2332653"/>
              <a:gd name="connsiteX88" fmla="*/ 2773768 w 3290061"/>
              <a:gd name="connsiteY88" fmla="*/ 1592424 h 2332653"/>
              <a:gd name="connsiteX89" fmla="*/ 3003923 w 3290061"/>
              <a:gd name="connsiteY89" fmla="*/ 1642188 h 2332653"/>
              <a:gd name="connsiteX90" fmla="*/ 3103449 w 3290061"/>
              <a:gd name="connsiteY90" fmla="*/ 1635967 h 2332653"/>
              <a:gd name="connsiteX91" fmla="*/ 3196755 w 3290061"/>
              <a:gd name="connsiteY91" fmla="*/ 1567543 h 2332653"/>
              <a:gd name="connsiteX92" fmla="*/ 3290061 w 3290061"/>
              <a:gd name="connsiteY92" fmla="*/ 1617306 h 2332653"/>
              <a:gd name="connsiteX93" fmla="*/ 3091008 w 3290061"/>
              <a:gd name="connsiteY93" fmla="*/ 1835020 h 2332653"/>
              <a:gd name="connsiteX94" fmla="*/ 2985261 w 3290061"/>
              <a:gd name="connsiteY94" fmla="*/ 1803918 h 2332653"/>
              <a:gd name="connsiteX95" fmla="*/ 3022584 w 3290061"/>
              <a:gd name="connsiteY95" fmla="*/ 1878563 h 2332653"/>
              <a:gd name="connsiteX96" fmla="*/ 2873294 w 3290061"/>
              <a:gd name="connsiteY96" fmla="*/ 1990530 h 2332653"/>
              <a:gd name="connsiteX97" fmla="*/ 2730225 w 3290061"/>
              <a:gd name="connsiteY97" fmla="*/ 1853681 h 2332653"/>
              <a:gd name="connsiteX98" fmla="*/ 2357000 w 3290061"/>
              <a:gd name="connsiteY98" fmla="*/ 1716832 h 2332653"/>
              <a:gd name="connsiteX99" fmla="*/ 2184919 w 3290061"/>
              <a:gd name="connsiteY99" fmla="*/ 1628678 h 2332653"/>
              <a:gd name="connsiteX100" fmla="*/ 2120625 w 3290061"/>
              <a:gd name="connsiteY100" fmla="*/ 1517779 h 2332653"/>
              <a:gd name="connsiteX101" fmla="*/ 1972405 w 3290061"/>
              <a:gd name="connsiteY101" fmla="*/ 1456888 h 2332653"/>
              <a:gd name="connsiteX102" fmla="*/ 1929250 w 3290061"/>
              <a:gd name="connsiteY102" fmla="*/ 1409408 h 2332653"/>
              <a:gd name="connsiteX103" fmla="*/ 1878029 w 3290061"/>
              <a:gd name="connsiteY103" fmla="*/ 1424473 h 2332653"/>
              <a:gd name="connsiteX104" fmla="*/ 1678441 w 3290061"/>
              <a:gd name="connsiteY104" fmla="*/ 1463789 h 2332653"/>
              <a:gd name="connsiteX105" fmla="*/ 1442600 w 3290061"/>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2989 w 3297136"/>
              <a:gd name="connsiteY5" fmla="*/ 2208245 h 2332653"/>
              <a:gd name="connsiteX6" fmla="*/ 591259 w 3297136"/>
              <a:gd name="connsiteY6" fmla="*/ 2046514 h 2332653"/>
              <a:gd name="connsiteX7" fmla="*/ 373545 w 3297136"/>
              <a:gd name="connsiteY7" fmla="*/ 2096277 h 2332653"/>
              <a:gd name="connsiteX8" fmla="*/ 317561 w 3297136"/>
              <a:gd name="connsiteY8" fmla="*/ 2046514 h 2332653"/>
              <a:gd name="connsiteX9" fmla="*/ 168271 w 3297136"/>
              <a:gd name="connsiteY9" fmla="*/ 2177143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79037 h 2332653"/>
              <a:gd name="connsiteX14" fmla="*/ 336222 w 3297136"/>
              <a:gd name="connsiteY14" fmla="*/ 1779037 h 2332653"/>
              <a:gd name="connsiteX15" fmla="*/ 479292 w 3297136"/>
              <a:gd name="connsiteY15" fmla="*/ 1691951 h 2332653"/>
              <a:gd name="connsiteX16" fmla="*/ 659683 w 3297136"/>
              <a:gd name="connsiteY16" fmla="*/ 1797698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2989 w 3297136"/>
              <a:gd name="connsiteY5" fmla="*/ 2208245 h 2332653"/>
              <a:gd name="connsiteX6" fmla="*/ 591259 w 3297136"/>
              <a:gd name="connsiteY6" fmla="*/ 2046514 h 2332653"/>
              <a:gd name="connsiteX7" fmla="*/ 373545 w 3297136"/>
              <a:gd name="connsiteY7" fmla="*/ 2096277 h 2332653"/>
              <a:gd name="connsiteX8" fmla="*/ 317561 w 3297136"/>
              <a:gd name="connsiteY8" fmla="*/ 2046514 h 2332653"/>
              <a:gd name="connsiteX9" fmla="*/ 168271 w 3297136"/>
              <a:gd name="connsiteY9" fmla="*/ 2177143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79037 h 2332653"/>
              <a:gd name="connsiteX14" fmla="*/ 324315 w 3297136"/>
              <a:gd name="connsiteY14" fmla="*/ 1798087 h 2332653"/>
              <a:gd name="connsiteX15" fmla="*/ 479292 w 3297136"/>
              <a:gd name="connsiteY15" fmla="*/ 1691951 h 2332653"/>
              <a:gd name="connsiteX16" fmla="*/ 659683 w 3297136"/>
              <a:gd name="connsiteY16" fmla="*/ 1797698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2989 w 3297136"/>
              <a:gd name="connsiteY5" fmla="*/ 2208245 h 2332653"/>
              <a:gd name="connsiteX6" fmla="*/ 591259 w 3297136"/>
              <a:gd name="connsiteY6" fmla="*/ 2046514 h 2332653"/>
              <a:gd name="connsiteX7" fmla="*/ 373545 w 3297136"/>
              <a:gd name="connsiteY7" fmla="*/ 2096277 h 2332653"/>
              <a:gd name="connsiteX8" fmla="*/ 317561 w 3297136"/>
              <a:gd name="connsiteY8" fmla="*/ 2046514 h 2332653"/>
              <a:gd name="connsiteX9" fmla="*/ 168271 w 3297136"/>
              <a:gd name="connsiteY9" fmla="*/ 2177143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79037 h 2332653"/>
              <a:gd name="connsiteX14" fmla="*/ 324315 w 3297136"/>
              <a:gd name="connsiteY14" fmla="*/ 1798087 h 2332653"/>
              <a:gd name="connsiteX15" fmla="*/ 345310 w 3297136"/>
              <a:gd name="connsiteY15" fmla="*/ 1749830 h 2332653"/>
              <a:gd name="connsiteX16" fmla="*/ 479292 w 3297136"/>
              <a:gd name="connsiteY16" fmla="*/ 1691951 h 2332653"/>
              <a:gd name="connsiteX17" fmla="*/ 659683 w 3297136"/>
              <a:gd name="connsiteY17" fmla="*/ 1797698 h 2332653"/>
              <a:gd name="connsiteX18" fmla="*/ 762660 w 3297136"/>
              <a:gd name="connsiteY18" fmla="*/ 1840706 h 2332653"/>
              <a:gd name="connsiteX19" fmla="*/ 908111 w 3297136"/>
              <a:gd name="connsiteY19" fmla="*/ 1847461 h 2332653"/>
              <a:gd name="connsiteX20" fmla="*/ 1020467 w 3297136"/>
              <a:gd name="connsiteY20" fmla="*/ 1891004 h 2332653"/>
              <a:gd name="connsiteX21" fmla="*/ 1014247 w 3297136"/>
              <a:gd name="connsiteY21" fmla="*/ 1691951 h 2332653"/>
              <a:gd name="connsiteX22" fmla="*/ 970704 w 3297136"/>
              <a:gd name="connsiteY22" fmla="*/ 1492898 h 2332653"/>
              <a:gd name="connsiteX23" fmla="*/ 943295 w 3297136"/>
              <a:gd name="connsiteY23" fmla="*/ 1359353 h 2332653"/>
              <a:gd name="connsiteX24" fmla="*/ 952043 w 3297136"/>
              <a:gd name="connsiteY24" fmla="*/ 1163216 h 2332653"/>
              <a:gd name="connsiteX25" fmla="*/ 789778 w 3297136"/>
              <a:gd name="connsiteY25" fmla="*/ 1181344 h 2332653"/>
              <a:gd name="connsiteX26" fmla="*/ 724657 w 3297136"/>
              <a:gd name="connsiteY26" fmla="*/ 1085655 h 2332653"/>
              <a:gd name="connsiteX27" fmla="*/ 721742 w 3297136"/>
              <a:gd name="connsiteY27" fmla="*/ 986129 h 2332653"/>
              <a:gd name="connsiteX28" fmla="*/ 815194 w 3297136"/>
              <a:gd name="connsiteY28" fmla="*/ 951722 h 2332653"/>
              <a:gd name="connsiteX29" fmla="*/ 778795 w 3297136"/>
              <a:gd name="connsiteY29" fmla="*/ 869399 h 2332653"/>
              <a:gd name="connsiteX30" fmla="*/ 902279 w 3297136"/>
              <a:gd name="connsiteY30" fmla="*/ 808653 h 2332653"/>
              <a:gd name="connsiteX31" fmla="*/ 1182198 w 3297136"/>
              <a:gd name="connsiteY31" fmla="*/ 547396 h 2332653"/>
              <a:gd name="connsiteX32" fmla="*/ 1493218 w 3297136"/>
              <a:gd name="connsiteY32" fmla="*/ 279918 h 2332653"/>
              <a:gd name="connsiteX33" fmla="*/ 1306606 w 3297136"/>
              <a:gd name="connsiteY33" fmla="*/ 279918 h 2332653"/>
              <a:gd name="connsiteX34" fmla="*/ 1207079 w 3297136"/>
              <a:gd name="connsiteY34" fmla="*/ 186612 h 2332653"/>
              <a:gd name="connsiteX35" fmla="*/ 1319047 w 3297136"/>
              <a:gd name="connsiteY35" fmla="*/ 143069 h 2332653"/>
              <a:gd name="connsiteX36" fmla="*/ 1592745 w 3297136"/>
              <a:gd name="connsiteY36" fmla="*/ 230155 h 2332653"/>
              <a:gd name="connsiteX37" fmla="*/ 1654949 w 3297136"/>
              <a:gd name="connsiteY37" fmla="*/ 199053 h 2332653"/>
              <a:gd name="connsiteX38" fmla="*/ 1959749 w 3297136"/>
              <a:gd name="connsiteY38" fmla="*/ 242596 h 2332653"/>
              <a:gd name="connsiteX39" fmla="*/ 2003292 w 3297136"/>
              <a:gd name="connsiteY39" fmla="*/ 80865 h 2332653"/>
              <a:gd name="connsiteX40" fmla="*/ 2133920 w 3297136"/>
              <a:gd name="connsiteY40" fmla="*/ 0 h 2332653"/>
              <a:gd name="connsiteX41" fmla="*/ 2239667 w 3297136"/>
              <a:gd name="connsiteY41" fmla="*/ 12441 h 2332653"/>
              <a:gd name="connsiteX42" fmla="*/ 2401398 w 3297136"/>
              <a:gd name="connsiteY42" fmla="*/ 74645 h 2332653"/>
              <a:gd name="connsiteX43" fmla="*/ 2426279 w 3297136"/>
              <a:gd name="connsiteY43" fmla="*/ 230155 h 2332653"/>
              <a:gd name="connsiteX44" fmla="*/ 2370296 w 3297136"/>
              <a:gd name="connsiteY44" fmla="*/ 311020 h 2332653"/>
              <a:gd name="connsiteX45" fmla="*/ 2283210 w 3297136"/>
              <a:gd name="connsiteY45" fmla="*/ 373224 h 2332653"/>
              <a:gd name="connsiteX46" fmla="*/ 2600451 w 3297136"/>
              <a:gd name="connsiteY46" fmla="*/ 485192 h 2332653"/>
              <a:gd name="connsiteX47" fmla="*/ 2662655 w 3297136"/>
              <a:gd name="connsiteY47" fmla="*/ 541175 h 2332653"/>
              <a:gd name="connsiteX48" fmla="*/ 2780843 w 3297136"/>
              <a:gd name="connsiteY48" fmla="*/ 447869 h 2332653"/>
              <a:gd name="connsiteX49" fmla="*/ 2830606 w 3297136"/>
              <a:gd name="connsiteY49" fmla="*/ 478971 h 2332653"/>
              <a:gd name="connsiteX50" fmla="*/ 2886589 w 3297136"/>
              <a:gd name="connsiteY50" fmla="*/ 466530 h 2332653"/>
              <a:gd name="connsiteX51" fmla="*/ 2973675 w 3297136"/>
              <a:gd name="connsiteY51" fmla="*/ 522514 h 2332653"/>
              <a:gd name="connsiteX52" fmla="*/ 2967455 w 3297136"/>
              <a:gd name="connsiteY52" fmla="*/ 578498 h 2332653"/>
              <a:gd name="connsiteX53" fmla="*/ 3073202 w 3297136"/>
              <a:gd name="connsiteY53" fmla="*/ 646922 h 2332653"/>
              <a:gd name="connsiteX54" fmla="*/ 2923912 w 3297136"/>
              <a:gd name="connsiteY54" fmla="*/ 590939 h 2332653"/>
              <a:gd name="connsiteX55" fmla="*/ 2836826 w 3297136"/>
              <a:gd name="connsiteY55" fmla="*/ 678024 h 2332653"/>
              <a:gd name="connsiteX56" fmla="*/ 2948794 w 3297136"/>
              <a:gd name="connsiteY56" fmla="*/ 659363 h 2332653"/>
              <a:gd name="connsiteX57" fmla="*/ 2892810 w 3297136"/>
              <a:gd name="connsiteY57" fmla="*/ 734008 h 2332653"/>
              <a:gd name="connsiteX58" fmla="*/ 2787063 w 3297136"/>
              <a:gd name="connsiteY58" fmla="*/ 727788 h 2332653"/>
              <a:gd name="connsiteX59" fmla="*/ 2706198 w 3297136"/>
              <a:gd name="connsiteY59" fmla="*/ 690465 h 2332653"/>
              <a:gd name="connsiteX60" fmla="*/ 2612892 w 3297136"/>
              <a:gd name="connsiteY60" fmla="*/ 752669 h 2332653"/>
              <a:gd name="connsiteX61" fmla="*/ 2413838 w 3297136"/>
              <a:gd name="connsiteY61" fmla="*/ 678024 h 2332653"/>
              <a:gd name="connsiteX62" fmla="*/ 2308092 w 3297136"/>
              <a:gd name="connsiteY62" fmla="*/ 634481 h 2332653"/>
              <a:gd name="connsiteX63" fmla="*/ 2202345 w 3297136"/>
              <a:gd name="connsiteY63" fmla="*/ 628261 h 2332653"/>
              <a:gd name="connsiteX64" fmla="*/ 2084157 w 3297136"/>
              <a:gd name="connsiteY64" fmla="*/ 597159 h 2332653"/>
              <a:gd name="connsiteX65" fmla="*/ 2214785 w 3297136"/>
              <a:gd name="connsiteY65" fmla="*/ 715347 h 2332653"/>
              <a:gd name="connsiteX66" fmla="*/ 2507145 w 3297136"/>
              <a:gd name="connsiteY66" fmla="*/ 833534 h 2332653"/>
              <a:gd name="connsiteX67" fmla="*/ 2507145 w 3297136"/>
              <a:gd name="connsiteY67" fmla="*/ 833534 h 2332653"/>
              <a:gd name="connsiteX68" fmla="*/ 2637773 w 3297136"/>
              <a:gd name="connsiteY68" fmla="*/ 845975 h 2332653"/>
              <a:gd name="connsiteX69" fmla="*/ 2749740 w 3297136"/>
              <a:gd name="connsiteY69" fmla="*/ 883298 h 2332653"/>
              <a:gd name="connsiteX70" fmla="*/ 2824385 w 3297136"/>
              <a:gd name="connsiteY70" fmla="*/ 1007706 h 2332653"/>
              <a:gd name="connsiteX71" fmla="*/ 2787063 w 3297136"/>
              <a:gd name="connsiteY71" fmla="*/ 995265 h 2332653"/>
              <a:gd name="connsiteX72" fmla="*/ 2699977 w 3297136"/>
              <a:gd name="connsiteY72" fmla="*/ 933061 h 2332653"/>
              <a:gd name="connsiteX73" fmla="*/ 2662655 w 3297136"/>
              <a:gd name="connsiteY73" fmla="*/ 976604 h 2332653"/>
              <a:gd name="connsiteX74" fmla="*/ 2755961 w 3297136"/>
              <a:gd name="connsiteY74" fmla="*/ 1057469 h 2332653"/>
              <a:gd name="connsiteX75" fmla="*/ 2718638 w 3297136"/>
              <a:gd name="connsiteY75" fmla="*/ 1094792 h 2332653"/>
              <a:gd name="connsiteX76" fmla="*/ 2575569 w 3297136"/>
              <a:gd name="connsiteY76" fmla="*/ 982824 h 2332653"/>
              <a:gd name="connsiteX77" fmla="*/ 2438720 w 3297136"/>
              <a:gd name="connsiteY77" fmla="*/ 1020147 h 2332653"/>
              <a:gd name="connsiteX78" fmla="*/ 2289430 w 3297136"/>
              <a:gd name="connsiteY78" fmla="*/ 926841 h 2332653"/>
              <a:gd name="connsiteX79" fmla="*/ 2073563 w 3297136"/>
              <a:gd name="connsiteY79" fmla="*/ 841213 h 2332653"/>
              <a:gd name="connsiteX80" fmla="*/ 1949544 w 3297136"/>
              <a:gd name="connsiteY80" fmla="*/ 767637 h 2332653"/>
              <a:gd name="connsiteX81" fmla="*/ 1854002 w 3297136"/>
              <a:gd name="connsiteY81" fmla="*/ 696685 h 2332653"/>
              <a:gd name="connsiteX82" fmla="*/ 1784654 w 3297136"/>
              <a:gd name="connsiteY82" fmla="*/ 815408 h 2332653"/>
              <a:gd name="connsiteX83" fmla="*/ 1697179 w 3297136"/>
              <a:gd name="connsiteY83" fmla="*/ 843593 h 2332653"/>
              <a:gd name="connsiteX84" fmla="*/ 1562955 w 3297136"/>
              <a:gd name="connsiteY84" fmla="*/ 951626 h 2332653"/>
              <a:gd name="connsiteX85" fmla="*/ 1477230 w 3297136"/>
              <a:gd name="connsiteY85" fmla="*/ 1046875 h 2332653"/>
              <a:gd name="connsiteX86" fmla="*/ 1941087 w 3297136"/>
              <a:gd name="connsiteY86" fmla="*/ 1119673 h 2332653"/>
              <a:gd name="connsiteX87" fmla="*/ 2187523 w 3297136"/>
              <a:gd name="connsiteY87" fmla="*/ 1212833 h 2332653"/>
              <a:gd name="connsiteX88" fmla="*/ 2469822 w 3297136"/>
              <a:gd name="connsiteY88" fmla="*/ 1405812 h 2332653"/>
              <a:gd name="connsiteX89" fmla="*/ 2780843 w 3297136"/>
              <a:gd name="connsiteY89" fmla="*/ 1592424 h 2332653"/>
              <a:gd name="connsiteX90" fmla="*/ 3010998 w 3297136"/>
              <a:gd name="connsiteY90" fmla="*/ 1642188 h 2332653"/>
              <a:gd name="connsiteX91" fmla="*/ 3110524 w 3297136"/>
              <a:gd name="connsiteY91" fmla="*/ 1635967 h 2332653"/>
              <a:gd name="connsiteX92" fmla="*/ 3203830 w 3297136"/>
              <a:gd name="connsiteY92" fmla="*/ 1567543 h 2332653"/>
              <a:gd name="connsiteX93" fmla="*/ 3297136 w 3297136"/>
              <a:gd name="connsiteY93" fmla="*/ 1617306 h 2332653"/>
              <a:gd name="connsiteX94" fmla="*/ 3098083 w 3297136"/>
              <a:gd name="connsiteY94" fmla="*/ 1835020 h 2332653"/>
              <a:gd name="connsiteX95" fmla="*/ 2992336 w 3297136"/>
              <a:gd name="connsiteY95" fmla="*/ 1803918 h 2332653"/>
              <a:gd name="connsiteX96" fmla="*/ 3029659 w 3297136"/>
              <a:gd name="connsiteY96" fmla="*/ 1878563 h 2332653"/>
              <a:gd name="connsiteX97" fmla="*/ 2880369 w 3297136"/>
              <a:gd name="connsiteY97" fmla="*/ 1990530 h 2332653"/>
              <a:gd name="connsiteX98" fmla="*/ 2737300 w 3297136"/>
              <a:gd name="connsiteY98" fmla="*/ 1853681 h 2332653"/>
              <a:gd name="connsiteX99" fmla="*/ 2364075 w 3297136"/>
              <a:gd name="connsiteY99" fmla="*/ 1716832 h 2332653"/>
              <a:gd name="connsiteX100" fmla="*/ 2191994 w 3297136"/>
              <a:gd name="connsiteY100" fmla="*/ 1628678 h 2332653"/>
              <a:gd name="connsiteX101" fmla="*/ 2127700 w 3297136"/>
              <a:gd name="connsiteY101" fmla="*/ 1517779 h 2332653"/>
              <a:gd name="connsiteX102" fmla="*/ 1979480 w 3297136"/>
              <a:gd name="connsiteY102" fmla="*/ 1456888 h 2332653"/>
              <a:gd name="connsiteX103" fmla="*/ 1936325 w 3297136"/>
              <a:gd name="connsiteY103" fmla="*/ 1409408 h 2332653"/>
              <a:gd name="connsiteX104" fmla="*/ 1885104 w 3297136"/>
              <a:gd name="connsiteY104" fmla="*/ 1424473 h 2332653"/>
              <a:gd name="connsiteX105" fmla="*/ 1685516 w 3297136"/>
              <a:gd name="connsiteY105" fmla="*/ 1463789 h 2332653"/>
              <a:gd name="connsiteX106" fmla="*/ 1449675 w 3297136"/>
              <a:gd name="connsiteY106"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2989 w 3297136"/>
              <a:gd name="connsiteY5" fmla="*/ 2208245 h 2332653"/>
              <a:gd name="connsiteX6" fmla="*/ 591259 w 3297136"/>
              <a:gd name="connsiteY6" fmla="*/ 2046514 h 2332653"/>
              <a:gd name="connsiteX7" fmla="*/ 373545 w 3297136"/>
              <a:gd name="connsiteY7" fmla="*/ 2096277 h 2332653"/>
              <a:gd name="connsiteX8" fmla="*/ 317561 w 3297136"/>
              <a:gd name="connsiteY8" fmla="*/ 2046514 h 2332653"/>
              <a:gd name="connsiteX9" fmla="*/ 168271 w 3297136"/>
              <a:gd name="connsiteY9" fmla="*/ 2177143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24315 w 3297136"/>
              <a:gd name="connsiteY13" fmla="*/ 1798087 h 2332653"/>
              <a:gd name="connsiteX14" fmla="*/ 345310 w 3297136"/>
              <a:gd name="connsiteY14" fmla="*/ 1749830 h 2332653"/>
              <a:gd name="connsiteX15" fmla="*/ 479292 w 3297136"/>
              <a:gd name="connsiteY15" fmla="*/ 1691951 h 2332653"/>
              <a:gd name="connsiteX16" fmla="*/ 659683 w 3297136"/>
              <a:gd name="connsiteY16" fmla="*/ 1797698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2989 w 3297136"/>
              <a:gd name="connsiteY5" fmla="*/ 2208245 h 2332653"/>
              <a:gd name="connsiteX6" fmla="*/ 591259 w 3297136"/>
              <a:gd name="connsiteY6" fmla="*/ 2046514 h 2332653"/>
              <a:gd name="connsiteX7" fmla="*/ 373545 w 3297136"/>
              <a:gd name="connsiteY7" fmla="*/ 2096277 h 2332653"/>
              <a:gd name="connsiteX8" fmla="*/ 317561 w 3297136"/>
              <a:gd name="connsiteY8" fmla="*/ 2046514 h 2332653"/>
              <a:gd name="connsiteX9" fmla="*/ 168271 w 3297136"/>
              <a:gd name="connsiteY9" fmla="*/ 2177143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95706 h 2332653"/>
              <a:gd name="connsiteX14" fmla="*/ 345310 w 3297136"/>
              <a:gd name="connsiteY14" fmla="*/ 1749830 h 2332653"/>
              <a:gd name="connsiteX15" fmla="*/ 479292 w 3297136"/>
              <a:gd name="connsiteY15" fmla="*/ 1691951 h 2332653"/>
              <a:gd name="connsiteX16" fmla="*/ 659683 w 3297136"/>
              <a:gd name="connsiteY16" fmla="*/ 1797698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2989 w 3297136"/>
              <a:gd name="connsiteY5" fmla="*/ 2208245 h 2332653"/>
              <a:gd name="connsiteX6" fmla="*/ 591259 w 3297136"/>
              <a:gd name="connsiteY6" fmla="*/ 2046514 h 2332653"/>
              <a:gd name="connsiteX7" fmla="*/ 373545 w 3297136"/>
              <a:gd name="connsiteY7" fmla="*/ 2096277 h 2332653"/>
              <a:gd name="connsiteX8" fmla="*/ 317561 w 3297136"/>
              <a:gd name="connsiteY8" fmla="*/ 2046514 h 2332653"/>
              <a:gd name="connsiteX9" fmla="*/ 168271 w 3297136"/>
              <a:gd name="connsiteY9" fmla="*/ 2177143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95706 h 2332653"/>
              <a:gd name="connsiteX14" fmla="*/ 345310 w 3297136"/>
              <a:gd name="connsiteY14" fmla="*/ 1749830 h 2332653"/>
              <a:gd name="connsiteX15" fmla="*/ 479292 w 3297136"/>
              <a:gd name="connsiteY15" fmla="*/ 1691951 h 2332653"/>
              <a:gd name="connsiteX16" fmla="*/ 657302 w 3297136"/>
              <a:gd name="connsiteY16" fmla="*/ 1804842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2989 w 3297136"/>
              <a:gd name="connsiteY5" fmla="*/ 2208245 h 2332653"/>
              <a:gd name="connsiteX6" fmla="*/ 591259 w 3297136"/>
              <a:gd name="connsiteY6" fmla="*/ 2046514 h 2332653"/>
              <a:gd name="connsiteX7" fmla="*/ 373545 w 3297136"/>
              <a:gd name="connsiteY7" fmla="*/ 2096277 h 2332653"/>
              <a:gd name="connsiteX8" fmla="*/ 317561 w 3297136"/>
              <a:gd name="connsiteY8" fmla="*/ 2046514 h 2332653"/>
              <a:gd name="connsiteX9" fmla="*/ 168271 w 3297136"/>
              <a:gd name="connsiteY9" fmla="*/ 2177143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95706 h 2332653"/>
              <a:gd name="connsiteX14" fmla="*/ 345310 w 3297136"/>
              <a:gd name="connsiteY14" fmla="*/ 1749830 h 2332653"/>
              <a:gd name="connsiteX15" fmla="*/ 479292 w 3297136"/>
              <a:gd name="connsiteY15" fmla="*/ 1691951 h 2332653"/>
              <a:gd name="connsiteX16" fmla="*/ 657302 w 3297136"/>
              <a:gd name="connsiteY16" fmla="*/ 1804842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2989 w 3297136"/>
              <a:gd name="connsiteY5" fmla="*/ 2208245 h 2332653"/>
              <a:gd name="connsiteX6" fmla="*/ 591259 w 3297136"/>
              <a:gd name="connsiteY6" fmla="*/ 2046514 h 2332653"/>
              <a:gd name="connsiteX7" fmla="*/ 373545 w 3297136"/>
              <a:gd name="connsiteY7" fmla="*/ 2096277 h 2332653"/>
              <a:gd name="connsiteX8" fmla="*/ 317561 w 3297136"/>
              <a:gd name="connsiteY8" fmla="*/ 2046514 h 2332653"/>
              <a:gd name="connsiteX9" fmla="*/ 168271 w 3297136"/>
              <a:gd name="connsiteY9" fmla="*/ 2177143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95706 h 2332653"/>
              <a:gd name="connsiteX14" fmla="*/ 345310 w 3297136"/>
              <a:gd name="connsiteY14" fmla="*/ 1749830 h 2332653"/>
              <a:gd name="connsiteX15" fmla="*/ 486436 w 3297136"/>
              <a:gd name="connsiteY15" fmla="*/ 1699095 h 2332653"/>
              <a:gd name="connsiteX16" fmla="*/ 657302 w 3297136"/>
              <a:gd name="connsiteY16" fmla="*/ 1804842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2989 w 3297136"/>
              <a:gd name="connsiteY5" fmla="*/ 2208245 h 2332653"/>
              <a:gd name="connsiteX6" fmla="*/ 591259 w 3297136"/>
              <a:gd name="connsiteY6" fmla="*/ 2046514 h 2332653"/>
              <a:gd name="connsiteX7" fmla="*/ 373545 w 3297136"/>
              <a:gd name="connsiteY7" fmla="*/ 2096277 h 2332653"/>
              <a:gd name="connsiteX8" fmla="*/ 317561 w 3297136"/>
              <a:gd name="connsiteY8" fmla="*/ 2046514 h 2332653"/>
              <a:gd name="connsiteX9" fmla="*/ 180177 w 3297136"/>
              <a:gd name="connsiteY9" fmla="*/ 2148568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95706 h 2332653"/>
              <a:gd name="connsiteX14" fmla="*/ 345310 w 3297136"/>
              <a:gd name="connsiteY14" fmla="*/ 1749830 h 2332653"/>
              <a:gd name="connsiteX15" fmla="*/ 486436 w 3297136"/>
              <a:gd name="connsiteY15" fmla="*/ 1699095 h 2332653"/>
              <a:gd name="connsiteX16" fmla="*/ 657302 w 3297136"/>
              <a:gd name="connsiteY16" fmla="*/ 1804842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2989 w 3297136"/>
              <a:gd name="connsiteY5" fmla="*/ 2208245 h 2332653"/>
              <a:gd name="connsiteX6" fmla="*/ 591259 w 3297136"/>
              <a:gd name="connsiteY6" fmla="*/ 2046514 h 2332653"/>
              <a:gd name="connsiteX7" fmla="*/ 373545 w 3297136"/>
              <a:gd name="connsiteY7" fmla="*/ 2096277 h 2332653"/>
              <a:gd name="connsiteX8" fmla="*/ 317561 w 3297136"/>
              <a:gd name="connsiteY8" fmla="*/ 2046514 h 2332653"/>
              <a:gd name="connsiteX9" fmla="*/ 180177 w 3297136"/>
              <a:gd name="connsiteY9" fmla="*/ 2148568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95706 h 2332653"/>
              <a:gd name="connsiteX14" fmla="*/ 345310 w 3297136"/>
              <a:gd name="connsiteY14" fmla="*/ 1749830 h 2332653"/>
              <a:gd name="connsiteX15" fmla="*/ 486436 w 3297136"/>
              <a:gd name="connsiteY15" fmla="*/ 1699095 h 2332653"/>
              <a:gd name="connsiteX16" fmla="*/ 657302 w 3297136"/>
              <a:gd name="connsiteY16" fmla="*/ 1804842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2989 w 3297136"/>
              <a:gd name="connsiteY5" fmla="*/ 2208245 h 2332653"/>
              <a:gd name="connsiteX6" fmla="*/ 591259 w 3297136"/>
              <a:gd name="connsiteY6" fmla="*/ 2046514 h 2332653"/>
              <a:gd name="connsiteX7" fmla="*/ 394976 w 3297136"/>
              <a:gd name="connsiteY7" fmla="*/ 2089134 h 2332653"/>
              <a:gd name="connsiteX8" fmla="*/ 317561 w 3297136"/>
              <a:gd name="connsiteY8" fmla="*/ 2046514 h 2332653"/>
              <a:gd name="connsiteX9" fmla="*/ 180177 w 3297136"/>
              <a:gd name="connsiteY9" fmla="*/ 2148568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95706 h 2332653"/>
              <a:gd name="connsiteX14" fmla="*/ 345310 w 3297136"/>
              <a:gd name="connsiteY14" fmla="*/ 1749830 h 2332653"/>
              <a:gd name="connsiteX15" fmla="*/ 486436 w 3297136"/>
              <a:gd name="connsiteY15" fmla="*/ 1699095 h 2332653"/>
              <a:gd name="connsiteX16" fmla="*/ 657302 w 3297136"/>
              <a:gd name="connsiteY16" fmla="*/ 1804842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7751 w 3297136"/>
              <a:gd name="connsiteY5" fmla="*/ 2198720 h 2332653"/>
              <a:gd name="connsiteX6" fmla="*/ 591259 w 3297136"/>
              <a:gd name="connsiteY6" fmla="*/ 2046514 h 2332653"/>
              <a:gd name="connsiteX7" fmla="*/ 394976 w 3297136"/>
              <a:gd name="connsiteY7" fmla="*/ 2089134 h 2332653"/>
              <a:gd name="connsiteX8" fmla="*/ 317561 w 3297136"/>
              <a:gd name="connsiteY8" fmla="*/ 2046514 h 2332653"/>
              <a:gd name="connsiteX9" fmla="*/ 180177 w 3297136"/>
              <a:gd name="connsiteY9" fmla="*/ 2148568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95706 h 2332653"/>
              <a:gd name="connsiteX14" fmla="*/ 345310 w 3297136"/>
              <a:gd name="connsiteY14" fmla="*/ 1749830 h 2332653"/>
              <a:gd name="connsiteX15" fmla="*/ 486436 w 3297136"/>
              <a:gd name="connsiteY15" fmla="*/ 1699095 h 2332653"/>
              <a:gd name="connsiteX16" fmla="*/ 657302 w 3297136"/>
              <a:gd name="connsiteY16" fmla="*/ 1804842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32653"/>
              <a:gd name="connsiteX1" fmla="*/ 1424794 w 3297136"/>
              <a:gd name="connsiteY1" fmla="*/ 1853681 h 2332653"/>
              <a:gd name="connsiteX2" fmla="*/ 1319047 w 3297136"/>
              <a:gd name="connsiteY2" fmla="*/ 2251788 h 2332653"/>
              <a:gd name="connsiteX3" fmla="*/ 1244402 w 3297136"/>
              <a:gd name="connsiteY3" fmla="*/ 2332653 h 2332653"/>
              <a:gd name="connsiteX4" fmla="*/ 1051569 w 3297136"/>
              <a:gd name="connsiteY4" fmla="*/ 2258008 h 2332653"/>
              <a:gd name="connsiteX5" fmla="*/ 757751 w 3297136"/>
              <a:gd name="connsiteY5" fmla="*/ 2198720 h 2332653"/>
              <a:gd name="connsiteX6" fmla="*/ 591259 w 3297136"/>
              <a:gd name="connsiteY6" fmla="*/ 2046514 h 2332653"/>
              <a:gd name="connsiteX7" fmla="*/ 394976 w 3297136"/>
              <a:gd name="connsiteY7" fmla="*/ 2089134 h 2332653"/>
              <a:gd name="connsiteX8" fmla="*/ 317561 w 3297136"/>
              <a:gd name="connsiteY8" fmla="*/ 2046514 h 2332653"/>
              <a:gd name="connsiteX9" fmla="*/ 180177 w 3297136"/>
              <a:gd name="connsiteY9" fmla="*/ 2148568 h 2332653"/>
              <a:gd name="connsiteX10" fmla="*/ 7075 w 3297136"/>
              <a:gd name="connsiteY10" fmla="*/ 2120381 h 2332653"/>
              <a:gd name="connsiteX11" fmla="*/ 18981 w 3297136"/>
              <a:gd name="connsiteY11" fmla="*/ 2002971 h 2332653"/>
              <a:gd name="connsiteX12" fmla="*/ 106067 w 3297136"/>
              <a:gd name="connsiteY12" fmla="*/ 1915885 h 2332653"/>
              <a:gd name="connsiteX13" fmla="*/ 336222 w 3297136"/>
              <a:gd name="connsiteY13" fmla="*/ 1795706 h 2332653"/>
              <a:gd name="connsiteX14" fmla="*/ 345310 w 3297136"/>
              <a:gd name="connsiteY14" fmla="*/ 1749830 h 2332653"/>
              <a:gd name="connsiteX15" fmla="*/ 486436 w 3297136"/>
              <a:gd name="connsiteY15" fmla="*/ 1699095 h 2332653"/>
              <a:gd name="connsiteX16" fmla="*/ 657302 w 3297136"/>
              <a:gd name="connsiteY16" fmla="*/ 1804842 h 2332653"/>
              <a:gd name="connsiteX17" fmla="*/ 762660 w 3297136"/>
              <a:gd name="connsiteY17" fmla="*/ 1840706 h 2332653"/>
              <a:gd name="connsiteX18" fmla="*/ 908111 w 3297136"/>
              <a:gd name="connsiteY18" fmla="*/ 1847461 h 2332653"/>
              <a:gd name="connsiteX19" fmla="*/ 1020467 w 3297136"/>
              <a:gd name="connsiteY19" fmla="*/ 1891004 h 2332653"/>
              <a:gd name="connsiteX20" fmla="*/ 1014247 w 3297136"/>
              <a:gd name="connsiteY20" fmla="*/ 1691951 h 2332653"/>
              <a:gd name="connsiteX21" fmla="*/ 970704 w 3297136"/>
              <a:gd name="connsiteY21" fmla="*/ 1492898 h 2332653"/>
              <a:gd name="connsiteX22" fmla="*/ 943295 w 3297136"/>
              <a:gd name="connsiteY22" fmla="*/ 1359353 h 2332653"/>
              <a:gd name="connsiteX23" fmla="*/ 952043 w 3297136"/>
              <a:gd name="connsiteY23" fmla="*/ 1163216 h 2332653"/>
              <a:gd name="connsiteX24" fmla="*/ 789778 w 3297136"/>
              <a:gd name="connsiteY24" fmla="*/ 1181344 h 2332653"/>
              <a:gd name="connsiteX25" fmla="*/ 724657 w 3297136"/>
              <a:gd name="connsiteY25" fmla="*/ 1085655 h 2332653"/>
              <a:gd name="connsiteX26" fmla="*/ 721742 w 3297136"/>
              <a:gd name="connsiteY26" fmla="*/ 986129 h 2332653"/>
              <a:gd name="connsiteX27" fmla="*/ 815194 w 3297136"/>
              <a:gd name="connsiteY27" fmla="*/ 951722 h 2332653"/>
              <a:gd name="connsiteX28" fmla="*/ 778795 w 3297136"/>
              <a:gd name="connsiteY28" fmla="*/ 869399 h 2332653"/>
              <a:gd name="connsiteX29" fmla="*/ 902279 w 3297136"/>
              <a:gd name="connsiteY29" fmla="*/ 808653 h 2332653"/>
              <a:gd name="connsiteX30" fmla="*/ 1182198 w 3297136"/>
              <a:gd name="connsiteY30" fmla="*/ 547396 h 2332653"/>
              <a:gd name="connsiteX31" fmla="*/ 1493218 w 3297136"/>
              <a:gd name="connsiteY31" fmla="*/ 279918 h 2332653"/>
              <a:gd name="connsiteX32" fmla="*/ 1306606 w 3297136"/>
              <a:gd name="connsiteY32" fmla="*/ 279918 h 2332653"/>
              <a:gd name="connsiteX33" fmla="*/ 1207079 w 3297136"/>
              <a:gd name="connsiteY33" fmla="*/ 186612 h 2332653"/>
              <a:gd name="connsiteX34" fmla="*/ 1319047 w 3297136"/>
              <a:gd name="connsiteY34" fmla="*/ 143069 h 2332653"/>
              <a:gd name="connsiteX35" fmla="*/ 1592745 w 3297136"/>
              <a:gd name="connsiteY35" fmla="*/ 230155 h 2332653"/>
              <a:gd name="connsiteX36" fmla="*/ 1654949 w 3297136"/>
              <a:gd name="connsiteY36" fmla="*/ 199053 h 2332653"/>
              <a:gd name="connsiteX37" fmla="*/ 1959749 w 3297136"/>
              <a:gd name="connsiteY37" fmla="*/ 242596 h 2332653"/>
              <a:gd name="connsiteX38" fmla="*/ 2003292 w 3297136"/>
              <a:gd name="connsiteY38" fmla="*/ 80865 h 2332653"/>
              <a:gd name="connsiteX39" fmla="*/ 2133920 w 3297136"/>
              <a:gd name="connsiteY39" fmla="*/ 0 h 2332653"/>
              <a:gd name="connsiteX40" fmla="*/ 2239667 w 3297136"/>
              <a:gd name="connsiteY40" fmla="*/ 12441 h 2332653"/>
              <a:gd name="connsiteX41" fmla="*/ 2401398 w 3297136"/>
              <a:gd name="connsiteY41" fmla="*/ 74645 h 2332653"/>
              <a:gd name="connsiteX42" fmla="*/ 2426279 w 3297136"/>
              <a:gd name="connsiteY42" fmla="*/ 230155 h 2332653"/>
              <a:gd name="connsiteX43" fmla="*/ 2370296 w 3297136"/>
              <a:gd name="connsiteY43" fmla="*/ 311020 h 2332653"/>
              <a:gd name="connsiteX44" fmla="*/ 2283210 w 3297136"/>
              <a:gd name="connsiteY44" fmla="*/ 373224 h 2332653"/>
              <a:gd name="connsiteX45" fmla="*/ 2600451 w 3297136"/>
              <a:gd name="connsiteY45" fmla="*/ 485192 h 2332653"/>
              <a:gd name="connsiteX46" fmla="*/ 2662655 w 3297136"/>
              <a:gd name="connsiteY46" fmla="*/ 541175 h 2332653"/>
              <a:gd name="connsiteX47" fmla="*/ 2780843 w 3297136"/>
              <a:gd name="connsiteY47" fmla="*/ 447869 h 2332653"/>
              <a:gd name="connsiteX48" fmla="*/ 2830606 w 3297136"/>
              <a:gd name="connsiteY48" fmla="*/ 478971 h 2332653"/>
              <a:gd name="connsiteX49" fmla="*/ 2886589 w 3297136"/>
              <a:gd name="connsiteY49" fmla="*/ 466530 h 2332653"/>
              <a:gd name="connsiteX50" fmla="*/ 2973675 w 3297136"/>
              <a:gd name="connsiteY50" fmla="*/ 522514 h 2332653"/>
              <a:gd name="connsiteX51" fmla="*/ 2967455 w 3297136"/>
              <a:gd name="connsiteY51" fmla="*/ 578498 h 2332653"/>
              <a:gd name="connsiteX52" fmla="*/ 3073202 w 3297136"/>
              <a:gd name="connsiteY52" fmla="*/ 646922 h 2332653"/>
              <a:gd name="connsiteX53" fmla="*/ 2923912 w 3297136"/>
              <a:gd name="connsiteY53" fmla="*/ 590939 h 2332653"/>
              <a:gd name="connsiteX54" fmla="*/ 2836826 w 3297136"/>
              <a:gd name="connsiteY54" fmla="*/ 678024 h 2332653"/>
              <a:gd name="connsiteX55" fmla="*/ 2948794 w 3297136"/>
              <a:gd name="connsiteY55" fmla="*/ 659363 h 2332653"/>
              <a:gd name="connsiteX56" fmla="*/ 2892810 w 3297136"/>
              <a:gd name="connsiteY56" fmla="*/ 734008 h 2332653"/>
              <a:gd name="connsiteX57" fmla="*/ 2787063 w 3297136"/>
              <a:gd name="connsiteY57" fmla="*/ 727788 h 2332653"/>
              <a:gd name="connsiteX58" fmla="*/ 2706198 w 3297136"/>
              <a:gd name="connsiteY58" fmla="*/ 690465 h 2332653"/>
              <a:gd name="connsiteX59" fmla="*/ 2612892 w 3297136"/>
              <a:gd name="connsiteY59" fmla="*/ 752669 h 2332653"/>
              <a:gd name="connsiteX60" fmla="*/ 2413838 w 3297136"/>
              <a:gd name="connsiteY60" fmla="*/ 678024 h 2332653"/>
              <a:gd name="connsiteX61" fmla="*/ 2308092 w 3297136"/>
              <a:gd name="connsiteY61" fmla="*/ 634481 h 2332653"/>
              <a:gd name="connsiteX62" fmla="*/ 2202345 w 3297136"/>
              <a:gd name="connsiteY62" fmla="*/ 628261 h 2332653"/>
              <a:gd name="connsiteX63" fmla="*/ 2084157 w 3297136"/>
              <a:gd name="connsiteY63" fmla="*/ 597159 h 2332653"/>
              <a:gd name="connsiteX64" fmla="*/ 2214785 w 3297136"/>
              <a:gd name="connsiteY64" fmla="*/ 715347 h 2332653"/>
              <a:gd name="connsiteX65" fmla="*/ 2507145 w 3297136"/>
              <a:gd name="connsiteY65" fmla="*/ 833534 h 2332653"/>
              <a:gd name="connsiteX66" fmla="*/ 2507145 w 3297136"/>
              <a:gd name="connsiteY66" fmla="*/ 833534 h 2332653"/>
              <a:gd name="connsiteX67" fmla="*/ 2637773 w 3297136"/>
              <a:gd name="connsiteY67" fmla="*/ 845975 h 2332653"/>
              <a:gd name="connsiteX68" fmla="*/ 2749740 w 3297136"/>
              <a:gd name="connsiteY68" fmla="*/ 883298 h 2332653"/>
              <a:gd name="connsiteX69" fmla="*/ 2824385 w 3297136"/>
              <a:gd name="connsiteY69" fmla="*/ 1007706 h 2332653"/>
              <a:gd name="connsiteX70" fmla="*/ 2787063 w 3297136"/>
              <a:gd name="connsiteY70" fmla="*/ 995265 h 2332653"/>
              <a:gd name="connsiteX71" fmla="*/ 2699977 w 3297136"/>
              <a:gd name="connsiteY71" fmla="*/ 933061 h 2332653"/>
              <a:gd name="connsiteX72" fmla="*/ 2662655 w 3297136"/>
              <a:gd name="connsiteY72" fmla="*/ 976604 h 2332653"/>
              <a:gd name="connsiteX73" fmla="*/ 2755961 w 3297136"/>
              <a:gd name="connsiteY73" fmla="*/ 1057469 h 2332653"/>
              <a:gd name="connsiteX74" fmla="*/ 2718638 w 3297136"/>
              <a:gd name="connsiteY74" fmla="*/ 1094792 h 2332653"/>
              <a:gd name="connsiteX75" fmla="*/ 2575569 w 3297136"/>
              <a:gd name="connsiteY75" fmla="*/ 982824 h 2332653"/>
              <a:gd name="connsiteX76" fmla="*/ 2438720 w 3297136"/>
              <a:gd name="connsiteY76" fmla="*/ 1020147 h 2332653"/>
              <a:gd name="connsiteX77" fmla="*/ 2289430 w 3297136"/>
              <a:gd name="connsiteY77" fmla="*/ 926841 h 2332653"/>
              <a:gd name="connsiteX78" fmla="*/ 2073563 w 3297136"/>
              <a:gd name="connsiteY78" fmla="*/ 841213 h 2332653"/>
              <a:gd name="connsiteX79" fmla="*/ 1949544 w 3297136"/>
              <a:gd name="connsiteY79" fmla="*/ 767637 h 2332653"/>
              <a:gd name="connsiteX80" fmla="*/ 1854002 w 3297136"/>
              <a:gd name="connsiteY80" fmla="*/ 696685 h 2332653"/>
              <a:gd name="connsiteX81" fmla="*/ 1784654 w 3297136"/>
              <a:gd name="connsiteY81" fmla="*/ 815408 h 2332653"/>
              <a:gd name="connsiteX82" fmla="*/ 1697179 w 3297136"/>
              <a:gd name="connsiteY82" fmla="*/ 843593 h 2332653"/>
              <a:gd name="connsiteX83" fmla="*/ 1562955 w 3297136"/>
              <a:gd name="connsiteY83" fmla="*/ 951626 h 2332653"/>
              <a:gd name="connsiteX84" fmla="*/ 1477230 w 3297136"/>
              <a:gd name="connsiteY84" fmla="*/ 1046875 h 2332653"/>
              <a:gd name="connsiteX85" fmla="*/ 1941087 w 3297136"/>
              <a:gd name="connsiteY85" fmla="*/ 1119673 h 2332653"/>
              <a:gd name="connsiteX86" fmla="*/ 2187523 w 3297136"/>
              <a:gd name="connsiteY86" fmla="*/ 1212833 h 2332653"/>
              <a:gd name="connsiteX87" fmla="*/ 2469822 w 3297136"/>
              <a:gd name="connsiteY87" fmla="*/ 1405812 h 2332653"/>
              <a:gd name="connsiteX88" fmla="*/ 2780843 w 3297136"/>
              <a:gd name="connsiteY88" fmla="*/ 1592424 h 2332653"/>
              <a:gd name="connsiteX89" fmla="*/ 3010998 w 3297136"/>
              <a:gd name="connsiteY89" fmla="*/ 1642188 h 2332653"/>
              <a:gd name="connsiteX90" fmla="*/ 3110524 w 3297136"/>
              <a:gd name="connsiteY90" fmla="*/ 1635967 h 2332653"/>
              <a:gd name="connsiteX91" fmla="*/ 3203830 w 3297136"/>
              <a:gd name="connsiteY91" fmla="*/ 1567543 h 2332653"/>
              <a:gd name="connsiteX92" fmla="*/ 3297136 w 3297136"/>
              <a:gd name="connsiteY92" fmla="*/ 1617306 h 2332653"/>
              <a:gd name="connsiteX93" fmla="*/ 3098083 w 3297136"/>
              <a:gd name="connsiteY93" fmla="*/ 1835020 h 2332653"/>
              <a:gd name="connsiteX94" fmla="*/ 2992336 w 3297136"/>
              <a:gd name="connsiteY94" fmla="*/ 1803918 h 2332653"/>
              <a:gd name="connsiteX95" fmla="*/ 3029659 w 3297136"/>
              <a:gd name="connsiteY95" fmla="*/ 1878563 h 2332653"/>
              <a:gd name="connsiteX96" fmla="*/ 2880369 w 3297136"/>
              <a:gd name="connsiteY96" fmla="*/ 1990530 h 2332653"/>
              <a:gd name="connsiteX97" fmla="*/ 2737300 w 3297136"/>
              <a:gd name="connsiteY97" fmla="*/ 1853681 h 2332653"/>
              <a:gd name="connsiteX98" fmla="*/ 2364075 w 3297136"/>
              <a:gd name="connsiteY98" fmla="*/ 1716832 h 2332653"/>
              <a:gd name="connsiteX99" fmla="*/ 2191994 w 3297136"/>
              <a:gd name="connsiteY99" fmla="*/ 1628678 h 2332653"/>
              <a:gd name="connsiteX100" fmla="*/ 2127700 w 3297136"/>
              <a:gd name="connsiteY100" fmla="*/ 1517779 h 2332653"/>
              <a:gd name="connsiteX101" fmla="*/ 1979480 w 3297136"/>
              <a:gd name="connsiteY101" fmla="*/ 1456888 h 2332653"/>
              <a:gd name="connsiteX102" fmla="*/ 1936325 w 3297136"/>
              <a:gd name="connsiteY102" fmla="*/ 1409408 h 2332653"/>
              <a:gd name="connsiteX103" fmla="*/ 1885104 w 3297136"/>
              <a:gd name="connsiteY103" fmla="*/ 1424473 h 2332653"/>
              <a:gd name="connsiteX104" fmla="*/ 1685516 w 3297136"/>
              <a:gd name="connsiteY104" fmla="*/ 1463789 h 2332653"/>
              <a:gd name="connsiteX105" fmla="*/ 1449675 w 3297136"/>
              <a:gd name="connsiteY105" fmla="*/ 1480457 h 2332653"/>
              <a:gd name="connsiteX0" fmla="*/ 1449675 w 3297136"/>
              <a:gd name="connsiteY0" fmla="*/ 1480457 h 2320747"/>
              <a:gd name="connsiteX1" fmla="*/ 1424794 w 3297136"/>
              <a:gd name="connsiteY1" fmla="*/ 1853681 h 2320747"/>
              <a:gd name="connsiteX2" fmla="*/ 1319047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62655 w 3297136"/>
              <a:gd name="connsiteY72" fmla="*/ 976604 h 2320747"/>
              <a:gd name="connsiteX73" fmla="*/ 2755961 w 3297136"/>
              <a:gd name="connsiteY73" fmla="*/ 1057469 h 2320747"/>
              <a:gd name="connsiteX74" fmla="*/ 2718638 w 3297136"/>
              <a:gd name="connsiteY74" fmla="*/ 1094792 h 2320747"/>
              <a:gd name="connsiteX75" fmla="*/ 2575569 w 3297136"/>
              <a:gd name="connsiteY75" fmla="*/ 982824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64075 w 3297136"/>
              <a:gd name="connsiteY98" fmla="*/ 1716832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24794 w 3297136"/>
              <a:gd name="connsiteY1" fmla="*/ 1853681 h 2320747"/>
              <a:gd name="connsiteX2" fmla="*/ 1319047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62655 w 3297136"/>
              <a:gd name="connsiteY72" fmla="*/ 976604 h 2320747"/>
              <a:gd name="connsiteX73" fmla="*/ 2755961 w 3297136"/>
              <a:gd name="connsiteY73" fmla="*/ 1057469 h 2320747"/>
              <a:gd name="connsiteX74" fmla="*/ 2718638 w 3297136"/>
              <a:gd name="connsiteY74" fmla="*/ 1094792 h 2320747"/>
              <a:gd name="connsiteX75" fmla="*/ 2575569 w 3297136"/>
              <a:gd name="connsiteY75" fmla="*/ 982824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64075 w 3297136"/>
              <a:gd name="connsiteY98" fmla="*/ 1716832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24794 w 3297136"/>
              <a:gd name="connsiteY1" fmla="*/ 1853681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62655 w 3297136"/>
              <a:gd name="connsiteY72" fmla="*/ 976604 h 2320747"/>
              <a:gd name="connsiteX73" fmla="*/ 2755961 w 3297136"/>
              <a:gd name="connsiteY73" fmla="*/ 1057469 h 2320747"/>
              <a:gd name="connsiteX74" fmla="*/ 2718638 w 3297136"/>
              <a:gd name="connsiteY74" fmla="*/ 1094792 h 2320747"/>
              <a:gd name="connsiteX75" fmla="*/ 2575569 w 3297136"/>
              <a:gd name="connsiteY75" fmla="*/ 982824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64075 w 3297136"/>
              <a:gd name="connsiteY98" fmla="*/ 1716832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24794 w 3297136"/>
              <a:gd name="connsiteY1" fmla="*/ 1853681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62655 w 3297136"/>
              <a:gd name="connsiteY72" fmla="*/ 976604 h 2320747"/>
              <a:gd name="connsiteX73" fmla="*/ 2755961 w 3297136"/>
              <a:gd name="connsiteY73" fmla="*/ 1057469 h 2320747"/>
              <a:gd name="connsiteX74" fmla="*/ 2718638 w 3297136"/>
              <a:gd name="connsiteY74" fmla="*/ 1094792 h 2320747"/>
              <a:gd name="connsiteX75" fmla="*/ 2575569 w 3297136"/>
              <a:gd name="connsiteY75" fmla="*/ 982824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64075 w 3297136"/>
              <a:gd name="connsiteY98" fmla="*/ 1716832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24794 w 3297136"/>
              <a:gd name="connsiteY1" fmla="*/ 1853681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62655 w 3297136"/>
              <a:gd name="connsiteY72" fmla="*/ 976604 h 2320747"/>
              <a:gd name="connsiteX73" fmla="*/ 2755961 w 3297136"/>
              <a:gd name="connsiteY73" fmla="*/ 1057469 h 2320747"/>
              <a:gd name="connsiteX74" fmla="*/ 2718638 w 3297136"/>
              <a:gd name="connsiteY74" fmla="*/ 1094792 h 2320747"/>
              <a:gd name="connsiteX75" fmla="*/ 2575569 w 3297136"/>
              <a:gd name="connsiteY75" fmla="*/ 982824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64075 w 3297136"/>
              <a:gd name="connsiteY98" fmla="*/ 1716832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62655 w 3297136"/>
              <a:gd name="connsiteY72" fmla="*/ 976604 h 2320747"/>
              <a:gd name="connsiteX73" fmla="*/ 2755961 w 3297136"/>
              <a:gd name="connsiteY73" fmla="*/ 1057469 h 2320747"/>
              <a:gd name="connsiteX74" fmla="*/ 2718638 w 3297136"/>
              <a:gd name="connsiteY74" fmla="*/ 1094792 h 2320747"/>
              <a:gd name="connsiteX75" fmla="*/ 2575569 w 3297136"/>
              <a:gd name="connsiteY75" fmla="*/ 982824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64075 w 3297136"/>
              <a:gd name="connsiteY98" fmla="*/ 1716832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62655 w 3297136"/>
              <a:gd name="connsiteY72" fmla="*/ 976604 h 2320747"/>
              <a:gd name="connsiteX73" fmla="*/ 2755961 w 3297136"/>
              <a:gd name="connsiteY73" fmla="*/ 1057469 h 2320747"/>
              <a:gd name="connsiteX74" fmla="*/ 2718638 w 3297136"/>
              <a:gd name="connsiteY74" fmla="*/ 1094792 h 2320747"/>
              <a:gd name="connsiteX75" fmla="*/ 2575569 w 3297136"/>
              <a:gd name="connsiteY75" fmla="*/ 982824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62655 w 3297136"/>
              <a:gd name="connsiteY72" fmla="*/ 976604 h 2320747"/>
              <a:gd name="connsiteX73" fmla="*/ 2755961 w 3297136"/>
              <a:gd name="connsiteY73" fmla="*/ 1057469 h 2320747"/>
              <a:gd name="connsiteX74" fmla="*/ 2718638 w 3297136"/>
              <a:gd name="connsiteY74" fmla="*/ 1094792 h 2320747"/>
              <a:gd name="connsiteX75" fmla="*/ 2575569 w 3297136"/>
              <a:gd name="connsiteY75" fmla="*/ 982824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62655 w 3297136"/>
              <a:gd name="connsiteY72" fmla="*/ 976604 h 2320747"/>
              <a:gd name="connsiteX73" fmla="*/ 2755961 w 3297136"/>
              <a:gd name="connsiteY73" fmla="*/ 1057469 h 2320747"/>
              <a:gd name="connsiteX74" fmla="*/ 2718638 w 3297136"/>
              <a:gd name="connsiteY74" fmla="*/ 1094792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62655 w 3297136"/>
              <a:gd name="connsiteY72" fmla="*/ 976604 h 2320747"/>
              <a:gd name="connsiteX73" fmla="*/ 2755961 w 3297136"/>
              <a:gd name="connsiteY73" fmla="*/ 1057469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62655 w 3297136"/>
              <a:gd name="connsiteY72" fmla="*/ 976604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9977 w 3297136"/>
              <a:gd name="connsiteY71" fmla="*/ 933061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7063 w 3297136"/>
              <a:gd name="connsiteY70" fmla="*/ 995265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24385 w 3297136"/>
              <a:gd name="connsiteY69" fmla="*/ 1007706 h 2320747"/>
              <a:gd name="connsiteX70" fmla="*/ 2784682 w 3297136"/>
              <a:gd name="connsiteY70" fmla="*/ 1000027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10097 w 3297136"/>
              <a:gd name="connsiteY69" fmla="*/ 974369 h 2320747"/>
              <a:gd name="connsiteX70" fmla="*/ 2784682 w 3297136"/>
              <a:gd name="connsiteY70" fmla="*/ 1000027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10097 w 3297136"/>
              <a:gd name="connsiteY69" fmla="*/ 974369 h 2320747"/>
              <a:gd name="connsiteX70" fmla="*/ 2784682 w 3297136"/>
              <a:gd name="connsiteY70" fmla="*/ 1000027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10097 w 3297136"/>
              <a:gd name="connsiteY69" fmla="*/ 974369 h 2320747"/>
              <a:gd name="connsiteX70" fmla="*/ 2784682 w 3297136"/>
              <a:gd name="connsiteY70" fmla="*/ 1000027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10097 w 3297136"/>
              <a:gd name="connsiteY69" fmla="*/ 974369 h 2320747"/>
              <a:gd name="connsiteX70" fmla="*/ 2784682 w 3297136"/>
              <a:gd name="connsiteY70" fmla="*/ 1000027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10097 w 3297136"/>
              <a:gd name="connsiteY69" fmla="*/ 974369 h 2320747"/>
              <a:gd name="connsiteX70" fmla="*/ 2784682 w 3297136"/>
              <a:gd name="connsiteY70" fmla="*/ 1000027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10097 w 3297136"/>
              <a:gd name="connsiteY69" fmla="*/ 964844 h 2320747"/>
              <a:gd name="connsiteX70" fmla="*/ 2784682 w 3297136"/>
              <a:gd name="connsiteY70" fmla="*/ 1000027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37773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507145 w 3297136"/>
              <a:gd name="connsiteY66" fmla="*/ 833534 h 2320747"/>
              <a:gd name="connsiteX67" fmla="*/ 2647298 w 3297136"/>
              <a:gd name="connsiteY67" fmla="*/ 855500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07145 w 3297136"/>
              <a:gd name="connsiteY65" fmla="*/ 833534 h 2320747"/>
              <a:gd name="connsiteX66" fmla="*/ 2483332 w 3297136"/>
              <a:gd name="connsiteY66" fmla="*/ 828771 h 2320747"/>
              <a:gd name="connsiteX67" fmla="*/ 2647298 w 3297136"/>
              <a:gd name="connsiteY67" fmla="*/ 855500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523814 w 3297136"/>
              <a:gd name="connsiteY65" fmla="*/ 876397 h 2320747"/>
              <a:gd name="connsiteX66" fmla="*/ 2483332 w 3297136"/>
              <a:gd name="connsiteY66" fmla="*/ 828771 h 2320747"/>
              <a:gd name="connsiteX67" fmla="*/ 2647298 w 3297136"/>
              <a:gd name="connsiteY67" fmla="*/ 855500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09514 w 3297136"/>
              <a:gd name="connsiteY65" fmla="*/ 800197 h 2320747"/>
              <a:gd name="connsiteX66" fmla="*/ 2483332 w 3297136"/>
              <a:gd name="connsiteY66" fmla="*/ 828771 h 2320747"/>
              <a:gd name="connsiteX67" fmla="*/ 2647298 w 3297136"/>
              <a:gd name="connsiteY67" fmla="*/ 855500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09514 w 3297136"/>
              <a:gd name="connsiteY65" fmla="*/ 800197 h 2320747"/>
              <a:gd name="connsiteX66" fmla="*/ 2530957 w 3297136"/>
              <a:gd name="connsiteY66" fmla="*/ 893065 h 2320747"/>
              <a:gd name="connsiteX67" fmla="*/ 2647298 w 3297136"/>
              <a:gd name="connsiteY67" fmla="*/ 855500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0957 w 3297136"/>
              <a:gd name="connsiteY66" fmla="*/ 893065 h 2320747"/>
              <a:gd name="connsiteX67" fmla="*/ 2647298 w 3297136"/>
              <a:gd name="connsiteY67" fmla="*/ 855500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0957 w 3297136"/>
              <a:gd name="connsiteY66" fmla="*/ 893065 h 2320747"/>
              <a:gd name="connsiteX67" fmla="*/ 2647298 w 3297136"/>
              <a:gd name="connsiteY67" fmla="*/ 855500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0957 w 3297136"/>
              <a:gd name="connsiteY66" fmla="*/ 893065 h 2320747"/>
              <a:gd name="connsiteX67" fmla="*/ 2647298 w 3297136"/>
              <a:gd name="connsiteY67" fmla="*/ 855500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0957 w 3297136"/>
              <a:gd name="connsiteY66" fmla="*/ 893065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0957 w 3297136"/>
              <a:gd name="connsiteY66" fmla="*/ 893065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0957 w 3297136"/>
              <a:gd name="connsiteY66" fmla="*/ 893065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13838 w 3297136"/>
              <a:gd name="connsiteY60" fmla="*/ 678024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12892 w 3297136"/>
              <a:gd name="connsiteY59" fmla="*/ 752669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07079 w 3297136"/>
              <a:gd name="connsiteY33" fmla="*/ 186612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31942 w 3297136"/>
              <a:gd name="connsiteY59" fmla="*/ 740763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16604 w 3297136"/>
              <a:gd name="connsiteY33" fmla="*/ 188994 h 2320747"/>
              <a:gd name="connsiteX34" fmla="*/ 1319047 w 3297136"/>
              <a:gd name="connsiteY34" fmla="*/ 143069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31942 w 3297136"/>
              <a:gd name="connsiteY59" fmla="*/ 740763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16604 w 3297136"/>
              <a:gd name="connsiteY33" fmla="*/ 188994 h 2320747"/>
              <a:gd name="connsiteX34" fmla="*/ 1309522 w 3297136"/>
              <a:gd name="connsiteY34" fmla="*/ 154976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31942 w 3297136"/>
              <a:gd name="connsiteY59" fmla="*/ 740763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16604 w 3297136"/>
              <a:gd name="connsiteY33" fmla="*/ 188994 h 2320747"/>
              <a:gd name="connsiteX34" fmla="*/ 1309522 w 3297136"/>
              <a:gd name="connsiteY34" fmla="*/ 154976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31942 w 3297136"/>
              <a:gd name="connsiteY59" fmla="*/ 740763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16604 w 3297136"/>
              <a:gd name="connsiteY33" fmla="*/ 188994 h 2320747"/>
              <a:gd name="connsiteX34" fmla="*/ 1309522 w 3297136"/>
              <a:gd name="connsiteY34" fmla="*/ 154976 h 2320747"/>
              <a:gd name="connsiteX35" fmla="*/ 1592745 w 3297136"/>
              <a:gd name="connsiteY35" fmla="*/ 230155 h 2320747"/>
              <a:gd name="connsiteX36" fmla="*/ 1654949 w 3297136"/>
              <a:gd name="connsiteY36" fmla="*/ 199053 h 2320747"/>
              <a:gd name="connsiteX37" fmla="*/ 1959749 w 3297136"/>
              <a:gd name="connsiteY37" fmla="*/ 242596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31942 w 3297136"/>
              <a:gd name="connsiteY59" fmla="*/ 740763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16604 w 3297136"/>
              <a:gd name="connsiteY33" fmla="*/ 188994 h 2320747"/>
              <a:gd name="connsiteX34" fmla="*/ 1309522 w 3297136"/>
              <a:gd name="connsiteY34" fmla="*/ 154976 h 2320747"/>
              <a:gd name="connsiteX35" fmla="*/ 1592745 w 3297136"/>
              <a:gd name="connsiteY35" fmla="*/ 230155 h 2320747"/>
              <a:gd name="connsiteX36" fmla="*/ 1654949 w 3297136"/>
              <a:gd name="connsiteY36" fmla="*/ 199053 h 2320747"/>
              <a:gd name="connsiteX37" fmla="*/ 1978799 w 3297136"/>
              <a:gd name="connsiteY37" fmla="*/ 259265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31942 w 3297136"/>
              <a:gd name="connsiteY59" fmla="*/ 740763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16604 w 3297136"/>
              <a:gd name="connsiteY33" fmla="*/ 188994 h 2320747"/>
              <a:gd name="connsiteX34" fmla="*/ 1309522 w 3297136"/>
              <a:gd name="connsiteY34" fmla="*/ 154976 h 2320747"/>
              <a:gd name="connsiteX35" fmla="*/ 1592745 w 3297136"/>
              <a:gd name="connsiteY35" fmla="*/ 230155 h 2320747"/>
              <a:gd name="connsiteX36" fmla="*/ 1681143 w 3297136"/>
              <a:gd name="connsiteY36" fmla="*/ 210959 h 2320747"/>
              <a:gd name="connsiteX37" fmla="*/ 1978799 w 3297136"/>
              <a:gd name="connsiteY37" fmla="*/ 259265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31942 w 3297136"/>
              <a:gd name="connsiteY59" fmla="*/ 740763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16604 w 3297136"/>
              <a:gd name="connsiteY33" fmla="*/ 188994 h 2320747"/>
              <a:gd name="connsiteX34" fmla="*/ 1309522 w 3297136"/>
              <a:gd name="connsiteY34" fmla="*/ 154976 h 2320747"/>
              <a:gd name="connsiteX35" fmla="*/ 1592745 w 3297136"/>
              <a:gd name="connsiteY35" fmla="*/ 230155 h 2320747"/>
              <a:gd name="connsiteX36" fmla="*/ 1681143 w 3297136"/>
              <a:gd name="connsiteY36" fmla="*/ 210959 h 2320747"/>
              <a:gd name="connsiteX37" fmla="*/ 1978799 w 3297136"/>
              <a:gd name="connsiteY37" fmla="*/ 259265 h 2320747"/>
              <a:gd name="connsiteX38" fmla="*/ 2003292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31942 w 3297136"/>
              <a:gd name="connsiteY59" fmla="*/ 740763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16604 w 3297136"/>
              <a:gd name="connsiteY33" fmla="*/ 188994 h 2320747"/>
              <a:gd name="connsiteX34" fmla="*/ 1309522 w 3297136"/>
              <a:gd name="connsiteY34" fmla="*/ 154976 h 2320747"/>
              <a:gd name="connsiteX35" fmla="*/ 1592745 w 3297136"/>
              <a:gd name="connsiteY35" fmla="*/ 230155 h 2320747"/>
              <a:gd name="connsiteX36" fmla="*/ 1681143 w 3297136"/>
              <a:gd name="connsiteY36" fmla="*/ 210959 h 2320747"/>
              <a:gd name="connsiteX37" fmla="*/ 1978799 w 3297136"/>
              <a:gd name="connsiteY37" fmla="*/ 259265 h 2320747"/>
              <a:gd name="connsiteX38" fmla="*/ 2015198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31942 w 3297136"/>
              <a:gd name="connsiteY59" fmla="*/ 740763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16604 w 3297136"/>
              <a:gd name="connsiteY33" fmla="*/ 188994 h 2320747"/>
              <a:gd name="connsiteX34" fmla="*/ 1309522 w 3297136"/>
              <a:gd name="connsiteY34" fmla="*/ 154976 h 2320747"/>
              <a:gd name="connsiteX35" fmla="*/ 1592745 w 3297136"/>
              <a:gd name="connsiteY35" fmla="*/ 230155 h 2320747"/>
              <a:gd name="connsiteX36" fmla="*/ 1681143 w 3297136"/>
              <a:gd name="connsiteY36" fmla="*/ 210959 h 2320747"/>
              <a:gd name="connsiteX37" fmla="*/ 1978799 w 3297136"/>
              <a:gd name="connsiteY37" fmla="*/ 259265 h 2320747"/>
              <a:gd name="connsiteX38" fmla="*/ 2015198 w 3297136"/>
              <a:gd name="connsiteY38" fmla="*/ 80865 h 2320747"/>
              <a:gd name="connsiteX39" fmla="*/ 2133920 w 3297136"/>
              <a:gd name="connsiteY39" fmla="*/ 0 h 2320747"/>
              <a:gd name="connsiteX40" fmla="*/ 2239667 w 3297136"/>
              <a:gd name="connsiteY40" fmla="*/ 12441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31942 w 3297136"/>
              <a:gd name="connsiteY59" fmla="*/ 740763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80457 h 2320747"/>
              <a:gd name="connsiteX1" fmla="*/ 1417650 w 3297136"/>
              <a:gd name="connsiteY1" fmla="*/ 1865587 h 2320747"/>
              <a:gd name="connsiteX2" fmla="*/ 1307141 w 3297136"/>
              <a:gd name="connsiteY2" fmla="*/ 2251788 h 2320747"/>
              <a:gd name="connsiteX3" fmla="*/ 1222971 w 3297136"/>
              <a:gd name="connsiteY3" fmla="*/ 2320747 h 2320747"/>
              <a:gd name="connsiteX4" fmla="*/ 1051569 w 3297136"/>
              <a:gd name="connsiteY4" fmla="*/ 2258008 h 2320747"/>
              <a:gd name="connsiteX5" fmla="*/ 757751 w 3297136"/>
              <a:gd name="connsiteY5" fmla="*/ 2198720 h 2320747"/>
              <a:gd name="connsiteX6" fmla="*/ 591259 w 3297136"/>
              <a:gd name="connsiteY6" fmla="*/ 2046514 h 2320747"/>
              <a:gd name="connsiteX7" fmla="*/ 394976 w 3297136"/>
              <a:gd name="connsiteY7" fmla="*/ 2089134 h 2320747"/>
              <a:gd name="connsiteX8" fmla="*/ 317561 w 3297136"/>
              <a:gd name="connsiteY8" fmla="*/ 2046514 h 2320747"/>
              <a:gd name="connsiteX9" fmla="*/ 180177 w 3297136"/>
              <a:gd name="connsiteY9" fmla="*/ 2148568 h 2320747"/>
              <a:gd name="connsiteX10" fmla="*/ 7075 w 3297136"/>
              <a:gd name="connsiteY10" fmla="*/ 2120381 h 2320747"/>
              <a:gd name="connsiteX11" fmla="*/ 18981 w 3297136"/>
              <a:gd name="connsiteY11" fmla="*/ 2002971 h 2320747"/>
              <a:gd name="connsiteX12" fmla="*/ 106067 w 3297136"/>
              <a:gd name="connsiteY12" fmla="*/ 1915885 h 2320747"/>
              <a:gd name="connsiteX13" fmla="*/ 336222 w 3297136"/>
              <a:gd name="connsiteY13" fmla="*/ 1795706 h 2320747"/>
              <a:gd name="connsiteX14" fmla="*/ 345310 w 3297136"/>
              <a:gd name="connsiteY14" fmla="*/ 1749830 h 2320747"/>
              <a:gd name="connsiteX15" fmla="*/ 486436 w 3297136"/>
              <a:gd name="connsiteY15" fmla="*/ 1699095 h 2320747"/>
              <a:gd name="connsiteX16" fmla="*/ 657302 w 3297136"/>
              <a:gd name="connsiteY16" fmla="*/ 1804842 h 2320747"/>
              <a:gd name="connsiteX17" fmla="*/ 762660 w 3297136"/>
              <a:gd name="connsiteY17" fmla="*/ 1840706 h 2320747"/>
              <a:gd name="connsiteX18" fmla="*/ 908111 w 3297136"/>
              <a:gd name="connsiteY18" fmla="*/ 1847461 h 2320747"/>
              <a:gd name="connsiteX19" fmla="*/ 1020467 w 3297136"/>
              <a:gd name="connsiteY19" fmla="*/ 1891004 h 2320747"/>
              <a:gd name="connsiteX20" fmla="*/ 1014247 w 3297136"/>
              <a:gd name="connsiteY20" fmla="*/ 1691951 h 2320747"/>
              <a:gd name="connsiteX21" fmla="*/ 970704 w 3297136"/>
              <a:gd name="connsiteY21" fmla="*/ 1492898 h 2320747"/>
              <a:gd name="connsiteX22" fmla="*/ 943295 w 3297136"/>
              <a:gd name="connsiteY22" fmla="*/ 1359353 h 2320747"/>
              <a:gd name="connsiteX23" fmla="*/ 952043 w 3297136"/>
              <a:gd name="connsiteY23" fmla="*/ 1163216 h 2320747"/>
              <a:gd name="connsiteX24" fmla="*/ 789778 w 3297136"/>
              <a:gd name="connsiteY24" fmla="*/ 1181344 h 2320747"/>
              <a:gd name="connsiteX25" fmla="*/ 724657 w 3297136"/>
              <a:gd name="connsiteY25" fmla="*/ 1085655 h 2320747"/>
              <a:gd name="connsiteX26" fmla="*/ 721742 w 3297136"/>
              <a:gd name="connsiteY26" fmla="*/ 986129 h 2320747"/>
              <a:gd name="connsiteX27" fmla="*/ 815194 w 3297136"/>
              <a:gd name="connsiteY27" fmla="*/ 951722 h 2320747"/>
              <a:gd name="connsiteX28" fmla="*/ 778795 w 3297136"/>
              <a:gd name="connsiteY28" fmla="*/ 869399 h 2320747"/>
              <a:gd name="connsiteX29" fmla="*/ 902279 w 3297136"/>
              <a:gd name="connsiteY29" fmla="*/ 808653 h 2320747"/>
              <a:gd name="connsiteX30" fmla="*/ 1182198 w 3297136"/>
              <a:gd name="connsiteY30" fmla="*/ 547396 h 2320747"/>
              <a:gd name="connsiteX31" fmla="*/ 1493218 w 3297136"/>
              <a:gd name="connsiteY31" fmla="*/ 279918 h 2320747"/>
              <a:gd name="connsiteX32" fmla="*/ 1306606 w 3297136"/>
              <a:gd name="connsiteY32" fmla="*/ 279918 h 2320747"/>
              <a:gd name="connsiteX33" fmla="*/ 1216604 w 3297136"/>
              <a:gd name="connsiteY33" fmla="*/ 188994 h 2320747"/>
              <a:gd name="connsiteX34" fmla="*/ 1309522 w 3297136"/>
              <a:gd name="connsiteY34" fmla="*/ 154976 h 2320747"/>
              <a:gd name="connsiteX35" fmla="*/ 1592745 w 3297136"/>
              <a:gd name="connsiteY35" fmla="*/ 230155 h 2320747"/>
              <a:gd name="connsiteX36" fmla="*/ 1681143 w 3297136"/>
              <a:gd name="connsiteY36" fmla="*/ 210959 h 2320747"/>
              <a:gd name="connsiteX37" fmla="*/ 1978799 w 3297136"/>
              <a:gd name="connsiteY37" fmla="*/ 259265 h 2320747"/>
              <a:gd name="connsiteX38" fmla="*/ 2015198 w 3297136"/>
              <a:gd name="connsiteY38" fmla="*/ 80865 h 2320747"/>
              <a:gd name="connsiteX39" fmla="*/ 2133920 w 3297136"/>
              <a:gd name="connsiteY39" fmla="*/ 0 h 2320747"/>
              <a:gd name="connsiteX40" fmla="*/ 2239667 w 3297136"/>
              <a:gd name="connsiteY40" fmla="*/ 14822 h 2320747"/>
              <a:gd name="connsiteX41" fmla="*/ 2401398 w 3297136"/>
              <a:gd name="connsiteY41" fmla="*/ 74645 h 2320747"/>
              <a:gd name="connsiteX42" fmla="*/ 2426279 w 3297136"/>
              <a:gd name="connsiteY42" fmla="*/ 230155 h 2320747"/>
              <a:gd name="connsiteX43" fmla="*/ 2370296 w 3297136"/>
              <a:gd name="connsiteY43" fmla="*/ 311020 h 2320747"/>
              <a:gd name="connsiteX44" fmla="*/ 2283210 w 3297136"/>
              <a:gd name="connsiteY44" fmla="*/ 373224 h 2320747"/>
              <a:gd name="connsiteX45" fmla="*/ 2600451 w 3297136"/>
              <a:gd name="connsiteY45" fmla="*/ 485192 h 2320747"/>
              <a:gd name="connsiteX46" fmla="*/ 2662655 w 3297136"/>
              <a:gd name="connsiteY46" fmla="*/ 541175 h 2320747"/>
              <a:gd name="connsiteX47" fmla="*/ 2780843 w 3297136"/>
              <a:gd name="connsiteY47" fmla="*/ 447869 h 2320747"/>
              <a:gd name="connsiteX48" fmla="*/ 2830606 w 3297136"/>
              <a:gd name="connsiteY48" fmla="*/ 478971 h 2320747"/>
              <a:gd name="connsiteX49" fmla="*/ 2886589 w 3297136"/>
              <a:gd name="connsiteY49" fmla="*/ 466530 h 2320747"/>
              <a:gd name="connsiteX50" fmla="*/ 2973675 w 3297136"/>
              <a:gd name="connsiteY50" fmla="*/ 522514 h 2320747"/>
              <a:gd name="connsiteX51" fmla="*/ 2967455 w 3297136"/>
              <a:gd name="connsiteY51" fmla="*/ 578498 h 2320747"/>
              <a:gd name="connsiteX52" fmla="*/ 3073202 w 3297136"/>
              <a:gd name="connsiteY52" fmla="*/ 646922 h 2320747"/>
              <a:gd name="connsiteX53" fmla="*/ 2923912 w 3297136"/>
              <a:gd name="connsiteY53" fmla="*/ 590939 h 2320747"/>
              <a:gd name="connsiteX54" fmla="*/ 2836826 w 3297136"/>
              <a:gd name="connsiteY54" fmla="*/ 678024 h 2320747"/>
              <a:gd name="connsiteX55" fmla="*/ 2948794 w 3297136"/>
              <a:gd name="connsiteY55" fmla="*/ 659363 h 2320747"/>
              <a:gd name="connsiteX56" fmla="*/ 2892810 w 3297136"/>
              <a:gd name="connsiteY56" fmla="*/ 734008 h 2320747"/>
              <a:gd name="connsiteX57" fmla="*/ 2787063 w 3297136"/>
              <a:gd name="connsiteY57" fmla="*/ 727788 h 2320747"/>
              <a:gd name="connsiteX58" fmla="*/ 2706198 w 3297136"/>
              <a:gd name="connsiteY58" fmla="*/ 690465 h 2320747"/>
              <a:gd name="connsiteX59" fmla="*/ 2631942 w 3297136"/>
              <a:gd name="connsiteY59" fmla="*/ 740763 h 2320747"/>
              <a:gd name="connsiteX60" fmla="*/ 2437651 w 3297136"/>
              <a:gd name="connsiteY60" fmla="*/ 668499 h 2320747"/>
              <a:gd name="connsiteX61" fmla="*/ 2308092 w 3297136"/>
              <a:gd name="connsiteY61" fmla="*/ 634481 h 2320747"/>
              <a:gd name="connsiteX62" fmla="*/ 2202345 w 3297136"/>
              <a:gd name="connsiteY62" fmla="*/ 628261 h 2320747"/>
              <a:gd name="connsiteX63" fmla="*/ 2084157 w 3297136"/>
              <a:gd name="connsiteY63" fmla="*/ 597159 h 2320747"/>
              <a:gd name="connsiteX64" fmla="*/ 2214785 w 3297136"/>
              <a:gd name="connsiteY64" fmla="*/ 715347 h 2320747"/>
              <a:gd name="connsiteX65" fmla="*/ 2497620 w 3297136"/>
              <a:gd name="connsiteY65" fmla="*/ 828772 h 2320747"/>
              <a:gd name="connsiteX66" fmla="*/ 2533338 w 3297136"/>
              <a:gd name="connsiteY66" fmla="*/ 897827 h 2320747"/>
              <a:gd name="connsiteX67" fmla="*/ 2647298 w 3297136"/>
              <a:gd name="connsiteY67" fmla="*/ 845975 h 2320747"/>
              <a:gd name="connsiteX68" fmla="*/ 2749740 w 3297136"/>
              <a:gd name="connsiteY68" fmla="*/ 883298 h 2320747"/>
              <a:gd name="connsiteX69" fmla="*/ 2810097 w 3297136"/>
              <a:gd name="connsiteY69" fmla="*/ 964844 h 2320747"/>
              <a:gd name="connsiteX70" fmla="*/ 2789444 w 3297136"/>
              <a:gd name="connsiteY70" fmla="*/ 997646 h 2320747"/>
              <a:gd name="connsiteX71" fmla="*/ 2692834 w 3297136"/>
              <a:gd name="connsiteY71" fmla="*/ 921155 h 2320747"/>
              <a:gd name="connsiteX72" fmla="*/ 2643605 w 3297136"/>
              <a:gd name="connsiteY72" fmla="*/ 964697 h 2320747"/>
              <a:gd name="connsiteX73" fmla="*/ 2751198 w 3297136"/>
              <a:gd name="connsiteY73" fmla="*/ 1055087 h 2320747"/>
              <a:gd name="connsiteX74" fmla="*/ 2706732 w 3297136"/>
              <a:gd name="connsiteY74" fmla="*/ 1087648 h 2320747"/>
              <a:gd name="connsiteX75" fmla="*/ 2561281 w 3297136"/>
              <a:gd name="connsiteY75" fmla="*/ 989968 h 2320747"/>
              <a:gd name="connsiteX76" fmla="*/ 2438720 w 3297136"/>
              <a:gd name="connsiteY76" fmla="*/ 1020147 h 2320747"/>
              <a:gd name="connsiteX77" fmla="*/ 2289430 w 3297136"/>
              <a:gd name="connsiteY77" fmla="*/ 926841 h 2320747"/>
              <a:gd name="connsiteX78" fmla="*/ 2073563 w 3297136"/>
              <a:gd name="connsiteY78" fmla="*/ 841213 h 2320747"/>
              <a:gd name="connsiteX79" fmla="*/ 1949544 w 3297136"/>
              <a:gd name="connsiteY79" fmla="*/ 767637 h 2320747"/>
              <a:gd name="connsiteX80" fmla="*/ 1854002 w 3297136"/>
              <a:gd name="connsiteY80" fmla="*/ 696685 h 2320747"/>
              <a:gd name="connsiteX81" fmla="*/ 1784654 w 3297136"/>
              <a:gd name="connsiteY81" fmla="*/ 815408 h 2320747"/>
              <a:gd name="connsiteX82" fmla="*/ 1697179 w 3297136"/>
              <a:gd name="connsiteY82" fmla="*/ 843593 h 2320747"/>
              <a:gd name="connsiteX83" fmla="*/ 1562955 w 3297136"/>
              <a:gd name="connsiteY83" fmla="*/ 951626 h 2320747"/>
              <a:gd name="connsiteX84" fmla="*/ 1477230 w 3297136"/>
              <a:gd name="connsiteY84" fmla="*/ 1046875 h 2320747"/>
              <a:gd name="connsiteX85" fmla="*/ 1941087 w 3297136"/>
              <a:gd name="connsiteY85" fmla="*/ 1119673 h 2320747"/>
              <a:gd name="connsiteX86" fmla="*/ 2187523 w 3297136"/>
              <a:gd name="connsiteY86" fmla="*/ 1212833 h 2320747"/>
              <a:gd name="connsiteX87" fmla="*/ 2469822 w 3297136"/>
              <a:gd name="connsiteY87" fmla="*/ 1405812 h 2320747"/>
              <a:gd name="connsiteX88" fmla="*/ 2780843 w 3297136"/>
              <a:gd name="connsiteY88" fmla="*/ 1592424 h 2320747"/>
              <a:gd name="connsiteX89" fmla="*/ 3010998 w 3297136"/>
              <a:gd name="connsiteY89" fmla="*/ 1642188 h 2320747"/>
              <a:gd name="connsiteX90" fmla="*/ 3110524 w 3297136"/>
              <a:gd name="connsiteY90" fmla="*/ 1635967 h 2320747"/>
              <a:gd name="connsiteX91" fmla="*/ 3203830 w 3297136"/>
              <a:gd name="connsiteY91" fmla="*/ 1567543 h 2320747"/>
              <a:gd name="connsiteX92" fmla="*/ 3297136 w 3297136"/>
              <a:gd name="connsiteY92" fmla="*/ 1617306 h 2320747"/>
              <a:gd name="connsiteX93" fmla="*/ 3098083 w 3297136"/>
              <a:gd name="connsiteY93" fmla="*/ 1835020 h 2320747"/>
              <a:gd name="connsiteX94" fmla="*/ 2992336 w 3297136"/>
              <a:gd name="connsiteY94" fmla="*/ 1803918 h 2320747"/>
              <a:gd name="connsiteX95" fmla="*/ 3029659 w 3297136"/>
              <a:gd name="connsiteY95" fmla="*/ 1878563 h 2320747"/>
              <a:gd name="connsiteX96" fmla="*/ 2880369 w 3297136"/>
              <a:gd name="connsiteY96" fmla="*/ 1990530 h 2320747"/>
              <a:gd name="connsiteX97" fmla="*/ 2737300 w 3297136"/>
              <a:gd name="connsiteY97" fmla="*/ 1853681 h 2320747"/>
              <a:gd name="connsiteX98" fmla="*/ 2385506 w 3297136"/>
              <a:gd name="connsiteY98" fmla="*/ 1704925 h 2320747"/>
              <a:gd name="connsiteX99" fmla="*/ 2191994 w 3297136"/>
              <a:gd name="connsiteY99" fmla="*/ 1628678 h 2320747"/>
              <a:gd name="connsiteX100" fmla="*/ 2127700 w 3297136"/>
              <a:gd name="connsiteY100" fmla="*/ 1517779 h 2320747"/>
              <a:gd name="connsiteX101" fmla="*/ 1979480 w 3297136"/>
              <a:gd name="connsiteY101" fmla="*/ 1456888 h 2320747"/>
              <a:gd name="connsiteX102" fmla="*/ 1936325 w 3297136"/>
              <a:gd name="connsiteY102" fmla="*/ 1409408 h 2320747"/>
              <a:gd name="connsiteX103" fmla="*/ 1885104 w 3297136"/>
              <a:gd name="connsiteY103" fmla="*/ 1424473 h 2320747"/>
              <a:gd name="connsiteX104" fmla="*/ 1685516 w 3297136"/>
              <a:gd name="connsiteY104" fmla="*/ 1463789 h 2320747"/>
              <a:gd name="connsiteX105" fmla="*/ 1449675 w 3297136"/>
              <a:gd name="connsiteY105" fmla="*/ 1480457 h 2320747"/>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401398 w 3297136"/>
              <a:gd name="connsiteY41" fmla="*/ 86017 h 2332119"/>
              <a:gd name="connsiteX42" fmla="*/ 2426279 w 3297136"/>
              <a:gd name="connsiteY42" fmla="*/ 241527 h 2332119"/>
              <a:gd name="connsiteX43" fmla="*/ 2370296 w 3297136"/>
              <a:gd name="connsiteY43" fmla="*/ 322392 h 2332119"/>
              <a:gd name="connsiteX44" fmla="*/ 2283210 w 3297136"/>
              <a:gd name="connsiteY44" fmla="*/ 384596 h 2332119"/>
              <a:gd name="connsiteX45" fmla="*/ 2600451 w 3297136"/>
              <a:gd name="connsiteY45" fmla="*/ 496564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892810 w 3297136"/>
              <a:gd name="connsiteY56" fmla="*/ 74538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706732 w 3297136"/>
              <a:gd name="connsiteY74" fmla="*/ 109902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26279 w 3297136"/>
              <a:gd name="connsiteY42" fmla="*/ 241527 h 2332119"/>
              <a:gd name="connsiteX43" fmla="*/ 2370296 w 3297136"/>
              <a:gd name="connsiteY43" fmla="*/ 322392 h 2332119"/>
              <a:gd name="connsiteX44" fmla="*/ 2283210 w 3297136"/>
              <a:gd name="connsiteY44" fmla="*/ 384596 h 2332119"/>
              <a:gd name="connsiteX45" fmla="*/ 2600451 w 3297136"/>
              <a:gd name="connsiteY45" fmla="*/ 496564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892810 w 3297136"/>
              <a:gd name="connsiteY56" fmla="*/ 74538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706732 w 3297136"/>
              <a:gd name="connsiteY74" fmla="*/ 109902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7229 w 3297136"/>
              <a:gd name="connsiteY42" fmla="*/ 236764 h 2332119"/>
              <a:gd name="connsiteX43" fmla="*/ 2370296 w 3297136"/>
              <a:gd name="connsiteY43" fmla="*/ 322392 h 2332119"/>
              <a:gd name="connsiteX44" fmla="*/ 2283210 w 3297136"/>
              <a:gd name="connsiteY44" fmla="*/ 384596 h 2332119"/>
              <a:gd name="connsiteX45" fmla="*/ 2600451 w 3297136"/>
              <a:gd name="connsiteY45" fmla="*/ 496564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892810 w 3297136"/>
              <a:gd name="connsiteY56" fmla="*/ 74538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706732 w 3297136"/>
              <a:gd name="connsiteY74" fmla="*/ 109902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7229 w 3297136"/>
              <a:gd name="connsiteY42" fmla="*/ 236764 h 2332119"/>
              <a:gd name="connsiteX43" fmla="*/ 2370296 w 3297136"/>
              <a:gd name="connsiteY43" fmla="*/ 322392 h 2332119"/>
              <a:gd name="connsiteX44" fmla="*/ 2283210 w 3297136"/>
              <a:gd name="connsiteY44" fmla="*/ 384596 h 2332119"/>
              <a:gd name="connsiteX45" fmla="*/ 2600451 w 3297136"/>
              <a:gd name="connsiteY45" fmla="*/ 496564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892810 w 3297136"/>
              <a:gd name="connsiteY56" fmla="*/ 74538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706732 w 3297136"/>
              <a:gd name="connsiteY74" fmla="*/ 109902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7229 w 3297136"/>
              <a:gd name="connsiteY42" fmla="*/ 236764 h 2332119"/>
              <a:gd name="connsiteX43" fmla="*/ 2358390 w 3297136"/>
              <a:gd name="connsiteY43" fmla="*/ 317629 h 2332119"/>
              <a:gd name="connsiteX44" fmla="*/ 2283210 w 3297136"/>
              <a:gd name="connsiteY44" fmla="*/ 384596 h 2332119"/>
              <a:gd name="connsiteX45" fmla="*/ 2600451 w 3297136"/>
              <a:gd name="connsiteY45" fmla="*/ 496564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892810 w 3297136"/>
              <a:gd name="connsiteY56" fmla="*/ 74538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706732 w 3297136"/>
              <a:gd name="connsiteY74" fmla="*/ 109902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7229 w 3297136"/>
              <a:gd name="connsiteY42" fmla="*/ 236764 h 2332119"/>
              <a:gd name="connsiteX43" fmla="*/ 2358390 w 3297136"/>
              <a:gd name="connsiteY43" fmla="*/ 317629 h 2332119"/>
              <a:gd name="connsiteX44" fmla="*/ 2283210 w 3297136"/>
              <a:gd name="connsiteY44" fmla="*/ 384596 h 2332119"/>
              <a:gd name="connsiteX45" fmla="*/ 2600451 w 3297136"/>
              <a:gd name="connsiteY45" fmla="*/ 496564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892810 w 3297136"/>
              <a:gd name="connsiteY56" fmla="*/ 74538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706732 w 3297136"/>
              <a:gd name="connsiteY74" fmla="*/ 109902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7229 w 3297136"/>
              <a:gd name="connsiteY42" fmla="*/ 236764 h 2332119"/>
              <a:gd name="connsiteX43" fmla="*/ 2358390 w 3297136"/>
              <a:gd name="connsiteY43" fmla="*/ 317629 h 2332119"/>
              <a:gd name="connsiteX44" fmla="*/ 2283210 w 3297136"/>
              <a:gd name="connsiteY44" fmla="*/ 384596 h 2332119"/>
              <a:gd name="connsiteX45" fmla="*/ 2600451 w 3297136"/>
              <a:gd name="connsiteY45" fmla="*/ 496564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892810 w 3297136"/>
              <a:gd name="connsiteY56" fmla="*/ 74538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706732 w 3297136"/>
              <a:gd name="connsiteY74" fmla="*/ 109902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600451 w 3297136"/>
              <a:gd name="connsiteY45" fmla="*/ 496564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892810 w 3297136"/>
              <a:gd name="connsiteY56" fmla="*/ 74538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706732 w 3297136"/>
              <a:gd name="connsiteY74" fmla="*/ 109902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892810 w 3297136"/>
              <a:gd name="connsiteY56" fmla="*/ 74538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706732 w 3297136"/>
              <a:gd name="connsiteY74" fmla="*/ 109902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892810 w 3297136"/>
              <a:gd name="connsiteY56" fmla="*/ 74538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687682 w 3297136"/>
              <a:gd name="connsiteY74" fmla="*/ 1091876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892810 w 3297136"/>
              <a:gd name="connsiteY56" fmla="*/ 74538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694826 w 3297136"/>
              <a:gd name="connsiteY74" fmla="*/ 107997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928529 w 3297136"/>
              <a:gd name="connsiteY56" fmla="*/ 72633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694826 w 3297136"/>
              <a:gd name="connsiteY74" fmla="*/ 107997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928529 w 3297136"/>
              <a:gd name="connsiteY56" fmla="*/ 726330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694826 w 3297136"/>
              <a:gd name="connsiteY74" fmla="*/ 107997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6826 w 3297136"/>
              <a:gd name="connsiteY54" fmla="*/ 689396 h 2332119"/>
              <a:gd name="connsiteX55" fmla="*/ 2948794 w 3297136"/>
              <a:gd name="connsiteY55" fmla="*/ 670735 h 2332119"/>
              <a:gd name="connsiteX56" fmla="*/ 2916623 w 3297136"/>
              <a:gd name="connsiteY56" fmla="*/ 728711 h 2332119"/>
              <a:gd name="connsiteX57" fmla="*/ 2787063 w 3297136"/>
              <a:gd name="connsiteY57" fmla="*/ 739160 h 2332119"/>
              <a:gd name="connsiteX58" fmla="*/ 2706198 w 3297136"/>
              <a:gd name="connsiteY58" fmla="*/ 701837 h 2332119"/>
              <a:gd name="connsiteX59" fmla="*/ 2631942 w 3297136"/>
              <a:gd name="connsiteY59" fmla="*/ 752135 h 2332119"/>
              <a:gd name="connsiteX60" fmla="*/ 2437651 w 3297136"/>
              <a:gd name="connsiteY60" fmla="*/ 679871 h 2332119"/>
              <a:gd name="connsiteX61" fmla="*/ 2308092 w 3297136"/>
              <a:gd name="connsiteY61" fmla="*/ 645853 h 2332119"/>
              <a:gd name="connsiteX62" fmla="*/ 2202345 w 3297136"/>
              <a:gd name="connsiteY62" fmla="*/ 639633 h 2332119"/>
              <a:gd name="connsiteX63" fmla="*/ 2084157 w 3297136"/>
              <a:gd name="connsiteY63" fmla="*/ 608531 h 2332119"/>
              <a:gd name="connsiteX64" fmla="*/ 2214785 w 3297136"/>
              <a:gd name="connsiteY64" fmla="*/ 726719 h 2332119"/>
              <a:gd name="connsiteX65" fmla="*/ 2497620 w 3297136"/>
              <a:gd name="connsiteY65" fmla="*/ 840144 h 2332119"/>
              <a:gd name="connsiteX66" fmla="*/ 2533338 w 3297136"/>
              <a:gd name="connsiteY66" fmla="*/ 909199 h 2332119"/>
              <a:gd name="connsiteX67" fmla="*/ 2647298 w 3297136"/>
              <a:gd name="connsiteY67" fmla="*/ 857347 h 2332119"/>
              <a:gd name="connsiteX68" fmla="*/ 2749740 w 3297136"/>
              <a:gd name="connsiteY68" fmla="*/ 894670 h 2332119"/>
              <a:gd name="connsiteX69" fmla="*/ 2810097 w 3297136"/>
              <a:gd name="connsiteY69" fmla="*/ 976216 h 2332119"/>
              <a:gd name="connsiteX70" fmla="*/ 2789444 w 3297136"/>
              <a:gd name="connsiteY70" fmla="*/ 1009018 h 2332119"/>
              <a:gd name="connsiteX71" fmla="*/ 2692834 w 3297136"/>
              <a:gd name="connsiteY71" fmla="*/ 932527 h 2332119"/>
              <a:gd name="connsiteX72" fmla="*/ 2643605 w 3297136"/>
              <a:gd name="connsiteY72" fmla="*/ 976069 h 2332119"/>
              <a:gd name="connsiteX73" fmla="*/ 2751198 w 3297136"/>
              <a:gd name="connsiteY73" fmla="*/ 1066459 h 2332119"/>
              <a:gd name="connsiteX74" fmla="*/ 2694826 w 3297136"/>
              <a:gd name="connsiteY74" fmla="*/ 1079970 h 2332119"/>
              <a:gd name="connsiteX75" fmla="*/ 2561281 w 3297136"/>
              <a:gd name="connsiteY75" fmla="*/ 1001340 h 2332119"/>
              <a:gd name="connsiteX76" fmla="*/ 2438720 w 3297136"/>
              <a:gd name="connsiteY76" fmla="*/ 1031519 h 2332119"/>
              <a:gd name="connsiteX77" fmla="*/ 2289430 w 3297136"/>
              <a:gd name="connsiteY77" fmla="*/ 938213 h 2332119"/>
              <a:gd name="connsiteX78" fmla="*/ 2073563 w 3297136"/>
              <a:gd name="connsiteY78" fmla="*/ 852585 h 2332119"/>
              <a:gd name="connsiteX79" fmla="*/ 1949544 w 3297136"/>
              <a:gd name="connsiteY79" fmla="*/ 779009 h 2332119"/>
              <a:gd name="connsiteX80" fmla="*/ 1854002 w 3297136"/>
              <a:gd name="connsiteY80" fmla="*/ 708057 h 2332119"/>
              <a:gd name="connsiteX81" fmla="*/ 1784654 w 3297136"/>
              <a:gd name="connsiteY81" fmla="*/ 826780 h 2332119"/>
              <a:gd name="connsiteX82" fmla="*/ 1697179 w 3297136"/>
              <a:gd name="connsiteY82" fmla="*/ 854965 h 2332119"/>
              <a:gd name="connsiteX83" fmla="*/ 1562955 w 3297136"/>
              <a:gd name="connsiteY83" fmla="*/ 962998 h 2332119"/>
              <a:gd name="connsiteX84" fmla="*/ 1477230 w 3297136"/>
              <a:gd name="connsiteY84" fmla="*/ 1058247 h 2332119"/>
              <a:gd name="connsiteX85" fmla="*/ 1941087 w 3297136"/>
              <a:gd name="connsiteY85" fmla="*/ 1131045 h 2332119"/>
              <a:gd name="connsiteX86" fmla="*/ 2187523 w 3297136"/>
              <a:gd name="connsiteY86" fmla="*/ 1224205 h 2332119"/>
              <a:gd name="connsiteX87" fmla="*/ 2469822 w 3297136"/>
              <a:gd name="connsiteY87" fmla="*/ 1417184 h 2332119"/>
              <a:gd name="connsiteX88" fmla="*/ 2780843 w 3297136"/>
              <a:gd name="connsiteY88" fmla="*/ 1603796 h 2332119"/>
              <a:gd name="connsiteX89" fmla="*/ 3010998 w 3297136"/>
              <a:gd name="connsiteY89" fmla="*/ 1653560 h 2332119"/>
              <a:gd name="connsiteX90" fmla="*/ 3110524 w 3297136"/>
              <a:gd name="connsiteY90" fmla="*/ 1647339 h 2332119"/>
              <a:gd name="connsiteX91" fmla="*/ 3203830 w 3297136"/>
              <a:gd name="connsiteY91" fmla="*/ 1578915 h 2332119"/>
              <a:gd name="connsiteX92" fmla="*/ 3297136 w 3297136"/>
              <a:gd name="connsiteY92" fmla="*/ 1628678 h 2332119"/>
              <a:gd name="connsiteX93" fmla="*/ 3098083 w 3297136"/>
              <a:gd name="connsiteY93" fmla="*/ 1846392 h 2332119"/>
              <a:gd name="connsiteX94" fmla="*/ 2992336 w 3297136"/>
              <a:gd name="connsiteY94" fmla="*/ 1815290 h 2332119"/>
              <a:gd name="connsiteX95" fmla="*/ 3029659 w 3297136"/>
              <a:gd name="connsiteY95" fmla="*/ 1889935 h 2332119"/>
              <a:gd name="connsiteX96" fmla="*/ 2880369 w 3297136"/>
              <a:gd name="connsiteY96" fmla="*/ 2001902 h 2332119"/>
              <a:gd name="connsiteX97" fmla="*/ 2737300 w 3297136"/>
              <a:gd name="connsiteY97" fmla="*/ 1865053 h 2332119"/>
              <a:gd name="connsiteX98" fmla="*/ 2385506 w 3297136"/>
              <a:gd name="connsiteY98" fmla="*/ 1716297 h 2332119"/>
              <a:gd name="connsiteX99" fmla="*/ 2191994 w 3297136"/>
              <a:gd name="connsiteY99" fmla="*/ 1640050 h 2332119"/>
              <a:gd name="connsiteX100" fmla="*/ 2127700 w 3297136"/>
              <a:gd name="connsiteY100" fmla="*/ 1529151 h 2332119"/>
              <a:gd name="connsiteX101" fmla="*/ 1979480 w 3297136"/>
              <a:gd name="connsiteY101" fmla="*/ 1468260 h 2332119"/>
              <a:gd name="connsiteX102" fmla="*/ 1936325 w 3297136"/>
              <a:gd name="connsiteY102" fmla="*/ 1420780 h 2332119"/>
              <a:gd name="connsiteX103" fmla="*/ 1885104 w 3297136"/>
              <a:gd name="connsiteY103" fmla="*/ 1435845 h 2332119"/>
              <a:gd name="connsiteX104" fmla="*/ 1685516 w 3297136"/>
              <a:gd name="connsiteY104" fmla="*/ 1475161 h 2332119"/>
              <a:gd name="connsiteX105" fmla="*/ 1449675 w 3297136"/>
              <a:gd name="connsiteY105"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2967455 w 3297136"/>
              <a:gd name="connsiteY51" fmla="*/ 589870 h 2332119"/>
              <a:gd name="connsiteX52" fmla="*/ 3073202 w 3297136"/>
              <a:gd name="connsiteY52" fmla="*/ 658294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16623 w 3297136"/>
              <a:gd name="connsiteY57" fmla="*/ 728711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3036511 w 3297136"/>
              <a:gd name="connsiteY51" fmla="*/ 618445 h 2332119"/>
              <a:gd name="connsiteX52" fmla="*/ 3073202 w 3297136"/>
              <a:gd name="connsiteY52" fmla="*/ 658294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16623 w 3297136"/>
              <a:gd name="connsiteY57" fmla="*/ 728711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3036511 w 3297136"/>
              <a:gd name="connsiteY51" fmla="*/ 618445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16623 w 3297136"/>
              <a:gd name="connsiteY57" fmla="*/ 728711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3036511 w 3297136"/>
              <a:gd name="connsiteY51" fmla="*/ 618445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16623 w 3297136"/>
              <a:gd name="connsiteY57" fmla="*/ 728711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73675 w 3297136"/>
              <a:gd name="connsiteY50" fmla="*/ 533886 h 2332119"/>
              <a:gd name="connsiteX51" fmla="*/ 3012698 w 3297136"/>
              <a:gd name="connsiteY51" fmla="*/ 616063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16623 w 3297136"/>
              <a:gd name="connsiteY57" fmla="*/ 728711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59388 w 3297136"/>
              <a:gd name="connsiteY50" fmla="*/ 564842 h 2332119"/>
              <a:gd name="connsiteX51" fmla="*/ 3012698 w 3297136"/>
              <a:gd name="connsiteY51" fmla="*/ 616063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16623 w 3297136"/>
              <a:gd name="connsiteY57" fmla="*/ 728711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886589 w 3297136"/>
              <a:gd name="connsiteY49" fmla="*/ 477902 h 2332119"/>
              <a:gd name="connsiteX50" fmla="*/ 2959388 w 3297136"/>
              <a:gd name="connsiteY50" fmla="*/ 564842 h 2332119"/>
              <a:gd name="connsiteX51" fmla="*/ 3012698 w 3297136"/>
              <a:gd name="connsiteY51" fmla="*/ 616063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16623 w 3297136"/>
              <a:gd name="connsiteY57" fmla="*/ 728711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912782 w 3297136"/>
              <a:gd name="connsiteY49" fmla="*/ 477902 h 2332119"/>
              <a:gd name="connsiteX50" fmla="*/ 2959388 w 3297136"/>
              <a:gd name="connsiteY50" fmla="*/ 564842 h 2332119"/>
              <a:gd name="connsiteX51" fmla="*/ 3012698 w 3297136"/>
              <a:gd name="connsiteY51" fmla="*/ 616063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16623 w 3297136"/>
              <a:gd name="connsiteY57" fmla="*/ 728711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908019 w 3297136"/>
              <a:gd name="connsiteY49" fmla="*/ 494571 h 2332119"/>
              <a:gd name="connsiteX50" fmla="*/ 2959388 w 3297136"/>
              <a:gd name="connsiteY50" fmla="*/ 564842 h 2332119"/>
              <a:gd name="connsiteX51" fmla="*/ 3012698 w 3297136"/>
              <a:gd name="connsiteY51" fmla="*/ 616063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16623 w 3297136"/>
              <a:gd name="connsiteY57" fmla="*/ 728711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908019 w 3297136"/>
              <a:gd name="connsiteY49" fmla="*/ 494571 h 2332119"/>
              <a:gd name="connsiteX50" fmla="*/ 2959388 w 3297136"/>
              <a:gd name="connsiteY50" fmla="*/ 564842 h 2332119"/>
              <a:gd name="connsiteX51" fmla="*/ 3012698 w 3297136"/>
              <a:gd name="connsiteY51" fmla="*/ 616063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16623 w 3297136"/>
              <a:gd name="connsiteY57" fmla="*/ 728711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908019 w 3297136"/>
              <a:gd name="connsiteY49" fmla="*/ 494571 h 2332119"/>
              <a:gd name="connsiteX50" fmla="*/ 2959388 w 3297136"/>
              <a:gd name="connsiteY50" fmla="*/ 564842 h 2332119"/>
              <a:gd name="connsiteX51" fmla="*/ 3012698 w 3297136"/>
              <a:gd name="connsiteY51" fmla="*/ 616063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16623 w 3297136"/>
              <a:gd name="connsiteY57" fmla="*/ 728711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908019 w 3297136"/>
              <a:gd name="connsiteY49" fmla="*/ 494571 h 2332119"/>
              <a:gd name="connsiteX50" fmla="*/ 2959388 w 3297136"/>
              <a:gd name="connsiteY50" fmla="*/ 564842 h 2332119"/>
              <a:gd name="connsiteX51" fmla="*/ 3012698 w 3297136"/>
              <a:gd name="connsiteY51" fmla="*/ 616063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21385 w 3297136"/>
              <a:gd name="connsiteY57" fmla="*/ 721567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908019 w 3297136"/>
              <a:gd name="connsiteY49" fmla="*/ 494571 h 2332119"/>
              <a:gd name="connsiteX50" fmla="*/ 2959388 w 3297136"/>
              <a:gd name="connsiteY50" fmla="*/ 564842 h 2332119"/>
              <a:gd name="connsiteX51" fmla="*/ 3012698 w 3297136"/>
              <a:gd name="connsiteY51" fmla="*/ 616063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21385 w 3297136"/>
              <a:gd name="connsiteY57" fmla="*/ 721567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098083 w 3297136"/>
              <a:gd name="connsiteY94" fmla="*/ 18463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97136"/>
              <a:gd name="connsiteY0" fmla="*/ 1491829 h 2332119"/>
              <a:gd name="connsiteX1" fmla="*/ 1417650 w 3297136"/>
              <a:gd name="connsiteY1" fmla="*/ 1876959 h 2332119"/>
              <a:gd name="connsiteX2" fmla="*/ 1307141 w 3297136"/>
              <a:gd name="connsiteY2" fmla="*/ 2263160 h 2332119"/>
              <a:gd name="connsiteX3" fmla="*/ 1222971 w 3297136"/>
              <a:gd name="connsiteY3" fmla="*/ 2332119 h 2332119"/>
              <a:gd name="connsiteX4" fmla="*/ 1051569 w 3297136"/>
              <a:gd name="connsiteY4" fmla="*/ 2269380 h 2332119"/>
              <a:gd name="connsiteX5" fmla="*/ 757751 w 3297136"/>
              <a:gd name="connsiteY5" fmla="*/ 2210092 h 2332119"/>
              <a:gd name="connsiteX6" fmla="*/ 591259 w 3297136"/>
              <a:gd name="connsiteY6" fmla="*/ 2057886 h 2332119"/>
              <a:gd name="connsiteX7" fmla="*/ 394976 w 3297136"/>
              <a:gd name="connsiteY7" fmla="*/ 2100506 h 2332119"/>
              <a:gd name="connsiteX8" fmla="*/ 317561 w 3297136"/>
              <a:gd name="connsiteY8" fmla="*/ 2057886 h 2332119"/>
              <a:gd name="connsiteX9" fmla="*/ 180177 w 3297136"/>
              <a:gd name="connsiteY9" fmla="*/ 2159940 h 2332119"/>
              <a:gd name="connsiteX10" fmla="*/ 7075 w 3297136"/>
              <a:gd name="connsiteY10" fmla="*/ 2131753 h 2332119"/>
              <a:gd name="connsiteX11" fmla="*/ 18981 w 3297136"/>
              <a:gd name="connsiteY11" fmla="*/ 2014343 h 2332119"/>
              <a:gd name="connsiteX12" fmla="*/ 106067 w 3297136"/>
              <a:gd name="connsiteY12" fmla="*/ 1927257 h 2332119"/>
              <a:gd name="connsiteX13" fmla="*/ 336222 w 3297136"/>
              <a:gd name="connsiteY13" fmla="*/ 1807078 h 2332119"/>
              <a:gd name="connsiteX14" fmla="*/ 345310 w 3297136"/>
              <a:gd name="connsiteY14" fmla="*/ 1761202 h 2332119"/>
              <a:gd name="connsiteX15" fmla="*/ 486436 w 3297136"/>
              <a:gd name="connsiteY15" fmla="*/ 1710467 h 2332119"/>
              <a:gd name="connsiteX16" fmla="*/ 657302 w 3297136"/>
              <a:gd name="connsiteY16" fmla="*/ 1816214 h 2332119"/>
              <a:gd name="connsiteX17" fmla="*/ 762660 w 3297136"/>
              <a:gd name="connsiteY17" fmla="*/ 1852078 h 2332119"/>
              <a:gd name="connsiteX18" fmla="*/ 908111 w 3297136"/>
              <a:gd name="connsiteY18" fmla="*/ 1858833 h 2332119"/>
              <a:gd name="connsiteX19" fmla="*/ 1020467 w 3297136"/>
              <a:gd name="connsiteY19" fmla="*/ 1902376 h 2332119"/>
              <a:gd name="connsiteX20" fmla="*/ 1014247 w 3297136"/>
              <a:gd name="connsiteY20" fmla="*/ 1703323 h 2332119"/>
              <a:gd name="connsiteX21" fmla="*/ 970704 w 3297136"/>
              <a:gd name="connsiteY21" fmla="*/ 1504270 h 2332119"/>
              <a:gd name="connsiteX22" fmla="*/ 943295 w 3297136"/>
              <a:gd name="connsiteY22" fmla="*/ 1370725 h 2332119"/>
              <a:gd name="connsiteX23" fmla="*/ 952043 w 3297136"/>
              <a:gd name="connsiteY23" fmla="*/ 1174588 h 2332119"/>
              <a:gd name="connsiteX24" fmla="*/ 789778 w 3297136"/>
              <a:gd name="connsiteY24" fmla="*/ 1192716 h 2332119"/>
              <a:gd name="connsiteX25" fmla="*/ 724657 w 3297136"/>
              <a:gd name="connsiteY25" fmla="*/ 1097027 h 2332119"/>
              <a:gd name="connsiteX26" fmla="*/ 721742 w 3297136"/>
              <a:gd name="connsiteY26" fmla="*/ 997501 h 2332119"/>
              <a:gd name="connsiteX27" fmla="*/ 815194 w 3297136"/>
              <a:gd name="connsiteY27" fmla="*/ 963094 h 2332119"/>
              <a:gd name="connsiteX28" fmla="*/ 778795 w 3297136"/>
              <a:gd name="connsiteY28" fmla="*/ 880771 h 2332119"/>
              <a:gd name="connsiteX29" fmla="*/ 902279 w 3297136"/>
              <a:gd name="connsiteY29" fmla="*/ 820025 h 2332119"/>
              <a:gd name="connsiteX30" fmla="*/ 1182198 w 3297136"/>
              <a:gd name="connsiteY30" fmla="*/ 558768 h 2332119"/>
              <a:gd name="connsiteX31" fmla="*/ 1493218 w 3297136"/>
              <a:gd name="connsiteY31" fmla="*/ 291290 h 2332119"/>
              <a:gd name="connsiteX32" fmla="*/ 1306606 w 3297136"/>
              <a:gd name="connsiteY32" fmla="*/ 291290 h 2332119"/>
              <a:gd name="connsiteX33" fmla="*/ 1216604 w 3297136"/>
              <a:gd name="connsiteY33" fmla="*/ 200366 h 2332119"/>
              <a:gd name="connsiteX34" fmla="*/ 1309522 w 3297136"/>
              <a:gd name="connsiteY34" fmla="*/ 166348 h 2332119"/>
              <a:gd name="connsiteX35" fmla="*/ 1592745 w 3297136"/>
              <a:gd name="connsiteY35" fmla="*/ 241527 h 2332119"/>
              <a:gd name="connsiteX36" fmla="*/ 1681143 w 3297136"/>
              <a:gd name="connsiteY36" fmla="*/ 222331 h 2332119"/>
              <a:gd name="connsiteX37" fmla="*/ 1978799 w 3297136"/>
              <a:gd name="connsiteY37" fmla="*/ 270637 h 2332119"/>
              <a:gd name="connsiteX38" fmla="*/ 2015198 w 3297136"/>
              <a:gd name="connsiteY38" fmla="*/ 92237 h 2332119"/>
              <a:gd name="connsiteX39" fmla="*/ 2133920 w 3297136"/>
              <a:gd name="connsiteY39" fmla="*/ 11372 h 2332119"/>
              <a:gd name="connsiteX40" fmla="*/ 2211092 w 3297136"/>
              <a:gd name="connsiteY40" fmla="*/ 0 h 2332119"/>
              <a:gd name="connsiteX41" fmla="*/ 2375204 w 3297136"/>
              <a:gd name="connsiteY41" fmla="*/ 66967 h 2332119"/>
              <a:gd name="connsiteX42" fmla="*/ 2400085 w 3297136"/>
              <a:gd name="connsiteY42" fmla="*/ 239146 h 2332119"/>
              <a:gd name="connsiteX43" fmla="*/ 2358390 w 3297136"/>
              <a:gd name="connsiteY43" fmla="*/ 317629 h 2332119"/>
              <a:gd name="connsiteX44" fmla="*/ 2283210 w 3297136"/>
              <a:gd name="connsiteY44" fmla="*/ 384596 h 2332119"/>
              <a:gd name="connsiteX45" fmla="*/ 2540920 w 3297136"/>
              <a:gd name="connsiteY45" fmla="*/ 508470 h 2332119"/>
              <a:gd name="connsiteX46" fmla="*/ 2662655 w 3297136"/>
              <a:gd name="connsiteY46" fmla="*/ 552547 h 2332119"/>
              <a:gd name="connsiteX47" fmla="*/ 2780843 w 3297136"/>
              <a:gd name="connsiteY47" fmla="*/ 459241 h 2332119"/>
              <a:gd name="connsiteX48" fmla="*/ 2830606 w 3297136"/>
              <a:gd name="connsiteY48" fmla="*/ 490343 h 2332119"/>
              <a:gd name="connsiteX49" fmla="*/ 2908019 w 3297136"/>
              <a:gd name="connsiteY49" fmla="*/ 494571 h 2332119"/>
              <a:gd name="connsiteX50" fmla="*/ 2959388 w 3297136"/>
              <a:gd name="connsiteY50" fmla="*/ 564842 h 2332119"/>
              <a:gd name="connsiteX51" fmla="*/ 3012698 w 3297136"/>
              <a:gd name="connsiteY51" fmla="*/ 616063 h 2332119"/>
              <a:gd name="connsiteX52" fmla="*/ 2989858 w 3297136"/>
              <a:gd name="connsiteY52" fmla="*/ 644006 h 2332119"/>
              <a:gd name="connsiteX53" fmla="*/ 2923912 w 3297136"/>
              <a:gd name="connsiteY53" fmla="*/ 602311 h 2332119"/>
              <a:gd name="connsiteX54" fmla="*/ 2838479 w 3297136"/>
              <a:gd name="connsiteY54" fmla="*/ 637252 h 2332119"/>
              <a:gd name="connsiteX55" fmla="*/ 2836826 w 3297136"/>
              <a:gd name="connsiteY55" fmla="*/ 689396 h 2332119"/>
              <a:gd name="connsiteX56" fmla="*/ 2948794 w 3297136"/>
              <a:gd name="connsiteY56" fmla="*/ 670735 h 2332119"/>
              <a:gd name="connsiteX57" fmla="*/ 2921385 w 3297136"/>
              <a:gd name="connsiteY57" fmla="*/ 721567 h 2332119"/>
              <a:gd name="connsiteX58" fmla="*/ 2787063 w 3297136"/>
              <a:gd name="connsiteY58" fmla="*/ 739160 h 2332119"/>
              <a:gd name="connsiteX59" fmla="*/ 2706198 w 3297136"/>
              <a:gd name="connsiteY59" fmla="*/ 701837 h 2332119"/>
              <a:gd name="connsiteX60" fmla="*/ 2631942 w 3297136"/>
              <a:gd name="connsiteY60" fmla="*/ 752135 h 2332119"/>
              <a:gd name="connsiteX61" fmla="*/ 2437651 w 3297136"/>
              <a:gd name="connsiteY61" fmla="*/ 679871 h 2332119"/>
              <a:gd name="connsiteX62" fmla="*/ 2308092 w 3297136"/>
              <a:gd name="connsiteY62" fmla="*/ 645853 h 2332119"/>
              <a:gd name="connsiteX63" fmla="*/ 2202345 w 3297136"/>
              <a:gd name="connsiteY63" fmla="*/ 639633 h 2332119"/>
              <a:gd name="connsiteX64" fmla="*/ 2084157 w 3297136"/>
              <a:gd name="connsiteY64" fmla="*/ 608531 h 2332119"/>
              <a:gd name="connsiteX65" fmla="*/ 2214785 w 3297136"/>
              <a:gd name="connsiteY65" fmla="*/ 726719 h 2332119"/>
              <a:gd name="connsiteX66" fmla="*/ 2497620 w 3297136"/>
              <a:gd name="connsiteY66" fmla="*/ 840144 h 2332119"/>
              <a:gd name="connsiteX67" fmla="*/ 2533338 w 3297136"/>
              <a:gd name="connsiteY67" fmla="*/ 909199 h 2332119"/>
              <a:gd name="connsiteX68" fmla="*/ 2647298 w 3297136"/>
              <a:gd name="connsiteY68" fmla="*/ 857347 h 2332119"/>
              <a:gd name="connsiteX69" fmla="*/ 2749740 w 3297136"/>
              <a:gd name="connsiteY69" fmla="*/ 894670 h 2332119"/>
              <a:gd name="connsiteX70" fmla="*/ 2810097 w 3297136"/>
              <a:gd name="connsiteY70" fmla="*/ 976216 h 2332119"/>
              <a:gd name="connsiteX71" fmla="*/ 2789444 w 3297136"/>
              <a:gd name="connsiteY71" fmla="*/ 1009018 h 2332119"/>
              <a:gd name="connsiteX72" fmla="*/ 2692834 w 3297136"/>
              <a:gd name="connsiteY72" fmla="*/ 932527 h 2332119"/>
              <a:gd name="connsiteX73" fmla="*/ 2643605 w 3297136"/>
              <a:gd name="connsiteY73" fmla="*/ 976069 h 2332119"/>
              <a:gd name="connsiteX74" fmla="*/ 2751198 w 3297136"/>
              <a:gd name="connsiteY74" fmla="*/ 1066459 h 2332119"/>
              <a:gd name="connsiteX75" fmla="*/ 2694826 w 3297136"/>
              <a:gd name="connsiteY75" fmla="*/ 1079970 h 2332119"/>
              <a:gd name="connsiteX76" fmla="*/ 2561281 w 3297136"/>
              <a:gd name="connsiteY76" fmla="*/ 1001340 h 2332119"/>
              <a:gd name="connsiteX77" fmla="*/ 2438720 w 3297136"/>
              <a:gd name="connsiteY77" fmla="*/ 1031519 h 2332119"/>
              <a:gd name="connsiteX78" fmla="*/ 2289430 w 3297136"/>
              <a:gd name="connsiteY78" fmla="*/ 938213 h 2332119"/>
              <a:gd name="connsiteX79" fmla="*/ 2073563 w 3297136"/>
              <a:gd name="connsiteY79" fmla="*/ 852585 h 2332119"/>
              <a:gd name="connsiteX80" fmla="*/ 1949544 w 3297136"/>
              <a:gd name="connsiteY80" fmla="*/ 779009 h 2332119"/>
              <a:gd name="connsiteX81" fmla="*/ 1854002 w 3297136"/>
              <a:gd name="connsiteY81" fmla="*/ 708057 h 2332119"/>
              <a:gd name="connsiteX82" fmla="*/ 1784654 w 3297136"/>
              <a:gd name="connsiteY82" fmla="*/ 826780 h 2332119"/>
              <a:gd name="connsiteX83" fmla="*/ 1697179 w 3297136"/>
              <a:gd name="connsiteY83" fmla="*/ 854965 h 2332119"/>
              <a:gd name="connsiteX84" fmla="*/ 1562955 w 3297136"/>
              <a:gd name="connsiteY84" fmla="*/ 962998 h 2332119"/>
              <a:gd name="connsiteX85" fmla="*/ 1477230 w 3297136"/>
              <a:gd name="connsiteY85" fmla="*/ 1058247 h 2332119"/>
              <a:gd name="connsiteX86" fmla="*/ 1941087 w 3297136"/>
              <a:gd name="connsiteY86" fmla="*/ 1131045 h 2332119"/>
              <a:gd name="connsiteX87" fmla="*/ 2187523 w 3297136"/>
              <a:gd name="connsiteY87" fmla="*/ 1224205 h 2332119"/>
              <a:gd name="connsiteX88" fmla="*/ 2469822 w 3297136"/>
              <a:gd name="connsiteY88" fmla="*/ 1417184 h 2332119"/>
              <a:gd name="connsiteX89" fmla="*/ 2780843 w 3297136"/>
              <a:gd name="connsiteY89" fmla="*/ 1603796 h 2332119"/>
              <a:gd name="connsiteX90" fmla="*/ 3010998 w 3297136"/>
              <a:gd name="connsiteY90" fmla="*/ 1653560 h 2332119"/>
              <a:gd name="connsiteX91" fmla="*/ 3110524 w 3297136"/>
              <a:gd name="connsiteY91" fmla="*/ 1647339 h 2332119"/>
              <a:gd name="connsiteX92" fmla="*/ 3203830 w 3297136"/>
              <a:gd name="connsiteY92" fmla="*/ 1578915 h 2332119"/>
              <a:gd name="connsiteX93" fmla="*/ 3297136 w 3297136"/>
              <a:gd name="connsiteY93" fmla="*/ 1628678 h 2332119"/>
              <a:gd name="connsiteX94" fmla="*/ 3105227 w 3297136"/>
              <a:gd name="connsiteY94" fmla="*/ 1770192 h 2332119"/>
              <a:gd name="connsiteX95" fmla="*/ 2992336 w 3297136"/>
              <a:gd name="connsiteY95" fmla="*/ 1815290 h 2332119"/>
              <a:gd name="connsiteX96" fmla="*/ 3029659 w 3297136"/>
              <a:gd name="connsiteY96" fmla="*/ 1889935 h 2332119"/>
              <a:gd name="connsiteX97" fmla="*/ 2880369 w 3297136"/>
              <a:gd name="connsiteY97" fmla="*/ 2001902 h 2332119"/>
              <a:gd name="connsiteX98" fmla="*/ 2737300 w 3297136"/>
              <a:gd name="connsiteY98" fmla="*/ 1865053 h 2332119"/>
              <a:gd name="connsiteX99" fmla="*/ 2385506 w 3297136"/>
              <a:gd name="connsiteY99" fmla="*/ 1716297 h 2332119"/>
              <a:gd name="connsiteX100" fmla="*/ 2191994 w 3297136"/>
              <a:gd name="connsiteY100" fmla="*/ 1640050 h 2332119"/>
              <a:gd name="connsiteX101" fmla="*/ 2127700 w 3297136"/>
              <a:gd name="connsiteY101" fmla="*/ 1529151 h 2332119"/>
              <a:gd name="connsiteX102" fmla="*/ 1979480 w 3297136"/>
              <a:gd name="connsiteY102" fmla="*/ 1468260 h 2332119"/>
              <a:gd name="connsiteX103" fmla="*/ 1936325 w 3297136"/>
              <a:gd name="connsiteY103" fmla="*/ 1420780 h 2332119"/>
              <a:gd name="connsiteX104" fmla="*/ 1885104 w 3297136"/>
              <a:gd name="connsiteY104" fmla="*/ 1435845 h 2332119"/>
              <a:gd name="connsiteX105" fmla="*/ 1685516 w 3297136"/>
              <a:gd name="connsiteY105" fmla="*/ 1475161 h 2332119"/>
              <a:gd name="connsiteX106" fmla="*/ 1449675 w 3297136"/>
              <a:gd name="connsiteY106" fmla="*/ 1491829 h 2332119"/>
              <a:gd name="connsiteX0" fmla="*/ 1449675 w 3261417"/>
              <a:gd name="connsiteY0" fmla="*/ 1491829 h 2332119"/>
              <a:gd name="connsiteX1" fmla="*/ 1417650 w 3261417"/>
              <a:gd name="connsiteY1" fmla="*/ 1876959 h 2332119"/>
              <a:gd name="connsiteX2" fmla="*/ 1307141 w 3261417"/>
              <a:gd name="connsiteY2" fmla="*/ 2263160 h 2332119"/>
              <a:gd name="connsiteX3" fmla="*/ 1222971 w 3261417"/>
              <a:gd name="connsiteY3" fmla="*/ 2332119 h 2332119"/>
              <a:gd name="connsiteX4" fmla="*/ 1051569 w 3261417"/>
              <a:gd name="connsiteY4" fmla="*/ 2269380 h 2332119"/>
              <a:gd name="connsiteX5" fmla="*/ 757751 w 3261417"/>
              <a:gd name="connsiteY5" fmla="*/ 2210092 h 2332119"/>
              <a:gd name="connsiteX6" fmla="*/ 591259 w 3261417"/>
              <a:gd name="connsiteY6" fmla="*/ 2057886 h 2332119"/>
              <a:gd name="connsiteX7" fmla="*/ 394976 w 3261417"/>
              <a:gd name="connsiteY7" fmla="*/ 2100506 h 2332119"/>
              <a:gd name="connsiteX8" fmla="*/ 317561 w 3261417"/>
              <a:gd name="connsiteY8" fmla="*/ 2057886 h 2332119"/>
              <a:gd name="connsiteX9" fmla="*/ 180177 w 3261417"/>
              <a:gd name="connsiteY9" fmla="*/ 2159940 h 2332119"/>
              <a:gd name="connsiteX10" fmla="*/ 7075 w 3261417"/>
              <a:gd name="connsiteY10" fmla="*/ 2131753 h 2332119"/>
              <a:gd name="connsiteX11" fmla="*/ 18981 w 3261417"/>
              <a:gd name="connsiteY11" fmla="*/ 2014343 h 2332119"/>
              <a:gd name="connsiteX12" fmla="*/ 106067 w 3261417"/>
              <a:gd name="connsiteY12" fmla="*/ 1927257 h 2332119"/>
              <a:gd name="connsiteX13" fmla="*/ 336222 w 3261417"/>
              <a:gd name="connsiteY13" fmla="*/ 1807078 h 2332119"/>
              <a:gd name="connsiteX14" fmla="*/ 345310 w 3261417"/>
              <a:gd name="connsiteY14" fmla="*/ 1761202 h 2332119"/>
              <a:gd name="connsiteX15" fmla="*/ 486436 w 3261417"/>
              <a:gd name="connsiteY15" fmla="*/ 1710467 h 2332119"/>
              <a:gd name="connsiteX16" fmla="*/ 657302 w 3261417"/>
              <a:gd name="connsiteY16" fmla="*/ 1816214 h 2332119"/>
              <a:gd name="connsiteX17" fmla="*/ 762660 w 3261417"/>
              <a:gd name="connsiteY17" fmla="*/ 1852078 h 2332119"/>
              <a:gd name="connsiteX18" fmla="*/ 908111 w 3261417"/>
              <a:gd name="connsiteY18" fmla="*/ 1858833 h 2332119"/>
              <a:gd name="connsiteX19" fmla="*/ 1020467 w 3261417"/>
              <a:gd name="connsiteY19" fmla="*/ 1902376 h 2332119"/>
              <a:gd name="connsiteX20" fmla="*/ 1014247 w 3261417"/>
              <a:gd name="connsiteY20" fmla="*/ 1703323 h 2332119"/>
              <a:gd name="connsiteX21" fmla="*/ 970704 w 3261417"/>
              <a:gd name="connsiteY21" fmla="*/ 1504270 h 2332119"/>
              <a:gd name="connsiteX22" fmla="*/ 943295 w 3261417"/>
              <a:gd name="connsiteY22" fmla="*/ 1370725 h 2332119"/>
              <a:gd name="connsiteX23" fmla="*/ 952043 w 3261417"/>
              <a:gd name="connsiteY23" fmla="*/ 1174588 h 2332119"/>
              <a:gd name="connsiteX24" fmla="*/ 789778 w 3261417"/>
              <a:gd name="connsiteY24" fmla="*/ 1192716 h 2332119"/>
              <a:gd name="connsiteX25" fmla="*/ 724657 w 3261417"/>
              <a:gd name="connsiteY25" fmla="*/ 1097027 h 2332119"/>
              <a:gd name="connsiteX26" fmla="*/ 721742 w 3261417"/>
              <a:gd name="connsiteY26" fmla="*/ 997501 h 2332119"/>
              <a:gd name="connsiteX27" fmla="*/ 815194 w 3261417"/>
              <a:gd name="connsiteY27" fmla="*/ 963094 h 2332119"/>
              <a:gd name="connsiteX28" fmla="*/ 778795 w 3261417"/>
              <a:gd name="connsiteY28" fmla="*/ 880771 h 2332119"/>
              <a:gd name="connsiteX29" fmla="*/ 902279 w 3261417"/>
              <a:gd name="connsiteY29" fmla="*/ 820025 h 2332119"/>
              <a:gd name="connsiteX30" fmla="*/ 1182198 w 3261417"/>
              <a:gd name="connsiteY30" fmla="*/ 558768 h 2332119"/>
              <a:gd name="connsiteX31" fmla="*/ 1493218 w 3261417"/>
              <a:gd name="connsiteY31" fmla="*/ 291290 h 2332119"/>
              <a:gd name="connsiteX32" fmla="*/ 1306606 w 3261417"/>
              <a:gd name="connsiteY32" fmla="*/ 291290 h 2332119"/>
              <a:gd name="connsiteX33" fmla="*/ 1216604 w 3261417"/>
              <a:gd name="connsiteY33" fmla="*/ 200366 h 2332119"/>
              <a:gd name="connsiteX34" fmla="*/ 1309522 w 3261417"/>
              <a:gd name="connsiteY34" fmla="*/ 166348 h 2332119"/>
              <a:gd name="connsiteX35" fmla="*/ 1592745 w 3261417"/>
              <a:gd name="connsiteY35" fmla="*/ 241527 h 2332119"/>
              <a:gd name="connsiteX36" fmla="*/ 1681143 w 3261417"/>
              <a:gd name="connsiteY36" fmla="*/ 222331 h 2332119"/>
              <a:gd name="connsiteX37" fmla="*/ 1978799 w 3261417"/>
              <a:gd name="connsiteY37" fmla="*/ 270637 h 2332119"/>
              <a:gd name="connsiteX38" fmla="*/ 2015198 w 3261417"/>
              <a:gd name="connsiteY38" fmla="*/ 92237 h 2332119"/>
              <a:gd name="connsiteX39" fmla="*/ 2133920 w 3261417"/>
              <a:gd name="connsiteY39" fmla="*/ 11372 h 2332119"/>
              <a:gd name="connsiteX40" fmla="*/ 2211092 w 3261417"/>
              <a:gd name="connsiteY40" fmla="*/ 0 h 2332119"/>
              <a:gd name="connsiteX41" fmla="*/ 2375204 w 3261417"/>
              <a:gd name="connsiteY41" fmla="*/ 66967 h 2332119"/>
              <a:gd name="connsiteX42" fmla="*/ 2400085 w 3261417"/>
              <a:gd name="connsiteY42" fmla="*/ 239146 h 2332119"/>
              <a:gd name="connsiteX43" fmla="*/ 2358390 w 3261417"/>
              <a:gd name="connsiteY43" fmla="*/ 317629 h 2332119"/>
              <a:gd name="connsiteX44" fmla="*/ 2283210 w 3261417"/>
              <a:gd name="connsiteY44" fmla="*/ 384596 h 2332119"/>
              <a:gd name="connsiteX45" fmla="*/ 2540920 w 3261417"/>
              <a:gd name="connsiteY45" fmla="*/ 508470 h 2332119"/>
              <a:gd name="connsiteX46" fmla="*/ 2662655 w 3261417"/>
              <a:gd name="connsiteY46" fmla="*/ 552547 h 2332119"/>
              <a:gd name="connsiteX47" fmla="*/ 2780843 w 3261417"/>
              <a:gd name="connsiteY47" fmla="*/ 459241 h 2332119"/>
              <a:gd name="connsiteX48" fmla="*/ 2830606 w 3261417"/>
              <a:gd name="connsiteY48" fmla="*/ 490343 h 2332119"/>
              <a:gd name="connsiteX49" fmla="*/ 2908019 w 3261417"/>
              <a:gd name="connsiteY49" fmla="*/ 494571 h 2332119"/>
              <a:gd name="connsiteX50" fmla="*/ 2959388 w 3261417"/>
              <a:gd name="connsiteY50" fmla="*/ 564842 h 2332119"/>
              <a:gd name="connsiteX51" fmla="*/ 3012698 w 3261417"/>
              <a:gd name="connsiteY51" fmla="*/ 616063 h 2332119"/>
              <a:gd name="connsiteX52" fmla="*/ 2989858 w 3261417"/>
              <a:gd name="connsiteY52" fmla="*/ 644006 h 2332119"/>
              <a:gd name="connsiteX53" fmla="*/ 2923912 w 3261417"/>
              <a:gd name="connsiteY53" fmla="*/ 602311 h 2332119"/>
              <a:gd name="connsiteX54" fmla="*/ 2838479 w 3261417"/>
              <a:gd name="connsiteY54" fmla="*/ 637252 h 2332119"/>
              <a:gd name="connsiteX55" fmla="*/ 2836826 w 3261417"/>
              <a:gd name="connsiteY55" fmla="*/ 689396 h 2332119"/>
              <a:gd name="connsiteX56" fmla="*/ 2948794 w 3261417"/>
              <a:gd name="connsiteY56" fmla="*/ 670735 h 2332119"/>
              <a:gd name="connsiteX57" fmla="*/ 2921385 w 3261417"/>
              <a:gd name="connsiteY57" fmla="*/ 721567 h 2332119"/>
              <a:gd name="connsiteX58" fmla="*/ 2787063 w 3261417"/>
              <a:gd name="connsiteY58" fmla="*/ 739160 h 2332119"/>
              <a:gd name="connsiteX59" fmla="*/ 2706198 w 3261417"/>
              <a:gd name="connsiteY59" fmla="*/ 701837 h 2332119"/>
              <a:gd name="connsiteX60" fmla="*/ 2631942 w 3261417"/>
              <a:gd name="connsiteY60" fmla="*/ 752135 h 2332119"/>
              <a:gd name="connsiteX61" fmla="*/ 2437651 w 3261417"/>
              <a:gd name="connsiteY61" fmla="*/ 679871 h 2332119"/>
              <a:gd name="connsiteX62" fmla="*/ 2308092 w 3261417"/>
              <a:gd name="connsiteY62" fmla="*/ 645853 h 2332119"/>
              <a:gd name="connsiteX63" fmla="*/ 2202345 w 3261417"/>
              <a:gd name="connsiteY63" fmla="*/ 639633 h 2332119"/>
              <a:gd name="connsiteX64" fmla="*/ 2084157 w 3261417"/>
              <a:gd name="connsiteY64" fmla="*/ 608531 h 2332119"/>
              <a:gd name="connsiteX65" fmla="*/ 2214785 w 3261417"/>
              <a:gd name="connsiteY65" fmla="*/ 726719 h 2332119"/>
              <a:gd name="connsiteX66" fmla="*/ 2497620 w 3261417"/>
              <a:gd name="connsiteY66" fmla="*/ 840144 h 2332119"/>
              <a:gd name="connsiteX67" fmla="*/ 2533338 w 3261417"/>
              <a:gd name="connsiteY67" fmla="*/ 909199 h 2332119"/>
              <a:gd name="connsiteX68" fmla="*/ 2647298 w 3261417"/>
              <a:gd name="connsiteY68" fmla="*/ 857347 h 2332119"/>
              <a:gd name="connsiteX69" fmla="*/ 2749740 w 3261417"/>
              <a:gd name="connsiteY69" fmla="*/ 894670 h 2332119"/>
              <a:gd name="connsiteX70" fmla="*/ 2810097 w 3261417"/>
              <a:gd name="connsiteY70" fmla="*/ 976216 h 2332119"/>
              <a:gd name="connsiteX71" fmla="*/ 2789444 w 3261417"/>
              <a:gd name="connsiteY71" fmla="*/ 1009018 h 2332119"/>
              <a:gd name="connsiteX72" fmla="*/ 2692834 w 3261417"/>
              <a:gd name="connsiteY72" fmla="*/ 932527 h 2332119"/>
              <a:gd name="connsiteX73" fmla="*/ 2643605 w 3261417"/>
              <a:gd name="connsiteY73" fmla="*/ 976069 h 2332119"/>
              <a:gd name="connsiteX74" fmla="*/ 2751198 w 3261417"/>
              <a:gd name="connsiteY74" fmla="*/ 1066459 h 2332119"/>
              <a:gd name="connsiteX75" fmla="*/ 2694826 w 3261417"/>
              <a:gd name="connsiteY75" fmla="*/ 1079970 h 2332119"/>
              <a:gd name="connsiteX76" fmla="*/ 2561281 w 3261417"/>
              <a:gd name="connsiteY76" fmla="*/ 1001340 h 2332119"/>
              <a:gd name="connsiteX77" fmla="*/ 2438720 w 3261417"/>
              <a:gd name="connsiteY77" fmla="*/ 1031519 h 2332119"/>
              <a:gd name="connsiteX78" fmla="*/ 2289430 w 3261417"/>
              <a:gd name="connsiteY78" fmla="*/ 938213 h 2332119"/>
              <a:gd name="connsiteX79" fmla="*/ 2073563 w 3261417"/>
              <a:gd name="connsiteY79" fmla="*/ 852585 h 2332119"/>
              <a:gd name="connsiteX80" fmla="*/ 1949544 w 3261417"/>
              <a:gd name="connsiteY80" fmla="*/ 779009 h 2332119"/>
              <a:gd name="connsiteX81" fmla="*/ 1854002 w 3261417"/>
              <a:gd name="connsiteY81" fmla="*/ 708057 h 2332119"/>
              <a:gd name="connsiteX82" fmla="*/ 1784654 w 3261417"/>
              <a:gd name="connsiteY82" fmla="*/ 826780 h 2332119"/>
              <a:gd name="connsiteX83" fmla="*/ 1697179 w 3261417"/>
              <a:gd name="connsiteY83" fmla="*/ 854965 h 2332119"/>
              <a:gd name="connsiteX84" fmla="*/ 1562955 w 3261417"/>
              <a:gd name="connsiteY84" fmla="*/ 962998 h 2332119"/>
              <a:gd name="connsiteX85" fmla="*/ 1477230 w 3261417"/>
              <a:gd name="connsiteY85" fmla="*/ 1058247 h 2332119"/>
              <a:gd name="connsiteX86" fmla="*/ 1941087 w 3261417"/>
              <a:gd name="connsiteY86" fmla="*/ 1131045 h 2332119"/>
              <a:gd name="connsiteX87" fmla="*/ 2187523 w 3261417"/>
              <a:gd name="connsiteY87" fmla="*/ 1224205 h 2332119"/>
              <a:gd name="connsiteX88" fmla="*/ 2469822 w 3261417"/>
              <a:gd name="connsiteY88" fmla="*/ 1417184 h 2332119"/>
              <a:gd name="connsiteX89" fmla="*/ 2780843 w 3261417"/>
              <a:gd name="connsiteY89" fmla="*/ 1603796 h 2332119"/>
              <a:gd name="connsiteX90" fmla="*/ 3010998 w 3261417"/>
              <a:gd name="connsiteY90" fmla="*/ 1653560 h 2332119"/>
              <a:gd name="connsiteX91" fmla="*/ 3110524 w 3261417"/>
              <a:gd name="connsiteY91" fmla="*/ 1647339 h 2332119"/>
              <a:gd name="connsiteX92" fmla="*/ 3203830 w 3261417"/>
              <a:gd name="connsiteY92" fmla="*/ 1578915 h 2332119"/>
              <a:gd name="connsiteX93" fmla="*/ 3261417 w 3261417"/>
              <a:gd name="connsiteY93" fmla="*/ 1642966 h 2332119"/>
              <a:gd name="connsiteX94" fmla="*/ 3105227 w 3261417"/>
              <a:gd name="connsiteY94" fmla="*/ 1770192 h 2332119"/>
              <a:gd name="connsiteX95" fmla="*/ 2992336 w 3261417"/>
              <a:gd name="connsiteY95" fmla="*/ 1815290 h 2332119"/>
              <a:gd name="connsiteX96" fmla="*/ 3029659 w 3261417"/>
              <a:gd name="connsiteY96" fmla="*/ 1889935 h 2332119"/>
              <a:gd name="connsiteX97" fmla="*/ 2880369 w 3261417"/>
              <a:gd name="connsiteY97" fmla="*/ 2001902 h 2332119"/>
              <a:gd name="connsiteX98" fmla="*/ 2737300 w 3261417"/>
              <a:gd name="connsiteY98" fmla="*/ 1865053 h 2332119"/>
              <a:gd name="connsiteX99" fmla="*/ 2385506 w 3261417"/>
              <a:gd name="connsiteY99" fmla="*/ 1716297 h 2332119"/>
              <a:gd name="connsiteX100" fmla="*/ 2191994 w 3261417"/>
              <a:gd name="connsiteY100" fmla="*/ 1640050 h 2332119"/>
              <a:gd name="connsiteX101" fmla="*/ 2127700 w 3261417"/>
              <a:gd name="connsiteY101" fmla="*/ 1529151 h 2332119"/>
              <a:gd name="connsiteX102" fmla="*/ 1979480 w 3261417"/>
              <a:gd name="connsiteY102" fmla="*/ 1468260 h 2332119"/>
              <a:gd name="connsiteX103" fmla="*/ 1936325 w 3261417"/>
              <a:gd name="connsiteY103" fmla="*/ 1420780 h 2332119"/>
              <a:gd name="connsiteX104" fmla="*/ 1885104 w 3261417"/>
              <a:gd name="connsiteY104" fmla="*/ 1435845 h 2332119"/>
              <a:gd name="connsiteX105" fmla="*/ 1685516 w 3261417"/>
              <a:gd name="connsiteY105" fmla="*/ 1475161 h 2332119"/>
              <a:gd name="connsiteX106" fmla="*/ 1449675 w 3261417"/>
              <a:gd name="connsiteY106" fmla="*/ 1491829 h 2332119"/>
              <a:gd name="connsiteX0" fmla="*/ 1449675 w 3263802"/>
              <a:gd name="connsiteY0" fmla="*/ 1491829 h 2332119"/>
              <a:gd name="connsiteX1" fmla="*/ 1417650 w 3263802"/>
              <a:gd name="connsiteY1" fmla="*/ 1876959 h 2332119"/>
              <a:gd name="connsiteX2" fmla="*/ 1307141 w 3263802"/>
              <a:gd name="connsiteY2" fmla="*/ 2263160 h 2332119"/>
              <a:gd name="connsiteX3" fmla="*/ 1222971 w 3263802"/>
              <a:gd name="connsiteY3" fmla="*/ 2332119 h 2332119"/>
              <a:gd name="connsiteX4" fmla="*/ 1051569 w 3263802"/>
              <a:gd name="connsiteY4" fmla="*/ 2269380 h 2332119"/>
              <a:gd name="connsiteX5" fmla="*/ 757751 w 3263802"/>
              <a:gd name="connsiteY5" fmla="*/ 2210092 h 2332119"/>
              <a:gd name="connsiteX6" fmla="*/ 591259 w 3263802"/>
              <a:gd name="connsiteY6" fmla="*/ 2057886 h 2332119"/>
              <a:gd name="connsiteX7" fmla="*/ 394976 w 3263802"/>
              <a:gd name="connsiteY7" fmla="*/ 2100506 h 2332119"/>
              <a:gd name="connsiteX8" fmla="*/ 317561 w 3263802"/>
              <a:gd name="connsiteY8" fmla="*/ 2057886 h 2332119"/>
              <a:gd name="connsiteX9" fmla="*/ 180177 w 3263802"/>
              <a:gd name="connsiteY9" fmla="*/ 2159940 h 2332119"/>
              <a:gd name="connsiteX10" fmla="*/ 7075 w 3263802"/>
              <a:gd name="connsiteY10" fmla="*/ 2131753 h 2332119"/>
              <a:gd name="connsiteX11" fmla="*/ 18981 w 3263802"/>
              <a:gd name="connsiteY11" fmla="*/ 2014343 h 2332119"/>
              <a:gd name="connsiteX12" fmla="*/ 106067 w 3263802"/>
              <a:gd name="connsiteY12" fmla="*/ 1927257 h 2332119"/>
              <a:gd name="connsiteX13" fmla="*/ 336222 w 3263802"/>
              <a:gd name="connsiteY13" fmla="*/ 1807078 h 2332119"/>
              <a:gd name="connsiteX14" fmla="*/ 345310 w 3263802"/>
              <a:gd name="connsiteY14" fmla="*/ 1761202 h 2332119"/>
              <a:gd name="connsiteX15" fmla="*/ 486436 w 3263802"/>
              <a:gd name="connsiteY15" fmla="*/ 1710467 h 2332119"/>
              <a:gd name="connsiteX16" fmla="*/ 657302 w 3263802"/>
              <a:gd name="connsiteY16" fmla="*/ 1816214 h 2332119"/>
              <a:gd name="connsiteX17" fmla="*/ 762660 w 3263802"/>
              <a:gd name="connsiteY17" fmla="*/ 1852078 h 2332119"/>
              <a:gd name="connsiteX18" fmla="*/ 908111 w 3263802"/>
              <a:gd name="connsiteY18" fmla="*/ 1858833 h 2332119"/>
              <a:gd name="connsiteX19" fmla="*/ 1020467 w 3263802"/>
              <a:gd name="connsiteY19" fmla="*/ 1902376 h 2332119"/>
              <a:gd name="connsiteX20" fmla="*/ 1014247 w 3263802"/>
              <a:gd name="connsiteY20" fmla="*/ 1703323 h 2332119"/>
              <a:gd name="connsiteX21" fmla="*/ 970704 w 3263802"/>
              <a:gd name="connsiteY21" fmla="*/ 1504270 h 2332119"/>
              <a:gd name="connsiteX22" fmla="*/ 943295 w 3263802"/>
              <a:gd name="connsiteY22" fmla="*/ 1370725 h 2332119"/>
              <a:gd name="connsiteX23" fmla="*/ 952043 w 3263802"/>
              <a:gd name="connsiteY23" fmla="*/ 1174588 h 2332119"/>
              <a:gd name="connsiteX24" fmla="*/ 789778 w 3263802"/>
              <a:gd name="connsiteY24" fmla="*/ 1192716 h 2332119"/>
              <a:gd name="connsiteX25" fmla="*/ 724657 w 3263802"/>
              <a:gd name="connsiteY25" fmla="*/ 1097027 h 2332119"/>
              <a:gd name="connsiteX26" fmla="*/ 721742 w 3263802"/>
              <a:gd name="connsiteY26" fmla="*/ 997501 h 2332119"/>
              <a:gd name="connsiteX27" fmla="*/ 815194 w 3263802"/>
              <a:gd name="connsiteY27" fmla="*/ 963094 h 2332119"/>
              <a:gd name="connsiteX28" fmla="*/ 778795 w 3263802"/>
              <a:gd name="connsiteY28" fmla="*/ 880771 h 2332119"/>
              <a:gd name="connsiteX29" fmla="*/ 902279 w 3263802"/>
              <a:gd name="connsiteY29" fmla="*/ 820025 h 2332119"/>
              <a:gd name="connsiteX30" fmla="*/ 1182198 w 3263802"/>
              <a:gd name="connsiteY30" fmla="*/ 558768 h 2332119"/>
              <a:gd name="connsiteX31" fmla="*/ 1493218 w 3263802"/>
              <a:gd name="connsiteY31" fmla="*/ 291290 h 2332119"/>
              <a:gd name="connsiteX32" fmla="*/ 1306606 w 3263802"/>
              <a:gd name="connsiteY32" fmla="*/ 291290 h 2332119"/>
              <a:gd name="connsiteX33" fmla="*/ 1216604 w 3263802"/>
              <a:gd name="connsiteY33" fmla="*/ 200366 h 2332119"/>
              <a:gd name="connsiteX34" fmla="*/ 1309522 w 3263802"/>
              <a:gd name="connsiteY34" fmla="*/ 166348 h 2332119"/>
              <a:gd name="connsiteX35" fmla="*/ 1592745 w 3263802"/>
              <a:gd name="connsiteY35" fmla="*/ 241527 h 2332119"/>
              <a:gd name="connsiteX36" fmla="*/ 1681143 w 3263802"/>
              <a:gd name="connsiteY36" fmla="*/ 222331 h 2332119"/>
              <a:gd name="connsiteX37" fmla="*/ 1978799 w 3263802"/>
              <a:gd name="connsiteY37" fmla="*/ 270637 h 2332119"/>
              <a:gd name="connsiteX38" fmla="*/ 2015198 w 3263802"/>
              <a:gd name="connsiteY38" fmla="*/ 92237 h 2332119"/>
              <a:gd name="connsiteX39" fmla="*/ 2133920 w 3263802"/>
              <a:gd name="connsiteY39" fmla="*/ 11372 h 2332119"/>
              <a:gd name="connsiteX40" fmla="*/ 2211092 w 3263802"/>
              <a:gd name="connsiteY40" fmla="*/ 0 h 2332119"/>
              <a:gd name="connsiteX41" fmla="*/ 2375204 w 3263802"/>
              <a:gd name="connsiteY41" fmla="*/ 66967 h 2332119"/>
              <a:gd name="connsiteX42" fmla="*/ 2400085 w 3263802"/>
              <a:gd name="connsiteY42" fmla="*/ 239146 h 2332119"/>
              <a:gd name="connsiteX43" fmla="*/ 2358390 w 3263802"/>
              <a:gd name="connsiteY43" fmla="*/ 317629 h 2332119"/>
              <a:gd name="connsiteX44" fmla="*/ 2283210 w 3263802"/>
              <a:gd name="connsiteY44" fmla="*/ 384596 h 2332119"/>
              <a:gd name="connsiteX45" fmla="*/ 2540920 w 3263802"/>
              <a:gd name="connsiteY45" fmla="*/ 508470 h 2332119"/>
              <a:gd name="connsiteX46" fmla="*/ 2662655 w 3263802"/>
              <a:gd name="connsiteY46" fmla="*/ 552547 h 2332119"/>
              <a:gd name="connsiteX47" fmla="*/ 2780843 w 3263802"/>
              <a:gd name="connsiteY47" fmla="*/ 459241 h 2332119"/>
              <a:gd name="connsiteX48" fmla="*/ 2830606 w 3263802"/>
              <a:gd name="connsiteY48" fmla="*/ 490343 h 2332119"/>
              <a:gd name="connsiteX49" fmla="*/ 2908019 w 3263802"/>
              <a:gd name="connsiteY49" fmla="*/ 494571 h 2332119"/>
              <a:gd name="connsiteX50" fmla="*/ 2959388 w 3263802"/>
              <a:gd name="connsiteY50" fmla="*/ 564842 h 2332119"/>
              <a:gd name="connsiteX51" fmla="*/ 3012698 w 3263802"/>
              <a:gd name="connsiteY51" fmla="*/ 616063 h 2332119"/>
              <a:gd name="connsiteX52" fmla="*/ 2989858 w 3263802"/>
              <a:gd name="connsiteY52" fmla="*/ 644006 h 2332119"/>
              <a:gd name="connsiteX53" fmla="*/ 2923912 w 3263802"/>
              <a:gd name="connsiteY53" fmla="*/ 602311 h 2332119"/>
              <a:gd name="connsiteX54" fmla="*/ 2838479 w 3263802"/>
              <a:gd name="connsiteY54" fmla="*/ 637252 h 2332119"/>
              <a:gd name="connsiteX55" fmla="*/ 2836826 w 3263802"/>
              <a:gd name="connsiteY55" fmla="*/ 689396 h 2332119"/>
              <a:gd name="connsiteX56" fmla="*/ 2948794 w 3263802"/>
              <a:gd name="connsiteY56" fmla="*/ 670735 h 2332119"/>
              <a:gd name="connsiteX57" fmla="*/ 2921385 w 3263802"/>
              <a:gd name="connsiteY57" fmla="*/ 721567 h 2332119"/>
              <a:gd name="connsiteX58" fmla="*/ 2787063 w 3263802"/>
              <a:gd name="connsiteY58" fmla="*/ 739160 h 2332119"/>
              <a:gd name="connsiteX59" fmla="*/ 2706198 w 3263802"/>
              <a:gd name="connsiteY59" fmla="*/ 701837 h 2332119"/>
              <a:gd name="connsiteX60" fmla="*/ 2631942 w 3263802"/>
              <a:gd name="connsiteY60" fmla="*/ 752135 h 2332119"/>
              <a:gd name="connsiteX61" fmla="*/ 2437651 w 3263802"/>
              <a:gd name="connsiteY61" fmla="*/ 679871 h 2332119"/>
              <a:gd name="connsiteX62" fmla="*/ 2308092 w 3263802"/>
              <a:gd name="connsiteY62" fmla="*/ 645853 h 2332119"/>
              <a:gd name="connsiteX63" fmla="*/ 2202345 w 3263802"/>
              <a:gd name="connsiteY63" fmla="*/ 639633 h 2332119"/>
              <a:gd name="connsiteX64" fmla="*/ 2084157 w 3263802"/>
              <a:gd name="connsiteY64" fmla="*/ 608531 h 2332119"/>
              <a:gd name="connsiteX65" fmla="*/ 2214785 w 3263802"/>
              <a:gd name="connsiteY65" fmla="*/ 726719 h 2332119"/>
              <a:gd name="connsiteX66" fmla="*/ 2497620 w 3263802"/>
              <a:gd name="connsiteY66" fmla="*/ 840144 h 2332119"/>
              <a:gd name="connsiteX67" fmla="*/ 2533338 w 3263802"/>
              <a:gd name="connsiteY67" fmla="*/ 909199 h 2332119"/>
              <a:gd name="connsiteX68" fmla="*/ 2647298 w 3263802"/>
              <a:gd name="connsiteY68" fmla="*/ 857347 h 2332119"/>
              <a:gd name="connsiteX69" fmla="*/ 2749740 w 3263802"/>
              <a:gd name="connsiteY69" fmla="*/ 894670 h 2332119"/>
              <a:gd name="connsiteX70" fmla="*/ 2810097 w 3263802"/>
              <a:gd name="connsiteY70" fmla="*/ 976216 h 2332119"/>
              <a:gd name="connsiteX71" fmla="*/ 2789444 w 3263802"/>
              <a:gd name="connsiteY71" fmla="*/ 1009018 h 2332119"/>
              <a:gd name="connsiteX72" fmla="*/ 2692834 w 3263802"/>
              <a:gd name="connsiteY72" fmla="*/ 932527 h 2332119"/>
              <a:gd name="connsiteX73" fmla="*/ 2643605 w 3263802"/>
              <a:gd name="connsiteY73" fmla="*/ 976069 h 2332119"/>
              <a:gd name="connsiteX74" fmla="*/ 2751198 w 3263802"/>
              <a:gd name="connsiteY74" fmla="*/ 1066459 h 2332119"/>
              <a:gd name="connsiteX75" fmla="*/ 2694826 w 3263802"/>
              <a:gd name="connsiteY75" fmla="*/ 1079970 h 2332119"/>
              <a:gd name="connsiteX76" fmla="*/ 2561281 w 3263802"/>
              <a:gd name="connsiteY76" fmla="*/ 1001340 h 2332119"/>
              <a:gd name="connsiteX77" fmla="*/ 2438720 w 3263802"/>
              <a:gd name="connsiteY77" fmla="*/ 1031519 h 2332119"/>
              <a:gd name="connsiteX78" fmla="*/ 2289430 w 3263802"/>
              <a:gd name="connsiteY78" fmla="*/ 938213 h 2332119"/>
              <a:gd name="connsiteX79" fmla="*/ 2073563 w 3263802"/>
              <a:gd name="connsiteY79" fmla="*/ 852585 h 2332119"/>
              <a:gd name="connsiteX80" fmla="*/ 1949544 w 3263802"/>
              <a:gd name="connsiteY80" fmla="*/ 779009 h 2332119"/>
              <a:gd name="connsiteX81" fmla="*/ 1854002 w 3263802"/>
              <a:gd name="connsiteY81" fmla="*/ 708057 h 2332119"/>
              <a:gd name="connsiteX82" fmla="*/ 1784654 w 3263802"/>
              <a:gd name="connsiteY82" fmla="*/ 826780 h 2332119"/>
              <a:gd name="connsiteX83" fmla="*/ 1697179 w 3263802"/>
              <a:gd name="connsiteY83" fmla="*/ 854965 h 2332119"/>
              <a:gd name="connsiteX84" fmla="*/ 1562955 w 3263802"/>
              <a:gd name="connsiteY84" fmla="*/ 962998 h 2332119"/>
              <a:gd name="connsiteX85" fmla="*/ 1477230 w 3263802"/>
              <a:gd name="connsiteY85" fmla="*/ 1058247 h 2332119"/>
              <a:gd name="connsiteX86" fmla="*/ 1941087 w 3263802"/>
              <a:gd name="connsiteY86" fmla="*/ 1131045 h 2332119"/>
              <a:gd name="connsiteX87" fmla="*/ 2187523 w 3263802"/>
              <a:gd name="connsiteY87" fmla="*/ 1224205 h 2332119"/>
              <a:gd name="connsiteX88" fmla="*/ 2469822 w 3263802"/>
              <a:gd name="connsiteY88" fmla="*/ 1417184 h 2332119"/>
              <a:gd name="connsiteX89" fmla="*/ 2780843 w 3263802"/>
              <a:gd name="connsiteY89" fmla="*/ 1603796 h 2332119"/>
              <a:gd name="connsiteX90" fmla="*/ 3010998 w 3263802"/>
              <a:gd name="connsiteY90" fmla="*/ 1653560 h 2332119"/>
              <a:gd name="connsiteX91" fmla="*/ 3110524 w 3263802"/>
              <a:gd name="connsiteY91" fmla="*/ 1647339 h 2332119"/>
              <a:gd name="connsiteX92" fmla="*/ 3203830 w 3263802"/>
              <a:gd name="connsiteY92" fmla="*/ 1578915 h 2332119"/>
              <a:gd name="connsiteX93" fmla="*/ 3261417 w 3263802"/>
              <a:gd name="connsiteY93" fmla="*/ 1642966 h 2332119"/>
              <a:gd name="connsiteX94" fmla="*/ 3105227 w 3263802"/>
              <a:gd name="connsiteY94" fmla="*/ 1770192 h 2332119"/>
              <a:gd name="connsiteX95" fmla="*/ 2992336 w 3263802"/>
              <a:gd name="connsiteY95" fmla="*/ 1815290 h 2332119"/>
              <a:gd name="connsiteX96" fmla="*/ 3029659 w 3263802"/>
              <a:gd name="connsiteY96" fmla="*/ 1889935 h 2332119"/>
              <a:gd name="connsiteX97" fmla="*/ 2880369 w 3263802"/>
              <a:gd name="connsiteY97" fmla="*/ 2001902 h 2332119"/>
              <a:gd name="connsiteX98" fmla="*/ 2737300 w 3263802"/>
              <a:gd name="connsiteY98" fmla="*/ 1865053 h 2332119"/>
              <a:gd name="connsiteX99" fmla="*/ 2385506 w 3263802"/>
              <a:gd name="connsiteY99" fmla="*/ 1716297 h 2332119"/>
              <a:gd name="connsiteX100" fmla="*/ 2191994 w 3263802"/>
              <a:gd name="connsiteY100" fmla="*/ 1640050 h 2332119"/>
              <a:gd name="connsiteX101" fmla="*/ 2127700 w 3263802"/>
              <a:gd name="connsiteY101" fmla="*/ 1529151 h 2332119"/>
              <a:gd name="connsiteX102" fmla="*/ 1979480 w 3263802"/>
              <a:gd name="connsiteY102" fmla="*/ 1468260 h 2332119"/>
              <a:gd name="connsiteX103" fmla="*/ 1936325 w 3263802"/>
              <a:gd name="connsiteY103" fmla="*/ 1420780 h 2332119"/>
              <a:gd name="connsiteX104" fmla="*/ 1885104 w 3263802"/>
              <a:gd name="connsiteY104" fmla="*/ 1435845 h 2332119"/>
              <a:gd name="connsiteX105" fmla="*/ 1685516 w 3263802"/>
              <a:gd name="connsiteY105" fmla="*/ 1475161 h 2332119"/>
              <a:gd name="connsiteX106" fmla="*/ 1449675 w 3263802"/>
              <a:gd name="connsiteY106" fmla="*/ 1491829 h 2332119"/>
              <a:gd name="connsiteX0" fmla="*/ 1449675 w 3263802"/>
              <a:gd name="connsiteY0" fmla="*/ 1491829 h 2332119"/>
              <a:gd name="connsiteX1" fmla="*/ 1417650 w 3263802"/>
              <a:gd name="connsiteY1" fmla="*/ 1876959 h 2332119"/>
              <a:gd name="connsiteX2" fmla="*/ 1307141 w 3263802"/>
              <a:gd name="connsiteY2" fmla="*/ 2263160 h 2332119"/>
              <a:gd name="connsiteX3" fmla="*/ 1222971 w 3263802"/>
              <a:gd name="connsiteY3" fmla="*/ 2332119 h 2332119"/>
              <a:gd name="connsiteX4" fmla="*/ 1051569 w 3263802"/>
              <a:gd name="connsiteY4" fmla="*/ 2269380 h 2332119"/>
              <a:gd name="connsiteX5" fmla="*/ 757751 w 3263802"/>
              <a:gd name="connsiteY5" fmla="*/ 2210092 h 2332119"/>
              <a:gd name="connsiteX6" fmla="*/ 591259 w 3263802"/>
              <a:gd name="connsiteY6" fmla="*/ 2057886 h 2332119"/>
              <a:gd name="connsiteX7" fmla="*/ 394976 w 3263802"/>
              <a:gd name="connsiteY7" fmla="*/ 2100506 h 2332119"/>
              <a:gd name="connsiteX8" fmla="*/ 317561 w 3263802"/>
              <a:gd name="connsiteY8" fmla="*/ 2057886 h 2332119"/>
              <a:gd name="connsiteX9" fmla="*/ 180177 w 3263802"/>
              <a:gd name="connsiteY9" fmla="*/ 2159940 h 2332119"/>
              <a:gd name="connsiteX10" fmla="*/ 7075 w 3263802"/>
              <a:gd name="connsiteY10" fmla="*/ 2131753 h 2332119"/>
              <a:gd name="connsiteX11" fmla="*/ 18981 w 3263802"/>
              <a:gd name="connsiteY11" fmla="*/ 2014343 h 2332119"/>
              <a:gd name="connsiteX12" fmla="*/ 106067 w 3263802"/>
              <a:gd name="connsiteY12" fmla="*/ 1927257 h 2332119"/>
              <a:gd name="connsiteX13" fmla="*/ 336222 w 3263802"/>
              <a:gd name="connsiteY13" fmla="*/ 1807078 h 2332119"/>
              <a:gd name="connsiteX14" fmla="*/ 345310 w 3263802"/>
              <a:gd name="connsiteY14" fmla="*/ 1761202 h 2332119"/>
              <a:gd name="connsiteX15" fmla="*/ 486436 w 3263802"/>
              <a:gd name="connsiteY15" fmla="*/ 1710467 h 2332119"/>
              <a:gd name="connsiteX16" fmla="*/ 657302 w 3263802"/>
              <a:gd name="connsiteY16" fmla="*/ 1816214 h 2332119"/>
              <a:gd name="connsiteX17" fmla="*/ 762660 w 3263802"/>
              <a:gd name="connsiteY17" fmla="*/ 1852078 h 2332119"/>
              <a:gd name="connsiteX18" fmla="*/ 908111 w 3263802"/>
              <a:gd name="connsiteY18" fmla="*/ 1858833 h 2332119"/>
              <a:gd name="connsiteX19" fmla="*/ 1020467 w 3263802"/>
              <a:gd name="connsiteY19" fmla="*/ 1902376 h 2332119"/>
              <a:gd name="connsiteX20" fmla="*/ 1014247 w 3263802"/>
              <a:gd name="connsiteY20" fmla="*/ 1703323 h 2332119"/>
              <a:gd name="connsiteX21" fmla="*/ 970704 w 3263802"/>
              <a:gd name="connsiteY21" fmla="*/ 1504270 h 2332119"/>
              <a:gd name="connsiteX22" fmla="*/ 943295 w 3263802"/>
              <a:gd name="connsiteY22" fmla="*/ 1370725 h 2332119"/>
              <a:gd name="connsiteX23" fmla="*/ 952043 w 3263802"/>
              <a:gd name="connsiteY23" fmla="*/ 1174588 h 2332119"/>
              <a:gd name="connsiteX24" fmla="*/ 789778 w 3263802"/>
              <a:gd name="connsiteY24" fmla="*/ 1192716 h 2332119"/>
              <a:gd name="connsiteX25" fmla="*/ 724657 w 3263802"/>
              <a:gd name="connsiteY25" fmla="*/ 1097027 h 2332119"/>
              <a:gd name="connsiteX26" fmla="*/ 721742 w 3263802"/>
              <a:gd name="connsiteY26" fmla="*/ 997501 h 2332119"/>
              <a:gd name="connsiteX27" fmla="*/ 815194 w 3263802"/>
              <a:gd name="connsiteY27" fmla="*/ 963094 h 2332119"/>
              <a:gd name="connsiteX28" fmla="*/ 778795 w 3263802"/>
              <a:gd name="connsiteY28" fmla="*/ 880771 h 2332119"/>
              <a:gd name="connsiteX29" fmla="*/ 902279 w 3263802"/>
              <a:gd name="connsiteY29" fmla="*/ 820025 h 2332119"/>
              <a:gd name="connsiteX30" fmla="*/ 1182198 w 3263802"/>
              <a:gd name="connsiteY30" fmla="*/ 558768 h 2332119"/>
              <a:gd name="connsiteX31" fmla="*/ 1493218 w 3263802"/>
              <a:gd name="connsiteY31" fmla="*/ 291290 h 2332119"/>
              <a:gd name="connsiteX32" fmla="*/ 1306606 w 3263802"/>
              <a:gd name="connsiteY32" fmla="*/ 291290 h 2332119"/>
              <a:gd name="connsiteX33" fmla="*/ 1216604 w 3263802"/>
              <a:gd name="connsiteY33" fmla="*/ 200366 h 2332119"/>
              <a:gd name="connsiteX34" fmla="*/ 1309522 w 3263802"/>
              <a:gd name="connsiteY34" fmla="*/ 166348 h 2332119"/>
              <a:gd name="connsiteX35" fmla="*/ 1592745 w 3263802"/>
              <a:gd name="connsiteY35" fmla="*/ 241527 h 2332119"/>
              <a:gd name="connsiteX36" fmla="*/ 1681143 w 3263802"/>
              <a:gd name="connsiteY36" fmla="*/ 222331 h 2332119"/>
              <a:gd name="connsiteX37" fmla="*/ 1978799 w 3263802"/>
              <a:gd name="connsiteY37" fmla="*/ 270637 h 2332119"/>
              <a:gd name="connsiteX38" fmla="*/ 2015198 w 3263802"/>
              <a:gd name="connsiteY38" fmla="*/ 92237 h 2332119"/>
              <a:gd name="connsiteX39" fmla="*/ 2133920 w 3263802"/>
              <a:gd name="connsiteY39" fmla="*/ 11372 h 2332119"/>
              <a:gd name="connsiteX40" fmla="*/ 2211092 w 3263802"/>
              <a:gd name="connsiteY40" fmla="*/ 0 h 2332119"/>
              <a:gd name="connsiteX41" fmla="*/ 2375204 w 3263802"/>
              <a:gd name="connsiteY41" fmla="*/ 66967 h 2332119"/>
              <a:gd name="connsiteX42" fmla="*/ 2400085 w 3263802"/>
              <a:gd name="connsiteY42" fmla="*/ 239146 h 2332119"/>
              <a:gd name="connsiteX43" fmla="*/ 2358390 w 3263802"/>
              <a:gd name="connsiteY43" fmla="*/ 317629 h 2332119"/>
              <a:gd name="connsiteX44" fmla="*/ 2283210 w 3263802"/>
              <a:gd name="connsiteY44" fmla="*/ 384596 h 2332119"/>
              <a:gd name="connsiteX45" fmla="*/ 2540920 w 3263802"/>
              <a:gd name="connsiteY45" fmla="*/ 508470 h 2332119"/>
              <a:gd name="connsiteX46" fmla="*/ 2662655 w 3263802"/>
              <a:gd name="connsiteY46" fmla="*/ 552547 h 2332119"/>
              <a:gd name="connsiteX47" fmla="*/ 2780843 w 3263802"/>
              <a:gd name="connsiteY47" fmla="*/ 459241 h 2332119"/>
              <a:gd name="connsiteX48" fmla="*/ 2830606 w 3263802"/>
              <a:gd name="connsiteY48" fmla="*/ 490343 h 2332119"/>
              <a:gd name="connsiteX49" fmla="*/ 2908019 w 3263802"/>
              <a:gd name="connsiteY49" fmla="*/ 494571 h 2332119"/>
              <a:gd name="connsiteX50" fmla="*/ 2959388 w 3263802"/>
              <a:gd name="connsiteY50" fmla="*/ 564842 h 2332119"/>
              <a:gd name="connsiteX51" fmla="*/ 3012698 w 3263802"/>
              <a:gd name="connsiteY51" fmla="*/ 616063 h 2332119"/>
              <a:gd name="connsiteX52" fmla="*/ 2989858 w 3263802"/>
              <a:gd name="connsiteY52" fmla="*/ 644006 h 2332119"/>
              <a:gd name="connsiteX53" fmla="*/ 2923912 w 3263802"/>
              <a:gd name="connsiteY53" fmla="*/ 602311 h 2332119"/>
              <a:gd name="connsiteX54" fmla="*/ 2838479 w 3263802"/>
              <a:gd name="connsiteY54" fmla="*/ 637252 h 2332119"/>
              <a:gd name="connsiteX55" fmla="*/ 2836826 w 3263802"/>
              <a:gd name="connsiteY55" fmla="*/ 689396 h 2332119"/>
              <a:gd name="connsiteX56" fmla="*/ 2948794 w 3263802"/>
              <a:gd name="connsiteY56" fmla="*/ 670735 h 2332119"/>
              <a:gd name="connsiteX57" fmla="*/ 2921385 w 3263802"/>
              <a:gd name="connsiteY57" fmla="*/ 721567 h 2332119"/>
              <a:gd name="connsiteX58" fmla="*/ 2787063 w 3263802"/>
              <a:gd name="connsiteY58" fmla="*/ 739160 h 2332119"/>
              <a:gd name="connsiteX59" fmla="*/ 2706198 w 3263802"/>
              <a:gd name="connsiteY59" fmla="*/ 701837 h 2332119"/>
              <a:gd name="connsiteX60" fmla="*/ 2631942 w 3263802"/>
              <a:gd name="connsiteY60" fmla="*/ 752135 h 2332119"/>
              <a:gd name="connsiteX61" fmla="*/ 2437651 w 3263802"/>
              <a:gd name="connsiteY61" fmla="*/ 679871 h 2332119"/>
              <a:gd name="connsiteX62" fmla="*/ 2308092 w 3263802"/>
              <a:gd name="connsiteY62" fmla="*/ 645853 h 2332119"/>
              <a:gd name="connsiteX63" fmla="*/ 2202345 w 3263802"/>
              <a:gd name="connsiteY63" fmla="*/ 639633 h 2332119"/>
              <a:gd name="connsiteX64" fmla="*/ 2084157 w 3263802"/>
              <a:gd name="connsiteY64" fmla="*/ 608531 h 2332119"/>
              <a:gd name="connsiteX65" fmla="*/ 2214785 w 3263802"/>
              <a:gd name="connsiteY65" fmla="*/ 726719 h 2332119"/>
              <a:gd name="connsiteX66" fmla="*/ 2497620 w 3263802"/>
              <a:gd name="connsiteY66" fmla="*/ 840144 h 2332119"/>
              <a:gd name="connsiteX67" fmla="*/ 2533338 w 3263802"/>
              <a:gd name="connsiteY67" fmla="*/ 909199 h 2332119"/>
              <a:gd name="connsiteX68" fmla="*/ 2647298 w 3263802"/>
              <a:gd name="connsiteY68" fmla="*/ 857347 h 2332119"/>
              <a:gd name="connsiteX69" fmla="*/ 2749740 w 3263802"/>
              <a:gd name="connsiteY69" fmla="*/ 894670 h 2332119"/>
              <a:gd name="connsiteX70" fmla="*/ 2810097 w 3263802"/>
              <a:gd name="connsiteY70" fmla="*/ 976216 h 2332119"/>
              <a:gd name="connsiteX71" fmla="*/ 2789444 w 3263802"/>
              <a:gd name="connsiteY71" fmla="*/ 1009018 h 2332119"/>
              <a:gd name="connsiteX72" fmla="*/ 2692834 w 3263802"/>
              <a:gd name="connsiteY72" fmla="*/ 932527 h 2332119"/>
              <a:gd name="connsiteX73" fmla="*/ 2643605 w 3263802"/>
              <a:gd name="connsiteY73" fmla="*/ 976069 h 2332119"/>
              <a:gd name="connsiteX74" fmla="*/ 2751198 w 3263802"/>
              <a:gd name="connsiteY74" fmla="*/ 1066459 h 2332119"/>
              <a:gd name="connsiteX75" fmla="*/ 2694826 w 3263802"/>
              <a:gd name="connsiteY75" fmla="*/ 1079970 h 2332119"/>
              <a:gd name="connsiteX76" fmla="*/ 2561281 w 3263802"/>
              <a:gd name="connsiteY76" fmla="*/ 1001340 h 2332119"/>
              <a:gd name="connsiteX77" fmla="*/ 2438720 w 3263802"/>
              <a:gd name="connsiteY77" fmla="*/ 1031519 h 2332119"/>
              <a:gd name="connsiteX78" fmla="*/ 2289430 w 3263802"/>
              <a:gd name="connsiteY78" fmla="*/ 938213 h 2332119"/>
              <a:gd name="connsiteX79" fmla="*/ 2073563 w 3263802"/>
              <a:gd name="connsiteY79" fmla="*/ 852585 h 2332119"/>
              <a:gd name="connsiteX80" fmla="*/ 1949544 w 3263802"/>
              <a:gd name="connsiteY80" fmla="*/ 779009 h 2332119"/>
              <a:gd name="connsiteX81" fmla="*/ 1854002 w 3263802"/>
              <a:gd name="connsiteY81" fmla="*/ 708057 h 2332119"/>
              <a:gd name="connsiteX82" fmla="*/ 1784654 w 3263802"/>
              <a:gd name="connsiteY82" fmla="*/ 826780 h 2332119"/>
              <a:gd name="connsiteX83" fmla="*/ 1697179 w 3263802"/>
              <a:gd name="connsiteY83" fmla="*/ 854965 h 2332119"/>
              <a:gd name="connsiteX84" fmla="*/ 1562955 w 3263802"/>
              <a:gd name="connsiteY84" fmla="*/ 962998 h 2332119"/>
              <a:gd name="connsiteX85" fmla="*/ 1477230 w 3263802"/>
              <a:gd name="connsiteY85" fmla="*/ 1058247 h 2332119"/>
              <a:gd name="connsiteX86" fmla="*/ 1941087 w 3263802"/>
              <a:gd name="connsiteY86" fmla="*/ 1131045 h 2332119"/>
              <a:gd name="connsiteX87" fmla="*/ 2187523 w 3263802"/>
              <a:gd name="connsiteY87" fmla="*/ 1224205 h 2332119"/>
              <a:gd name="connsiteX88" fmla="*/ 2469822 w 3263802"/>
              <a:gd name="connsiteY88" fmla="*/ 1417184 h 2332119"/>
              <a:gd name="connsiteX89" fmla="*/ 2780843 w 3263802"/>
              <a:gd name="connsiteY89" fmla="*/ 1603796 h 2332119"/>
              <a:gd name="connsiteX90" fmla="*/ 3010998 w 3263802"/>
              <a:gd name="connsiteY90" fmla="*/ 1653560 h 2332119"/>
              <a:gd name="connsiteX91" fmla="*/ 3110524 w 3263802"/>
              <a:gd name="connsiteY91" fmla="*/ 1647339 h 2332119"/>
              <a:gd name="connsiteX92" fmla="*/ 3203830 w 3263802"/>
              <a:gd name="connsiteY92" fmla="*/ 1578915 h 2332119"/>
              <a:gd name="connsiteX93" fmla="*/ 3261417 w 3263802"/>
              <a:gd name="connsiteY93" fmla="*/ 1642966 h 2332119"/>
              <a:gd name="connsiteX94" fmla="*/ 3105227 w 3263802"/>
              <a:gd name="connsiteY94" fmla="*/ 1770192 h 2332119"/>
              <a:gd name="connsiteX95" fmla="*/ 2992336 w 3263802"/>
              <a:gd name="connsiteY95" fmla="*/ 1815290 h 2332119"/>
              <a:gd name="connsiteX96" fmla="*/ 3029659 w 3263802"/>
              <a:gd name="connsiteY96" fmla="*/ 1889935 h 2332119"/>
              <a:gd name="connsiteX97" fmla="*/ 2880369 w 3263802"/>
              <a:gd name="connsiteY97" fmla="*/ 2001902 h 2332119"/>
              <a:gd name="connsiteX98" fmla="*/ 2737300 w 3263802"/>
              <a:gd name="connsiteY98" fmla="*/ 1865053 h 2332119"/>
              <a:gd name="connsiteX99" fmla="*/ 2385506 w 3263802"/>
              <a:gd name="connsiteY99" fmla="*/ 1716297 h 2332119"/>
              <a:gd name="connsiteX100" fmla="*/ 2191994 w 3263802"/>
              <a:gd name="connsiteY100" fmla="*/ 1640050 h 2332119"/>
              <a:gd name="connsiteX101" fmla="*/ 2127700 w 3263802"/>
              <a:gd name="connsiteY101" fmla="*/ 1529151 h 2332119"/>
              <a:gd name="connsiteX102" fmla="*/ 1979480 w 3263802"/>
              <a:gd name="connsiteY102" fmla="*/ 1468260 h 2332119"/>
              <a:gd name="connsiteX103" fmla="*/ 1936325 w 3263802"/>
              <a:gd name="connsiteY103" fmla="*/ 1420780 h 2332119"/>
              <a:gd name="connsiteX104" fmla="*/ 1885104 w 3263802"/>
              <a:gd name="connsiteY104" fmla="*/ 1435845 h 2332119"/>
              <a:gd name="connsiteX105" fmla="*/ 1685516 w 3263802"/>
              <a:gd name="connsiteY105" fmla="*/ 1475161 h 2332119"/>
              <a:gd name="connsiteX106" fmla="*/ 1449675 w 3263802"/>
              <a:gd name="connsiteY106" fmla="*/ 1491829 h 2332119"/>
              <a:gd name="connsiteX0" fmla="*/ 1449675 w 3263802"/>
              <a:gd name="connsiteY0" fmla="*/ 1491829 h 2332119"/>
              <a:gd name="connsiteX1" fmla="*/ 1417650 w 3263802"/>
              <a:gd name="connsiteY1" fmla="*/ 1876959 h 2332119"/>
              <a:gd name="connsiteX2" fmla="*/ 1307141 w 3263802"/>
              <a:gd name="connsiteY2" fmla="*/ 2263160 h 2332119"/>
              <a:gd name="connsiteX3" fmla="*/ 1222971 w 3263802"/>
              <a:gd name="connsiteY3" fmla="*/ 2332119 h 2332119"/>
              <a:gd name="connsiteX4" fmla="*/ 1051569 w 3263802"/>
              <a:gd name="connsiteY4" fmla="*/ 2269380 h 2332119"/>
              <a:gd name="connsiteX5" fmla="*/ 757751 w 3263802"/>
              <a:gd name="connsiteY5" fmla="*/ 2210092 h 2332119"/>
              <a:gd name="connsiteX6" fmla="*/ 591259 w 3263802"/>
              <a:gd name="connsiteY6" fmla="*/ 2057886 h 2332119"/>
              <a:gd name="connsiteX7" fmla="*/ 394976 w 3263802"/>
              <a:gd name="connsiteY7" fmla="*/ 2100506 h 2332119"/>
              <a:gd name="connsiteX8" fmla="*/ 317561 w 3263802"/>
              <a:gd name="connsiteY8" fmla="*/ 2057886 h 2332119"/>
              <a:gd name="connsiteX9" fmla="*/ 180177 w 3263802"/>
              <a:gd name="connsiteY9" fmla="*/ 2159940 h 2332119"/>
              <a:gd name="connsiteX10" fmla="*/ 7075 w 3263802"/>
              <a:gd name="connsiteY10" fmla="*/ 2131753 h 2332119"/>
              <a:gd name="connsiteX11" fmla="*/ 18981 w 3263802"/>
              <a:gd name="connsiteY11" fmla="*/ 2014343 h 2332119"/>
              <a:gd name="connsiteX12" fmla="*/ 106067 w 3263802"/>
              <a:gd name="connsiteY12" fmla="*/ 1927257 h 2332119"/>
              <a:gd name="connsiteX13" fmla="*/ 336222 w 3263802"/>
              <a:gd name="connsiteY13" fmla="*/ 1807078 h 2332119"/>
              <a:gd name="connsiteX14" fmla="*/ 345310 w 3263802"/>
              <a:gd name="connsiteY14" fmla="*/ 1761202 h 2332119"/>
              <a:gd name="connsiteX15" fmla="*/ 486436 w 3263802"/>
              <a:gd name="connsiteY15" fmla="*/ 1710467 h 2332119"/>
              <a:gd name="connsiteX16" fmla="*/ 657302 w 3263802"/>
              <a:gd name="connsiteY16" fmla="*/ 1816214 h 2332119"/>
              <a:gd name="connsiteX17" fmla="*/ 762660 w 3263802"/>
              <a:gd name="connsiteY17" fmla="*/ 1852078 h 2332119"/>
              <a:gd name="connsiteX18" fmla="*/ 908111 w 3263802"/>
              <a:gd name="connsiteY18" fmla="*/ 1858833 h 2332119"/>
              <a:gd name="connsiteX19" fmla="*/ 1020467 w 3263802"/>
              <a:gd name="connsiteY19" fmla="*/ 1902376 h 2332119"/>
              <a:gd name="connsiteX20" fmla="*/ 1014247 w 3263802"/>
              <a:gd name="connsiteY20" fmla="*/ 1703323 h 2332119"/>
              <a:gd name="connsiteX21" fmla="*/ 970704 w 3263802"/>
              <a:gd name="connsiteY21" fmla="*/ 1504270 h 2332119"/>
              <a:gd name="connsiteX22" fmla="*/ 943295 w 3263802"/>
              <a:gd name="connsiteY22" fmla="*/ 1370725 h 2332119"/>
              <a:gd name="connsiteX23" fmla="*/ 952043 w 3263802"/>
              <a:gd name="connsiteY23" fmla="*/ 1174588 h 2332119"/>
              <a:gd name="connsiteX24" fmla="*/ 789778 w 3263802"/>
              <a:gd name="connsiteY24" fmla="*/ 1192716 h 2332119"/>
              <a:gd name="connsiteX25" fmla="*/ 724657 w 3263802"/>
              <a:gd name="connsiteY25" fmla="*/ 1097027 h 2332119"/>
              <a:gd name="connsiteX26" fmla="*/ 721742 w 3263802"/>
              <a:gd name="connsiteY26" fmla="*/ 997501 h 2332119"/>
              <a:gd name="connsiteX27" fmla="*/ 815194 w 3263802"/>
              <a:gd name="connsiteY27" fmla="*/ 963094 h 2332119"/>
              <a:gd name="connsiteX28" fmla="*/ 778795 w 3263802"/>
              <a:gd name="connsiteY28" fmla="*/ 880771 h 2332119"/>
              <a:gd name="connsiteX29" fmla="*/ 902279 w 3263802"/>
              <a:gd name="connsiteY29" fmla="*/ 820025 h 2332119"/>
              <a:gd name="connsiteX30" fmla="*/ 1182198 w 3263802"/>
              <a:gd name="connsiteY30" fmla="*/ 558768 h 2332119"/>
              <a:gd name="connsiteX31" fmla="*/ 1493218 w 3263802"/>
              <a:gd name="connsiteY31" fmla="*/ 291290 h 2332119"/>
              <a:gd name="connsiteX32" fmla="*/ 1306606 w 3263802"/>
              <a:gd name="connsiteY32" fmla="*/ 291290 h 2332119"/>
              <a:gd name="connsiteX33" fmla="*/ 1216604 w 3263802"/>
              <a:gd name="connsiteY33" fmla="*/ 200366 h 2332119"/>
              <a:gd name="connsiteX34" fmla="*/ 1309522 w 3263802"/>
              <a:gd name="connsiteY34" fmla="*/ 166348 h 2332119"/>
              <a:gd name="connsiteX35" fmla="*/ 1592745 w 3263802"/>
              <a:gd name="connsiteY35" fmla="*/ 241527 h 2332119"/>
              <a:gd name="connsiteX36" fmla="*/ 1681143 w 3263802"/>
              <a:gd name="connsiteY36" fmla="*/ 222331 h 2332119"/>
              <a:gd name="connsiteX37" fmla="*/ 1978799 w 3263802"/>
              <a:gd name="connsiteY37" fmla="*/ 270637 h 2332119"/>
              <a:gd name="connsiteX38" fmla="*/ 2015198 w 3263802"/>
              <a:gd name="connsiteY38" fmla="*/ 92237 h 2332119"/>
              <a:gd name="connsiteX39" fmla="*/ 2133920 w 3263802"/>
              <a:gd name="connsiteY39" fmla="*/ 11372 h 2332119"/>
              <a:gd name="connsiteX40" fmla="*/ 2211092 w 3263802"/>
              <a:gd name="connsiteY40" fmla="*/ 0 h 2332119"/>
              <a:gd name="connsiteX41" fmla="*/ 2375204 w 3263802"/>
              <a:gd name="connsiteY41" fmla="*/ 66967 h 2332119"/>
              <a:gd name="connsiteX42" fmla="*/ 2400085 w 3263802"/>
              <a:gd name="connsiteY42" fmla="*/ 239146 h 2332119"/>
              <a:gd name="connsiteX43" fmla="*/ 2358390 w 3263802"/>
              <a:gd name="connsiteY43" fmla="*/ 317629 h 2332119"/>
              <a:gd name="connsiteX44" fmla="*/ 2283210 w 3263802"/>
              <a:gd name="connsiteY44" fmla="*/ 384596 h 2332119"/>
              <a:gd name="connsiteX45" fmla="*/ 2540920 w 3263802"/>
              <a:gd name="connsiteY45" fmla="*/ 508470 h 2332119"/>
              <a:gd name="connsiteX46" fmla="*/ 2662655 w 3263802"/>
              <a:gd name="connsiteY46" fmla="*/ 552547 h 2332119"/>
              <a:gd name="connsiteX47" fmla="*/ 2780843 w 3263802"/>
              <a:gd name="connsiteY47" fmla="*/ 459241 h 2332119"/>
              <a:gd name="connsiteX48" fmla="*/ 2830606 w 3263802"/>
              <a:gd name="connsiteY48" fmla="*/ 490343 h 2332119"/>
              <a:gd name="connsiteX49" fmla="*/ 2908019 w 3263802"/>
              <a:gd name="connsiteY49" fmla="*/ 494571 h 2332119"/>
              <a:gd name="connsiteX50" fmla="*/ 2959388 w 3263802"/>
              <a:gd name="connsiteY50" fmla="*/ 564842 h 2332119"/>
              <a:gd name="connsiteX51" fmla="*/ 3012698 w 3263802"/>
              <a:gd name="connsiteY51" fmla="*/ 616063 h 2332119"/>
              <a:gd name="connsiteX52" fmla="*/ 2989858 w 3263802"/>
              <a:gd name="connsiteY52" fmla="*/ 644006 h 2332119"/>
              <a:gd name="connsiteX53" fmla="*/ 2923912 w 3263802"/>
              <a:gd name="connsiteY53" fmla="*/ 602311 h 2332119"/>
              <a:gd name="connsiteX54" fmla="*/ 2838479 w 3263802"/>
              <a:gd name="connsiteY54" fmla="*/ 637252 h 2332119"/>
              <a:gd name="connsiteX55" fmla="*/ 2836826 w 3263802"/>
              <a:gd name="connsiteY55" fmla="*/ 689396 h 2332119"/>
              <a:gd name="connsiteX56" fmla="*/ 2948794 w 3263802"/>
              <a:gd name="connsiteY56" fmla="*/ 670735 h 2332119"/>
              <a:gd name="connsiteX57" fmla="*/ 2921385 w 3263802"/>
              <a:gd name="connsiteY57" fmla="*/ 721567 h 2332119"/>
              <a:gd name="connsiteX58" fmla="*/ 2787063 w 3263802"/>
              <a:gd name="connsiteY58" fmla="*/ 739160 h 2332119"/>
              <a:gd name="connsiteX59" fmla="*/ 2706198 w 3263802"/>
              <a:gd name="connsiteY59" fmla="*/ 701837 h 2332119"/>
              <a:gd name="connsiteX60" fmla="*/ 2631942 w 3263802"/>
              <a:gd name="connsiteY60" fmla="*/ 752135 h 2332119"/>
              <a:gd name="connsiteX61" fmla="*/ 2437651 w 3263802"/>
              <a:gd name="connsiteY61" fmla="*/ 679871 h 2332119"/>
              <a:gd name="connsiteX62" fmla="*/ 2308092 w 3263802"/>
              <a:gd name="connsiteY62" fmla="*/ 645853 h 2332119"/>
              <a:gd name="connsiteX63" fmla="*/ 2202345 w 3263802"/>
              <a:gd name="connsiteY63" fmla="*/ 639633 h 2332119"/>
              <a:gd name="connsiteX64" fmla="*/ 2084157 w 3263802"/>
              <a:gd name="connsiteY64" fmla="*/ 608531 h 2332119"/>
              <a:gd name="connsiteX65" fmla="*/ 2214785 w 3263802"/>
              <a:gd name="connsiteY65" fmla="*/ 726719 h 2332119"/>
              <a:gd name="connsiteX66" fmla="*/ 2497620 w 3263802"/>
              <a:gd name="connsiteY66" fmla="*/ 840144 h 2332119"/>
              <a:gd name="connsiteX67" fmla="*/ 2533338 w 3263802"/>
              <a:gd name="connsiteY67" fmla="*/ 909199 h 2332119"/>
              <a:gd name="connsiteX68" fmla="*/ 2647298 w 3263802"/>
              <a:gd name="connsiteY68" fmla="*/ 857347 h 2332119"/>
              <a:gd name="connsiteX69" fmla="*/ 2749740 w 3263802"/>
              <a:gd name="connsiteY69" fmla="*/ 894670 h 2332119"/>
              <a:gd name="connsiteX70" fmla="*/ 2810097 w 3263802"/>
              <a:gd name="connsiteY70" fmla="*/ 976216 h 2332119"/>
              <a:gd name="connsiteX71" fmla="*/ 2789444 w 3263802"/>
              <a:gd name="connsiteY71" fmla="*/ 1009018 h 2332119"/>
              <a:gd name="connsiteX72" fmla="*/ 2692834 w 3263802"/>
              <a:gd name="connsiteY72" fmla="*/ 932527 h 2332119"/>
              <a:gd name="connsiteX73" fmla="*/ 2643605 w 3263802"/>
              <a:gd name="connsiteY73" fmla="*/ 976069 h 2332119"/>
              <a:gd name="connsiteX74" fmla="*/ 2751198 w 3263802"/>
              <a:gd name="connsiteY74" fmla="*/ 1066459 h 2332119"/>
              <a:gd name="connsiteX75" fmla="*/ 2694826 w 3263802"/>
              <a:gd name="connsiteY75" fmla="*/ 1079970 h 2332119"/>
              <a:gd name="connsiteX76" fmla="*/ 2561281 w 3263802"/>
              <a:gd name="connsiteY76" fmla="*/ 1001340 h 2332119"/>
              <a:gd name="connsiteX77" fmla="*/ 2438720 w 3263802"/>
              <a:gd name="connsiteY77" fmla="*/ 1031519 h 2332119"/>
              <a:gd name="connsiteX78" fmla="*/ 2289430 w 3263802"/>
              <a:gd name="connsiteY78" fmla="*/ 938213 h 2332119"/>
              <a:gd name="connsiteX79" fmla="*/ 2073563 w 3263802"/>
              <a:gd name="connsiteY79" fmla="*/ 852585 h 2332119"/>
              <a:gd name="connsiteX80" fmla="*/ 1949544 w 3263802"/>
              <a:gd name="connsiteY80" fmla="*/ 779009 h 2332119"/>
              <a:gd name="connsiteX81" fmla="*/ 1854002 w 3263802"/>
              <a:gd name="connsiteY81" fmla="*/ 708057 h 2332119"/>
              <a:gd name="connsiteX82" fmla="*/ 1784654 w 3263802"/>
              <a:gd name="connsiteY82" fmla="*/ 826780 h 2332119"/>
              <a:gd name="connsiteX83" fmla="*/ 1697179 w 3263802"/>
              <a:gd name="connsiteY83" fmla="*/ 854965 h 2332119"/>
              <a:gd name="connsiteX84" fmla="*/ 1562955 w 3263802"/>
              <a:gd name="connsiteY84" fmla="*/ 962998 h 2332119"/>
              <a:gd name="connsiteX85" fmla="*/ 1477230 w 3263802"/>
              <a:gd name="connsiteY85" fmla="*/ 1058247 h 2332119"/>
              <a:gd name="connsiteX86" fmla="*/ 1941087 w 3263802"/>
              <a:gd name="connsiteY86" fmla="*/ 1131045 h 2332119"/>
              <a:gd name="connsiteX87" fmla="*/ 2187523 w 3263802"/>
              <a:gd name="connsiteY87" fmla="*/ 1224205 h 2332119"/>
              <a:gd name="connsiteX88" fmla="*/ 2469822 w 3263802"/>
              <a:gd name="connsiteY88" fmla="*/ 1417184 h 2332119"/>
              <a:gd name="connsiteX89" fmla="*/ 2780843 w 3263802"/>
              <a:gd name="connsiteY89" fmla="*/ 1603796 h 2332119"/>
              <a:gd name="connsiteX90" fmla="*/ 2987186 w 3263802"/>
              <a:gd name="connsiteY90" fmla="*/ 1646417 h 2332119"/>
              <a:gd name="connsiteX91" fmla="*/ 3110524 w 3263802"/>
              <a:gd name="connsiteY91" fmla="*/ 1647339 h 2332119"/>
              <a:gd name="connsiteX92" fmla="*/ 3203830 w 3263802"/>
              <a:gd name="connsiteY92" fmla="*/ 1578915 h 2332119"/>
              <a:gd name="connsiteX93" fmla="*/ 3261417 w 3263802"/>
              <a:gd name="connsiteY93" fmla="*/ 1642966 h 2332119"/>
              <a:gd name="connsiteX94" fmla="*/ 3105227 w 3263802"/>
              <a:gd name="connsiteY94" fmla="*/ 1770192 h 2332119"/>
              <a:gd name="connsiteX95" fmla="*/ 2992336 w 3263802"/>
              <a:gd name="connsiteY95" fmla="*/ 1815290 h 2332119"/>
              <a:gd name="connsiteX96" fmla="*/ 3029659 w 3263802"/>
              <a:gd name="connsiteY96" fmla="*/ 1889935 h 2332119"/>
              <a:gd name="connsiteX97" fmla="*/ 2880369 w 3263802"/>
              <a:gd name="connsiteY97" fmla="*/ 2001902 h 2332119"/>
              <a:gd name="connsiteX98" fmla="*/ 2737300 w 3263802"/>
              <a:gd name="connsiteY98" fmla="*/ 1865053 h 2332119"/>
              <a:gd name="connsiteX99" fmla="*/ 2385506 w 3263802"/>
              <a:gd name="connsiteY99" fmla="*/ 1716297 h 2332119"/>
              <a:gd name="connsiteX100" fmla="*/ 2191994 w 3263802"/>
              <a:gd name="connsiteY100" fmla="*/ 1640050 h 2332119"/>
              <a:gd name="connsiteX101" fmla="*/ 2127700 w 3263802"/>
              <a:gd name="connsiteY101" fmla="*/ 1529151 h 2332119"/>
              <a:gd name="connsiteX102" fmla="*/ 1979480 w 3263802"/>
              <a:gd name="connsiteY102" fmla="*/ 1468260 h 2332119"/>
              <a:gd name="connsiteX103" fmla="*/ 1936325 w 3263802"/>
              <a:gd name="connsiteY103" fmla="*/ 1420780 h 2332119"/>
              <a:gd name="connsiteX104" fmla="*/ 1885104 w 3263802"/>
              <a:gd name="connsiteY104" fmla="*/ 1435845 h 2332119"/>
              <a:gd name="connsiteX105" fmla="*/ 1685516 w 3263802"/>
              <a:gd name="connsiteY105" fmla="*/ 1475161 h 2332119"/>
              <a:gd name="connsiteX106" fmla="*/ 1449675 w 3263802"/>
              <a:gd name="connsiteY106" fmla="*/ 1491829 h 2332119"/>
              <a:gd name="connsiteX0" fmla="*/ 1449675 w 3263802"/>
              <a:gd name="connsiteY0" fmla="*/ 1491829 h 2332119"/>
              <a:gd name="connsiteX1" fmla="*/ 1417650 w 3263802"/>
              <a:gd name="connsiteY1" fmla="*/ 1876959 h 2332119"/>
              <a:gd name="connsiteX2" fmla="*/ 1307141 w 3263802"/>
              <a:gd name="connsiteY2" fmla="*/ 2263160 h 2332119"/>
              <a:gd name="connsiteX3" fmla="*/ 1222971 w 3263802"/>
              <a:gd name="connsiteY3" fmla="*/ 2332119 h 2332119"/>
              <a:gd name="connsiteX4" fmla="*/ 1051569 w 3263802"/>
              <a:gd name="connsiteY4" fmla="*/ 2269380 h 2332119"/>
              <a:gd name="connsiteX5" fmla="*/ 757751 w 3263802"/>
              <a:gd name="connsiteY5" fmla="*/ 2210092 h 2332119"/>
              <a:gd name="connsiteX6" fmla="*/ 591259 w 3263802"/>
              <a:gd name="connsiteY6" fmla="*/ 2057886 h 2332119"/>
              <a:gd name="connsiteX7" fmla="*/ 394976 w 3263802"/>
              <a:gd name="connsiteY7" fmla="*/ 2100506 h 2332119"/>
              <a:gd name="connsiteX8" fmla="*/ 317561 w 3263802"/>
              <a:gd name="connsiteY8" fmla="*/ 2057886 h 2332119"/>
              <a:gd name="connsiteX9" fmla="*/ 180177 w 3263802"/>
              <a:gd name="connsiteY9" fmla="*/ 2159940 h 2332119"/>
              <a:gd name="connsiteX10" fmla="*/ 7075 w 3263802"/>
              <a:gd name="connsiteY10" fmla="*/ 2131753 h 2332119"/>
              <a:gd name="connsiteX11" fmla="*/ 18981 w 3263802"/>
              <a:gd name="connsiteY11" fmla="*/ 2014343 h 2332119"/>
              <a:gd name="connsiteX12" fmla="*/ 106067 w 3263802"/>
              <a:gd name="connsiteY12" fmla="*/ 1927257 h 2332119"/>
              <a:gd name="connsiteX13" fmla="*/ 336222 w 3263802"/>
              <a:gd name="connsiteY13" fmla="*/ 1807078 h 2332119"/>
              <a:gd name="connsiteX14" fmla="*/ 345310 w 3263802"/>
              <a:gd name="connsiteY14" fmla="*/ 1761202 h 2332119"/>
              <a:gd name="connsiteX15" fmla="*/ 486436 w 3263802"/>
              <a:gd name="connsiteY15" fmla="*/ 1710467 h 2332119"/>
              <a:gd name="connsiteX16" fmla="*/ 657302 w 3263802"/>
              <a:gd name="connsiteY16" fmla="*/ 1816214 h 2332119"/>
              <a:gd name="connsiteX17" fmla="*/ 762660 w 3263802"/>
              <a:gd name="connsiteY17" fmla="*/ 1852078 h 2332119"/>
              <a:gd name="connsiteX18" fmla="*/ 908111 w 3263802"/>
              <a:gd name="connsiteY18" fmla="*/ 1858833 h 2332119"/>
              <a:gd name="connsiteX19" fmla="*/ 1020467 w 3263802"/>
              <a:gd name="connsiteY19" fmla="*/ 1902376 h 2332119"/>
              <a:gd name="connsiteX20" fmla="*/ 1014247 w 3263802"/>
              <a:gd name="connsiteY20" fmla="*/ 1703323 h 2332119"/>
              <a:gd name="connsiteX21" fmla="*/ 970704 w 3263802"/>
              <a:gd name="connsiteY21" fmla="*/ 1504270 h 2332119"/>
              <a:gd name="connsiteX22" fmla="*/ 943295 w 3263802"/>
              <a:gd name="connsiteY22" fmla="*/ 1370725 h 2332119"/>
              <a:gd name="connsiteX23" fmla="*/ 952043 w 3263802"/>
              <a:gd name="connsiteY23" fmla="*/ 1174588 h 2332119"/>
              <a:gd name="connsiteX24" fmla="*/ 789778 w 3263802"/>
              <a:gd name="connsiteY24" fmla="*/ 1192716 h 2332119"/>
              <a:gd name="connsiteX25" fmla="*/ 724657 w 3263802"/>
              <a:gd name="connsiteY25" fmla="*/ 1097027 h 2332119"/>
              <a:gd name="connsiteX26" fmla="*/ 721742 w 3263802"/>
              <a:gd name="connsiteY26" fmla="*/ 997501 h 2332119"/>
              <a:gd name="connsiteX27" fmla="*/ 815194 w 3263802"/>
              <a:gd name="connsiteY27" fmla="*/ 963094 h 2332119"/>
              <a:gd name="connsiteX28" fmla="*/ 778795 w 3263802"/>
              <a:gd name="connsiteY28" fmla="*/ 880771 h 2332119"/>
              <a:gd name="connsiteX29" fmla="*/ 902279 w 3263802"/>
              <a:gd name="connsiteY29" fmla="*/ 820025 h 2332119"/>
              <a:gd name="connsiteX30" fmla="*/ 1182198 w 3263802"/>
              <a:gd name="connsiteY30" fmla="*/ 558768 h 2332119"/>
              <a:gd name="connsiteX31" fmla="*/ 1493218 w 3263802"/>
              <a:gd name="connsiteY31" fmla="*/ 291290 h 2332119"/>
              <a:gd name="connsiteX32" fmla="*/ 1306606 w 3263802"/>
              <a:gd name="connsiteY32" fmla="*/ 291290 h 2332119"/>
              <a:gd name="connsiteX33" fmla="*/ 1216604 w 3263802"/>
              <a:gd name="connsiteY33" fmla="*/ 200366 h 2332119"/>
              <a:gd name="connsiteX34" fmla="*/ 1309522 w 3263802"/>
              <a:gd name="connsiteY34" fmla="*/ 166348 h 2332119"/>
              <a:gd name="connsiteX35" fmla="*/ 1592745 w 3263802"/>
              <a:gd name="connsiteY35" fmla="*/ 241527 h 2332119"/>
              <a:gd name="connsiteX36" fmla="*/ 1681143 w 3263802"/>
              <a:gd name="connsiteY36" fmla="*/ 222331 h 2332119"/>
              <a:gd name="connsiteX37" fmla="*/ 1978799 w 3263802"/>
              <a:gd name="connsiteY37" fmla="*/ 270637 h 2332119"/>
              <a:gd name="connsiteX38" fmla="*/ 2015198 w 3263802"/>
              <a:gd name="connsiteY38" fmla="*/ 92237 h 2332119"/>
              <a:gd name="connsiteX39" fmla="*/ 2133920 w 3263802"/>
              <a:gd name="connsiteY39" fmla="*/ 11372 h 2332119"/>
              <a:gd name="connsiteX40" fmla="*/ 2211092 w 3263802"/>
              <a:gd name="connsiteY40" fmla="*/ 0 h 2332119"/>
              <a:gd name="connsiteX41" fmla="*/ 2375204 w 3263802"/>
              <a:gd name="connsiteY41" fmla="*/ 66967 h 2332119"/>
              <a:gd name="connsiteX42" fmla="*/ 2400085 w 3263802"/>
              <a:gd name="connsiteY42" fmla="*/ 239146 h 2332119"/>
              <a:gd name="connsiteX43" fmla="*/ 2358390 w 3263802"/>
              <a:gd name="connsiteY43" fmla="*/ 317629 h 2332119"/>
              <a:gd name="connsiteX44" fmla="*/ 2283210 w 3263802"/>
              <a:gd name="connsiteY44" fmla="*/ 384596 h 2332119"/>
              <a:gd name="connsiteX45" fmla="*/ 2540920 w 3263802"/>
              <a:gd name="connsiteY45" fmla="*/ 508470 h 2332119"/>
              <a:gd name="connsiteX46" fmla="*/ 2662655 w 3263802"/>
              <a:gd name="connsiteY46" fmla="*/ 552547 h 2332119"/>
              <a:gd name="connsiteX47" fmla="*/ 2780843 w 3263802"/>
              <a:gd name="connsiteY47" fmla="*/ 459241 h 2332119"/>
              <a:gd name="connsiteX48" fmla="*/ 2830606 w 3263802"/>
              <a:gd name="connsiteY48" fmla="*/ 490343 h 2332119"/>
              <a:gd name="connsiteX49" fmla="*/ 2908019 w 3263802"/>
              <a:gd name="connsiteY49" fmla="*/ 494571 h 2332119"/>
              <a:gd name="connsiteX50" fmla="*/ 2959388 w 3263802"/>
              <a:gd name="connsiteY50" fmla="*/ 564842 h 2332119"/>
              <a:gd name="connsiteX51" fmla="*/ 3012698 w 3263802"/>
              <a:gd name="connsiteY51" fmla="*/ 616063 h 2332119"/>
              <a:gd name="connsiteX52" fmla="*/ 2989858 w 3263802"/>
              <a:gd name="connsiteY52" fmla="*/ 644006 h 2332119"/>
              <a:gd name="connsiteX53" fmla="*/ 2923912 w 3263802"/>
              <a:gd name="connsiteY53" fmla="*/ 602311 h 2332119"/>
              <a:gd name="connsiteX54" fmla="*/ 2838479 w 3263802"/>
              <a:gd name="connsiteY54" fmla="*/ 637252 h 2332119"/>
              <a:gd name="connsiteX55" fmla="*/ 2836826 w 3263802"/>
              <a:gd name="connsiteY55" fmla="*/ 689396 h 2332119"/>
              <a:gd name="connsiteX56" fmla="*/ 2948794 w 3263802"/>
              <a:gd name="connsiteY56" fmla="*/ 670735 h 2332119"/>
              <a:gd name="connsiteX57" fmla="*/ 2921385 w 3263802"/>
              <a:gd name="connsiteY57" fmla="*/ 721567 h 2332119"/>
              <a:gd name="connsiteX58" fmla="*/ 2787063 w 3263802"/>
              <a:gd name="connsiteY58" fmla="*/ 739160 h 2332119"/>
              <a:gd name="connsiteX59" fmla="*/ 2706198 w 3263802"/>
              <a:gd name="connsiteY59" fmla="*/ 701837 h 2332119"/>
              <a:gd name="connsiteX60" fmla="*/ 2631942 w 3263802"/>
              <a:gd name="connsiteY60" fmla="*/ 752135 h 2332119"/>
              <a:gd name="connsiteX61" fmla="*/ 2437651 w 3263802"/>
              <a:gd name="connsiteY61" fmla="*/ 679871 h 2332119"/>
              <a:gd name="connsiteX62" fmla="*/ 2308092 w 3263802"/>
              <a:gd name="connsiteY62" fmla="*/ 645853 h 2332119"/>
              <a:gd name="connsiteX63" fmla="*/ 2202345 w 3263802"/>
              <a:gd name="connsiteY63" fmla="*/ 639633 h 2332119"/>
              <a:gd name="connsiteX64" fmla="*/ 2084157 w 3263802"/>
              <a:gd name="connsiteY64" fmla="*/ 608531 h 2332119"/>
              <a:gd name="connsiteX65" fmla="*/ 2214785 w 3263802"/>
              <a:gd name="connsiteY65" fmla="*/ 726719 h 2332119"/>
              <a:gd name="connsiteX66" fmla="*/ 2497620 w 3263802"/>
              <a:gd name="connsiteY66" fmla="*/ 840144 h 2332119"/>
              <a:gd name="connsiteX67" fmla="*/ 2533338 w 3263802"/>
              <a:gd name="connsiteY67" fmla="*/ 909199 h 2332119"/>
              <a:gd name="connsiteX68" fmla="*/ 2647298 w 3263802"/>
              <a:gd name="connsiteY68" fmla="*/ 857347 h 2332119"/>
              <a:gd name="connsiteX69" fmla="*/ 2749740 w 3263802"/>
              <a:gd name="connsiteY69" fmla="*/ 894670 h 2332119"/>
              <a:gd name="connsiteX70" fmla="*/ 2810097 w 3263802"/>
              <a:gd name="connsiteY70" fmla="*/ 976216 h 2332119"/>
              <a:gd name="connsiteX71" fmla="*/ 2789444 w 3263802"/>
              <a:gd name="connsiteY71" fmla="*/ 1009018 h 2332119"/>
              <a:gd name="connsiteX72" fmla="*/ 2692834 w 3263802"/>
              <a:gd name="connsiteY72" fmla="*/ 932527 h 2332119"/>
              <a:gd name="connsiteX73" fmla="*/ 2643605 w 3263802"/>
              <a:gd name="connsiteY73" fmla="*/ 976069 h 2332119"/>
              <a:gd name="connsiteX74" fmla="*/ 2751198 w 3263802"/>
              <a:gd name="connsiteY74" fmla="*/ 1066459 h 2332119"/>
              <a:gd name="connsiteX75" fmla="*/ 2694826 w 3263802"/>
              <a:gd name="connsiteY75" fmla="*/ 1079970 h 2332119"/>
              <a:gd name="connsiteX76" fmla="*/ 2561281 w 3263802"/>
              <a:gd name="connsiteY76" fmla="*/ 1001340 h 2332119"/>
              <a:gd name="connsiteX77" fmla="*/ 2438720 w 3263802"/>
              <a:gd name="connsiteY77" fmla="*/ 1031519 h 2332119"/>
              <a:gd name="connsiteX78" fmla="*/ 2289430 w 3263802"/>
              <a:gd name="connsiteY78" fmla="*/ 938213 h 2332119"/>
              <a:gd name="connsiteX79" fmla="*/ 2073563 w 3263802"/>
              <a:gd name="connsiteY79" fmla="*/ 852585 h 2332119"/>
              <a:gd name="connsiteX80" fmla="*/ 1949544 w 3263802"/>
              <a:gd name="connsiteY80" fmla="*/ 779009 h 2332119"/>
              <a:gd name="connsiteX81" fmla="*/ 1854002 w 3263802"/>
              <a:gd name="connsiteY81" fmla="*/ 708057 h 2332119"/>
              <a:gd name="connsiteX82" fmla="*/ 1784654 w 3263802"/>
              <a:gd name="connsiteY82" fmla="*/ 826780 h 2332119"/>
              <a:gd name="connsiteX83" fmla="*/ 1697179 w 3263802"/>
              <a:gd name="connsiteY83" fmla="*/ 854965 h 2332119"/>
              <a:gd name="connsiteX84" fmla="*/ 1562955 w 3263802"/>
              <a:gd name="connsiteY84" fmla="*/ 962998 h 2332119"/>
              <a:gd name="connsiteX85" fmla="*/ 1477230 w 3263802"/>
              <a:gd name="connsiteY85" fmla="*/ 1058247 h 2332119"/>
              <a:gd name="connsiteX86" fmla="*/ 1941087 w 3263802"/>
              <a:gd name="connsiteY86" fmla="*/ 1131045 h 2332119"/>
              <a:gd name="connsiteX87" fmla="*/ 2187523 w 3263802"/>
              <a:gd name="connsiteY87" fmla="*/ 1224205 h 2332119"/>
              <a:gd name="connsiteX88" fmla="*/ 2469822 w 3263802"/>
              <a:gd name="connsiteY88" fmla="*/ 1417184 h 2332119"/>
              <a:gd name="connsiteX89" fmla="*/ 2780843 w 3263802"/>
              <a:gd name="connsiteY89" fmla="*/ 1603796 h 2332119"/>
              <a:gd name="connsiteX90" fmla="*/ 2987186 w 3263802"/>
              <a:gd name="connsiteY90" fmla="*/ 1646417 h 2332119"/>
              <a:gd name="connsiteX91" fmla="*/ 3110524 w 3263802"/>
              <a:gd name="connsiteY91" fmla="*/ 1647339 h 2332119"/>
              <a:gd name="connsiteX92" fmla="*/ 3203830 w 3263802"/>
              <a:gd name="connsiteY92" fmla="*/ 1578915 h 2332119"/>
              <a:gd name="connsiteX93" fmla="*/ 3261417 w 3263802"/>
              <a:gd name="connsiteY93" fmla="*/ 1642966 h 2332119"/>
              <a:gd name="connsiteX94" fmla="*/ 3105227 w 3263802"/>
              <a:gd name="connsiteY94" fmla="*/ 1770192 h 2332119"/>
              <a:gd name="connsiteX95" fmla="*/ 2992336 w 3263802"/>
              <a:gd name="connsiteY95" fmla="*/ 1815290 h 2332119"/>
              <a:gd name="connsiteX96" fmla="*/ 3029659 w 3263802"/>
              <a:gd name="connsiteY96" fmla="*/ 1889935 h 2332119"/>
              <a:gd name="connsiteX97" fmla="*/ 2880369 w 3263802"/>
              <a:gd name="connsiteY97" fmla="*/ 2001902 h 2332119"/>
              <a:gd name="connsiteX98" fmla="*/ 2737300 w 3263802"/>
              <a:gd name="connsiteY98" fmla="*/ 1865053 h 2332119"/>
              <a:gd name="connsiteX99" fmla="*/ 2385506 w 3263802"/>
              <a:gd name="connsiteY99" fmla="*/ 1716297 h 2332119"/>
              <a:gd name="connsiteX100" fmla="*/ 2191994 w 3263802"/>
              <a:gd name="connsiteY100" fmla="*/ 1640050 h 2332119"/>
              <a:gd name="connsiteX101" fmla="*/ 2127700 w 3263802"/>
              <a:gd name="connsiteY101" fmla="*/ 1529151 h 2332119"/>
              <a:gd name="connsiteX102" fmla="*/ 1979480 w 3263802"/>
              <a:gd name="connsiteY102" fmla="*/ 1468260 h 2332119"/>
              <a:gd name="connsiteX103" fmla="*/ 1936325 w 3263802"/>
              <a:gd name="connsiteY103" fmla="*/ 1420780 h 2332119"/>
              <a:gd name="connsiteX104" fmla="*/ 1885104 w 3263802"/>
              <a:gd name="connsiteY104" fmla="*/ 1435845 h 2332119"/>
              <a:gd name="connsiteX105" fmla="*/ 1685516 w 3263802"/>
              <a:gd name="connsiteY105" fmla="*/ 1475161 h 2332119"/>
              <a:gd name="connsiteX106" fmla="*/ 1449675 w 3263802"/>
              <a:gd name="connsiteY106" fmla="*/ 1491829 h 2332119"/>
              <a:gd name="connsiteX0" fmla="*/ 1449675 w 3264195"/>
              <a:gd name="connsiteY0" fmla="*/ 1491829 h 2332119"/>
              <a:gd name="connsiteX1" fmla="*/ 1417650 w 3264195"/>
              <a:gd name="connsiteY1" fmla="*/ 1876959 h 2332119"/>
              <a:gd name="connsiteX2" fmla="*/ 1307141 w 3264195"/>
              <a:gd name="connsiteY2" fmla="*/ 2263160 h 2332119"/>
              <a:gd name="connsiteX3" fmla="*/ 1222971 w 3264195"/>
              <a:gd name="connsiteY3" fmla="*/ 2332119 h 2332119"/>
              <a:gd name="connsiteX4" fmla="*/ 1051569 w 3264195"/>
              <a:gd name="connsiteY4" fmla="*/ 2269380 h 2332119"/>
              <a:gd name="connsiteX5" fmla="*/ 757751 w 3264195"/>
              <a:gd name="connsiteY5" fmla="*/ 2210092 h 2332119"/>
              <a:gd name="connsiteX6" fmla="*/ 591259 w 3264195"/>
              <a:gd name="connsiteY6" fmla="*/ 2057886 h 2332119"/>
              <a:gd name="connsiteX7" fmla="*/ 394976 w 3264195"/>
              <a:gd name="connsiteY7" fmla="*/ 2100506 h 2332119"/>
              <a:gd name="connsiteX8" fmla="*/ 317561 w 3264195"/>
              <a:gd name="connsiteY8" fmla="*/ 2057886 h 2332119"/>
              <a:gd name="connsiteX9" fmla="*/ 180177 w 3264195"/>
              <a:gd name="connsiteY9" fmla="*/ 2159940 h 2332119"/>
              <a:gd name="connsiteX10" fmla="*/ 7075 w 3264195"/>
              <a:gd name="connsiteY10" fmla="*/ 2131753 h 2332119"/>
              <a:gd name="connsiteX11" fmla="*/ 18981 w 3264195"/>
              <a:gd name="connsiteY11" fmla="*/ 2014343 h 2332119"/>
              <a:gd name="connsiteX12" fmla="*/ 106067 w 3264195"/>
              <a:gd name="connsiteY12" fmla="*/ 1927257 h 2332119"/>
              <a:gd name="connsiteX13" fmla="*/ 336222 w 3264195"/>
              <a:gd name="connsiteY13" fmla="*/ 1807078 h 2332119"/>
              <a:gd name="connsiteX14" fmla="*/ 345310 w 3264195"/>
              <a:gd name="connsiteY14" fmla="*/ 1761202 h 2332119"/>
              <a:gd name="connsiteX15" fmla="*/ 486436 w 3264195"/>
              <a:gd name="connsiteY15" fmla="*/ 1710467 h 2332119"/>
              <a:gd name="connsiteX16" fmla="*/ 657302 w 3264195"/>
              <a:gd name="connsiteY16" fmla="*/ 1816214 h 2332119"/>
              <a:gd name="connsiteX17" fmla="*/ 762660 w 3264195"/>
              <a:gd name="connsiteY17" fmla="*/ 1852078 h 2332119"/>
              <a:gd name="connsiteX18" fmla="*/ 908111 w 3264195"/>
              <a:gd name="connsiteY18" fmla="*/ 1858833 h 2332119"/>
              <a:gd name="connsiteX19" fmla="*/ 1020467 w 3264195"/>
              <a:gd name="connsiteY19" fmla="*/ 1902376 h 2332119"/>
              <a:gd name="connsiteX20" fmla="*/ 1014247 w 3264195"/>
              <a:gd name="connsiteY20" fmla="*/ 1703323 h 2332119"/>
              <a:gd name="connsiteX21" fmla="*/ 970704 w 3264195"/>
              <a:gd name="connsiteY21" fmla="*/ 1504270 h 2332119"/>
              <a:gd name="connsiteX22" fmla="*/ 943295 w 3264195"/>
              <a:gd name="connsiteY22" fmla="*/ 1370725 h 2332119"/>
              <a:gd name="connsiteX23" fmla="*/ 952043 w 3264195"/>
              <a:gd name="connsiteY23" fmla="*/ 1174588 h 2332119"/>
              <a:gd name="connsiteX24" fmla="*/ 789778 w 3264195"/>
              <a:gd name="connsiteY24" fmla="*/ 1192716 h 2332119"/>
              <a:gd name="connsiteX25" fmla="*/ 724657 w 3264195"/>
              <a:gd name="connsiteY25" fmla="*/ 1097027 h 2332119"/>
              <a:gd name="connsiteX26" fmla="*/ 721742 w 3264195"/>
              <a:gd name="connsiteY26" fmla="*/ 997501 h 2332119"/>
              <a:gd name="connsiteX27" fmla="*/ 815194 w 3264195"/>
              <a:gd name="connsiteY27" fmla="*/ 963094 h 2332119"/>
              <a:gd name="connsiteX28" fmla="*/ 778795 w 3264195"/>
              <a:gd name="connsiteY28" fmla="*/ 880771 h 2332119"/>
              <a:gd name="connsiteX29" fmla="*/ 902279 w 3264195"/>
              <a:gd name="connsiteY29" fmla="*/ 820025 h 2332119"/>
              <a:gd name="connsiteX30" fmla="*/ 1182198 w 3264195"/>
              <a:gd name="connsiteY30" fmla="*/ 558768 h 2332119"/>
              <a:gd name="connsiteX31" fmla="*/ 1493218 w 3264195"/>
              <a:gd name="connsiteY31" fmla="*/ 291290 h 2332119"/>
              <a:gd name="connsiteX32" fmla="*/ 1306606 w 3264195"/>
              <a:gd name="connsiteY32" fmla="*/ 291290 h 2332119"/>
              <a:gd name="connsiteX33" fmla="*/ 1216604 w 3264195"/>
              <a:gd name="connsiteY33" fmla="*/ 200366 h 2332119"/>
              <a:gd name="connsiteX34" fmla="*/ 1309522 w 3264195"/>
              <a:gd name="connsiteY34" fmla="*/ 166348 h 2332119"/>
              <a:gd name="connsiteX35" fmla="*/ 1592745 w 3264195"/>
              <a:gd name="connsiteY35" fmla="*/ 241527 h 2332119"/>
              <a:gd name="connsiteX36" fmla="*/ 1681143 w 3264195"/>
              <a:gd name="connsiteY36" fmla="*/ 222331 h 2332119"/>
              <a:gd name="connsiteX37" fmla="*/ 1978799 w 3264195"/>
              <a:gd name="connsiteY37" fmla="*/ 270637 h 2332119"/>
              <a:gd name="connsiteX38" fmla="*/ 2015198 w 3264195"/>
              <a:gd name="connsiteY38" fmla="*/ 92237 h 2332119"/>
              <a:gd name="connsiteX39" fmla="*/ 2133920 w 3264195"/>
              <a:gd name="connsiteY39" fmla="*/ 11372 h 2332119"/>
              <a:gd name="connsiteX40" fmla="*/ 2211092 w 3264195"/>
              <a:gd name="connsiteY40" fmla="*/ 0 h 2332119"/>
              <a:gd name="connsiteX41" fmla="*/ 2375204 w 3264195"/>
              <a:gd name="connsiteY41" fmla="*/ 66967 h 2332119"/>
              <a:gd name="connsiteX42" fmla="*/ 2400085 w 3264195"/>
              <a:gd name="connsiteY42" fmla="*/ 239146 h 2332119"/>
              <a:gd name="connsiteX43" fmla="*/ 2358390 w 3264195"/>
              <a:gd name="connsiteY43" fmla="*/ 317629 h 2332119"/>
              <a:gd name="connsiteX44" fmla="*/ 2283210 w 3264195"/>
              <a:gd name="connsiteY44" fmla="*/ 384596 h 2332119"/>
              <a:gd name="connsiteX45" fmla="*/ 2540920 w 3264195"/>
              <a:gd name="connsiteY45" fmla="*/ 508470 h 2332119"/>
              <a:gd name="connsiteX46" fmla="*/ 2662655 w 3264195"/>
              <a:gd name="connsiteY46" fmla="*/ 552547 h 2332119"/>
              <a:gd name="connsiteX47" fmla="*/ 2780843 w 3264195"/>
              <a:gd name="connsiteY47" fmla="*/ 459241 h 2332119"/>
              <a:gd name="connsiteX48" fmla="*/ 2830606 w 3264195"/>
              <a:gd name="connsiteY48" fmla="*/ 490343 h 2332119"/>
              <a:gd name="connsiteX49" fmla="*/ 2908019 w 3264195"/>
              <a:gd name="connsiteY49" fmla="*/ 494571 h 2332119"/>
              <a:gd name="connsiteX50" fmla="*/ 2959388 w 3264195"/>
              <a:gd name="connsiteY50" fmla="*/ 564842 h 2332119"/>
              <a:gd name="connsiteX51" fmla="*/ 3012698 w 3264195"/>
              <a:gd name="connsiteY51" fmla="*/ 616063 h 2332119"/>
              <a:gd name="connsiteX52" fmla="*/ 2989858 w 3264195"/>
              <a:gd name="connsiteY52" fmla="*/ 644006 h 2332119"/>
              <a:gd name="connsiteX53" fmla="*/ 2923912 w 3264195"/>
              <a:gd name="connsiteY53" fmla="*/ 602311 h 2332119"/>
              <a:gd name="connsiteX54" fmla="*/ 2838479 w 3264195"/>
              <a:gd name="connsiteY54" fmla="*/ 637252 h 2332119"/>
              <a:gd name="connsiteX55" fmla="*/ 2836826 w 3264195"/>
              <a:gd name="connsiteY55" fmla="*/ 689396 h 2332119"/>
              <a:gd name="connsiteX56" fmla="*/ 2948794 w 3264195"/>
              <a:gd name="connsiteY56" fmla="*/ 670735 h 2332119"/>
              <a:gd name="connsiteX57" fmla="*/ 2921385 w 3264195"/>
              <a:gd name="connsiteY57" fmla="*/ 721567 h 2332119"/>
              <a:gd name="connsiteX58" fmla="*/ 2787063 w 3264195"/>
              <a:gd name="connsiteY58" fmla="*/ 739160 h 2332119"/>
              <a:gd name="connsiteX59" fmla="*/ 2706198 w 3264195"/>
              <a:gd name="connsiteY59" fmla="*/ 701837 h 2332119"/>
              <a:gd name="connsiteX60" fmla="*/ 2631942 w 3264195"/>
              <a:gd name="connsiteY60" fmla="*/ 752135 h 2332119"/>
              <a:gd name="connsiteX61" fmla="*/ 2437651 w 3264195"/>
              <a:gd name="connsiteY61" fmla="*/ 679871 h 2332119"/>
              <a:gd name="connsiteX62" fmla="*/ 2308092 w 3264195"/>
              <a:gd name="connsiteY62" fmla="*/ 645853 h 2332119"/>
              <a:gd name="connsiteX63" fmla="*/ 2202345 w 3264195"/>
              <a:gd name="connsiteY63" fmla="*/ 639633 h 2332119"/>
              <a:gd name="connsiteX64" fmla="*/ 2084157 w 3264195"/>
              <a:gd name="connsiteY64" fmla="*/ 608531 h 2332119"/>
              <a:gd name="connsiteX65" fmla="*/ 2214785 w 3264195"/>
              <a:gd name="connsiteY65" fmla="*/ 726719 h 2332119"/>
              <a:gd name="connsiteX66" fmla="*/ 2497620 w 3264195"/>
              <a:gd name="connsiteY66" fmla="*/ 840144 h 2332119"/>
              <a:gd name="connsiteX67" fmla="*/ 2533338 w 3264195"/>
              <a:gd name="connsiteY67" fmla="*/ 909199 h 2332119"/>
              <a:gd name="connsiteX68" fmla="*/ 2647298 w 3264195"/>
              <a:gd name="connsiteY68" fmla="*/ 857347 h 2332119"/>
              <a:gd name="connsiteX69" fmla="*/ 2749740 w 3264195"/>
              <a:gd name="connsiteY69" fmla="*/ 894670 h 2332119"/>
              <a:gd name="connsiteX70" fmla="*/ 2810097 w 3264195"/>
              <a:gd name="connsiteY70" fmla="*/ 976216 h 2332119"/>
              <a:gd name="connsiteX71" fmla="*/ 2789444 w 3264195"/>
              <a:gd name="connsiteY71" fmla="*/ 1009018 h 2332119"/>
              <a:gd name="connsiteX72" fmla="*/ 2692834 w 3264195"/>
              <a:gd name="connsiteY72" fmla="*/ 932527 h 2332119"/>
              <a:gd name="connsiteX73" fmla="*/ 2643605 w 3264195"/>
              <a:gd name="connsiteY73" fmla="*/ 976069 h 2332119"/>
              <a:gd name="connsiteX74" fmla="*/ 2751198 w 3264195"/>
              <a:gd name="connsiteY74" fmla="*/ 1066459 h 2332119"/>
              <a:gd name="connsiteX75" fmla="*/ 2694826 w 3264195"/>
              <a:gd name="connsiteY75" fmla="*/ 1079970 h 2332119"/>
              <a:gd name="connsiteX76" fmla="*/ 2561281 w 3264195"/>
              <a:gd name="connsiteY76" fmla="*/ 1001340 h 2332119"/>
              <a:gd name="connsiteX77" fmla="*/ 2438720 w 3264195"/>
              <a:gd name="connsiteY77" fmla="*/ 1031519 h 2332119"/>
              <a:gd name="connsiteX78" fmla="*/ 2289430 w 3264195"/>
              <a:gd name="connsiteY78" fmla="*/ 938213 h 2332119"/>
              <a:gd name="connsiteX79" fmla="*/ 2073563 w 3264195"/>
              <a:gd name="connsiteY79" fmla="*/ 852585 h 2332119"/>
              <a:gd name="connsiteX80" fmla="*/ 1949544 w 3264195"/>
              <a:gd name="connsiteY80" fmla="*/ 779009 h 2332119"/>
              <a:gd name="connsiteX81" fmla="*/ 1854002 w 3264195"/>
              <a:gd name="connsiteY81" fmla="*/ 708057 h 2332119"/>
              <a:gd name="connsiteX82" fmla="*/ 1784654 w 3264195"/>
              <a:gd name="connsiteY82" fmla="*/ 826780 h 2332119"/>
              <a:gd name="connsiteX83" fmla="*/ 1697179 w 3264195"/>
              <a:gd name="connsiteY83" fmla="*/ 854965 h 2332119"/>
              <a:gd name="connsiteX84" fmla="*/ 1562955 w 3264195"/>
              <a:gd name="connsiteY84" fmla="*/ 962998 h 2332119"/>
              <a:gd name="connsiteX85" fmla="*/ 1477230 w 3264195"/>
              <a:gd name="connsiteY85" fmla="*/ 1058247 h 2332119"/>
              <a:gd name="connsiteX86" fmla="*/ 1941087 w 3264195"/>
              <a:gd name="connsiteY86" fmla="*/ 1131045 h 2332119"/>
              <a:gd name="connsiteX87" fmla="*/ 2187523 w 3264195"/>
              <a:gd name="connsiteY87" fmla="*/ 1224205 h 2332119"/>
              <a:gd name="connsiteX88" fmla="*/ 2469822 w 3264195"/>
              <a:gd name="connsiteY88" fmla="*/ 1417184 h 2332119"/>
              <a:gd name="connsiteX89" fmla="*/ 2780843 w 3264195"/>
              <a:gd name="connsiteY89" fmla="*/ 1603796 h 2332119"/>
              <a:gd name="connsiteX90" fmla="*/ 2987186 w 3264195"/>
              <a:gd name="connsiteY90" fmla="*/ 1646417 h 2332119"/>
              <a:gd name="connsiteX91" fmla="*/ 3110524 w 3264195"/>
              <a:gd name="connsiteY91" fmla="*/ 1647339 h 2332119"/>
              <a:gd name="connsiteX92" fmla="*/ 3203830 w 3264195"/>
              <a:gd name="connsiteY92" fmla="*/ 1578915 h 2332119"/>
              <a:gd name="connsiteX93" fmla="*/ 3261417 w 3264195"/>
              <a:gd name="connsiteY93" fmla="*/ 1642966 h 2332119"/>
              <a:gd name="connsiteX94" fmla="*/ 3105227 w 3264195"/>
              <a:gd name="connsiteY94" fmla="*/ 1770192 h 2332119"/>
              <a:gd name="connsiteX95" fmla="*/ 2992336 w 3264195"/>
              <a:gd name="connsiteY95" fmla="*/ 1815290 h 2332119"/>
              <a:gd name="connsiteX96" fmla="*/ 3029659 w 3264195"/>
              <a:gd name="connsiteY96" fmla="*/ 1889935 h 2332119"/>
              <a:gd name="connsiteX97" fmla="*/ 2880369 w 3264195"/>
              <a:gd name="connsiteY97" fmla="*/ 2001902 h 2332119"/>
              <a:gd name="connsiteX98" fmla="*/ 2737300 w 3264195"/>
              <a:gd name="connsiteY98" fmla="*/ 1865053 h 2332119"/>
              <a:gd name="connsiteX99" fmla="*/ 2385506 w 3264195"/>
              <a:gd name="connsiteY99" fmla="*/ 1716297 h 2332119"/>
              <a:gd name="connsiteX100" fmla="*/ 2191994 w 3264195"/>
              <a:gd name="connsiteY100" fmla="*/ 1640050 h 2332119"/>
              <a:gd name="connsiteX101" fmla="*/ 2127700 w 3264195"/>
              <a:gd name="connsiteY101" fmla="*/ 1529151 h 2332119"/>
              <a:gd name="connsiteX102" fmla="*/ 1979480 w 3264195"/>
              <a:gd name="connsiteY102" fmla="*/ 1468260 h 2332119"/>
              <a:gd name="connsiteX103" fmla="*/ 1936325 w 3264195"/>
              <a:gd name="connsiteY103" fmla="*/ 1420780 h 2332119"/>
              <a:gd name="connsiteX104" fmla="*/ 1885104 w 3264195"/>
              <a:gd name="connsiteY104" fmla="*/ 1435845 h 2332119"/>
              <a:gd name="connsiteX105" fmla="*/ 1685516 w 3264195"/>
              <a:gd name="connsiteY105" fmla="*/ 1475161 h 2332119"/>
              <a:gd name="connsiteX106" fmla="*/ 1449675 w 3264195"/>
              <a:gd name="connsiteY106" fmla="*/ 1491829 h 2332119"/>
              <a:gd name="connsiteX0" fmla="*/ 1449675 w 3255237"/>
              <a:gd name="connsiteY0" fmla="*/ 1491829 h 2332119"/>
              <a:gd name="connsiteX1" fmla="*/ 1417650 w 3255237"/>
              <a:gd name="connsiteY1" fmla="*/ 1876959 h 2332119"/>
              <a:gd name="connsiteX2" fmla="*/ 1307141 w 3255237"/>
              <a:gd name="connsiteY2" fmla="*/ 2263160 h 2332119"/>
              <a:gd name="connsiteX3" fmla="*/ 1222971 w 3255237"/>
              <a:gd name="connsiteY3" fmla="*/ 2332119 h 2332119"/>
              <a:gd name="connsiteX4" fmla="*/ 1051569 w 3255237"/>
              <a:gd name="connsiteY4" fmla="*/ 2269380 h 2332119"/>
              <a:gd name="connsiteX5" fmla="*/ 757751 w 3255237"/>
              <a:gd name="connsiteY5" fmla="*/ 2210092 h 2332119"/>
              <a:gd name="connsiteX6" fmla="*/ 591259 w 3255237"/>
              <a:gd name="connsiteY6" fmla="*/ 2057886 h 2332119"/>
              <a:gd name="connsiteX7" fmla="*/ 394976 w 3255237"/>
              <a:gd name="connsiteY7" fmla="*/ 2100506 h 2332119"/>
              <a:gd name="connsiteX8" fmla="*/ 317561 w 3255237"/>
              <a:gd name="connsiteY8" fmla="*/ 2057886 h 2332119"/>
              <a:gd name="connsiteX9" fmla="*/ 180177 w 3255237"/>
              <a:gd name="connsiteY9" fmla="*/ 2159940 h 2332119"/>
              <a:gd name="connsiteX10" fmla="*/ 7075 w 3255237"/>
              <a:gd name="connsiteY10" fmla="*/ 2131753 h 2332119"/>
              <a:gd name="connsiteX11" fmla="*/ 18981 w 3255237"/>
              <a:gd name="connsiteY11" fmla="*/ 2014343 h 2332119"/>
              <a:gd name="connsiteX12" fmla="*/ 106067 w 3255237"/>
              <a:gd name="connsiteY12" fmla="*/ 1927257 h 2332119"/>
              <a:gd name="connsiteX13" fmla="*/ 336222 w 3255237"/>
              <a:gd name="connsiteY13" fmla="*/ 1807078 h 2332119"/>
              <a:gd name="connsiteX14" fmla="*/ 345310 w 3255237"/>
              <a:gd name="connsiteY14" fmla="*/ 1761202 h 2332119"/>
              <a:gd name="connsiteX15" fmla="*/ 486436 w 3255237"/>
              <a:gd name="connsiteY15" fmla="*/ 1710467 h 2332119"/>
              <a:gd name="connsiteX16" fmla="*/ 657302 w 3255237"/>
              <a:gd name="connsiteY16" fmla="*/ 1816214 h 2332119"/>
              <a:gd name="connsiteX17" fmla="*/ 762660 w 3255237"/>
              <a:gd name="connsiteY17" fmla="*/ 1852078 h 2332119"/>
              <a:gd name="connsiteX18" fmla="*/ 908111 w 3255237"/>
              <a:gd name="connsiteY18" fmla="*/ 1858833 h 2332119"/>
              <a:gd name="connsiteX19" fmla="*/ 1020467 w 3255237"/>
              <a:gd name="connsiteY19" fmla="*/ 1902376 h 2332119"/>
              <a:gd name="connsiteX20" fmla="*/ 1014247 w 3255237"/>
              <a:gd name="connsiteY20" fmla="*/ 1703323 h 2332119"/>
              <a:gd name="connsiteX21" fmla="*/ 970704 w 3255237"/>
              <a:gd name="connsiteY21" fmla="*/ 1504270 h 2332119"/>
              <a:gd name="connsiteX22" fmla="*/ 943295 w 3255237"/>
              <a:gd name="connsiteY22" fmla="*/ 1370725 h 2332119"/>
              <a:gd name="connsiteX23" fmla="*/ 952043 w 3255237"/>
              <a:gd name="connsiteY23" fmla="*/ 1174588 h 2332119"/>
              <a:gd name="connsiteX24" fmla="*/ 789778 w 3255237"/>
              <a:gd name="connsiteY24" fmla="*/ 1192716 h 2332119"/>
              <a:gd name="connsiteX25" fmla="*/ 724657 w 3255237"/>
              <a:gd name="connsiteY25" fmla="*/ 1097027 h 2332119"/>
              <a:gd name="connsiteX26" fmla="*/ 721742 w 3255237"/>
              <a:gd name="connsiteY26" fmla="*/ 997501 h 2332119"/>
              <a:gd name="connsiteX27" fmla="*/ 815194 w 3255237"/>
              <a:gd name="connsiteY27" fmla="*/ 963094 h 2332119"/>
              <a:gd name="connsiteX28" fmla="*/ 778795 w 3255237"/>
              <a:gd name="connsiteY28" fmla="*/ 880771 h 2332119"/>
              <a:gd name="connsiteX29" fmla="*/ 902279 w 3255237"/>
              <a:gd name="connsiteY29" fmla="*/ 820025 h 2332119"/>
              <a:gd name="connsiteX30" fmla="*/ 1182198 w 3255237"/>
              <a:gd name="connsiteY30" fmla="*/ 558768 h 2332119"/>
              <a:gd name="connsiteX31" fmla="*/ 1493218 w 3255237"/>
              <a:gd name="connsiteY31" fmla="*/ 291290 h 2332119"/>
              <a:gd name="connsiteX32" fmla="*/ 1306606 w 3255237"/>
              <a:gd name="connsiteY32" fmla="*/ 291290 h 2332119"/>
              <a:gd name="connsiteX33" fmla="*/ 1216604 w 3255237"/>
              <a:gd name="connsiteY33" fmla="*/ 200366 h 2332119"/>
              <a:gd name="connsiteX34" fmla="*/ 1309522 w 3255237"/>
              <a:gd name="connsiteY34" fmla="*/ 166348 h 2332119"/>
              <a:gd name="connsiteX35" fmla="*/ 1592745 w 3255237"/>
              <a:gd name="connsiteY35" fmla="*/ 241527 h 2332119"/>
              <a:gd name="connsiteX36" fmla="*/ 1681143 w 3255237"/>
              <a:gd name="connsiteY36" fmla="*/ 222331 h 2332119"/>
              <a:gd name="connsiteX37" fmla="*/ 1978799 w 3255237"/>
              <a:gd name="connsiteY37" fmla="*/ 270637 h 2332119"/>
              <a:gd name="connsiteX38" fmla="*/ 2015198 w 3255237"/>
              <a:gd name="connsiteY38" fmla="*/ 92237 h 2332119"/>
              <a:gd name="connsiteX39" fmla="*/ 2133920 w 3255237"/>
              <a:gd name="connsiteY39" fmla="*/ 11372 h 2332119"/>
              <a:gd name="connsiteX40" fmla="*/ 2211092 w 3255237"/>
              <a:gd name="connsiteY40" fmla="*/ 0 h 2332119"/>
              <a:gd name="connsiteX41" fmla="*/ 2375204 w 3255237"/>
              <a:gd name="connsiteY41" fmla="*/ 66967 h 2332119"/>
              <a:gd name="connsiteX42" fmla="*/ 2400085 w 3255237"/>
              <a:gd name="connsiteY42" fmla="*/ 239146 h 2332119"/>
              <a:gd name="connsiteX43" fmla="*/ 2358390 w 3255237"/>
              <a:gd name="connsiteY43" fmla="*/ 317629 h 2332119"/>
              <a:gd name="connsiteX44" fmla="*/ 2283210 w 3255237"/>
              <a:gd name="connsiteY44" fmla="*/ 384596 h 2332119"/>
              <a:gd name="connsiteX45" fmla="*/ 2540920 w 3255237"/>
              <a:gd name="connsiteY45" fmla="*/ 508470 h 2332119"/>
              <a:gd name="connsiteX46" fmla="*/ 2662655 w 3255237"/>
              <a:gd name="connsiteY46" fmla="*/ 552547 h 2332119"/>
              <a:gd name="connsiteX47" fmla="*/ 2780843 w 3255237"/>
              <a:gd name="connsiteY47" fmla="*/ 459241 h 2332119"/>
              <a:gd name="connsiteX48" fmla="*/ 2830606 w 3255237"/>
              <a:gd name="connsiteY48" fmla="*/ 490343 h 2332119"/>
              <a:gd name="connsiteX49" fmla="*/ 2908019 w 3255237"/>
              <a:gd name="connsiteY49" fmla="*/ 494571 h 2332119"/>
              <a:gd name="connsiteX50" fmla="*/ 2959388 w 3255237"/>
              <a:gd name="connsiteY50" fmla="*/ 564842 h 2332119"/>
              <a:gd name="connsiteX51" fmla="*/ 3012698 w 3255237"/>
              <a:gd name="connsiteY51" fmla="*/ 616063 h 2332119"/>
              <a:gd name="connsiteX52" fmla="*/ 2989858 w 3255237"/>
              <a:gd name="connsiteY52" fmla="*/ 644006 h 2332119"/>
              <a:gd name="connsiteX53" fmla="*/ 2923912 w 3255237"/>
              <a:gd name="connsiteY53" fmla="*/ 602311 h 2332119"/>
              <a:gd name="connsiteX54" fmla="*/ 2838479 w 3255237"/>
              <a:gd name="connsiteY54" fmla="*/ 637252 h 2332119"/>
              <a:gd name="connsiteX55" fmla="*/ 2836826 w 3255237"/>
              <a:gd name="connsiteY55" fmla="*/ 689396 h 2332119"/>
              <a:gd name="connsiteX56" fmla="*/ 2948794 w 3255237"/>
              <a:gd name="connsiteY56" fmla="*/ 670735 h 2332119"/>
              <a:gd name="connsiteX57" fmla="*/ 2921385 w 3255237"/>
              <a:gd name="connsiteY57" fmla="*/ 721567 h 2332119"/>
              <a:gd name="connsiteX58" fmla="*/ 2787063 w 3255237"/>
              <a:gd name="connsiteY58" fmla="*/ 739160 h 2332119"/>
              <a:gd name="connsiteX59" fmla="*/ 2706198 w 3255237"/>
              <a:gd name="connsiteY59" fmla="*/ 701837 h 2332119"/>
              <a:gd name="connsiteX60" fmla="*/ 2631942 w 3255237"/>
              <a:gd name="connsiteY60" fmla="*/ 752135 h 2332119"/>
              <a:gd name="connsiteX61" fmla="*/ 2437651 w 3255237"/>
              <a:gd name="connsiteY61" fmla="*/ 679871 h 2332119"/>
              <a:gd name="connsiteX62" fmla="*/ 2308092 w 3255237"/>
              <a:gd name="connsiteY62" fmla="*/ 645853 h 2332119"/>
              <a:gd name="connsiteX63" fmla="*/ 2202345 w 3255237"/>
              <a:gd name="connsiteY63" fmla="*/ 639633 h 2332119"/>
              <a:gd name="connsiteX64" fmla="*/ 2084157 w 3255237"/>
              <a:gd name="connsiteY64" fmla="*/ 608531 h 2332119"/>
              <a:gd name="connsiteX65" fmla="*/ 2214785 w 3255237"/>
              <a:gd name="connsiteY65" fmla="*/ 726719 h 2332119"/>
              <a:gd name="connsiteX66" fmla="*/ 2497620 w 3255237"/>
              <a:gd name="connsiteY66" fmla="*/ 840144 h 2332119"/>
              <a:gd name="connsiteX67" fmla="*/ 2533338 w 3255237"/>
              <a:gd name="connsiteY67" fmla="*/ 909199 h 2332119"/>
              <a:gd name="connsiteX68" fmla="*/ 2647298 w 3255237"/>
              <a:gd name="connsiteY68" fmla="*/ 857347 h 2332119"/>
              <a:gd name="connsiteX69" fmla="*/ 2749740 w 3255237"/>
              <a:gd name="connsiteY69" fmla="*/ 894670 h 2332119"/>
              <a:gd name="connsiteX70" fmla="*/ 2810097 w 3255237"/>
              <a:gd name="connsiteY70" fmla="*/ 976216 h 2332119"/>
              <a:gd name="connsiteX71" fmla="*/ 2789444 w 3255237"/>
              <a:gd name="connsiteY71" fmla="*/ 1009018 h 2332119"/>
              <a:gd name="connsiteX72" fmla="*/ 2692834 w 3255237"/>
              <a:gd name="connsiteY72" fmla="*/ 932527 h 2332119"/>
              <a:gd name="connsiteX73" fmla="*/ 2643605 w 3255237"/>
              <a:gd name="connsiteY73" fmla="*/ 976069 h 2332119"/>
              <a:gd name="connsiteX74" fmla="*/ 2751198 w 3255237"/>
              <a:gd name="connsiteY74" fmla="*/ 1066459 h 2332119"/>
              <a:gd name="connsiteX75" fmla="*/ 2694826 w 3255237"/>
              <a:gd name="connsiteY75" fmla="*/ 1079970 h 2332119"/>
              <a:gd name="connsiteX76" fmla="*/ 2561281 w 3255237"/>
              <a:gd name="connsiteY76" fmla="*/ 1001340 h 2332119"/>
              <a:gd name="connsiteX77" fmla="*/ 2438720 w 3255237"/>
              <a:gd name="connsiteY77" fmla="*/ 1031519 h 2332119"/>
              <a:gd name="connsiteX78" fmla="*/ 2289430 w 3255237"/>
              <a:gd name="connsiteY78" fmla="*/ 938213 h 2332119"/>
              <a:gd name="connsiteX79" fmla="*/ 2073563 w 3255237"/>
              <a:gd name="connsiteY79" fmla="*/ 852585 h 2332119"/>
              <a:gd name="connsiteX80" fmla="*/ 1949544 w 3255237"/>
              <a:gd name="connsiteY80" fmla="*/ 779009 h 2332119"/>
              <a:gd name="connsiteX81" fmla="*/ 1854002 w 3255237"/>
              <a:gd name="connsiteY81" fmla="*/ 708057 h 2332119"/>
              <a:gd name="connsiteX82" fmla="*/ 1784654 w 3255237"/>
              <a:gd name="connsiteY82" fmla="*/ 826780 h 2332119"/>
              <a:gd name="connsiteX83" fmla="*/ 1697179 w 3255237"/>
              <a:gd name="connsiteY83" fmla="*/ 854965 h 2332119"/>
              <a:gd name="connsiteX84" fmla="*/ 1562955 w 3255237"/>
              <a:gd name="connsiteY84" fmla="*/ 962998 h 2332119"/>
              <a:gd name="connsiteX85" fmla="*/ 1477230 w 3255237"/>
              <a:gd name="connsiteY85" fmla="*/ 1058247 h 2332119"/>
              <a:gd name="connsiteX86" fmla="*/ 1941087 w 3255237"/>
              <a:gd name="connsiteY86" fmla="*/ 1131045 h 2332119"/>
              <a:gd name="connsiteX87" fmla="*/ 2187523 w 3255237"/>
              <a:gd name="connsiteY87" fmla="*/ 1224205 h 2332119"/>
              <a:gd name="connsiteX88" fmla="*/ 2469822 w 3255237"/>
              <a:gd name="connsiteY88" fmla="*/ 1417184 h 2332119"/>
              <a:gd name="connsiteX89" fmla="*/ 2780843 w 3255237"/>
              <a:gd name="connsiteY89" fmla="*/ 1603796 h 2332119"/>
              <a:gd name="connsiteX90" fmla="*/ 2987186 w 3255237"/>
              <a:gd name="connsiteY90" fmla="*/ 1646417 h 2332119"/>
              <a:gd name="connsiteX91" fmla="*/ 3110524 w 3255237"/>
              <a:gd name="connsiteY91" fmla="*/ 1647339 h 2332119"/>
              <a:gd name="connsiteX92" fmla="*/ 3203830 w 3255237"/>
              <a:gd name="connsiteY92" fmla="*/ 1578915 h 2332119"/>
              <a:gd name="connsiteX93" fmla="*/ 3251892 w 3255237"/>
              <a:gd name="connsiteY93" fmla="*/ 1640585 h 2332119"/>
              <a:gd name="connsiteX94" fmla="*/ 3105227 w 3255237"/>
              <a:gd name="connsiteY94" fmla="*/ 1770192 h 2332119"/>
              <a:gd name="connsiteX95" fmla="*/ 2992336 w 3255237"/>
              <a:gd name="connsiteY95" fmla="*/ 1815290 h 2332119"/>
              <a:gd name="connsiteX96" fmla="*/ 3029659 w 3255237"/>
              <a:gd name="connsiteY96" fmla="*/ 1889935 h 2332119"/>
              <a:gd name="connsiteX97" fmla="*/ 2880369 w 3255237"/>
              <a:gd name="connsiteY97" fmla="*/ 2001902 h 2332119"/>
              <a:gd name="connsiteX98" fmla="*/ 2737300 w 3255237"/>
              <a:gd name="connsiteY98" fmla="*/ 1865053 h 2332119"/>
              <a:gd name="connsiteX99" fmla="*/ 2385506 w 3255237"/>
              <a:gd name="connsiteY99" fmla="*/ 1716297 h 2332119"/>
              <a:gd name="connsiteX100" fmla="*/ 2191994 w 3255237"/>
              <a:gd name="connsiteY100" fmla="*/ 1640050 h 2332119"/>
              <a:gd name="connsiteX101" fmla="*/ 2127700 w 3255237"/>
              <a:gd name="connsiteY101" fmla="*/ 1529151 h 2332119"/>
              <a:gd name="connsiteX102" fmla="*/ 1979480 w 3255237"/>
              <a:gd name="connsiteY102" fmla="*/ 1468260 h 2332119"/>
              <a:gd name="connsiteX103" fmla="*/ 1936325 w 3255237"/>
              <a:gd name="connsiteY103" fmla="*/ 1420780 h 2332119"/>
              <a:gd name="connsiteX104" fmla="*/ 1885104 w 3255237"/>
              <a:gd name="connsiteY104" fmla="*/ 1435845 h 2332119"/>
              <a:gd name="connsiteX105" fmla="*/ 1685516 w 3255237"/>
              <a:gd name="connsiteY105" fmla="*/ 1475161 h 2332119"/>
              <a:gd name="connsiteX106" fmla="*/ 1449675 w 3255237"/>
              <a:gd name="connsiteY106" fmla="*/ 1491829 h 2332119"/>
              <a:gd name="connsiteX0" fmla="*/ 1449675 w 3255237"/>
              <a:gd name="connsiteY0" fmla="*/ 1491829 h 2332119"/>
              <a:gd name="connsiteX1" fmla="*/ 1417650 w 3255237"/>
              <a:gd name="connsiteY1" fmla="*/ 1876959 h 2332119"/>
              <a:gd name="connsiteX2" fmla="*/ 1307141 w 3255237"/>
              <a:gd name="connsiteY2" fmla="*/ 2263160 h 2332119"/>
              <a:gd name="connsiteX3" fmla="*/ 1222971 w 3255237"/>
              <a:gd name="connsiteY3" fmla="*/ 2332119 h 2332119"/>
              <a:gd name="connsiteX4" fmla="*/ 1051569 w 3255237"/>
              <a:gd name="connsiteY4" fmla="*/ 2269380 h 2332119"/>
              <a:gd name="connsiteX5" fmla="*/ 757751 w 3255237"/>
              <a:gd name="connsiteY5" fmla="*/ 2210092 h 2332119"/>
              <a:gd name="connsiteX6" fmla="*/ 591259 w 3255237"/>
              <a:gd name="connsiteY6" fmla="*/ 2057886 h 2332119"/>
              <a:gd name="connsiteX7" fmla="*/ 394976 w 3255237"/>
              <a:gd name="connsiteY7" fmla="*/ 2100506 h 2332119"/>
              <a:gd name="connsiteX8" fmla="*/ 317561 w 3255237"/>
              <a:gd name="connsiteY8" fmla="*/ 2057886 h 2332119"/>
              <a:gd name="connsiteX9" fmla="*/ 180177 w 3255237"/>
              <a:gd name="connsiteY9" fmla="*/ 2159940 h 2332119"/>
              <a:gd name="connsiteX10" fmla="*/ 7075 w 3255237"/>
              <a:gd name="connsiteY10" fmla="*/ 2131753 h 2332119"/>
              <a:gd name="connsiteX11" fmla="*/ 18981 w 3255237"/>
              <a:gd name="connsiteY11" fmla="*/ 2014343 h 2332119"/>
              <a:gd name="connsiteX12" fmla="*/ 106067 w 3255237"/>
              <a:gd name="connsiteY12" fmla="*/ 1927257 h 2332119"/>
              <a:gd name="connsiteX13" fmla="*/ 336222 w 3255237"/>
              <a:gd name="connsiteY13" fmla="*/ 1807078 h 2332119"/>
              <a:gd name="connsiteX14" fmla="*/ 345310 w 3255237"/>
              <a:gd name="connsiteY14" fmla="*/ 1761202 h 2332119"/>
              <a:gd name="connsiteX15" fmla="*/ 486436 w 3255237"/>
              <a:gd name="connsiteY15" fmla="*/ 1710467 h 2332119"/>
              <a:gd name="connsiteX16" fmla="*/ 657302 w 3255237"/>
              <a:gd name="connsiteY16" fmla="*/ 1816214 h 2332119"/>
              <a:gd name="connsiteX17" fmla="*/ 762660 w 3255237"/>
              <a:gd name="connsiteY17" fmla="*/ 1852078 h 2332119"/>
              <a:gd name="connsiteX18" fmla="*/ 908111 w 3255237"/>
              <a:gd name="connsiteY18" fmla="*/ 1858833 h 2332119"/>
              <a:gd name="connsiteX19" fmla="*/ 1020467 w 3255237"/>
              <a:gd name="connsiteY19" fmla="*/ 1902376 h 2332119"/>
              <a:gd name="connsiteX20" fmla="*/ 1014247 w 3255237"/>
              <a:gd name="connsiteY20" fmla="*/ 1703323 h 2332119"/>
              <a:gd name="connsiteX21" fmla="*/ 970704 w 3255237"/>
              <a:gd name="connsiteY21" fmla="*/ 1504270 h 2332119"/>
              <a:gd name="connsiteX22" fmla="*/ 943295 w 3255237"/>
              <a:gd name="connsiteY22" fmla="*/ 1370725 h 2332119"/>
              <a:gd name="connsiteX23" fmla="*/ 952043 w 3255237"/>
              <a:gd name="connsiteY23" fmla="*/ 1174588 h 2332119"/>
              <a:gd name="connsiteX24" fmla="*/ 789778 w 3255237"/>
              <a:gd name="connsiteY24" fmla="*/ 1192716 h 2332119"/>
              <a:gd name="connsiteX25" fmla="*/ 724657 w 3255237"/>
              <a:gd name="connsiteY25" fmla="*/ 1097027 h 2332119"/>
              <a:gd name="connsiteX26" fmla="*/ 721742 w 3255237"/>
              <a:gd name="connsiteY26" fmla="*/ 997501 h 2332119"/>
              <a:gd name="connsiteX27" fmla="*/ 815194 w 3255237"/>
              <a:gd name="connsiteY27" fmla="*/ 963094 h 2332119"/>
              <a:gd name="connsiteX28" fmla="*/ 778795 w 3255237"/>
              <a:gd name="connsiteY28" fmla="*/ 880771 h 2332119"/>
              <a:gd name="connsiteX29" fmla="*/ 902279 w 3255237"/>
              <a:gd name="connsiteY29" fmla="*/ 820025 h 2332119"/>
              <a:gd name="connsiteX30" fmla="*/ 1182198 w 3255237"/>
              <a:gd name="connsiteY30" fmla="*/ 558768 h 2332119"/>
              <a:gd name="connsiteX31" fmla="*/ 1493218 w 3255237"/>
              <a:gd name="connsiteY31" fmla="*/ 291290 h 2332119"/>
              <a:gd name="connsiteX32" fmla="*/ 1306606 w 3255237"/>
              <a:gd name="connsiteY32" fmla="*/ 291290 h 2332119"/>
              <a:gd name="connsiteX33" fmla="*/ 1216604 w 3255237"/>
              <a:gd name="connsiteY33" fmla="*/ 200366 h 2332119"/>
              <a:gd name="connsiteX34" fmla="*/ 1309522 w 3255237"/>
              <a:gd name="connsiteY34" fmla="*/ 166348 h 2332119"/>
              <a:gd name="connsiteX35" fmla="*/ 1592745 w 3255237"/>
              <a:gd name="connsiteY35" fmla="*/ 241527 h 2332119"/>
              <a:gd name="connsiteX36" fmla="*/ 1681143 w 3255237"/>
              <a:gd name="connsiteY36" fmla="*/ 222331 h 2332119"/>
              <a:gd name="connsiteX37" fmla="*/ 1978799 w 3255237"/>
              <a:gd name="connsiteY37" fmla="*/ 270637 h 2332119"/>
              <a:gd name="connsiteX38" fmla="*/ 2015198 w 3255237"/>
              <a:gd name="connsiteY38" fmla="*/ 92237 h 2332119"/>
              <a:gd name="connsiteX39" fmla="*/ 2133920 w 3255237"/>
              <a:gd name="connsiteY39" fmla="*/ 11372 h 2332119"/>
              <a:gd name="connsiteX40" fmla="*/ 2211092 w 3255237"/>
              <a:gd name="connsiteY40" fmla="*/ 0 h 2332119"/>
              <a:gd name="connsiteX41" fmla="*/ 2375204 w 3255237"/>
              <a:gd name="connsiteY41" fmla="*/ 66967 h 2332119"/>
              <a:gd name="connsiteX42" fmla="*/ 2400085 w 3255237"/>
              <a:gd name="connsiteY42" fmla="*/ 239146 h 2332119"/>
              <a:gd name="connsiteX43" fmla="*/ 2358390 w 3255237"/>
              <a:gd name="connsiteY43" fmla="*/ 317629 h 2332119"/>
              <a:gd name="connsiteX44" fmla="*/ 2283210 w 3255237"/>
              <a:gd name="connsiteY44" fmla="*/ 384596 h 2332119"/>
              <a:gd name="connsiteX45" fmla="*/ 2540920 w 3255237"/>
              <a:gd name="connsiteY45" fmla="*/ 508470 h 2332119"/>
              <a:gd name="connsiteX46" fmla="*/ 2662655 w 3255237"/>
              <a:gd name="connsiteY46" fmla="*/ 552547 h 2332119"/>
              <a:gd name="connsiteX47" fmla="*/ 2780843 w 3255237"/>
              <a:gd name="connsiteY47" fmla="*/ 459241 h 2332119"/>
              <a:gd name="connsiteX48" fmla="*/ 2830606 w 3255237"/>
              <a:gd name="connsiteY48" fmla="*/ 490343 h 2332119"/>
              <a:gd name="connsiteX49" fmla="*/ 2908019 w 3255237"/>
              <a:gd name="connsiteY49" fmla="*/ 494571 h 2332119"/>
              <a:gd name="connsiteX50" fmla="*/ 2959388 w 3255237"/>
              <a:gd name="connsiteY50" fmla="*/ 564842 h 2332119"/>
              <a:gd name="connsiteX51" fmla="*/ 3012698 w 3255237"/>
              <a:gd name="connsiteY51" fmla="*/ 616063 h 2332119"/>
              <a:gd name="connsiteX52" fmla="*/ 2989858 w 3255237"/>
              <a:gd name="connsiteY52" fmla="*/ 644006 h 2332119"/>
              <a:gd name="connsiteX53" fmla="*/ 2923912 w 3255237"/>
              <a:gd name="connsiteY53" fmla="*/ 602311 h 2332119"/>
              <a:gd name="connsiteX54" fmla="*/ 2838479 w 3255237"/>
              <a:gd name="connsiteY54" fmla="*/ 637252 h 2332119"/>
              <a:gd name="connsiteX55" fmla="*/ 2836826 w 3255237"/>
              <a:gd name="connsiteY55" fmla="*/ 689396 h 2332119"/>
              <a:gd name="connsiteX56" fmla="*/ 2948794 w 3255237"/>
              <a:gd name="connsiteY56" fmla="*/ 670735 h 2332119"/>
              <a:gd name="connsiteX57" fmla="*/ 2921385 w 3255237"/>
              <a:gd name="connsiteY57" fmla="*/ 721567 h 2332119"/>
              <a:gd name="connsiteX58" fmla="*/ 2787063 w 3255237"/>
              <a:gd name="connsiteY58" fmla="*/ 739160 h 2332119"/>
              <a:gd name="connsiteX59" fmla="*/ 2706198 w 3255237"/>
              <a:gd name="connsiteY59" fmla="*/ 701837 h 2332119"/>
              <a:gd name="connsiteX60" fmla="*/ 2631942 w 3255237"/>
              <a:gd name="connsiteY60" fmla="*/ 752135 h 2332119"/>
              <a:gd name="connsiteX61" fmla="*/ 2437651 w 3255237"/>
              <a:gd name="connsiteY61" fmla="*/ 679871 h 2332119"/>
              <a:gd name="connsiteX62" fmla="*/ 2308092 w 3255237"/>
              <a:gd name="connsiteY62" fmla="*/ 645853 h 2332119"/>
              <a:gd name="connsiteX63" fmla="*/ 2202345 w 3255237"/>
              <a:gd name="connsiteY63" fmla="*/ 639633 h 2332119"/>
              <a:gd name="connsiteX64" fmla="*/ 2084157 w 3255237"/>
              <a:gd name="connsiteY64" fmla="*/ 608531 h 2332119"/>
              <a:gd name="connsiteX65" fmla="*/ 2214785 w 3255237"/>
              <a:gd name="connsiteY65" fmla="*/ 726719 h 2332119"/>
              <a:gd name="connsiteX66" fmla="*/ 2497620 w 3255237"/>
              <a:gd name="connsiteY66" fmla="*/ 840144 h 2332119"/>
              <a:gd name="connsiteX67" fmla="*/ 2533338 w 3255237"/>
              <a:gd name="connsiteY67" fmla="*/ 909199 h 2332119"/>
              <a:gd name="connsiteX68" fmla="*/ 2647298 w 3255237"/>
              <a:gd name="connsiteY68" fmla="*/ 857347 h 2332119"/>
              <a:gd name="connsiteX69" fmla="*/ 2749740 w 3255237"/>
              <a:gd name="connsiteY69" fmla="*/ 894670 h 2332119"/>
              <a:gd name="connsiteX70" fmla="*/ 2810097 w 3255237"/>
              <a:gd name="connsiteY70" fmla="*/ 976216 h 2332119"/>
              <a:gd name="connsiteX71" fmla="*/ 2789444 w 3255237"/>
              <a:gd name="connsiteY71" fmla="*/ 1009018 h 2332119"/>
              <a:gd name="connsiteX72" fmla="*/ 2692834 w 3255237"/>
              <a:gd name="connsiteY72" fmla="*/ 932527 h 2332119"/>
              <a:gd name="connsiteX73" fmla="*/ 2643605 w 3255237"/>
              <a:gd name="connsiteY73" fmla="*/ 976069 h 2332119"/>
              <a:gd name="connsiteX74" fmla="*/ 2751198 w 3255237"/>
              <a:gd name="connsiteY74" fmla="*/ 1066459 h 2332119"/>
              <a:gd name="connsiteX75" fmla="*/ 2694826 w 3255237"/>
              <a:gd name="connsiteY75" fmla="*/ 1079970 h 2332119"/>
              <a:gd name="connsiteX76" fmla="*/ 2561281 w 3255237"/>
              <a:gd name="connsiteY76" fmla="*/ 1001340 h 2332119"/>
              <a:gd name="connsiteX77" fmla="*/ 2438720 w 3255237"/>
              <a:gd name="connsiteY77" fmla="*/ 1031519 h 2332119"/>
              <a:gd name="connsiteX78" fmla="*/ 2289430 w 3255237"/>
              <a:gd name="connsiteY78" fmla="*/ 938213 h 2332119"/>
              <a:gd name="connsiteX79" fmla="*/ 2073563 w 3255237"/>
              <a:gd name="connsiteY79" fmla="*/ 852585 h 2332119"/>
              <a:gd name="connsiteX80" fmla="*/ 1949544 w 3255237"/>
              <a:gd name="connsiteY80" fmla="*/ 779009 h 2332119"/>
              <a:gd name="connsiteX81" fmla="*/ 1854002 w 3255237"/>
              <a:gd name="connsiteY81" fmla="*/ 708057 h 2332119"/>
              <a:gd name="connsiteX82" fmla="*/ 1784654 w 3255237"/>
              <a:gd name="connsiteY82" fmla="*/ 826780 h 2332119"/>
              <a:gd name="connsiteX83" fmla="*/ 1697179 w 3255237"/>
              <a:gd name="connsiteY83" fmla="*/ 854965 h 2332119"/>
              <a:gd name="connsiteX84" fmla="*/ 1562955 w 3255237"/>
              <a:gd name="connsiteY84" fmla="*/ 962998 h 2332119"/>
              <a:gd name="connsiteX85" fmla="*/ 1477230 w 3255237"/>
              <a:gd name="connsiteY85" fmla="*/ 1058247 h 2332119"/>
              <a:gd name="connsiteX86" fmla="*/ 1941087 w 3255237"/>
              <a:gd name="connsiteY86" fmla="*/ 1131045 h 2332119"/>
              <a:gd name="connsiteX87" fmla="*/ 2187523 w 3255237"/>
              <a:gd name="connsiteY87" fmla="*/ 1224205 h 2332119"/>
              <a:gd name="connsiteX88" fmla="*/ 2469822 w 3255237"/>
              <a:gd name="connsiteY88" fmla="*/ 1417184 h 2332119"/>
              <a:gd name="connsiteX89" fmla="*/ 2780843 w 3255237"/>
              <a:gd name="connsiteY89" fmla="*/ 1603796 h 2332119"/>
              <a:gd name="connsiteX90" fmla="*/ 2987186 w 3255237"/>
              <a:gd name="connsiteY90" fmla="*/ 1646417 h 2332119"/>
              <a:gd name="connsiteX91" fmla="*/ 3110524 w 3255237"/>
              <a:gd name="connsiteY91" fmla="*/ 1647339 h 2332119"/>
              <a:gd name="connsiteX92" fmla="*/ 3203830 w 3255237"/>
              <a:gd name="connsiteY92" fmla="*/ 1578915 h 2332119"/>
              <a:gd name="connsiteX93" fmla="*/ 3251892 w 3255237"/>
              <a:gd name="connsiteY93" fmla="*/ 1640585 h 2332119"/>
              <a:gd name="connsiteX94" fmla="*/ 3105227 w 3255237"/>
              <a:gd name="connsiteY94" fmla="*/ 1770192 h 2332119"/>
              <a:gd name="connsiteX95" fmla="*/ 2992336 w 3255237"/>
              <a:gd name="connsiteY95" fmla="*/ 1815290 h 2332119"/>
              <a:gd name="connsiteX96" fmla="*/ 3029659 w 3255237"/>
              <a:gd name="connsiteY96" fmla="*/ 1889935 h 2332119"/>
              <a:gd name="connsiteX97" fmla="*/ 2880369 w 3255237"/>
              <a:gd name="connsiteY97" fmla="*/ 2001902 h 2332119"/>
              <a:gd name="connsiteX98" fmla="*/ 2737300 w 3255237"/>
              <a:gd name="connsiteY98" fmla="*/ 1865053 h 2332119"/>
              <a:gd name="connsiteX99" fmla="*/ 2385506 w 3255237"/>
              <a:gd name="connsiteY99" fmla="*/ 1716297 h 2332119"/>
              <a:gd name="connsiteX100" fmla="*/ 2191994 w 3255237"/>
              <a:gd name="connsiteY100" fmla="*/ 1640050 h 2332119"/>
              <a:gd name="connsiteX101" fmla="*/ 2127700 w 3255237"/>
              <a:gd name="connsiteY101" fmla="*/ 1529151 h 2332119"/>
              <a:gd name="connsiteX102" fmla="*/ 1979480 w 3255237"/>
              <a:gd name="connsiteY102" fmla="*/ 1468260 h 2332119"/>
              <a:gd name="connsiteX103" fmla="*/ 1936325 w 3255237"/>
              <a:gd name="connsiteY103" fmla="*/ 1420780 h 2332119"/>
              <a:gd name="connsiteX104" fmla="*/ 1885104 w 3255237"/>
              <a:gd name="connsiteY104" fmla="*/ 1435845 h 2332119"/>
              <a:gd name="connsiteX105" fmla="*/ 1685516 w 3255237"/>
              <a:gd name="connsiteY105" fmla="*/ 1475161 h 2332119"/>
              <a:gd name="connsiteX106" fmla="*/ 1449675 w 3255237"/>
              <a:gd name="connsiteY106" fmla="*/ 1491829 h 23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255237" h="2332119">
                <a:moveTo>
                  <a:pt x="1449675" y="1491829"/>
                </a:moveTo>
                <a:lnTo>
                  <a:pt x="1417650" y="1876959"/>
                </a:lnTo>
                <a:cubicBezTo>
                  <a:pt x="1402244" y="2031093"/>
                  <a:pt x="1367790" y="2149508"/>
                  <a:pt x="1307141" y="2263160"/>
                </a:cubicBezTo>
                <a:cubicBezTo>
                  <a:pt x="1284641" y="2298052"/>
                  <a:pt x="1254996" y="2309133"/>
                  <a:pt x="1222971" y="2332119"/>
                </a:cubicBezTo>
                <a:lnTo>
                  <a:pt x="1051569" y="2269380"/>
                </a:lnTo>
                <a:lnTo>
                  <a:pt x="757751" y="2210092"/>
                </a:lnTo>
                <a:cubicBezTo>
                  <a:pt x="678441" y="2185550"/>
                  <a:pt x="646756" y="2108621"/>
                  <a:pt x="591259" y="2057886"/>
                </a:cubicBezTo>
                <a:lnTo>
                  <a:pt x="394976" y="2100506"/>
                </a:lnTo>
                <a:lnTo>
                  <a:pt x="317561" y="2057886"/>
                </a:lnTo>
                <a:lnTo>
                  <a:pt x="180177" y="2159940"/>
                </a:lnTo>
                <a:cubicBezTo>
                  <a:pt x="105807" y="2188644"/>
                  <a:pt x="64776" y="2141149"/>
                  <a:pt x="7075" y="2131753"/>
                </a:cubicBezTo>
                <a:cubicBezTo>
                  <a:pt x="-12769" y="2087854"/>
                  <a:pt x="15012" y="2053480"/>
                  <a:pt x="18981" y="2014343"/>
                </a:cubicBezTo>
                <a:lnTo>
                  <a:pt x="106067" y="1927257"/>
                </a:lnTo>
                <a:lnTo>
                  <a:pt x="336222" y="1807078"/>
                </a:lnTo>
                <a:cubicBezTo>
                  <a:pt x="362270" y="1790199"/>
                  <a:pt x="319262" y="1778081"/>
                  <a:pt x="345310" y="1761202"/>
                </a:cubicBezTo>
                <a:lnTo>
                  <a:pt x="486436" y="1710467"/>
                </a:lnTo>
                <a:cubicBezTo>
                  <a:pt x="545773" y="1748097"/>
                  <a:pt x="593202" y="1804778"/>
                  <a:pt x="657302" y="1816214"/>
                </a:cubicBezTo>
                <a:lnTo>
                  <a:pt x="762660" y="1852078"/>
                </a:lnTo>
                <a:lnTo>
                  <a:pt x="908111" y="1858833"/>
                </a:lnTo>
                <a:lnTo>
                  <a:pt x="1020467" y="1902376"/>
                </a:lnTo>
                <a:lnTo>
                  <a:pt x="1014247" y="1703323"/>
                </a:lnTo>
                <a:lnTo>
                  <a:pt x="970704" y="1504270"/>
                </a:lnTo>
                <a:lnTo>
                  <a:pt x="943295" y="1370725"/>
                </a:lnTo>
                <a:lnTo>
                  <a:pt x="952043" y="1174588"/>
                </a:lnTo>
                <a:lnTo>
                  <a:pt x="789778" y="1192716"/>
                </a:lnTo>
                <a:lnTo>
                  <a:pt x="724657" y="1097027"/>
                </a:lnTo>
                <a:cubicBezTo>
                  <a:pt x="723685" y="1063852"/>
                  <a:pt x="722714" y="1030676"/>
                  <a:pt x="721742" y="997501"/>
                </a:cubicBezTo>
                <a:lnTo>
                  <a:pt x="815194" y="963094"/>
                </a:lnTo>
                <a:lnTo>
                  <a:pt x="778795" y="880771"/>
                </a:lnTo>
                <a:lnTo>
                  <a:pt x="902279" y="820025"/>
                </a:lnTo>
                <a:lnTo>
                  <a:pt x="1182198" y="558768"/>
                </a:lnTo>
                <a:cubicBezTo>
                  <a:pt x="1259677" y="455321"/>
                  <a:pt x="1389545" y="380449"/>
                  <a:pt x="1493218" y="291290"/>
                </a:cubicBezTo>
                <a:lnTo>
                  <a:pt x="1306606" y="291290"/>
                </a:lnTo>
                <a:lnTo>
                  <a:pt x="1216604" y="200366"/>
                </a:lnTo>
                <a:lnTo>
                  <a:pt x="1309522" y="166348"/>
                </a:lnTo>
                <a:cubicBezTo>
                  <a:pt x="1403930" y="208077"/>
                  <a:pt x="1498337" y="216467"/>
                  <a:pt x="1592745" y="241527"/>
                </a:cubicBezTo>
                <a:lnTo>
                  <a:pt x="1681143" y="222331"/>
                </a:lnTo>
                <a:lnTo>
                  <a:pt x="1978799" y="270637"/>
                </a:lnTo>
                <a:cubicBezTo>
                  <a:pt x="1986963" y="211170"/>
                  <a:pt x="1959409" y="168373"/>
                  <a:pt x="2015198" y="92237"/>
                </a:cubicBezTo>
                <a:cubicBezTo>
                  <a:pt x="2054772" y="65282"/>
                  <a:pt x="2061009" y="33565"/>
                  <a:pt x="2133920" y="11372"/>
                </a:cubicBezTo>
                <a:lnTo>
                  <a:pt x="2211092" y="0"/>
                </a:lnTo>
                <a:cubicBezTo>
                  <a:pt x="2265796" y="22322"/>
                  <a:pt x="2330025" y="35120"/>
                  <a:pt x="2375204" y="66967"/>
                </a:cubicBezTo>
                <a:cubicBezTo>
                  <a:pt x="2404929" y="125947"/>
                  <a:pt x="2415603" y="184929"/>
                  <a:pt x="2400085" y="239146"/>
                </a:cubicBezTo>
                <a:lnTo>
                  <a:pt x="2358390" y="317629"/>
                </a:lnTo>
                <a:lnTo>
                  <a:pt x="2283210" y="384596"/>
                </a:lnTo>
                <a:lnTo>
                  <a:pt x="2540920" y="508470"/>
                </a:lnTo>
                <a:lnTo>
                  <a:pt x="2662655" y="552547"/>
                </a:lnTo>
                <a:lnTo>
                  <a:pt x="2780843" y="459241"/>
                </a:lnTo>
                <a:lnTo>
                  <a:pt x="2830606" y="490343"/>
                </a:lnTo>
                <a:cubicBezTo>
                  <a:pt x="2856410" y="491752"/>
                  <a:pt x="2884596" y="471730"/>
                  <a:pt x="2908019" y="494571"/>
                </a:cubicBezTo>
                <a:cubicBezTo>
                  <a:pt x="2963241" y="518789"/>
                  <a:pt x="2966079" y="533481"/>
                  <a:pt x="2959388" y="564842"/>
                </a:cubicBezTo>
                <a:lnTo>
                  <a:pt x="3012698" y="616063"/>
                </a:lnTo>
                <a:cubicBezTo>
                  <a:pt x="2997147" y="624583"/>
                  <a:pt x="3024459" y="640248"/>
                  <a:pt x="2989858" y="644006"/>
                </a:cubicBezTo>
                <a:lnTo>
                  <a:pt x="2923912" y="602311"/>
                </a:lnTo>
                <a:cubicBezTo>
                  <a:pt x="2909722" y="617133"/>
                  <a:pt x="2852669" y="622430"/>
                  <a:pt x="2838479" y="637252"/>
                </a:cubicBezTo>
                <a:lnTo>
                  <a:pt x="2836826" y="689396"/>
                </a:lnTo>
                <a:lnTo>
                  <a:pt x="2948794" y="670735"/>
                </a:lnTo>
                <a:cubicBezTo>
                  <a:pt x="2942039" y="689267"/>
                  <a:pt x="2954334" y="705416"/>
                  <a:pt x="2921385" y="721567"/>
                </a:cubicBezTo>
                <a:lnTo>
                  <a:pt x="2787063" y="739160"/>
                </a:lnTo>
                <a:cubicBezTo>
                  <a:pt x="2769633" y="714813"/>
                  <a:pt x="2733153" y="714278"/>
                  <a:pt x="2706198" y="701837"/>
                </a:cubicBezTo>
                <a:lnTo>
                  <a:pt x="2631942" y="752135"/>
                </a:lnTo>
                <a:lnTo>
                  <a:pt x="2437651" y="679871"/>
                </a:lnTo>
                <a:lnTo>
                  <a:pt x="2308092" y="645853"/>
                </a:lnTo>
                <a:lnTo>
                  <a:pt x="2202345" y="639633"/>
                </a:lnTo>
                <a:cubicBezTo>
                  <a:pt x="2162949" y="629266"/>
                  <a:pt x="2147366" y="595085"/>
                  <a:pt x="2084157" y="608531"/>
                </a:cubicBezTo>
                <a:cubicBezTo>
                  <a:pt x="2127700" y="647927"/>
                  <a:pt x="2149810" y="703992"/>
                  <a:pt x="2214785" y="726719"/>
                </a:cubicBezTo>
                <a:lnTo>
                  <a:pt x="2497620" y="840144"/>
                </a:lnTo>
                <a:lnTo>
                  <a:pt x="2533338" y="909199"/>
                </a:lnTo>
                <a:cubicBezTo>
                  <a:pt x="2550686" y="849052"/>
                  <a:pt x="2601374" y="862726"/>
                  <a:pt x="2647298" y="857347"/>
                </a:cubicBezTo>
                <a:cubicBezTo>
                  <a:pt x="2696526" y="865026"/>
                  <a:pt x="2726705" y="875086"/>
                  <a:pt x="2749740" y="894670"/>
                </a:cubicBezTo>
                <a:lnTo>
                  <a:pt x="2810097" y="976216"/>
                </a:lnTo>
                <a:cubicBezTo>
                  <a:pt x="2808769" y="1001438"/>
                  <a:pt x="2797916" y="1000465"/>
                  <a:pt x="2789444" y="1009018"/>
                </a:cubicBezTo>
                <a:cubicBezTo>
                  <a:pt x="2758828" y="982727"/>
                  <a:pt x="2735356" y="939768"/>
                  <a:pt x="2692834" y="932527"/>
                </a:cubicBezTo>
                <a:lnTo>
                  <a:pt x="2643605" y="976069"/>
                </a:lnTo>
                <a:lnTo>
                  <a:pt x="2751198" y="1066459"/>
                </a:lnTo>
                <a:cubicBezTo>
                  <a:pt x="2736376" y="1077313"/>
                  <a:pt x="2728698" y="1100072"/>
                  <a:pt x="2694826" y="1079970"/>
                </a:cubicBezTo>
                <a:cubicBezTo>
                  <a:pt x="2658249" y="1028360"/>
                  <a:pt x="2609765" y="1033900"/>
                  <a:pt x="2561281" y="1001340"/>
                </a:cubicBezTo>
                <a:lnTo>
                  <a:pt x="2438720" y="1031519"/>
                </a:lnTo>
                <a:cubicBezTo>
                  <a:pt x="2388957" y="1000417"/>
                  <a:pt x="2367768" y="952646"/>
                  <a:pt x="2289430" y="938213"/>
                </a:cubicBezTo>
                <a:lnTo>
                  <a:pt x="2073563" y="852585"/>
                </a:lnTo>
                <a:lnTo>
                  <a:pt x="1949544" y="779009"/>
                </a:lnTo>
                <a:lnTo>
                  <a:pt x="1854002" y="708057"/>
                </a:lnTo>
                <a:lnTo>
                  <a:pt x="1784654" y="826780"/>
                </a:lnTo>
                <a:lnTo>
                  <a:pt x="1697179" y="854965"/>
                </a:lnTo>
                <a:lnTo>
                  <a:pt x="1562955" y="962998"/>
                </a:lnTo>
                <a:lnTo>
                  <a:pt x="1477230" y="1058247"/>
                </a:lnTo>
                <a:lnTo>
                  <a:pt x="1941087" y="1131045"/>
                </a:lnTo>
                <a:cubicBezTo>
                  <a:pt x="2023232" y="1162098"/>
                  <a:pt x="2126809" y="1171721"/>
                  <a:pt x="2187523" y="1224205"/>
                </a:cubicBezTo>
                <a:lnTo>
                  <a:pt x="2469822" y="1417184"/>
                </a:lnTo>
                <a:lnTo>
                  <a:pt x="2780843" y="1603796"/>
                </a:lnTo>
                <a:cubicBezTo>
                  <a:pt x="2849624" y="1618003"/>
                  <a:pt x="2908880" y="1641735"/>
                  <a:pt x="2987186" y="1646417"/>
                </a:cubicBezTo>
                <a:lnTo>
                  <a:pt x="3110524" y="1647339"/>
                </a:lnTo>
                <a:cubicBezTo>
                  <a:pt x="3141626" y="1624531"/>
                  <a:pt x="3179872" y="1611248"/>
                  <a:pt x="3203830" y="1578915"/>
                </a:cubicBezTo>
                <a:cubicBezTo>
                  <a:pt x="3232551" y="1590740"/>
                  <a:pt x="3266033" y="1595422"/>
                  <a:pt x="3251892" y="1640585"/>
                </a:cubicBezTo>
                <a:cubicBezTo>
                  <a:pt x="3204591" y="1694900"/>
                  <a:pt x="3157290" y="1727783"/>
                  <a:pt x="3105227" y="1770192"/>
                </a:cubicBezTo>
                <a:lnTo>
                  <a:pt x="2992336" y="1815290"/>
                </a:lnTo>
                <a:lnTo>
                  <a:pt x="3029659" y="1889935"/>
                </a:lnTo>
                <a:lnTo>
                  <a:pt x="2880369" y="2001902"/>
                </a:lnTo>
                <a:lnTo>
                  <a:pt x="2737300" y="1865053"/>
                </a:lnTo>
                <a:cubicBezTo>
                  <a:pt x="2636704" y="1777368"/>
                  <a:pt x="2502771" y="1765882"/>
                  <a:pt x="2385506" y="1716297"/>
                </a:cubicBezTo>
                <a:lnTo>
                  <a:pt x="2191994" y="1640050"/>
                </a:lnTo>
                <a:lnTo>
                  <a:pt x="2127700" y="1529151"/>
                </a:lnTo>
                <a:cubicBezTo>
                  <a:pt x="2101312" y="1463610"/>
                  <a:pt x="2041587" y="1438551"/>
                  <a:pt x="1979480" y="1468260"/>
                </a:cubicBezTo>
                <a:lnTo>
                  <a:pt x="1936325" y="1420780"/>
                </a:lnTo>
                <a:lnTo>
                  <a:pt x="1885104" y="1435845"/>
                </a:lnTo>
                <a:lnTo>
                  <a:pt x="1685516" y="1475161"/>
                </a:lnTo>
                <a:lnTo>
                  <a:pt x="1449675" y="1491829"/>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F238178-90B6-4742-913C-C108BB1310E6}"/>
              </a:ext>
            </a:extLst>
          </p:cNvPr>
          <p:cNvSpPr txBox="1">
            <a:spLocks/>
          </p:cNvSpPr>
          <p:nvPr/>
        </p:nvSpPr>
        <p:spPr>
          <a:xfrm>
            <a:off x="961409" y="3108580"/>
            <a:ext cx="28263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we may boldly say: "The LORD is my helper; I will not fear. What can man do to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13:6 </a:t>
            </a:r>
          </a:p>
        </p:txBody>
      </p:sp>
      <p:sp>
        <p:nvSpPr>
          <p:cNvPr id="4" name="Rectangle 2">
            <a:extLst>
              <a:ext uri="{FF2B5EF4-FFF2-40B4-BE49-F238E27FC236}">
                <a16:creationId xmlns:a16="http://schemas.microsoft.com/office/drawing/2014/main" id="{C1506657-C726-4B40-A514-B2252F8A5102}"/>
              </a:ext>
            </a:extLst>
          </p:cNvPr>
          <p:cNvSpPr txBox="1">
            <a:spLocks noChangeArrowheads="1"/>
          </p:cNvSpPr>
          <p:nvPr/>
        </p:nvSpPr>
        <p:spPr bwMode="auto">
          <a:xfrm>
            <a:off x="7007615" y="2362200"/>
            <a:ext cx="1607748" cy="78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A92E2B5-45F5-4708-AAE9-0C250A45E546}"/>
              </a:ext>
            </a:extLst>
          </p:cNvPr>
          <p:cNvSpPr txBox="1">
            <a:spLocks noChangeArrowheads="1"/>
          </p:cNvSpPr>
          <p:nvPr/>
        </p:nvSpPr>
        <p:spPr bwMode="auto">
          <a:xfrm>
            <a:off x="913099" y="3043238"/>
            <a:ext cx="2881746" cy="77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helper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12">
            <a:extLst>
              <a:ext uri="{FF2B5EF4-FFF2-40B4-BE49-F238E27FC236}">
                <a16:creationId xmlns:a16="http://schemas.microsoft.com/office/drawing/2014/main" id="{9B443749-D048-40BE-9A31-8AB9A7A9C26D}"/>
              </a:ext>
            </a:extLst>
          </p:cNvPr>
          <p:cNvSpPr>
            <a:spLocks noChangeArrowheads="1"/>
          </p:cNvSpPr>
          <p:nvPr/>
        </p:nvSpPr>
        <p:spPr bwMode="auto">
          <a:xfrm>
            <a:off x="4820151" y="3007895"/>
            <a:ext cx="2273968" cy="842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not fear</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62109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25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25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39" presetClass="entr" presetSubtype="0" accel="10000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7"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8"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1"/>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C3088"/>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CEA33A2-987D-4C36-9B48-2DDF36A55D6A}"/>
              </a:ext>
            </a:extLst>
          </p:cNvPr>
          <p:cNvGrpSpPr/>
          <p:nvPr/>
        </p:nvGrpSpPr>
        <p:grpSpPr>
          <a:xfrm>
            <a:off x="-13855" y="0"/>
            <a:ext cx="9157856" cy="6858000"/>
            <a:chOff x="-13855" y="0"/>
            <a:chExt cx="9157856" cy="6858000"/>
          </a:xfrm>
        </p:grpSpPr>
        <p:pic>
          <p:nvPicPr>
            <p:cNvPr id="19458" name="Picture 2">
              <a:extLst>
                <a:ext uri="{FF2B5EF4-FFF2-40B4-BE49-F238E27FC236}">
                  <a16:creationId xmlns:a16="http://schemas.microsoft.com/office/drawing/2014/main" id="{AAE91B5B-27FF-4963-A568-AF9BD68B8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3ACA2FBA-3A74-4C0C-86CC-CBFA80017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121" b="75960"/>
            <a:stretch/>
          </p:blipFill>
          <p:spPr bwMode="auto">
            <a:xfrm>
              <a:off x="1" y="3886200"/>
              <a:ext cx="4378036" cy="1648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C9980F5-E4A5-4584-8E0C-E99D835477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60"/>
            <a:stretch/>
          </p:blipFill>
          <p:spPr bwMode="auto">
            <a:xfrm>
              <a:off x="0" y="5209309"/>
              <a:ext cx="9144001" cy="16486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172E703-B6D8-4E5D-AED1-48B521053F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960"/>
            <a:stretch/>
          </p:blipFill>
          <p:spPr bwMode="auto">
            <a:xfrm>
              <a:off x="-13855" y="3990109"/>
              <a:ext cx="9144001" cy="16486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64B4E80-6B2E-499D-BEC9-B83F1F6B7F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67" b="75960"/>
            <a:stretch/>
          </p:blipFill>
          <p:spPr bwMode="auto">
            <a:xfrm>
              <a:off x="4724400" y="3810000"/>
              <a:ext cx="4419600" cy="164869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Superman">
            <a:extLst>
              <a:ext uri="{FF2B5EF4-FFF2-40B4-BE49-F238E27FC236}">
                <a16:creationId xmlns:a16="http://schemas.microsoft.com/office/drawing/2014/main" id="{EC297C9C-BC7D-49B4-A330-D8974E94FF0B}"/>
              </a:ext>
            </a:extLst>
          </p:cNvPr>
          <p:cNvSpPr/>
          <p:nvPr/>
        </p:nvSpPr>
        <p:spPr>
          <a:xfrm>
            <a:off x="2924869" y="1671734"/>
            <a:ext cx="3069302" cy="2284344"/>
          </a:xfrm>
          <a:custGeom>
            <a:avLst/>
            <a:gdLst>
              <a:gd name="connsiteX0" fmla="*/ 420914 w 3077028"/>
              <a:gd name="connsiteY0" fmla="*/ 87086 h 2351315"/>
              <a:gd name="connsiteX1" fmla="*/ 0 w 3077028"/>
              <a:gd name="connsiteY1" fmla="*/ 595086 h 2351315"/>
              <a:gd name="connsiteX2" fmla="*/ 1553028 w 3077028"/>
              <a:gd name="connsiteY2" fmla="*/ 2351315 h 2351315"/>
              <a:gd name="connsiteX3" fmla="*/ 3077028 w 3077028"/>
              <a:gd name="connsiteY3" fmla="*/ 667657 h 2351315"/>
              <a:gd name="connsiteX4" fmla="*/ 2627085 w 3077028"/>
              <a:gd name="connsiteY4" fmla="*/ 116115 h 2351315"/>
              <a:gd name="connsiteX5" fmla="*/ 1465943 w 3077028"/>
              <a:gd name="connsiteY5" fmla="*/ 0 h 2351315"/>
              <a:gd name="connsiteX6" fmla="*/ 420914 w 3077028"/>
              <a:gd name="connsiteY6" fmla="*/ 87086 h 2351315"/>
              <a:gd name="connsiteX0" fmla="*/ 420914 w 3077028"/>
              <a:gd name="connsiteY0" fmla="*/ 87086 h 2325557"/>
              <a:gd name="connsiteX1" fmla="*/ 0 w 3077028"/>
              <a:gd name="connsiteY1" fmla="*/ 595086 h 2325557"/>
              <a:gd name="connsiteX2" fmla="*/ 1524694 w 3077028"/>
              <a:gd name="connsiteY2" fmla="*/ 2325557 h 2325557"/>
              <a:gd name="connsiteX3" fmla="*/ 3077028 w 3077028"/>
              <a:gd name="connsiteY3" fmla="*/ 667657 h 2325557"/>
              <a:gd name="connsiteX4" fmla="*/ 2627085 w 3077028"/>
              <a:gd name="connsiteY4" fmla="*/ 116115 h 2325557"/>
              <a:gd name="connsiteX5" fmla="*/ 1465943 w 3077028"/>
              <a:gd name="connsiteY5" fmla="*/ 0 h 2325557"/>
              <a:gd name="connsiteX6" fmla="*/ 420914 w 3077028"/>
              <a:gd name="connsiteY6" fmla="*/ 87086 h 2325557"/>
              <a:gd name="connsiteX0" fmla="*/ 420914 w 3077028"/>
              <a:gd name="connsiteY0" fmla="*/ 87086 h 2325557"/>
              <a:gd name="connsiteX1" fmla="*/ 0 w 3077028"/>
              <a:gd name="connsiteY1" fmla="*/ 595086 h 2325557"/>
              <a:gd name="connsiteX2" fmla="*/ 1524694 w 3077028"/>
              <a:gd name="connsiteY2" fmla="*/ 2325557 h 2325557"/>
              <a:gd name="connsiteX3" fmla="*/ 3077028 w 3077028"/>
              <a:gd name="connsiteY3" fmla="*/ 667657 h 2325557"/>
              <a:gd name="connsiteX4" fmla="*/ 2627085 w 3077028"/>
              <a:gd name="connsiteY4" fmla="*/ 116115 h 2325557"/>
              <a:gd name="connsiteX5" fmla="*/ 1465943 w 3077028"/>
              <a:gd name="connsiteY5" fmla="*/ 0 h 2325557"/>
              <a:gd name="connsiteX6" fmla="*/ 420914 w 3077028"/>
              <a:gd name="connsiteY6" fmla="*/ 87086 h 2325557"/>
              <a:gd name="connsiteX0" fmla="*/ 420914 w 3077028"/>
              <a:gd name="connsiteY0" fmla="*/ 87086 h 2325557"/>
              <a:gd name="connsiteX1" fmla="*/ 0 w 3077028"/>
              <a:gd name="connsiteY1" fmla="*/ 595086 h 2325557"/>
              <a:gd name="connsiteX2" fmla="*/ 1524694 w 3077028"/>
              <a:gd name="connsiteY2" fmla="*/ 2325557 h 2325557"/>
              <a:gd name="connsiteX3" fmla="*/ 3077028 w 3077028"/>
              <a:gd name="connsiteY3" fmla="*/ 667657 h 2325557"/>
              <a:gd name="connsiteX4" fmla="*/ 2627085 w 3077028"/>
              <a:gd name="connsiteY4" fmla="*/ 116115 h 2325557"/>
              <a:gd name="connsiteX5" fmla="*/ 1465943 w 3077028"/>
              <a:gd name="connsiteY5" fmla="*/ 0 h 2325557"/>
              <a:gd name="connsiteX6" fmla="*/ 420914 w 3077028"/>
              <a:gd name="connsiteY6" fmla="*/ 87086 h 2325557"/>
              <a:gd name="connsiteX0" fmla="*/ 428642 w 3084756"/>
              <a:gd name="connsiteY0" fmla="*/ 87086 h 2325557"/>
              <a:gd name="connsiteX1" fmla="*/ 0 w 3084756"/>
              <a:gd name="connsiteY1" fmla="*/ 664632 h 2325557"/>
              <a:gd name="connsiteX2" fmla="*/ 1532422 w 3084756"/>
              <a:gd name="connsiteY2" fmla="*/ 2325557 h 2325557"/>
              <a:gd name="connsiteX3" fmla="*/ 3084756 w 3084756"/>
              <a:gd name="connsiteY3" fmla="*/ 667657 h 2325557"/>
              <a:gd name="connsiteX4" fmla="*/ 2634813 w 3084756"/>
              <a:gd name="connsiteY4" fmla="*/ 116115 h 2325557"/>
              <a:gd name="connsiteX5" fmla="*/ 1473671 w 3084756"/>
              <a:gd name="connsiteY5" fmla="*/ 0 h 2325557"/>
              <a:gd name="connsiteX6" fmla="*/ 428642 w 3084756"/>
              <a:gd name="connsiteY6" fmla="*/ 87086 h 2325557"/>
              <a:gd name="connsiteX0" fmla="*/ 426067 w 3084756"/>
              <a:gd name="connsiteY0" fmla="*/ 117996 h 2325557"/>
              <a:gd name="connsiteX1" fmla="*/ 0 w 3084756"/>
              <a:gd name="connsiteY1" fmla="*/ 664632 h 2325557"/>
              <a:gd name="connsiteX2" fmla="*/ 1532422 w 3084756"/>
              <a:gd name="connsiteY2" fmla="*/ 2325557 h 2325557"/>
              <a:gd name="connsiteX3" fmla="*/ 3084756 w 3084756"/>
              <a:gd name="connsiteY3" fmla="*/ 667657 h 2325557"/>
              <a:gd name="connsiteX4" fmla="*/ 2634813 w 3084756"/>
              <a:gd name="connsiteY4" fmla="*/ 116115 h 2325557"/>
              <a:gd name="connsiteX5" fmla="*/ 1473671 w 3084756"/>
              <a:gd name="connsiteY5" fmla="*/ 0 h 2325557"/>
              <a:gd name="connsiteX6" fmla="*/ 426067 w 3084756"/>
              <a:gd name="connsiteY6" fmla="*/ 117996 h 2325557"/>
              <a:gd name="connsiteX0" fmla="*/ 426067 w 3084756"/>
              <a:gd name="connsiteY0" fmla="*/ 117996 h 2322981"/>
              <a:gd name="connsiteX1" fmla="*/ 0 w 3084756"/>
              <a:gd name="connsiteY1" fmla="*/ 664632 h 2322981"/>
              <a:gd name="connsiteX2" fmla="*/ 1529846 w 3084756"/>
              <a:gd name="connsiteY2" fmla="*/ 2322981 h 2322981"/>
              <a:gd name="connsiteX3" fmla="*/ 3084756 w 3084756"/>
              <a:gd name="connsiteY3" fmla="*/ 667657 h 2322981"/>
              <a:gd name="connsiteX4" fmla="*/ 2634813 w 3084756"/>
              <a:gd name="connsiteY4" fmla="*/ 116115 h 2322981"/>
              <a:gd name="connsiteX5" fmla="*/ 1473671 w 3084756"/>
              <a:gd name="connsiteY5" fmla="*/ 0 h 2322981"/>
              <a:gd name="connsiteX6" fmla="*/ 426067 w 3084756"/>
              <a:gd name="connsiteY6" fmla="*/ 117996 h 2322981"/>
              <a:gd name="connsiteX0" fmla="*/ 426067 w 3084756"/>
              <a:gd name="connsiteY0" fmla="*/ 117996 h 2322981"/>
              <a:gd name="connsiteX1" fmla="*/ 0 w 3084756"/>
              <a:gd name="connsiteY1" fmla="*/ 664632 h 2322981"/>
              <a:gd name="connsiteX2" fmla="*/ 1529846 w 3084756"/>
              <a:gd name="connsiteY2" fmla="*/ 2322981 h 2322981"/>
              <a:gd name="connsiteX3" fmla="*/ 3084756 w 3084756"/>
              <a:gd name="connsiteY3" fmla="*/ 667657 h 2322981"/>
              <a:gd name="connsiteX4" fmla="*/ 2634813 w 3084756"/>
              <a:gd name="connsiteY4" fmla="*/ 116115 h 2322981"/>
              <a:gd name="connsiteX5" fmla="*/ 1473671 w 3084756"/>
              <a:gd name="connsiteY5" fmla="*/ 0 h 2322981"/>
              <a:gd name="connsiteX6" fmla="*/ 426067 w 3084756"/>
              <a:gd name="connsiteY6" fmla="*/ 117996 h 2322981"/>
              <a:gd name="connsiteX0" fmla="*/ 426067 w 3069302"/>
              <a:gd name="connsiteY0" fmla="*/ 117996 h 2322981"/>
              <a:gd name="connsiteX1" fmla="*/ 0 w 3069302"/>
              <a:gd name="connsiteY1" fmla="*/ 664632 h 2322981"/>
              <a:gd name="connsiteX2" fmla="*/ 1529846 w 3069302"/>
              <a:gd name="connsiteY2" fmla="*/ 2322981 h 2322981"/>
              <a:gd name="connsiteX3" fmla="*/ 3069302 w 3069302"/>
              <a:gd name="connsiteY3" fmla="*/ 670233 h 2322981"/>
              <a:gd name="connsiteX4" fmla="*/ 2634813 w 3069302"/>
              <a:gd name="connsiteY4" fmla="*/ 116115 h 2322981"/>
              <a:gd name="connsiteX5" fmla="*/ 1473671 w 3069302"/>
              <a:gd name="connsiteY5" fmla="*/ 0 h 2322981"/>
              <a:gd name="connsiteX6" fmla="*/ 426067 w 3069302"/>
              <a:gd name="connsiteY6" fmla="*/ 117996 h 2322981"/>
              <a:gd name="connsiteX0" fmla="*/ 426067 w 3069302"/>
              <a:gd name="connsiteY0" fmla="*/ 117996 h 2322981"/>
              <a:gd name="connsiteX1" fmla="*/ 0 w 3069302"/>
              <a:gd name="connsiteY1" fmla="*/ 664632 h 2322981"/>
              <a:gd name="connsiteX2" fmla="*/ 1529846 w 3069302"/>
              <a:gd name="connsiteY2" fmla="*/ 2322981 h 2322981"/>
              <a:gd name="connsiteX3" fmla="*/ 3069302 w 3069302"/>
              <a:gd name="connsiteY3" fmla="*/ 670233 h 2322981"/>
              <a:gd name="connsiteX4" fmla="*/ 2634813 w 3069302"/>
              <a:gd name="connsiteY4" fmla="*/ 116115 h 2322981"/>
              <a:gd name="connsiteX5" fmla="*/ 1473671 w 3069302"/>
              <a:gd name="connsiteY5" fmla="*/ 0 h 2322981"/>
              <a:gd name="connsiteX6" fmla="*/ 426067 w 3069302"/>
              <a:gd name="connsiteY6" fmla="*/ 117996 h 2322981"/>
              <a:gd name="connsiteX0" fmla="*/ 426067 w 3069302"/>
              <a:gd name="connsiteY0" fmla="*/ 117996 h 2322981"/>
              <a:gd name="connsiteX1" fmla="*/ 0 w 3069302"/>
              <a:gd name="connsiteY1" fmla="*/ 664632 h 2322981"/>
              <a:gd name="connsiteX2" fmla="*/ 1540149 w 3069302"/>
              <a:gd name="connsiteY2" fmla="*/ 2322981 h 2322981"/>
              <a:gd name="connsiteX3" fmla="*/ 3069302 w 3069302"/>
              <a:gd name="connsiteY3" fmla="*/ 670233 h 2322981"/>
              <a:gd name="connsiteX4" fmla="*/ 2634813 w 3069302"/>
              <a:gd name="connsiteY4" fmla="*/ 116115 h 2322981"/>
              <a:gd name="connsiteX5" fmla="*/ 1473671 w 3069302"/>
              <a:gd name="connsiteY5" fmla="*/ 0 h 2322981"/>
              <a:gd name="connsiteX6" fmla="*/ 426067 w 3069302"/>
              <a:gd name="connsiteY6" fmla="*/ 117996 h 2322981"/>
              <a:gd name="connsiteX0" fmla="*/ 426067 w 3069302"/>
              <a:gd name="connsiteY0" fmla="*/ 117996 h 2315254"/>
              <a:gd name="connsiteX1" fmla="*/ 0 w 3069302"/>
              <a:gd name="connsiteY1" fmla="*/ 664632 h 2315254"/>
              <a:gd name="connsiteX2" fmla="*/ 1532421 w 3069302"/>
              <a:gd name="connsiteY2" fmla="*/ 2315254 h 2315254"/>
              <a:gd name="connsiteX3" fmla="*/ 3069302 w 3069302"/>
              <a:gd name="connsiteY3" fmla="*/ 670233 h 2315254"/>
              <a:gd name="connsiteX4" fmla="*/ 2634813 w 3069302"/>
              <a:gd name="connsiteY4" fmla="*/ 116115 h 2315254"/>
              <a:gd name="connsiteX5" fmla="*/ 1473671 w 3069302"/>
              <a:gd name="connsiteY5" fmla="*/ 0 h 2315254"/>
              <a:gd name="connsiteX6" fmla="*/ 426067 w 3069302"/>
              <a:gd name="connsiteY6" fmla="*/ 117996 h 2315254"/>
              <a:gd name="connsiteX0" fmla="*/ 426067 w 3069302"/>
              <a:gd name="connsiteY0" fmla="*/ 92238 h 2289496"/>
              <a:gd name="connsiteX1" fmla="*/ 0 w 3069302"/>
              <a:gd name="connsiteY1" fmla="*/ 638874 h 2289496"/>
              <a:gd name="connsiteX2" fmla="*/ 1532421 w 3069302"/>
              <a:gd name="connsiteY2" fmla="*/ 2289496 h 2289496"/>
              <a:gd name="connsiteX3" fmla="*/ 3069302 w 3069302"/>
              <a:gd name="connsiteY3" fmla="*/ 644475 h 2289496"/>
              <a:gd name="connsiteX4" fmla="*/ 2634813 w 3069302"/>
              <a:gd name="connsiteY4" fmla="*/ 90357 h 2289496"/>
              <a:gd name="connsiteX5" fmla="*/ 1453064 w 3069302"/>
              <a:gd name="connsiteY5" fmla="*/ 0 h 2289496"/>
              <a:gd name="connsiteX6" fmla="*/ 426067 w 3069302"/>
              <a:gd name="connsiteY6" fmla="*/ 92238 h 2289496"/>
              <a:gd name="connsiteX0" fmla="*/ 426067 w 3069302"/>
              <a:gd name="connsiteY0" fmla="*/ 92238 h 2289496"/>
              <a:gd name="connsiteX1" fmla="*/ 0 w 3069302"/>
              <a:gd name="connsiteY1" fmla="*/ 638874 h 2289496"/>
              <a:gd name="connsiteX2" fmla="*/ 1532421 w 3069302"/>
              <a:gd name="connsiteY2" fmla="*/ 2289496 h 2289496"/>
              <a:gd name="connsiteX3" fmla="*/ 3069302 w 3069302"/>
              <a:gd name="connsiteY3" fmla="*/ 644475 h 2289496"/>
              <a:gd name="connsiteX4" fmla="*/ 2634813 w 3069302"/>
              <a:gd name="connsiteY4" fmla="*/ 90357 h 2289496"/>
              <a:gd name="connsiteX5" fmla="*/ 1453064 w 3069302"/>
              <a:gd name="connsiteY5" fmla="*/ 0 h 2289496"/>
              <a:gd name="connsiteX6" fmla="*/ 426067 w 3069302"/>
              <a:gd name="connsiteY6" fmla="*/ 92238 h 2289496"/>
              <a:gd name="connsiteX0" fmla="*/ 426067 w 3069302"/>
              <a:gd name="connsiteY0" fmla="*/ 92238 h 2289496"/>
              <a:gd name="connsiteX1" fmla="*/ 0 w 3069302"/>
              <a:gd name="connsiteY1" fmla="*/ 638874 h 2289496"/>
              <a:gd name="connsiteX2" fmla="*/ 1532421 w 3069302"/>
              <a:gd name="connsiteY2" fmla="*/ 2289496 h 2289496"/>
              <a:gd name="connsiteX3" fmla="*/ 3069302 w 3069302"/>
              <a:gd name="connsiteY3" fmla="*/ 644475 h 2289496"/>
              <a:gd name="connsiteX4" fmla="*/ 2634813 w 3069302"/>
              <a:gd name="connsiteY4" fmla="*/ 90357 h 2289496"/>
              <a:gd name="connsiteX5" fmla="*/ 1453064 w 3069302"/>
              <a:gd name="connsiteY5" fmla="*/ 0 h 2289496"/>
              <a:gd name="connsiteX6" fmla="*/ 426067 w 3069302"/>
              <a:gd name="connsiteY6" fmla="*/ 92238 h 2289496"/>
              <a:gd name="connsiteX0" fmla="*/ 426067 w 3069302"/>
              <a:gd name="connsiteY0" fmla="*/ 87086 h 2284344"/>
              <a:gd name="connsiteX1" fmla="*/ 0 w 3069302"/>
              <a:gd name="connsiteY1" fmla="*/ 633722 h 2284344"/>
              <a:gd name="connsiteX2" fmla="*/ 1532421 w 3069302"/>
              <a:gd name="connsiteY2" fmla="*/ 2284344 h 2284344"/>
              <a:gd name="connsiteX3" fmla="*/ 3069302 w 3069302"/>
              <a:gd name="connsiteY3" fmla="*/ 639323 h 2284344"/>
              <a:gd name="connsiteX4" fmla="*/ 2634813 w 3069302"/>
              <a:gd name="connsiteY4" fmla="*/ 85205 h 2284344"/>
              <a:gd name="connsiteX5" fmla="*/ 1465943 w 3069302"/>
              <a:gd name="connsiteY5" fmla="*/ 0 h 2284344"/>
              <a:gd name="connsiteX6" fmla="*/ 426067 w 3069302"/>
              <a:gd name="connsiteY6" fmla="*/ 87086 h 2284344"/>
              <a:gd name="connsiteX0" fmla="*/ 426067 w 3069302"/>
              <a:gd name="connsiteY0" fmla="*/ 87086 h 2284344"/>
              <a:gd name="connsiteX1" fmla="*/ 0 w 3069302"/>
              <a:gd name="connsiteY1" fmla="*/ 633722 h 2284344"/>
              <a:gd name="connsiteX2" fmla="*/ 1532421 w 3069302"/>
              <a:gd name="connsiteY2" fmla="*/ 2284344 h 2284344"/>
              <a:gd name="connsiteX3" fmla="*/ 3069302 w 3069302"/>
              <a:gd name="connsiteY3" fmla="*/ 639323 h 2284344"/>
              <a:gd name="connsiteX4" fmla="*/ 2634813 w 3069302"/>
              <a:gd name="connsiteY4" fmla="*/ 85205 h 2284344"/>
              <a:gd name="connsiteX5" fmla="*/ 1499428 w 3069302"/>
              <a:gd name="connsiteY5" fmla="*/ 0 h 2284344"/>
              <a:gd name="connsiteX6" fmla="*/ 426067 w 3069302"/>
              <a:gd name="connsiteY6" fmla="*/ 87086 h 2284344"/>
              <a:gd name="connsiteX0" fmla="*/ 426067 w 3069302"/>
              <a:gd name="connsiteY0" fmla="*/ 87086 h 2284344"/>
              <a:gd name="connsiteX1" fmla="*/ 0 w 3069302"/>
              <a:gd name="connsiteY1" fmla="*/ 633722 h 2284344"/>
              <a:gd name="connsiteX2" fmla="*/ 1532421 w 3069302"/>
              <a:gd name="connsiteY2" fmla="*/ 2284344 h 2284344"/>
              <a:gd name="connsiteX3" fmla="*/ 3069302 w 3069302"/>
              <a:gd name="connsiteY3" fmla="*/ 639323 h 2284344"/>
              <a:gd name="connsiteX4" fmla="*/ 2634813 w 3069302"/>
              <a:gd name="connsiteY4" fmla="*/ 85205 h 2284344"/>
              <a:gd name="connsiteX5" fmla="*/ 1499428 w 3069302"/>
              <a:gd name="connsiteY5" fmla="*/ 0 h 2284344"/>
              <a:gd name="connsiteX6" fmla="*/ 426067 w 3069302"/>
              <a:gd name="connsiteY6" fmla="*/ 87086 h 228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9302" h="2284344">
                <a:moveTo>
                  <a:pt x="426067" y="87086"/>
                </a:moveTo>
                <a:lnTo>
                  <a:pt x="0" y="633722"/>
                </a:lnTo>
                <a:cubicBezTo>
                  <a:pt x="508231" y="1210546"/>
                  <a:pt x="962371" y="1728126"/>
                  <a:pt x="1532421" y="2284344"/>
                </a:cubicBezTo>
                <a:cubicBezTo>
                  <a:pt x="2078200" y="1754893"/>
                  <a:pt x="2564735" y="1215138"/>
                  <a:pt x="3069302" y="639323"/>
                </a:cubicBezTo>
                <a:lnTo>
                  <a:pt x="2634813" y="85205"/>
                </a:lnTo>
                <a:cubicBezTo>
                  <a:pt x="2240897" y="55086"/>
                  <a:pt x="1913950" y="9513"/>
                  <a:pt x="1499428" y="0"/>
                </a:cubicBezTo>
                <a:cubicBezTo>
                  <a:pt x="1149369" y="4989"/>
                  <a:pt x="768399" y="56340"/>
                  <a:pt x="426067" y="87086"/>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5144C3D-B3C6-4D6B-835E-9D033044E9AB}"/>
              </a:ext>
            </a:extLst>
          </p:cNvPr>
          <p:cNvSpPr txBox="1">
            <a:spLocks/>
          </p:cNvSpPr>
          <p:nvPr/>
        </p:nvSpPr>
        <p:spPr>
          <a:xfrm>
            <a:off x="3738467" y="4686214"/>
            <a:ext cx="3352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strengthens</a:t>
            </a:r>
          </a:p>
        </p:txBody>
      </p:sp>
      <p:sp>
        <p:nvSpPr>
          <p:cNvPr id="3074" name="Rectangle 2"/>
          <p:cNvSpPr>
            <a:spLocks noGrp="1" noChangeArrowheads="1"/>
          </p:cNvSpPr>
          <p:nvPr>
            <p:ph type="title"/>
          </p:nvPr>
        </p:nvSpPr>
        <p:spPr>
          <a:xfrm>
            <a:off x="1295400" y="3810000"/>
            <a:ext cx="66294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can do all things through Christ who strengthens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4:13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0" name="Rectangle 2">
            <a:extLst>
              <a:ext uri="{FF2B5EF4-FFF2-40B4-BE49-F238E27FC236}">
                <a16:creationId xmlns:a16="http://schemas.microsoft.com/office/drawing/2014/main" id="{7B9552C1-C8F0-4271-B6EC-09E43247DE0B}"/>
              </a:ext>
            </a:extLst>
          </p:cNvPr>
          <p:cNvSpPr txBox="1">
            <a:spLocks noChangeArrowheads="1"/>
          </p:cNvSpPr>
          <p:nvPr/>
        </p:nvSpPr>
        <p:spPr bwMode="auto">
          <a:xfrm>
            <a:off x="3828000" y="4611473"/>
            <a:ext cx="3169921" cy="77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strengthens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9">
            <a:extLst>
              <a:ext uri="{FF2B5EF4-FFF2-40B4-BE49-F238E27FC236}">
                <a16:creationId xmlns:a16="http://schemas.microsoft.com/office/drawing/2014/main" id="{C8573AAD-1874-4796-8EDD-CAFE3B4CD0F4}"/>
              </a:ext>
            </a:extLst>
          </p:cNvPr>
          <p:cNvSpPr>
            <a:spLocks noChangeArrowheads="1"/>
          </p:cNvSpPr>
          <p:nvPr/>
        </p:nvSpPr>
        <p:spPr bwMode="auto">
          <a:xfrm>
            <a:off x="1087633" y="4641315"/>
            <a:ext cx="200437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36090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stCondLst>
                                            <p:cond delay="0"/>
                                          </p:stCondLst>
                                        </p:cTn>
                                        <p:tgtEl>
                                          <p:spTgt spid="11"/>
                                        </p:tgtEl>
                                      </p:cBhvr>
                                    </p:animEffect>
                                    <p:anim to="" calcmode="lin" valueType="num">
                                      <p:cBhvr>
                                        <p:cTn id="16"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18" fill="hold">
                            <p:stCondLst>
                              <p:cond delay="75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11"/>
                                        </p:tgtEl>
                                      </p:cBhvr>
                                    </p:animEffect>
                                    <p:animScale>
                                      <p:cBhvr>
                                        <p:cTn id="21" dur="250" autoRev="1" fill="hold"/>
                                        <p:tgtEl>
                                          <p:spTgt spid="11"/>
                                        </p:tgtEl>
                                      </p:cBhvr>
                                      <p:by x="105000" y="105000"/>
                                    </p:animScale>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8" presetClass="emph" presetSubtype="0" fill="hold" grpId="1" nodeType="withEffect">
                                  <p:stCondLst>
                                    <p:cond delay="0"/>
                                  </p:stCondLst>
                                  <p:childTnLst>
                                    <p:set>
                                      <p:cBhvr override="childStyle">
                                        <p:cTn id="26" dur="500" fill="hold"/>
                                        <p:tgtEl>
                                          <p:spTgt spid="9"/>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074" grpId="0"/>
      <p:bldP spid="10" grpId="0"/>
      <p:bldP spid="11" grpId="0"/>
      <p:bldP spid="1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od's Self-Sufficiency | Gospel Reformation Network">
            <a:extLst>
              <a:ext uri="{FF2B5EF4-FFF2-40B4-BE49-F238E27FC236}">
                <a16:creationId xmlns:a16="http://schemas.microsoft.com/office/drawing/2014/main" id="{4D89C7E8-D539-40A9-BCD3-EA94D9459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8205AD2-2932-4585-B2B5-EB1B153143A3}"/>
              </a:ext>
            </a:extLst>
          </p:cNvPr>
          <p:cNvSpPr txBox="1">
            <a:spLocks/>
          </p:cNvSpPr>
          <p:nvPr/>
        </p:nvSpPr>
        <p:spPr>
          <a:xfrm>
            <a:off x="1346246" y="3812615"/>
            <a:ext cx="576878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sufficiency is from God</a:t>
            </a:r>
          </a:p>
        </p:txBody>
      </p:sp>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Not that we are sufficient of ourselves to think of anything as being from ourselves, but our sufficiency is from God,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DBAE3573-48B5-45C6-A324-D857770E154A}"/>
              </a:ext>
            </a:extLst>
          </p:cNvPr>
          <p:cNvSpPr txBox="1">
            <a:spLocks noChangeArrowheads="1"/>
          </p:cNvSpPr>
          <p:nvPr/>
        </p:nvSpPr>
        <p:spPr bwMode="auto">
          <a:xfrm>
            <a:off x="1376361" y="3762375"/>
            <a:ext cx="5715002" cy="74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sufficiency is from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2C9FA21C-0081-41AA-95BE-F97BEFB137EC}"/>
              </a:ext>
            </a:extLst>
          </p:cNvPr>
          <p:cNvSpPr>
            <a:spLocks noChangeArrowheads="1"/>
          </p:cNvSpPr>
          <p:nvPr/>
        </p:nvSpPr>
        <p:spPr bwMode="auto">
          <a:xfrm>
            <a:off x="3954835" y="3697182"/>
            <a:ext cx="800100" cy="853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149922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25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stCondLst>
                                            <p:cond delay="0"/>
                                          </p:stCondLst>
                                        </p:cTn>
                                        <p:tgtEl>
                                          <p:spTgt spid="6"/>
                                        </p:tgtEl>
                                      </p:cBhvr>
                                    </p:animEffect>
                                    <p:anim to="" calcmode="lin" valueType="num">
                                      <p:cBhvr>
                                        <p:cTn id="2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el Parson, &quot;Perfect Love&quot; We are to come to him like children ...">
            <a:extLst>
              <a:ext uri="{FF2B5EF4-FFF2-40B4-BE49-F238E27FC236}">
                <a16:creationId xmlns:a16="http://schemas.microsoft.com/office/drawing/2014/main" id="{77360608-DF77-4030-941D-3868B29538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52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EE7123E-53C7-4C68-824A-BF0ECBC8AB73}"/>
              </a:ext>
            </a:extLst>
          </p:cNvPr>
          <p:cNvSpPr txBox="1">
            <a:spLocks/>
          </p:cNvSpPr>
          <p:nvPr/>
        </p:nvSpPr>
        <p:spPr>
          <a:xfrm>
            <a:off x="3906837" y="1799758"/>
            <a:ext cx="20999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we live</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in Him we live and move and have our being, as also some of your own poets have said,    'For we are also His offspring.'"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17:28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D00DBF8C-54E8-44B4-A31A-124B8FB92F0F}"/>
              </a:ext>
            </a:extLst>
          </p:cNvPr>
          <p:cNvSpPr txBox="1">
            <a:spLocks noChangeArrowheads="1"/>
          </p:cNvSpPr>
          <p:nvPr/>
        </p:nvSpPr>
        <p:spPr bwMode="auto">
          <a:xfrm>
            <a:off x="3888580" y="1733684"/>
            <a:ext cx="2142165" cy="764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live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916960DD-3389-4A8E-A72B-B9EC4499F4BD}"/>
              </a:ext>
            </a:extLst>
          </p:cNvPr>
          <p:cNvSpPr txBox="1">
            <a:spLocks noChangeArrowheads="1"/>
          </p:cNvSpPr>
          <p:nvPr/>
        </p:nvSpPr>
        <p:spPr bwMode="auto">
          <a:xfrm>
            <a:off x="1650998" y="4513943"/>
            <a:ext cx="60270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8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chemeClr val="bg1"/>
                  </a:glow>
                  <a:outerShdw blurRad="76200" dist="50800" dir="5400000" algn="tl" rotWithShape="0">
                    <a:srgbClr val="000000">
                      <a:alpha val="65000"/>
                    </a:srgbClr>
                  </a:outerShdw>
                </a:effectLst>
                <a:latin typeface="BlackChancery" pitchFamily="2" charset="0"/>
                <a:ea typeface="+mn-ea"/>
                <a:cs typeface="+mn-cs"/>
              </a:rPr>
              <a:t>His creation</a:t>
            </a:r>
          </a:p>
        </p:txBody>
      </p:sp>
      <p:sp>
        <p:nvSpPr>
          <p:cNvPr id="7" name="Rectangle 9">
            <a:extLst>
              <a:ext uri="{FF2B5EF4-FFF2-40B4-BE49-F238E27FC236}">
                <a16:creationId xmlns:a16="http://schemas.microsoft.com/office/drawing/2014/main" id="{562A1724-943D-4050-9B80-AB0AD70B598C}"/>
              </a:ext>
            </a:extLst>
          </p:cNvPr>
          <p:cNvSpPr>
            <a:spLocks noChangeArrowheads="1"/>
          </p:cNvSpPr>
          <p:nvPr/>
        </p:nvSpPr>
        <p:spPr bwMode="auto">
          <a:xfrm>
            <a:off x="2147418" y="1761536"/>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in Him</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1408653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500"/>
                            </p:stCondLst>
                            <p:childTnLst>
                              <p:par>
                                <p:cTn id="21" presetID="0" presetClass="entr" presetSubtype="0"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stCondLst>
                                            <p:cond delay="0"/>
                                          </p:stCondLst>
                                        </p:cTn>
                                        <p:tgtEl>
                                          <p:spTgt spid="7"/>
                                        </p:tgtEl>
                                      </p:cBhvr>
                                    </p:animEffect>
                                    <p:anim to="" calcmode="lin" valueType="num">
                                      <p:cBhvr>
                                        <p:cTn id="2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6" fill="hold">
                            <p:stCondLst>
                              <p:cond delay="1200"/>
                            </p:stCondLst>
                            <p:childTnLst>
                              <p:par>
                                <p:cTn id="27" presetID="26" presetClass="emph" presetSubtype="0" fill="hold" grpId="1" nodeType="afterEffect">
                                  <p:stCondLst>
                                    <p:cond delay="0"/>
                                  </p:stCondLst>
                                  <p:iterate type="lt">
                                    <p:tmPct val="0"/>
                                  </p:iterate>
                                  <p:childTnLst>
                                    <p:animEffect transition="out" filter="fade">
                                      <p:cBhvr>
                                        <p:cTn id="28" dur="500" tmFilter="0, 0; .2, .5; .8, .5; 1, 0"/>
                                        <p:tgtEl>
                                          <p:spTgt spid="7"/>
                                        </p:tgtEl>
                                      </p:cBhvr>
                                    </p:animEffect>
                                    <p:animScale>
                                      <p:cBhvr>
                                        <p:cTn id="29" dur="250" autoRev="1" fill="hold"/>
                                        <p:tgtEl>
                                          <p:spTgt spid="7"/>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17" presetClass="entr" presetSubtype="10" fill="hold" grpId="2"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6" grpId="2"/>
      <p:bldP spid="7" grpId="0"/>
      <p:bldP spid="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B4CFD2-4A21-4BFE-8B2B-531D5E1D8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ACFA13C-AE08-41AA-8573-1A995F557DF5}"/>
              </a:ext>
            </a:extLst>
          </p:cNvPr>
          <p:cNvSpPr txBox="1">
            <a:spLocks/>
          </p:cNvSpPr>
          <p:nvPr/>
        </p:nvSpPr>
        <p:spPr>
          <a:xfrm>
            <a:off x="919162" y="2445267"/>
            <a:ext cx="43891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Christ lives in me</a:t>
            </a:r>
          </a:p>
        </p:txBody>
      </p:sp>
      <p:sp>
        <p:nvSpPr>
          <p:cNvPr id="3074" name="Rectangle 2"/>
          <p:cNvSpPr>
            <a:spLocks noGrp="1" noChangeArrowheads="1"/>
          </p:cNvSpPr>
          <p:nvPr>
            <p:ph type="title"/>
          </p:nvPr>
        </p:nvSpPr>
        <p:spPr>
          <a:xfrm>
            <a:off x="457200" y="937419"/>
            <a:ext cx="8229600" cy="4983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have been crucified with Christ; it is no longer I who live, but Christ lives in me; and the life which I now live in the flesh I live by faith in the Son of God, who loved me and gave Himself         for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2:20 </a:t>
            </a:r>
          </a:p>
        </p:txBody>
      </p:sp>
      <p:sp>
        <p:nvSpPr>
          <p:cNvPr id="10" name="Rectangle 2">
            <a:extLst>
              <a:ext uri="{FF2B5EF4-FFF2-40B4-BE49-F238E27FC236}">
                <a16:creationId xmlns:a16="http://schemas.microsoft.com/office/drawing/2014/main" id="{BC5BDC3C-2B64-4A46-9974-96BC89490264}"/>
              </a:ext>
            </a:extLst>
          </p:cNvPr>
          <p:cNvSpPr txBox="1">
            <a:spLocks noChangeArrowheads="1"/>
          </p:cNvSpPr>
          <p:nvPr/>
        </p:nvSpPr>
        <p:spPr bwMode="auto">
          <a:xfrm>
            <a:off x="899884" y="2351314"/>
            <a:ext cx="1824265" cy="81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10" b="1" dirty="0">
                <a:solidFill>
                  <a:srgbClr val="CC9900"/>
                </a:solidFill>
                <a:effectLst>
                  <a:glow rad="76200">
                    <a:schemeClr val="tx1"/>
                  </a:glow>
                </a:effectLst>
                <a:latin typeface="Calibri" panose="020F0502020204030204" pitchFamily="34" charset="0"/>
                <a:ea typeface="+mn-ea"/>
                <a:cs typeface="Calibri" panose="020F0502020204030204" pitchFamily="34" charset="0"/>
              </a:rPr>
              <a:t>Christ</a:t>
            </a:r>
          </a:p>
        </p:txBody>
      </p:sp>
      <p:sp>
        <p:nvSpPr>
          <p:cNvPr id="5" name="Rectangle 2">
            <a:extLst>
              <a:ext uri="{FF2B5EF4-FFF2-40B4-BE49-F238E27FC236}">
                <a16:creationId xmlns:a16="http://schemas.microsoft.com/office/drawing/2014/main" id="{205D77D0-D970-4192-A55E-1D7BAB2C7CCA}"/>
              </a:ext>
            </a:extLst>
          </p:cNvPr>
          <p:cNvSpPr txBox="1">
            <a:spLocks noChangeArrowheads="1"/>
          </p:cNvSpPr>
          <p:nvPr/>
        </p:nvSpPr>
        <p:spPr bwMode="auto">
          <a:xfrm>
            <a:off x="906685" y="2377954"/>
            <a:ext cx="44154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 lives in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7C051C44-6485-407D-815F-3D5F92A15767}"/>
              </a:ext>
            </a:extLst>
          </p:cNvPr>
          <p:cNvSpPr>
            <a:spLocks noChangeArrowheads="1"/>
          </p:cNvSpPr>
          <p:nvPr/>
        </p:nvSpPr>
        <p:spPr bwMode="auto">
          <a:xfrm>
            <a:off x="3602106" y="227964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Rectangle 9">
            <a:extLst>
              <a:ext uri="{FF2B5EF4-FFF2-40B4-BE49-F238E27FC236}">
                <a16:creationId xmlns:a16="http://schemas.microsoft.com/office/drawing/2014/main" id="{8D2374AC-BF6A-4A02-BB2C-20303BB108C6}"/>
              </a:ext>
            </a:extLst>
          </p:cNvPr>
          <p:cNvSpPr>
            <a:spLocks noChangeArrowheads="1"/>
          </p:cNvSpPr>
          <p:nvPr/>
        </p:nvSpPr>
        <p:spPr bwMode="auto">
          <a:xfrm>
            <a:off x="894657" y="2403226"/>
            <a:ext cx="183368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9" name="Rectangle 2">
            <a:extLst>
              <a:ext uri="{FF2B5EF4-FFF2-40B4-BE49-F238E27FC236}">
                <a16:creationId xmlns:a16="http://schemas.microsoft.com/office/drawing/2014/main" id="{72C9CC9E-76DD-4762-8DB2-A0866492DF02}"/>
              </a:ext>
            </a:extLst>
          </p:cNvPr>
          <p:cNvSpPr txBox="1">
            <a:spLocks noChangeArrowheads="1"/>
          </p:cNvSpPr>
          <p:nvPr/>
        </p:nvSpPr>
        <p:spPr bwMode="auto">
          <a:xfrm>
            <a:off x="6809581" y="1027680"/>
            <a:ext cx="1729581" cy="77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753B444-0326-4EE6-B71B-4BBA8128AB9B}"/>
              </a:ext>
            </a:extLst>
          </p:cNvPr>
          <p:cNvSpPr txBox="1">
            <a:spLocks noChangeArrowheads="1"/>
          </p:cNvSpPr>
          <p:nvPr/>
        </p:nvSpPr>
        <p:spPr bwMode="auto">
          <a:xfrm>
            <a:off x="4456761" y="4430961"/>
            <a:ext cx="3513283" cy="68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gave Himself</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DF9E86C-E89E-4B70-8517-5E28EE63EFEF}"/>
              </a:ext>
            </a:extLst>
          </p:cNvPr>
          <p:cNvSpPr txBox="1">
            <a:spLocks noChangeArrowheads="1"/>
          </p:cNvSpPr>
          <p:nvPr/>
        </p:nvSpPr>
        <p:spPr bwMode="auto">
          <a:xfrm>
            <a:off x="1924243" y="5060157"/>
            <a:ext cx="1869087" cy="76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me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FA0F50B-70E4-4ACF-8930-B321FC74E5BB}"/>
              </a:ext>
            </a:extLst>
          </p:cNvPr>
          <p:cNvSpPr txBox="1">
            <a:spLocks noChangeArrowheads="1"/>
          </p:cNvSpPr>
          <p:nvPr/>
        </p:nvSpPr>
        <p:spPr bwMode="auto">
          <a:xfrm>
            <a:off x="2365454" y="2402128"/>
            <a:ext cx="1318340" cy="714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0D03EBE3-9146-47A9-B2DF-581F045410A1}"/>
              </a:ext>
            </a:extLst>
          </p:cNvPr>
          <p:cNvSpPr txBox="1">
            <a:spLocks noChangeArrowheads="1"/>
          </p:cNvSpPr>
          <p:nvPr/>
        </p:nvSpPr>
        <p:spPr bwMode="auto">
          <a:xfrm>
            <a:off x="704850" y="3739512"/>
            <a:ext cx="2302605" cy="72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faith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Rectangle 2" hidden="1">
            <a:extLst>
              <a:ext uri="{FF2B5EF4-FFF2-40B4-BE49-F238E27FC236}">
                <a16:creationId xmlns:a16="http://schemas.microsoft.com/office/drawing/2014/main" id="{C9756054-28DF-458D-BAEC-1156FF99A8D0}"/>
              </a:ext>
            </a:extLst>
          </p:cNvPr>
          <p:cNvSpPr txBox="1">
            <a:spLocks noChangeArrowheads="1"/>
          </p:cNvSpPr>
          <p:nvPr/>
        </p:nvSpPr>
        <p:spPr bwMode="auto">
          <a:xfrm rot="16200000">
            <a:off x="-1228186" y="3462406"/>
            <a:ext cx="5380057" cy="74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gave Himself for me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 name="Rectangle 2" hidden="1">
            <a:extLst>
              <a:ext uri="{FF2B5EF4-FFF2-40B4-BE49-F238E27FC236}">
                <a16:creationId xmlns:a16="http://schemas.microsoft.com/office/drawing/2014/main" id="{19CA4E08-3AB1-4EB4-A9D6-FA51CC3314B9}"/>
              </a:ext>
            </a:extLst>
          </p:cNvPr>
          <p:cNvSpPr txBox="1">
            <a:spLocks noChangeArrowheads="1"/>
          </p:cNvSpPr>
          <p:nvPr/>
        </p:nvSpPr>
        <p:spPr bwMode="auto">
          <a:xfrm rot="981544">
            <a:off x="-11825" y="2319233"/>
            <a:ext cx="3067815" cy="74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live by faith</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5353180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0" presetClass="entr" presetSubtype="0" fill="hold" grpId="0" nodeType="with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stCondLst>
                                            <p:cond delay="0"/>
                                          </p:stCondLst>
                                        </p:cTn>
                                        <p:tgtEl>
                                          <p:spTgt spid="8"/>
                                        </p:tgtEl>
                                      </p:cBhvr>
                                    </p:animEffect>
                                    <p:anim to="" calcmode="lin" valueType="num">
                                      <p:cBhvr>
                                        <p:cTn id="2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26" presetID="0" presetClass="entr" presetSubtype="0" fill="hold" grpId="0" nodeType="withEffect">
                                  <p:stCondLst>
                                    <p:cond delay="50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stCondLst>
                                            <p:cond delay="0"/>
                                          </p:stCondLst>
                                        </p:cTn>
                                        <p:tgtEl>
                                          <p:spTgt spid="6"/>
                                        </p:tgtEl>
                                      </p:cBhvr>
                                    </p:animEffect>
                                    <p:anim to="" calcmode="lin" valueType="num">
                                      <p:cBhvr>
                                        <p:cTn id="2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1" presetID="26" presetClass="emph" presetSubtype="0" fill="hold" grpId="1" nodeType="withEffect">
                                  <p:stCondLst>
                                    <p:cond delay="750"/>
                                  </p:stCondLst>
                                  <p:iterate type="lt">
                                    <p:tmPct val="0"/>
                                  </p:iterate>
                                  <p:childTnLst>
                                    <p:animEffect transition="out" filter="fade">
                                      <p:cBhvr>
                                        <p:cTn id="32" dur="500" tmFilter="0, 0; .2, .5; .8, .5; 1, 0"/>
                                        <p:tgtEl>
                                          <p:spTgt spid="8"/>
                                        </p:tgtEl>
                                      </p:cBhvr>
                                    </p:animEffect>
                                    <p:animScale>
                                      <p:cBhvr>
                                        <p:cTn id="33" dur="25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50"/>
                                        <p:tgtEl>
                                          <p:spTgt spid="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3" presetClass="emph" presetSubtype="2" fill="hold" grpId="3" nodeType="withEffect">
                                  <p:stCondLst>
                                    <p:cond delay="0"/>
                                  </p:stCondLst>
                                  <p:childTnLst>
                                    <p:animClr clrSpc="rgb" dir="cw">
                                      <p:cBhvr override="childStyle">
                                        <p:cTn id="43" dur="2000" fill="hold"/>
                                        <p:tgtEl>
                                          <p:spTgt spid="10"/>
                                        </p:tgtEl>
                                        <p:attrNameLst>
                                          <p:attrName>style.color</p:attrName>
                                        </p:attrNameLst>
                                      </p:cBhvr>
                                      <p:to>
                                        <a:srgbClr val="0066FF"/>
                                      </p:to>
                                    </p:animClr>
                                  </p:childTnLst>
                                </p:cTn>
                              </p:par>
                              <p:par>
                                <p:cTn id="44" presetID="42" presetClass="path" presetSubtype="0" accel="50000" decel="50000" fill="hold" grpId="2" nodeType="withEffect">
                                  <p:stCondLst>
                                    <p:cond delay="0"/>
                                  </p:stCondLst>
                                  <p:childTnLst>
                                    <p:animMotion origin="layout" path="M -2.77778E-7 -1.85185E-6 L 0.55451 0.19607 " pathEditMode="relative" rAng="0" ptsTypes="AA">
                                      <p:cBhvr>
                                        <p:cTn id="45" dur="2000" fill="hold"/>
                                        <p:tgtEl>
                                          <p:spTgt spid="10"/>
                                        </p:tgtEl>
                                        <p:attrNameLst>
                                          <p:attrName>ppt_x</p:attrName>
                                          <p:attrName>ppt_y</p:attrName>
                                        </p:attrNameLst>
                                      </p:cBhvr>
                                      <p:rCtr x="27726" y="9792"/>
                                    </p:animMotion>
                                  </p:childTnLst>
                                </p:cTn>
                              </p:par>
                              <p:par>
                                <p:cTn id="46" presetID="42" presetClass="path" presetSubtype="0" accel="50000" decel="50000" fill="hold" grpId="2" nodeType="withEffect">
                                  <p:stCondLst>
                                    <p:cond delay="0"/>
                                  </p:stCondLst>
                                  <p:childTnLst>
                                    <p:animMotion origin="layout" path="M 3.88889E-6 0 L -0.08664 0.39167 " pathEditMode="relative" rAng="0" ptsTypes="AA">
                                      <p:cBhvr>
                                        <p:cTn id="47" dur="2000" fill="hold"/>
                                        <p:tgtEl>
                                          <p:spTgt spid="9"/>
                                        </p:tgtEl>
                                        <p:attrNameLst>
                                          <p:attrName>ppt_x</p:attrName>
                                          <p:attrName>ppt_y</p:attrName>
                                        </p:attrNameLst>
                                      </p:cBhvr>
                                      <p:rCtr x="-4340" y="19583"/>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iterate type="lt">
                                    <p:tmPct val="0"/>
                                  </p:iterate>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250"/>
                                        <p:tgtEl>
                                          <p:spTgt spid="1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250"/>
                                        <p:tgtEl>
                                          <p:spTgt spid="1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250"/>
                                        <p:tgtEl>
                                          <p:spTgt spid="1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250"/>
                                        <p:tgtEl>
                                          <p:spTgt spid="17"/>
                                        </p:tgtEl>
                                      </p:cBhvr>
                                    </p:animEffect>
                                  </p:childTnLst>
                                </p:cTn>
                              </p:par>
                              <p:par>
                                <p:cTn id="75" presetID="8" presetClass="emph" presetSubtype="0" fill="hold" grpId="2" nodeType="withEffect">
                                  <p:stCondLst>
                                    <p:cond delay="0"/>
                                  </p:stCondLst>
                                  <p:childTnLst>
                                    <p:animRot by="-5400000">
                                      <p:cBhvr>
                                        <p:cTn id="76" dur="1750" fill="hold"/>
                                        <p:tgtEl>
                                          <p:spTgt spid="14"/>
                                        </p:tgtEl>
                                        <p:attrNameLst>
                                          <p:attrName>r</p:attrName>
                                        </p:attrNameLst>
                                      </p:cBhvr>
                                    </p:animRot>
                                  </p:childTnLst>
                                </p:cTn>
                              </p:par>
                              <p:par>
                                <p:cTn id="77" presetID="8" presetClass="emph" presetSubtype="0" fill="hold" grpId="2" nodeType="withEffect">
                                  <p:stCondLst>
                                    <p:cond delay="0"/>
                                  </p:stCondLst>
                                  <p:childTnLst>
                                    <p:animRot by="-5400000">
                                      <p:cBhvr>
                                        <p:cTn id="78" dur="1750" fill="hold"/>
                                        <p:tgtEl>
                                          <p:spTgt spid="15"/>
                                        </p:tgtEl>
                                        <p:attrNameLst>
                                          <p:attrName>r</p:attrName>
                                        </p:attrNameLst>
                                      </p:cBhvr>
                                    </p:animRot>
                                  </p:childTnLst>
                                </p:cTn>
                              </p:par>
                              <p:par>
                                <p:cTn id="79" presetID="8" presetClass="emph" presetSubtype="0" fill="hold" grpId="2" nodeType="withEffect">
                                  <p:stCondLst>
                                    <p:cond delay="0"/>
                                  </p:stCondLst>
                                  <p:childTnLst>
                                    <p:animRot by="960000">
                                      <p:cBhvr>
                                        <p:cTn id="80" dur="1750" fill="hold"/>
                                        <p:tgtEl>
                                          <p:spTgt spid="16"/>
                                        </p:tgtEl>
                                        <p:attrNameLst>
                                          <p:attrName>r</p:attrName>
                                        </p:attrNameLst>
                                      </p:cBhvr>
                                    </p:animRot>
                                  </p:childTnLst>
                                </p:cTn>
                              </p:par>
                              <p:par>
                                <p:cTn id="81" presetID="8" presetClass="emph" presetSubtype="0" fill="hold" grpId="2" nodeType="withEffect">
                                  <p:stCondLst>
                                    <p:cond delay="0"/>
                                  </p:stCondLst>
                                  <p:childTnLst>
                                    <p:animRot by="960000">
                                      <p:cBhvr>
                                        <p:cTn id="82" dur="1750" fill="hold"/>
                                        <p:tgtEl>
                                          <p:spTgt spid="17"/>
                                        </p:tgtEl>
                                        <p:attrNameLst>
                                          <p:attrName>r</p:attrName>
                                        </p:attrNameLst>
                                      </p:cBhvr>
                                    </p:animRot>
                                  </p:childTnLst>
                                </p:cTn>
                              </p:par>
                              <p:par>
                                <p:cTn id="83" presetID="42" presetClass="path" presetSubtype="0" accel="50000" decel="50000" fill="hold" grpId="1" nodeType="withEffect">
                                  <p:stCondLst>
                                    <p:cond delay="0"/>
                                  </p:stCondLst>
                                  <p:childTnLst>
                                    <p:animMotion origin="layout" path="M -3.88889E-6 -3.33333E-6 L -0.51718 -0.025 " pathEditMode="relative" rAng="0" ptsTypes="AA">
                                      <p:cBhvr>
                                        <p:cTn id="84" dur="1750" fill="hold"/>
                                        <p:tgtEl>
                                          <p:spTgt spid="14"/>
                                        </p:tgtEl>
                                        <p:attrNameLst>
                                          <p:attrName>ppt_x</p:attrName>
                                          <p:attrName>ppt_y</p:attrName>
                                        </p:attrNameLst>
                                      </p:cBhvr>
                                      <p:rCtr x="-25868" y="-1250"/>
                                    </p:animMotion>
                                  </p:childTnLst>
                                </p:cTn>
                              </p:par>
                              <p:par>
                                <p:cTn id="85" presetID="42" presetClass="path" presetSubtype="0" accel="50000" decel="50000" fill="hold" grpId="1" nodeType="withEffect">
                                  <p:stCondLst>
                                    <p:cond delay="0"/>
                                  </p:stCondLst>
                                  <p:childTnLst>
                                    <p:animMotion origin="layout" path="M 5.55112E-17 0 L -0.1533 -0.56088 " pathEditMode="relative" rAng="0" ptsTypes="AA">
                                      <p:cBhvr>
                                        <p:cTn id="86" dur="1750" fill="hold"/>
                                        <p:tgtEl>
                                          <p:spTgt spid="15"/>
                                        </p:tgtEl>
                                        <p:attrNameLst>
                                          <p:attrName>ppt_x</p:attrName>
                                          <p:attrName>ppt_y</p:attrName>
                                        </p:attrNameLst>
                                      </p:cBhvr>
                                      <p:rCtr x="-7674" y="-28056"/>
                                    </p:animMotion>
                                  </p:childTnLst>
                                </p:cTn>
                              </p:par>
                              <p:par>
                                <p:cTn id="87" presetID="42" presetClass="path" presetSubtype="0" accel="50000" decel="50000" fill="hold" grpId="1" nodeType="withEffect">
                                  <p:stCondLst>
                                    <p:cond delay="0"/>
                                  </p:stCondLst>
                                  <p:childTnLst>
                                    <p:animMotion origin="layout" path="M 8.33333E-7 -4.81481E-6 L -0.26233 -0.04652 " pathEditMode="relative" rAng="0" ptsTypes="AA">
                                      <p:cBhvr>
                                        <p:cTn id="88" dur="1750" fill="hold"/>
                                        <p:tgtEl>
                                          <p:spTgt spid="16"/>
                                        </p:tgtEl>
                                        <p:attrNameLst>
                                          <p:attrName>ppt_x</p:attrName>
                                          <p:attrName>ppt_y</p:attrName>
                                        </p:attrNameLst>
                                      </p:cBhvr>
                                      <p:rCtr x="-13125" y="-2338"/>
                                    </p:animMotion>
                                  </p:childTnLst>
                                </p:cTn>
                              </p:par>
                              <p:par>
                                <p:cTn id="89" presetID="42" presetClass="path" presetSubtype="0" accel="50000" decel="50000" fill="hold" grpId="1" nodeType="withEffect">
                                  <p:stCondLst>
                                    <p:cond delay="0"/>
                                  </p:stCondLst>
                                  <p:childTnLst>
                                    <p:animMotion origin="layout" path="M -1.38889E-6 3.33333E-6 L 0.01094 -0.18565 " pathEditMode="relative" rAng="0" ptsTypes="AA">
                                      <p:cBhvr>
                                        <p:cTn id="90" dur="1750" fill="hold"/>
                                        <p:tgtEl>
                                          <p:spTgt spid="17"/>
                                        </p:tgtEl>
                                        <p:attrNameLst>
                                          <p:attrName>ppt_x</p:attrName>
                                          <p:attrName>ppt_y</p:attrName>
                                        </p:attrNameLst>
                                      </p:cBhvr>
                                      <p:rCtr x="538" y="-9282"/>
                                    </p:animMotion>
                                  </p:childTnLst>
                                </p:cTn>
                              </p:par>
                              <p:par>
                                <p:cTn id="91" presetID="3" presetClass="emph" presetSubtype="2" fill="hold" grpId="4" nodeType="withEffect">
                                  <p:stCondLst>
                                    <p:cond delay="750"/>
                                  </p:stCondLst>
                                  <p:childTnLst>
                                    <p:animClr clrSpc="rgb" dir="cw">
                                      <p:cBhvr override="childStyle">
                                        <p:cTn id="92" dur="1000" fill="hold"/>
                                        <p:tgtEl>
                                          <p:spTgt spid="16"/>
                                        </p:tgtEl>
                                        <p:attrNameLst>
                                          <p:attrName>style.color</p:attrName>
                                        </p:attrNameLst>
                                      </p:cBhvr>
                                      <p:to>
                                        <a:schemeClr val="bg1"/>
                                      </p:to>
                                    </p:animClr>
                                  </p:childTnLst>
                                </p:cTn>
                              </p:par>
                              <p:par>
                                <p:cTn id="93" presetID="3" presetClass="emph" presetSubtype="2" fill="hold" grpId="4" nodeType="withEffect">
                                  <p:stCondLst>
                                    <p:cond delay="750"/>
                                  </p:stCondLst>
                                  <p:childTnLst>
                                    <p:animClr clrSpc="rgb" dir="cw">
                                      <p:cBhvr override="childStyle">
                                        <p:cTn id="94" dur="1000" fill="hold"/>
                                        <p:tgtEl>
                                          <p:spTgt spid="17"/>
                                        </p:tgtEl>
                                        <p:attrNameLst>
                                          <p:attrName>style.color</p:attrName>
                                        </p:attrNameLst>
                                      </p:cBhvr>
                                      <p:to>
                                        <a:schemeClr val="bg1"/>
                                      </p:to>
                                    </p:animClr>
                                  </p:childTnLst>
                                </p:cTn>
                              </p:par>
                            </p:childTnLst>
                          </p:cTn>
                        </p:par>
                        <p:par>
                          <p:cTn id="95" fill="hold">
                            <p:stCondLst>
                              <p:cond delay="2000"/>
                            </p:stCondLst>
                            <p:childTnLst>
                              <p:par>
                                <p:cTn id="96" presetID="10" presetClass="exit" presetSubtype="0" fill="hold" grpId="1" nodeType="afterEffect">
                                  <p:stCondLst>
                                    <p:cond delay="0"/>
                                  </p:stCondLst>
                                  <p:childTnLst>
                                    <p:animEffect transition="out" filter="fade">
                                      <p:cBhvr>
                                        <p:cTn id="97" dur="250"/>
                                        <p:tgtEl>
                                          <p:spTgt spid="10"/>
                                        </p:tgtEl>
                                      </p:cBhvr>
                                    </p:animEffect>
                                    <p:set>
                                      <p:cBhvr>
                                        <p:cTn id="98"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10" grpId="0"/>
      <p:bldP spid="10" grpId="1"/>
      <p:bldP spid="10" grpId="2"/>
      <p:bldP spid="10" grpId="3"/>
      <p:bldP spid="5" grpId="0"/>
      <p:bldP spid="5" grpId="1"/>
      <p:bldP spid="6" grpId="0"/>
      <p:bldP spid="6" grpId="1"/>
      <p:bldP spid="8" grpId="0"/>
      <p:bldP spid="8" grpId="1"/>
      <p:bldP spid="8" grpId="2"/>
      <p:bldP spid="9" grpId="0"/>
      <p:bldP spid="9" grpId="2"/>
      <p:bldP spid="14" grpId="0"/>
      <p:bldP spid="14" grpId="1"/>
      <p:bldP spid="14" grpId="2"/>
      <p:bldP spid="15" grpId="0"/>
      <p:bldP spid="15" grpId="1"/>
      <p:bldP spid="15" grpId="2"/>
      <p:bldP spid="16" grpId="0"/>
      <p:bldP spid="16" grpId="1"/>
      <p:bldP spid="16" grpId="2"/>
      <p:bldP spid="16" grpId="4"/>
      <p:bldP spid="17" grpId="0"/>
      <p:bldP spid="17" grpId="1"/>
      <p:bldP spid="17" grpId="2"/>
      <p:bldP spid="17" grpId="4"/>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123A0D-72DA-405A-859D-667B6FAAF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3" name="!!MorphChart">
            <a:extLst>
              <a:ext uri="{FF2B5EF4-FFF2-40B4-BE49-F238E27FC236}">
                <a16:creationId xmlns:a16="http://schemas.microsoft.com/office/drawing/2014/main" id="{2DD6B34E-7949-4CB8-A361-4C6D5F1C1A71}"/>
              </a:ext>
            </a:extLst>
          </p:cNvPr>
          <p:cNvPicPr>
            <a:picLocks noChangeAspect="1"/>
          </p:cNvPicPr>
          <p:nvPr/>
        </p:nvPicPr>
        <p:blipFill rotWithShape="1">
          <a:blip r:embed="rId4">
            <a:extLst>
              <a:ext uri="{28A0092B-C50C-407E-A947-70E740481C1C}">
                <a14:useLocalDpi xmlns:a14="http://schemas.microsoft.com/office/drawing/2010/main" val="0"/>
              </a:ext>
            </a:extLst>
          </a:blip>
          <a:srcRect b="5555"/>
          <a:stretch/>
        </p:blipFill>
        <p:spPr>
          <a:xfrm>
            <a:off x="609600" y="381000"/>
            <a:ext cx="7793182" cy="6477000"/>
          </a:xfrm>
          <a:prstGeom prst="rect">
            <a:avLst/>
          </a:prstGeom>
        </p:spPr>
      </p:pic>
      <p:sp>
        <p:nvSpPr>
          <p:cNvPr id="4" name="!!MorphBlueTitle">
            <a:extLst>
              <a:ext uri="{FF2B5EF4-FFF2-40B4-BE49-F238E27FC236}">
                <a16:creationId xmlns:a16="http://schemas.microsoft.com/office/drawing/2014/main" id="{0FC1DEA9-517F-4214-A29E-3058F6F3DE69}"/>
              </a:ext>
            </a:extLst>
          </p:cNvPr>
          <p:cNvSpPr/>
          <p:nvPr/>
        </p:nvSpPr>
        <p:spPr>
          <a:xfrm>
            <a:off x="0" y="0"/>
            <a:ext cx="9144000" cy="6858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FreeBibleimages :: Elijah anoints Elisha to succeed him :: Elijah ...">
            <a:extLst>
              <a:ext uri="{FF2B5EF4-FFF2-40B4-BE49-F238E27FC236}">
                <a16:creationId xmlns:a16="http://schemas.microsoft.com/office/drawing/2014/main" id="{4EA196CB-9806-4259-AD77-C2BAC2853F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hotos: The Bible miniseries on History | The bible miniseries ...">
            <a:extLst>
              <a:ext uri="{FF2B5EF4-FFF2-40B4-BE49-F238E27FC236}">
                <a16:creationId xmlns:a16="http://schemas.microsoft.com/office/drawing/2014/main" id="{C6A0FB9D-F143-4A78-9432-EEEDC29AAC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00" r="20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ncounters With God: David – The Need for Courage | Proud to be ...">
            <a:extLst>
              <a:ext uri="{FF2B5EF4-FFF2-40B4-BE49-F238E27FC236}">
                <a16:creationId xmlns:a16="http://schemas.microsoft.com/office/drawing/2014/main" id="{0B75D105-47E9-45ED-8628-EBF7EF4781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ble Plan - Home Church">
            <a:extLst>
              <a:ext uri="{FF2B5EF4-FFF2-40B4-BE49-F238E27FC236}">
                <a16:creationId xmlns:a16="http://schemas.microsoft.com/office/drawing/2014/main" id="{ABB1409B-DF08-4775-858E-564E6B7D72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ednesday, March 11 The Grace Of Our Lord Jesus Christ | Pagina ...">
            <a:extLst>
              <a:ext uri="{FF2B5EF4-FFF2-40B4-BE49-F238E27FC236}">
                <a16:creationId xmlns:a16="http://schemas.microsoft.com/office/drawing/2014/main" id="{18D0D3A9-9897-41FF-B109-7F8C885E13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8143"/>
            <a:ext cx="9144000" cy="68398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n open Bible laying on a table.">
            <a:extLst>
              <a:ext uri="{FF2B5EF4-FFF2-40B4-BE49-F238E27FC236}">
                <a16:creationId xmlns:a16="http://schemas.microsoft.com/office/drawing/2014/main" id="{66727699-08B3-48AC-ABA6-BF78DBEB28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O WILL AND TO DO HIS GOOD PLEASURE Pt.2 | CCCFellowship">
            <a:extLst>
              <a:ext uri="{FF2B5EF4-FFF2-40B4-BE49-F238E27FC236}">
                <a16:creationId xmlns:a16="http://schemas.microsoft.com/office/drawing/2014/main" id="{D5AC5E86-7176-4B92-97AB-6BA4DFB6C3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uideposts on Twitter: &quot;The Evening Reflection: I love you, Lord ...">
            <a:extLst>
              <a:ext uri="{FF2B5EF4-FFF2-40B4-BE49-F238E27FC236}">
                <a16:creationId xmlns:a16="http://schemas.microsoft.com/office/drawing/2014/main" id="{484C928F-95FD-4AC9-8B81-CCF61B8C6A9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583" r="291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ight and Salvation">
            <a:extLst>
              <a:ext uri="{FF2B5EF4-FFF2-40B4-BE49-F238E27FC236}">
                <a16:creationId xmlns:a16="http://schemas.microsoft.com/office/drawing/2014/main" id="{8BE89DAA-43E5-4F80-8B61-0230E78007C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2666CF28-3277-4D94-AA50-FEBD534390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771" y="0"/>
            <a:ext cx="9165771" cy="6858000"/>
          </a:xfrm>
          <a:prstGeom prst="rect">
            <a:avLst/>
          </a:prstGeom>
        </p:spPr>
      </p:pic>
      <p:pic>
        <p:nvPicPr>
          <p:cNvPr id="15" name="Picture 2" descr="Attention Deficit Hyperactivity Disorder Help - Homes For Wellness">
            <a:extLst>
              <a:ext uri="{FF2B5EF4-FFF2-40B4-BE49-F238E27FC236}">
                <a16:creationId xmlns:a16="http://schemas.microsoft.com/office/drawing/2014/main" id="{231F5754-7678-4105-A168-E7CC17E1EFC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 Prayer for Help - Seeking God in Times of Trouble">
            <a:extLst>
              <a:ext uri="{FF2B5EF4-FFF2-40B4-BE49-F238E27FC236}">
                <a16:creationId xmlns:a16="http://schemas.microsoft.com/office/drawing/2014/main" id="{B35F3226-CF23-4AC1-BED9-1FA173C4BCE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7000" r="3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ementia Rates Decline Sharply Among Senior Citizens | Kaiser ...">
            <a:extLst>
              <a:ext uri="{FF2B5EF4-FFF2-40B4-BE49-F238E27FC236}">
                <a16:creationId xmlns:a16="http://schemas.microsoft.com/office/drawing/2014/main" id="{907F8DDE-1380-42B2-B14C-BC90CE40EEE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143" y="0"/>
            <a:ext cx="91258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ow My Small Business Survived the First Year | Goalcast">
            <a:extLst>
              <a:ext uri="{FF2B5EF4-FFF2-40B4-BE49-F238E27FC236}">
                <a16:creationId xmlns:a16="http://schemas.microsoft.com/office/drawing/2014/main" id="{9F77FD14-EAF0-4AFF-8E54-1097AE29F86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at is het belangrijkste in je leven? | Bijbelstudies, Psalmen ...">
            <a:extLst>
              <a:ext uri="{FF2B5EF4-FFF2-40B4-BE49-F238E27FC236}">
                <a16:creationId xmlns:a16="http://schemas.microsoft.com/office/drawing/2014/main" id="{3FA7217F-8A7D-4A8C-A2DF-1C3798A51232}"/>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hashmal: Gemstones, Lightning, and the Power of God | Messianic Bible">
            <a:extLst>
              <a:ext uri="{FF2B5EF4-FFF2-40B4-BE49-F238E27FC236}">
                <a16:creationId xmlns:a16="http://schemas.microsoft.com/office/drawing/2014/main" id="{8498E904-2E5D-4A46-B4A3-FA43C4A10A0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30 Years After Tiananmen, 'Tank Man' Remains an Icon and a Mystery ...">
            <a:extLst>
              <a:ext uri="{FF2B5EF4-FFF2-40B4-BE49-F238E27FC236}">
                <a16:creationId xmlns:a16="http://schemas.microsoft.com/office/drawing/2014/main" id="{3409373B-296C-4AAB-8C9D-74AFA188F04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e eyes of the LORD search the whole earth in order to strengthen ...">
            <a:extLst>
              <a:ext uri="{FF2B5EF4-FFF2-40B4-BE49-F238E27FC236}">
                <a16:creationId xmlns:a16="http://schemas.microsoft.com/office/drawing/2014/main" id="{E4A778FA-0F3B-48E5-A0FF-05C1AB142A7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an Jumping Mid Air Stock Vectors, Images &amp; Vector Art | Shutterstock">
            <a:extLst>
              <a:ext uri="{FF2B5EF4-FFF2-40B4-BE49-F238E27FC236}">
                <a16:creationId xmlns:a16="http://schemas.microsoft.com/office/drawing/2014/main" id="{ABF396F1-FD21-48E3-B807-0DC896E33FF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7781"/>
          <a:stretch/>
        </p:blipFill>
        <p:spPr bwMode="auto">
          <a:xfrm>
            <a:off x="0" y="0"/>
            <a:ext cx="91896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
            <a:extLst>
              <a:ext uri="{FF2B5EF4-FFF2-40B4-BE49-F238E27FC236}">
                <a16:creationId xmlns:a16="http://schemas.microsoft.com/office/drawing/2014/main" id="{D41CC923-9ED4-439A-B4DD-7111B5F39360}"/>
              </a:ext>
            </a:extLst>
          </p:cNvPr>
          <p:cNvGrpSpPr/>
          <p:nvPr/>
        </p:nvGrpSpPr>
        <p:grpSpPr>
          <a:xfrm>
            <a:off x="-13855" y="0"/>
            <a:ext cx="9157856" cy="6858000"/>
            <a:chOff x="-13855" y="0"/>
            <a:chExt cx="9157856" cy="6858000"/>
          </a:xfrm>
        </p:grpSpPr>
        <p:pic>
          <p:nvPicPr>
            <p:cNvPr id="25" name="Picture 2">
              <a:extLst>
                <a:ext uri="{FF2B5EF4-FFF2-40B4-BE49-F238E27FC236}">
                  <a16:creationId xmlns:a16="http://schemas.microsoft.com/office/drawing/2014/main" id="{9F614793-9422-4984-9950-0988D4C6918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08AFF498-242F-405D-8E95-424044337636}"/>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52121" b="75960"/>
            <a:stretch/>
          </p:blipFill>
          <p:spPr bwMode="auto">
            <a:xfrm>
              <a:off x="1" y="3886200"/>
              <a:ext cx="4378036" cy="16486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2D31113-827A-4E5D-B3B1-AB29B63A0BCC}"/>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b="75960"/>
            <a:stretch/>
          </p:blipFill>
          <p:spPr bwMode="auto">
            <a:xfrm>
              <a:off x="0" y="5209309"/>
              <a:ext cx="9144001" cy="16486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23043C70-2CC3-4E4F-9CB0-C2095385CC17}"/>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b="75960"/>
            <a:stretch/>
          </p:blipFill>
          <p:spPr bwMode="auto">
            <a:xfrm>
              <a:off x="-13855" y="3990109"/>
              <a:ext cx="9144001" cy="16486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6B99450F-67E6-408D-9835-7287C8819DFC}"/>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51667" b="75960"/>
            <a:stretch/>
          </p:blipFill>
          <p:spPr bwMode="auto">
            <a:xfrm>
              <a:off x="4724400" y="3810000"/>
              <a:ext cx="4419600" cy="1648691"/>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God's Self-Sufficiency | Gospel Reformation Network">
            <a:extLst>
              <a:ext uri="{FF2B5EF4-FFF2-40B4-BE49-F238E27FC236}">
                <a16:creationId xmlns:a16="http://schemas.microsoft.com/office/drawing/2014/main" id="{BAEB6187-64C1-4903-B514-001F9C96DD0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Del Parson, &quot;Perfect Love&quot; We are to come to him like children ...">
            <a:extLst>
              <a:ext uri="{FF2B5EF4-FFF2-40B4-BE49-F238E27FC236}">
                <a16:creationId xmlns:a16="http://schemas.microsoft.com/office/drawing/2014/main" id="{7D9AE432-86D4-44F0-8C23-C22764928829}"/>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b="3852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5FAF3FC0-61CD-4AF4-BEB9-27ACFB0990F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3" name="Picture 2">
            <a:extLst>
              <a:ext uri="{FF2B5EF4-FFF2-40B4-BE49-F238E27FC236}">
                <a16:creationId xmlns:a16="http://schemas.microsoft.com/office/drawing/2014/main" id="{BCE1AC1B-864F-4380-8F47-6FE7961A40E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5442"/>
            <a:ext cx="9144000" cy="6852557"/>
          </a:xfrm>
          <a:prstGeom prst="rect">
            <a:avLst/>
          </a:prstGeom>
        </p:spPr>
      </p:pic>
      <p:sp>
        <p:nvSpPr>
          <p:cNvPr id="41" name="Title 1">
            <a:extLst>
              <a:ext uri="{FF2B5EF4-FFF2-40B4-BE49-F238E27FC236}">
                <a16:creationId xmlns:a16="http://schemas.microsoft.com/office/drawing/2014/main" id="{F3B26876-2F26-4C3A-9E7F-5533B9CCB9DC}"/>
              </a:ext>
            </a:extLst>
          </p:cNvPr>
          <p:cNvSpPr txBox="1">
            <a:spLocks/>
          </p:cNvSpPr>
          <p:nvPr/>
        </p:nvSpPr>
        <p:spPr>
          <a:xfrm>
            <a:off x="486920" y="3789054"/>
            <a:ext cx="747369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2" name="Title 1">
            <a:extLst>
              <a:ext uri="{FF2B5EF4-FFF2-40B4-BE49-F238E27FC236}">
                <a16:creationId xmlns:a16="http://schemas.microsoft.com/office/drawing/2014/main" id="{05567CBD-2FA2-4AF7-A415-817F4F27E632}"/>
              </a:ext>
            </a:extLst>
          </p:cNvPr>
          <p:cNvSpPr txBox="1">
            <a:spLocks/>
          </p:cNvSpPr>
          <p:nvPr/>
        </p:nvSpPr>
        <p:spPr>
          <a:xfrm>
            <a:off x="2016109" y="3113732"/>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6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3" name="Rectangle 2">
            <a:extLst>
              <a:ext uri="{FF2B5EF4-FFF2-40B4-BE49-F238E27FC236}">
                <a16:creationId xmlns:a16="http://schemas.microsoft.com/office/drawing/2014/main" id="{266C1F49-D5CB-4804-91EA-C249A469A69E}"/>
              </a:ext>
            </a:extLst>
          </p:cNvPr>
          <p:cNvSpPr>
            <a:spLocks noGrp="1" noChangeArrowheads="1"/>
          </p:cNvSpPr>
          <p:nvPr>
            <p:ph type="title"/>
          </p:nvPr>
        </p:nvSpPr>
        <p:spPr>
          <a:xfrm>
            <a:off x="571500" y="289719"/>
            <a:ext cx="80010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anyone speaks, let him speak as the oracles of God. If anyone ministers, let him do it as with the ability which God supplies, that in all things God may be glorified through Jesus Christ, to whom belong the glory and the dominion forever and ever. Amen.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4:11 </a:t>
            </a:r>
          </a:p>
        </p:txBody>
      </p:sp>
      <p:sp>
        <p:nvSpPr>
          <p:cNvPr id="44" name="Rectangle 2">
            <a:extLst>
              <a:ext uri="{FF2B5EF4-FFF2-40B4-BE49-F238E27FC236}">
                <a16:creationId xmlns:a16="http://schemas.microsoft.com/office/drawing/2014/main" id="{B0D0629E-B35E-4283-B790-58BA59BEFC00}"/>
              </a:ext>
            </a:extLst>
          </p:cNvPr>
          <p:cNvSpPr txBox="1">
            <a:spLocks noChangeArrowheads="1"/>
          </p:cNvSpPr>
          <p:nvPr/>
        </p:nvSpPr>
        <p:spPr bwMode="auto">
          <a:xfrm>
            <a:off x="2041779" y="3043238"/>
            <a:ext cx="3235072" cy="76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all things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5" name="Rectangle 2">
            <a:extLst>
              <a:ext uri="{FF2B5EF4-FFF2-40B4-BE49-F238E27FC236}">
                <a16:creationId xmlns:a16="http://schemas.microsoft.com/office/drawing/2014/main" id="{96DF4A37-C9A8-45F3-B15F-CCED3B2ADD44}"/>
              </a:ext>
            </a:extLst>
          </p:cNvPr>
          <p:cNvSpPr txBox="1">
            <a:spLocks noChangeArrowheads="1"/>
          </p:cNvSpPr>
          <p:nvPr/>
        </p:nvSpPr>
        <p:spPr bwMode="auto">
          <a:xfrm>
            <a:off x="492440" y="3726219"/>
            <a:ext cx="7395637" cy="75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glorified through Jesus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6" name="Rectangle 6">
            <a:extLst>
              <a:ext uri="{FF2B5EF4-FFF2-40B4-BE49-F238E27FC236}">
                <a16:creationId xmlns:a16="http://schemas.microsoft.com/office/drawing/2014/main" id="{DF9B0273-1597-4242-AD5F-89EF9868A489}"/>
              </a:ext>
            </a:extLst>
          </p:cNvPr>
          <p:cNvSpPr>
            <a:spLocks noChangeArrowheads="1"/>
          </p:cNvSpPr>
          <p:nvPr/>
        </p:nvSpPr>
        <p:spPr bwMode="auto">
          <a:xfrm>
            <a:off x="2149161" y="294753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47" name="Rectangle 9">
            <a:extLst>
              <a:ext uri="{FF2B5EF4-FFF2-40B4-BE49-F238E27FC236}">
                <a16:creationId xmlns:a16="http://schemas.microsoft.com/office/drawing/2014/main" id="{EFE42886-E360-4EC3-97B6-FE0342A47BE0}"/>
              </a:ext>
            </a:extLst>
          </p:cNvPr>
          <p:cNvSpPr>
            <a:spLocks noChangeArrowheads="1"/>
          </p:cNvSpPr>
          <p:nvPr/>
        </p:nvSpPr>
        <p:spPr bwMode="auto">
          <a:xfrm>
            <a:off x="4737804" y="3746060"/>
            <a:ext cx="294315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48" name="Rectangle 2">
            <a:extLst>
              <a:ext uri="{FF2B5EF4-FFF2-40B4-BE49-F238E27FC236}">
                <a16:creationId xmlns:a16="http://schemas.microsoft.com/office/drawing/2014/main" id="{E3B67650-CE05-4684-9DD0-89310EB9DF90}"/>
              </a:ext>
            </a:extLst>
          </p:cNvPr>
          <p:cNvSpPr txBox="1">
            <a:spLocks noChangeArrowheads="1"/>
          </p:cNvSpPr>
          <p:nvPr/>
        </p:nvSpPr>
        <p:spPr bwMode="auto">
          <a:xfrm>
            <a:off x="4521893" y="1013488"/>
            <a:ext cx="1557437" cy="80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9" name="Rectangle 2">
            <a:extLst>
              <a:ext uri="{FF2B5EF4-FFF2-40B4-BE49-F238E27FC236}">
                <a16:creationId xmlns:a16="http://schemas.microsoft.com/office/drawing/2014/main" id="{6FEE97D6-E7C7-4300-8B81-A876773FFB3C}"/>
              </a:ext>
            </a:extLst>
          </p:cNvPr>
          <p:cNvSpPr txBox="1">
            <a:spLocks noChangeArrowheads="1"/>
          </p:cNvSpPr>
          <p:nvPr/>
        </p:nvSpPr>
        <p:spPr bwMode="auto">
          <a:xfrm>
            <a:off x="4734837" y="2353773"/>
            <a:ext cx="1487369" cy="80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0" name="Rectangle 2">
            <a:extLst>
              <a:ext uri="{FF2B5EF4-FFF2-40B4-BE49-F238E27FC236}">
                <a16:creationId xmlns:a16="http://schemas.microsoft.com/office/drawing/2014/main" id="{2A990A95-6411-4602-8E4D-F2BCF88CC862}"/>
              </a:ext>
            </a:extLst>
          </p:cNvPr>
          <p:cNvSpPr txBox="1">
            <a:spLocks noChangeArrowheads="1"/>
          </p:cNvSpPr>
          <p:nvPr/>
        </p:nvSpPr>
        <p:spPr bwMode="auto">
          <a:xfrm>
            <a:off x="4847572" y="3030178"/>
            <a:ext cx="1498459" cy="79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1" name="Rectangle 2">
            <a:extLst>
              <a:ext uri="{FF2B5EF4-FFF2-40B4-BE49-F238E27FC236}">
                <a16:creationId xmlns:a16="http://schemas.microsoft.com/office/drawing/2014/main" id="{4CF4419B-C896-45FA-8617-A54298F7C4FA}"/>
              </a:ext>
            </a:extLst>
          </p:cNvPr>
          <p:cNvSpPr txBox="1">
            <a:spLocks noChangeArrowheads="1"/>
          </p:cNvSpPr>
          <p:nvPr/>
        </p:nvSpPr>
        <p:spPr bwMode="auto">
          <a:xfrm>
            <a:off x="5994400" y="3715657"/>
            <a:ext cx="1773238" cy="76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43021108"/>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plus(in)">
                                      <p:cBhvr>
                                        <p:cTn id="7" dur="1000"/>
                                        <p:tgtEl>
                                          <p:spTgt spid="43"/>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51"/>
                                        </p:tgtEl>
                                      </p:cBhvr>
                                    </p:animEffect>
                                    <p:set>
                                      <p:cBhvr>
                                        <p:cTn id="11" dur="1" fill="hold">
                                          <p:stCondLst>
                                            <p:cond delay="249"/>
                                          </p:stCondLst>
                                        </p:cTn>
                                        <p:tgtEl>
                                          <p:spTgt spid="5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500"/>
                                        <p:tgtEl>
                                          <p:spTgt spid="42"/>
                                        </p:tgtEl>
                                      </p:cBhvr>
                                    </p:animEffect>
                                  </p:childTnLst>
                                </p:cTn>
                              </p:par>
                              <p:par>
                                <p:cTn id="17" presetID="18" presetClass="emph" presetSubtype="0" fill="hold" grpId="1" nodeType="withEffect">
                                  <p:stCondLst>
                                    <p:cond delay="0"/>
                                  </p:stCondLst>
                                  <p:childTnLst>
                                    <p:set>
                                      <p:cBhvr override="childStyle">
                                        <p:cTn id="18" dur="500" fill="hold"/>
                                        <p:tgtEl>
                                          <p:spTgt spid="42"/>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left)">
                                      <p:cBhvr>
                                        <p:cTn id="21" dur="500"/>
                                        <p:tgtEl>
                                          <p:spTgt spid="44"/>
                                        </p:tgtEl>
                                      </p:cBhvr>
                                    </p:animEffect>
                                  </p:childTnLst>
                                </p:cTn>
                              </p:par>
                              <p:par>
                                <p:cTn id="22" presetID="0" presetClass="entr" presetSubtype="0" fill="hold" grpId="0" nodeType="withEffect">
                                  <p:stCondLst>
                                    <p:cond delay="250"/>
                                  </p:stCondLst>
                                  <p:childTnLst>
                                    <p:set>
                                      <p:cBhvr>
                                        <p:cTn id="23" dur="1" fill="hold">
                                          <p:stCondLst>
                                            <p:cond delay="0"/>
                                          </p:stCondLst>
                                        </p:cTn>
                                        <p:tgtEl>
                                          <p:spTgt spid="46"/>
                                        </p:tgtEl>
                                        <p:attrNameLst>
                                          <p:attrName>style.visibility</p:attrName>
                                        </p:attrNameLst>
                                      </p:cBhvr>
                                      <p:to>
                                        <p:strVal val="visible"/>
                                      </p:to>
                                    </p:set>
                                    <p:animEffect transition="in" filter="dissolve">
                                      <p:cBhvr>
                                        <p:cTn id="24" dur="500">
                                          <p:stCondLst>
                                            <p:cond delay="0"/>
                                          </p:stCondLst>
                                        </p:cTn>
                                        <p:tgtEl>
                                          <p:spTgt spid="46"/>
                                        </p:tgtEl>
                                      </p:cBhvr>
                                    </p:animEffect>
                                    <p:anim to="" calcmode="lin" valueType="num">
                                      <p:cBhvr>
                                        <p:cTn id="25" dur="500" fill="hold">
                                          <p:stCondLst>
                                            <p:cond delay="0"/>
                                          </p:stCondLst>
                                        </p:cTn>
                                        <p:tgtEl>
                                          <p:spTgt spid="46"/>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46"/>
                                        </p:tgtEl>
                                        <p:attrNameLst>
                                          <p:attrName>ppt_h</p:attrName>
                                        </p:attrNameLst>
                                      </p:cBhvr>
                                      <p:tavLst>
                                        <p:tav tm="0">
                                          <p:val>
                                            <p:strVal val="#ppt_h*4"/>
                                          </p:val>
                                        </p:tav>
                                        <p:tav tm="100000">
                                          <p:val>
                                            <p:strVal val="#ppt_h"/>
                                          </p:val>
                                        </p:tav>
                                      </p:tavLst>
                                    </p:anim>
                                  </p:childTnLst>
                                </p:cTn>
                              </p:par>
                              <p:par>
                                <p:cTn id="27" presetID="22" presetClass="entr" presetSubtype="8" fill="hold" grpId="0" nodeType="withEffect">
                                  <p:stCondLst>
                                    <p:cond delay="40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par>
                                <p:cTn id="30" presetID="18" presetClass="emph" presetSubtype="0" fill="hold" grpId="1" nodeType="withEffect">
                                  <p:stCondLst>
                                    <p:cond delay="400"/>
                                  </p:stCondLst>
                                  <p:childTnLst>
                                    <p:set>
                                      <p:cBhvr override="childStyle">
                                        <p:cTn id="31" dur="500" fill="hold"/>
                                        <p:tgtEl>
                                          <p:spTgt spid="41"/>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500"/>
                                        <p:tgtEl>
                                          <p:spTgt spid="45"/>
                                        </p:tgtEl>
                                      </p:cBhvr>
                                    </p:animEffect>
                                  </p:childTnLst>
                                </p:cTn>
                              </p:par>
                              <p:par>
                                <p:cTn id="35" presetID="0" presetClass="entr" presetSubtype="0" fill="hold" grpId="0" nodeType="withEffect">
                                  <p:stCondLst>
                                    <p:cond delay="750"/>
                                  </p:stCondLst>
                                  <p:iterate type="lt">
                                    <p:tmPct val="10000"/>
                                  </p:iterate>
                                  <p:childTnLst>
                                    <p:set>
                                      <p:cBhvr>
                                        <p:cTn id="36" dur="1" fill="hold">
                                          <p:stCondLst>
                                            <p:cond delay="0"/>
                                          </p:stCondLst>
                                        </p:cTn>
                                        <p:tgtEl>
                                          <p:spTgt spid="47"/>
                                        </p:tgtEl>
                                        <p:attrNameLst>
                                          <p:attrName>style.visibility</p:attrName>
                                        </p:attrNameLst>
                                      </p:cBhvr>
                                      <p:to>
                                        <p:strVal val="visible"/>
                                      </p:to>
                                    </p:set>
                                    <p:animEffect transition="in" filter="dissolve">
                                      <p:cBhvr>
                                        <p:cTn id="37" dur="500">
                                          <p:stCondLst>
                                            <p:cond delay="0"/>
                                          </p:stCondLst>
                                        </p:cTn>
                                        <p:tgtEl>
                                          <p:spTgt spid="47"/>
                                        </p:tgtEl>
                                      </p:cBhvr>
                                    </p:animEffect>
                                    <p:anim to="" calcmode="lin" valueType="num">
                                      <p:cBhvr>
                                        <p:cTn id="38" dur="500" fill="hold">
                                          <p:stCondLst>
                                            <p:cond delay="0"/>
                                          </p:stCondLst>
                                        </p:cTn>
                                        <p:tgtEl>
                                          <p:spTgt spid="47"/>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47"/>
                                        </p:tgtEl>
                                        <p:attrNameLst>
                                          <p:attrName>ppt_h</p:attrName>
                                        </p:attrNameLst>
                                      </p:cBhvr>
                                      <p:tavLst>
                                        <p:tav tm="0">
                                          <p:val>
                                            <p:strVal val="#ppt_h*4"/>
                                          </p:val>
                                        </p:tav>
                                        <p:tav tm="100000">
                                          <p:val>
                                            <p:strVal val="#ppt_h"/>
                                          </p:val>
                                        </p:tav>
                                      </p:tavLst>
                                    </p:anim>
                                  </p:childTnLst>
                                </p:cTn>
                              </p:par>
                            </p:childTnLst>
                          </p:cTn>
                        </p:par>
                        <p:par>
                          <p:cTn id="40" fill="hold">
                            <p:stCondLst>
                              <p:cond delay="1750"/>
                            </p:stCondLst>
                            <p:childTnLst>
                              <p:par>
                                <p:cTn id="41" presetID="26" presetClass="emph" presetSubtype="0" fill="hold" grpId="1" nodeType="afterEffect">
                                  <p:stCondLst>
                                    <p:cond delay="0"/>
                                  </p:stCondLst>
                                  <p:iterate type="lt">
                                    <p:tmPct val="0"/>
                                  </p:iterate>
                                  <p:childTnLst>
                                    <p:animEffect transition="out" filter="fade">
                                      <p:cBhvr>
                                        <p:cTn id="42" dur="500" tmFilter="0, 0; .2, .5; .8, .5; 1, 0"/>
                                        <p:tgtEl>
                                          <p:spTgt spid="47"/>
                                        </p:tgtEl>
                                      </p:cBhvr>
                                    </p:animEffect>
                                    <p:animScale>
                                      <p:cBhvr>
                                        <p:cTn id="43" dur="250" autoRev="1" fill="hold"/>
                                        <p:tgtEl>
                                          <p:spTgt spid="47"/>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25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250"/>
                                        <p:tgtEl>
                                          <p:spTgt spid="4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250"/>
                                        <p:tgtEl>
                                          <p:spTgt spid="50"/>
                                        </p:tgtEl>
                                      </p:cBhvr>
                                    </p:animEffect>
                                  </p:childTnLst>
                                </p:cTn>
                              </p:par>
                              <p:par>
                                <p:cTn id="55" presetID="37" presetClass="path" presetSubtype="0" accel="50000" decel="50000" fill="hold" grpId="2" nodeType="withEffect">
                                  <p:stCondLst>
                                    <p:cond delay="0"/>
                                  </p:stCondLst>
                                  <p:childTnLst>
                                    <p:animMotion origin="layout" path="M -0.0007 -0.00046 C 0.02621 0.03218 0.04479 0.07685 0.05712 0.11088 C 0.06128 0.14259 0.06215 0.19398 0.04792 0.21736 C 0.03368 0.24144 -0.00538 0.24977 -0.0283 0.25394 C -0.05521 0.25116 -0.08837 0.25185 -0.11146 0.21227 C -0.13681 0.17593 -0.17118 0.08356 -0.17014 0.00116 C -0.16945 -0.08079 -0.12708 -0.18611 -0.08767 -0.26644 " pathEditMode="relative" rAng="0" ptsTypes="AAAAAAA">
                                      <p:cBhvr>
                                        <p:cTn id="56" dur="2000" fill="hold"/>
                                        <p:tgtEl>
                                          <p:spTgt spid="50"/>
                                        </p:tgtEl>
                                        <p:attrNameLst>
                                          <p:attrName>ppt_x</p:attrName>
                                          <p:attrName>ppt_y</p:attrName>
                                        </p:attrNameLst>
                                      </p:cBhvr>
                                      <p:rCtr x="-5451" y="-579"/>
                                    </p:animMotion>
                                  </p:childTnLst>
                                </p:cTn>
                              </p:par>
                              <p:par>
                                <p:cTn id="57" presetID="37" presetClass="path" presetSubtype="0" accel="50000" decel="50000" fill="hold" grpId="2" nodeType="withEffect">
                                  <p:stCondLst>
                                    <p:cond delay="0"/>
                                  </p:stCondLst>
                                  <p:childTnLst>
                                    <p:animMotion origin="layout" path="M -1.94444E-6 -0.00092 C 0.00556 0.02986 0.05677 0.13982 0.06511 0.19491 C 0.07361 0.25023 0.06979 0.30648 0.05035 0.33033 C 0.02795 0.35764 -0.04705 0.36227 -0.08333 0.32755 C -0.10764 0.29954 -0.14982 0.22824 -0.1493 0.14792 C -0.15573 0.0956 -0.14427 0.03959 -0.13281 -0.01065 C -0.12135 -0.06065 -0.08767 -0.14236 -0.075 -0.16829 " pathEditMode="relative" rAng="0" ptsTypes="AAAAAAA">
                                      <p:cBhvr>
                                        <p:cTn id="58" dur="2000" fill="hold"/>
                                        <p:tgtEl>
                                          <p:spTgt spid="49"/>
                                        </p:tgtEl>
                                        <p:attrNameLst>
                                          <p:attrName>ppt_x</p:attrName>
                                          <p:attrName>ppt_y</p:attrName>
                                        </p:attrNameLst>
                                      </p:cBhvr>
                                      <p:rCtr x="-4080" y="9282"/>
                                    </p:animMotion>
                                  </p:childTnLst>
                                </p:cTn>
                              </p:par>
                              <p:par>
                                <p:cTn id="59" presetID="37" presetClass="path" presetSubtype="0" accel="50000" decel="50000" fill="hold" grpId="1" nodeType="withEffect">
                                  <p:stCondLst>
                                    <p:cond delay="0"/>
                                  </p:stCondLst>
                                  <p:childTnLst>
                                    <p:animMotion origin="layout" path="M -0.00104 -1.48148E-6 C 0.01129 0.04306 0.0573 0.22778 0.07552 0.31042 C 0.09375 0.39236 0.0948 0.4831 0.07014 0.51667 C 0.04549 0.55023 -0.0401 0.54306 -0.07274 0.51227 C -0.10538 0.48148 -0.1217 0.38889 -0.12552 0.33148 C -0.12934 0.27431 -0.11562 0.21736 -0.10416 0.16621 C -0.09253 0.11528 -0.06545 0.0507 -0.05555 0.02708 " pathEditMode="relative" rAng="0" ptsTypes="AAAAAAA">
                                      <p:cBhvr>
                                        <p:cTn id="60" dur="2000" fill="hold"/>
                                        <p:tgtEl>
                                          <p:spTgt spid="48"/>
                                        </p:tgtEl>
                                        <p:attrNameLst>
                                          <p:attrName>ppt_x</p:attrName>
                                          <p:attrName>ppt_y</p:attrName>
                                        </p:attrNameLst>
                                      </p:cBhvr>
                                      <p:rCtr x="-1753" y="26944"/>
                                    </p:animMotion>
                                  </p:childTnLst>
                                </p:cTn>
                              </p:par>
                              <p:par>
                                <p:cTn id="61" presetID="10" presetClass="exit" presetSubtype="0" fill="hold" grpId="1" nodeType="withEffect">
                                  <p:stCondLst>
                                    <p:cond delay="0"/>
                                  </p:stCondLst>
                                  <p:childTnLst>
                                    <p:animEffect transition="out" filter="fade">
                                      <p:cBhvr>
                                        <p:cTn id="62" dur="1250"/>
                                        <p:tgtEl>
                                          <p:spTgt spid="43"/>
                                        </p:tgtEl>
                                      </p:cBhvr>
                                    </p:animEffect>
                                    <p:set>
                                      <p:cBhvr>
                                        <p:cTn id="63" dur="1" fill="hold">
                                          <p:stCondLst>
                                            <p:cond delay="1249"/>
                                          </p:stCondLst>
                                        </p:cTn>
                                        <p:tgtEl>
                                          <p:spTgt spid="43"/>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45"/>
                                        </p:tgtEl>
                                      </p:cBhvr>
                                    </p:animEffect>
                                    <p:set>
                                      <p:cBhvr>
                                        <p:cTn id="66" dur="1" fill="hold">
                                          <p:stCondLst>
                                            <p:cond delay="499"/>
                                          </p:stCondLst>
                                        </p:cTn>
                                        <p:tgtEl>
                                          <p:spTgt spid="45"/>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4"/>
                                        </p:tgtEl>
                                      </p:cBhvr>
                                    </p:animEffect>
                                    <p:set>
                                      <p:cBhvr>
                                        <p:cTn id="72" dur="1" fill="hold">
                                          <p:stCondLst>
                                            <p:cond delay="499"/>
                                          </p:stCondLst>
                                        </p:cTn>
                                        <p:tgtEl>
                                          <p:spTgt spid="44"/>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42"/>
                                        </p:tgtEl>
                                      </p:cBhvr>
                                    </p:animEffect>
                                    <p:set>
                                      <p:cBhvr>
                                        <p:cTn id="75" dur="1" fill="hold">
                                          <p:stCondLst>
                                            <p:cond delay="499"/>
                                          </p:stCondLst>
                                        </p:cTn>
                                        <p:tgtEl>
                                          <p:spTgt spid="4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46"/>
                                        </p:tgtEl>
                                      </p:cBhvr>
                                    </p:animEffect>
                                    <p:set>
                                      <p:cBhvr>
                                        <p:cTn id="78" dur="1" fill="hold">
                                          <p:stCondLst>
                                            <p:cond delay="499"/>
                                          </p:stCondLst>
                                        </p:cTn>
                                        <p:tgtEl>
                                          <p:spTgt spid="46"/>
                                        </p:tgtEl>
                                        <p:attrNameLst>
                                          <p:attrName>style.visibility</p:attrName>
                                        </p:attrNameLst>
                                      </p:cBhvr>
                                      <p:to>
                                        <p:strVal val="hidden"/>
                                      </p:to>
                                    </p:set>
                                  </p:childTnLst>
                                </p:cTn>
                              </p:par>
                              <p:par>
                                <p:cTn id="79" presetID="10" presetClass="exit" presetSubtype="0" fill="hold" grpId="2" nodeType="withEffect">
                                  <p:stCondLst>
                                    <p:cond delay="0"/>
                                  </p:stCondLst>
                                  <p:iterate type="lt">
                                    <p:tmPct val="0"/>
                                  </p:iterate>
                                  <p:childTnLst>
                                    <p:animEffect transition="out" filter="fade">
                                      <p:cBhvr>
                                        <p:cTn id="80" dur="500"/>
                                        <p:tgtEl>
                                          <p:spTgt spid="47"/>
                                        </p:tgtEl>
                                      </p:cBhvr>
                                    </p:animEffect>
                                    <p:set>
                                      <p:cBhvr>
                                        <p:cTn id="81" dur="1" fill="hold">
                                          <p:stCondLst>
                                            <p:cond delay="499"/>
                                          </p:stCondLst>
                                        </p:cTn>
                                        <p:tgtEl>
                                          <p:spTgt spid="47"/>
                                        </p:tgtEl>
                                        <p:attrNameLst>
                                          <p:attrName>style.visibility</p:attrName>
                                        </p:attrNameLst>
                                      </p:cBhvr>
                                      <p:to>
                                        <p:strVal val="hidden"/>
                                      </p:to>
                                    </p:set>
                                  </p:childTnLst>
                                </p:cTn>
                              </p:par>
                            </p:childTnLst>
                          </p:cTn>
                        </p:par>
                        <p:par>
                          <p:cTn id="82" fill="hold">
                            <p:stCondLst>
                              <p:cond delay="2000"/>
                            </p:stCondLst>
                            <p:childTnLst>
                              <p:par>
                                <p:cTn id="83" presetID="10" presetClass="exit" presetSubtype="0" fill="hold" grpId="1" nodeType="afterEffect">
                                  <p:stCondLst>
                                    <p:cond delay="0"/>
                                  </p:stCondLst>
                                  <p:childTnLst>
                                    <p:animEffect transition="out" filter="fade">
                                      <p:cBhvr>
                                        <p:cTn id="84" dur="250"/>
                                        <p:tgtEl>
                                          <p:spTgt spid="49"/>
                                        </p:tgtEl>
                                      </p:cBhvr>
                                    </p:animEffect>
                                    <p:set>
                                      <p:cBhvr>
                                        <p:cTn id="85" dur="1" fill="hold">
                                          <p:stCondLst>
                                            <p:cond delay="249"/>
                                          </p:stCondLst>
                                        </p:cTn>
                                        <p:tgtEl>
                                          <p:spTgt spid="4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250"/>
                                        <p:tgtEl>
                                          <p:spTgt spid="50"/>
                                        </p:tgtEl>
                                      </p:cBhvr>
                                    </p:animEffect>
                                    <p:set>
                                      <p:cBhvr>
                                        <p:cTn id="88" dur="1" fill="hold">
                                          <p:stCondLst>
                                            <p:cond delay="24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1" grpId="2"/>
      <p:bldP spid="42" grpId="0"/>
      <p:bldP spid="42" grpId="1"/>
      <p:bldP spid="42" grpId="2"/>
      <p:bldP spid="43" grpId="0"/>
      <p:bldP spid="43" grpId="1"/>
      <p:bldP spid="44" grpId="0"/>
      <p:bldP spid="44" grpId="1"/>
      <p:bldP spid="45" grpId="0"/>
      <p:bldP spid="45" grpId="1"/>
      <p:bldP spid="46" grpId="0"/>
      <p:bldP spid="46" grpId="1"/>
      <p:bldP spid="47" grpId="0"/>
      <p:bldP spid="47" grpId="1"/>
      <p:bldP spid="47" grpId="2"/>
      <p:bldP spid="48" grpId="0"/>
      <p:bldP spid="48" grpId="1"/>
      <p:bldP spid="49" grpId="0"/>
      <p:bldP spid="49" grpId="1"/>
      <p:bldP spid="49" grpId="2"/>
      <p:bldP spid="50" grpId="0"/>
      <p:bldP spid="50" grpId="1"/>
      <p:bldP spid="50" grpId="2"/>
      <p:bldP spid="5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F5D0B52-552A-458F-9F52-993A27564B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511300" cy="1270729"/>
          </a:xfrm>
          <a:prstGeom prst="rect">
            <a:avLst/>
          </a:prstGeom>
        </p:spPr>
      </p:pic>
      <p:pic>
        <p:nvPicPr>
          <p:cNvPr id="3" name="!!MorphChart">
            <a:extLst>
              <a:ext uri="{FF2B5EF4-FFF2-40B4-BE49-F238E27FC236}">
                <a16:creationId xmlns:a16="http://schemas.microsoft.com/office/drawing/2014/main" id="{ADE0D770-A840-492D-A19C-D31BBC95AD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55"/>
          <a:stretch/>
        </p:blipFill>
        <p:spPr>
          <a:xfrm>
            <a:off x="1509153" y="0"/>
            <a:ext cx="1415022" cy="1262868"/>
          </a:xfrm>
          <a:prstGeom prst="rect">
            <a:avLst/>
          </a:prstGeom>
        </p:spPr>
      </p:pic>
      <p:sp>
        <p:nvSpPr>
          <p:cNvPr id="4" name="!!MorphBlueTitle">
            <a:extLst>
              <a:ext uri="{FF2B5EF4-FFF2-40B4-BE49-F238E27FC236}">
                <a16:creationId xmlns:a16="http://schemas.microsoft.com/office/drawing/2014/main" id="{95CBA0A3-96F8-4835-8C91-AE783156D256}"/>
              </a:ext>
            </a:extLst>
          </p:cNvPr>
          <p:cNvSpPr/>
          <p:nvPr/>
        </p:nvSpPr>
        <p:spPr>
          <a:xfrm>
            <a:off x="2924175" y="-1"/>
            <a:ext cx="1556905" cy="1274322"/>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FreeBibleimages :: Elijah anoints Elisha to succeed him :: Elijah ...">
            <a:extLst>
              <a:ext uri="{FF2B5EF4-FFF2-40B4-BE49-F238E27FC236}">
                <a16:creationId xmlns:a16="http://schemas.microsoft.com/office/drawing/2014/main" id="{988D4CF7-7909-409C-803E-349E703638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7226" y="0"/>
            <a:ext cx="1562100" cy="12743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hotos: The Bible miniseries on History | The bible miniseries ...">
            <a:extLst>
              <a:ext uri="{FF2B5EF4-FFF2-40B4-BE49-F238E27FC236}">
                <a16:creationId xmlns:a16="http://schemas.microsoft.com/office/drawing/2014/main" id="{8CFF5DB1-E58E-4CFC-A839-8DBBEC1EDE5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000" r="20000"/>
          <a:stretch/>
        </p:blipFill>
        <p:spPr bwMode="auto">
          <a:xfrm>
            <a:off x="6019801" y="0"/>
            <a:ext cx="1562100" cy="12743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ncounters With God: David – The Need for Courage | Proud to be ...">
            <a:extLst>
              <a:ext uri="{FF2B5EF4-FFF2-40B4-BE49-F238E27FC236}">
                <a16:creationId xmlns:a16="http://schemas.microsoft.com/office/drawing/2014/main" id="{3943CEFD-E8AB-458C-A2A2-701A1AE8BD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 y="1270727"/>
            <a:ext cx="1831421" cy="14148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ble Plan - Home Church">
            <a:extLst>
              <a:ext uri="{FF2B5EF4-FFF2-40B4-BE49-F238E27FC236}">
                <a16:creationId xmlns:a16="http://schemas.microsoft.com/office/drawing/2014/main" id="{EBA1A8AB-0834-49F3-B533-D3473284BF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15200" y="1272371"/>
            <a:ext cx="1828800" cy="14079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ednesday, March 11 The Grace Of Our Lord Jesus Christ | Pagina ...">
            <a:extLst>
              <a:ext uri="{FF2B5EF4-FFF2-40B4-BE49-F238E27FC236}">
                <a16:creationId xmlns:a16="http://schemas.microsoft.com/office/drawing/2014/main" id="{831D2C5B-A974-434B-98F1-F35316833C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60576" y="1270728"/>
            <a:ext cx="1825823" cy="1413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n open Bible laying on a table.">
            <a:extLst>
              <a:ext uri="{FF2B5EF4-FFF2-40B4-BE49-F238E27FC236}">
                <a16:creationId xmlns:a16="http://schemas.microsoft.com/office/drawing/2014/main" id="{707EB454-9CA3-4904-A1EC-81307678C35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86398" y="1270728"/>
            <a:ext cx="1838326" cy="14017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O WILL AND TO DO HIS GOOD PLEASURE Pt.2 | CCCFellowship">
            <a:extLst>
              <a:ext uri="{FF2B5EF4-FFF2-40B4-BE49-F238E27FC236}">
                <a16:creationId xmlns:a16="http://schemas.microsoft.com/office/drawing/2014/main" id="{9ADC8679-52E5-43D7-B300-40CB9D6AF40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799" y="1270727"/>
            <a:ext cx="1832264" cy="14150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uideposts on Twitter: &quot;The Evening Reflection: I love you, Lord ...">
            <a:extLst>
              <a:ext uri="{FF2B5EF4-FFF2-40B4-BE49-F238E27FC236}">
                <a16:creationId xmlns:a16="http://schemas.microsoft.com/office/drawing/2014/main" id="{2B3C8457-621F-4D9F-B59B-BC0030EF391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583" r="2917"/>
          <a:stretch/>
        </p:blipFill>
        <p:spPr bwMode="auto">
          <a:xfrm>
            <a:off x="3057526" y="2674289"/>
            <a:ext cx="1524000" cy="12125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Light and Salvation">
            <a:extLst>
              <a:ext uri="{FF2B5EF4-FFF2-40B4-BE49-F238E27FC236}">
                <a16:creationId xmlns:a16="http://schemas.microsoft.com/office/drawing/2014/main" id="{A4DB7354-5E9B-4DBB-A609-81ED2F62FE3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3880305"/>
            <a:ext cx="1821452" cy="14803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0F09CD5A-497A-46ED-82D6-8C357A99357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81525" y="2673422"/>
            <a:ext cx="1521739" cy="1214743"/>
          </a:xfrm>
          <a:prstGeom prst="rect">
            <a:avLst/>
          </a:prstGeom>
        </p:spPr>
      </p:pic>
      <p:pic>
        <p:nvPicPr>
          <p:cNvPr id="15" name="Picture 2" descr="Attention Deficit Hyperactivity Disorder Help - Homes For Wellness">
            <a:extLst>
              <a:ext uri="{FF2B5EF4-FFF2-40B4-BE49-F238E27FC236}">
                <a16:creationId xmlns:a16="http://schemas.microsoft.com/office/drawing/2014/main" id="{E259078F-A818-4B36-91B1-020C2629185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2676021"/>
            <a:ext cx="1543050" cy="12069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 Prayer for Help - Seeking God in Times of Trouble">
            <a:extLst>
              <a:ext uri="{FF2B5EF4-FFF2-40B4-BE49-F238E27FC236}">
                <a16:creationId xmlns:a16="http://schemas.microsoft.com/office/drawing/2014/main" id="{A4453E63-9DB1-4106-BD61-8638C169B8CD}"/>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7000" r="3000"/>
          <a:stretch/>
        </p:blipFill>
        <p:spPr bwMode="auto">
          <a:xfrm>
            <a:off x="7608454" y="2672458"/>
            <a:ext cx="1535546" cy="12080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ementia Rates Decline Sharply Among Senior Citizens | Kaiser ...">
            <a:extLst>
              <a:ext uri="{FF2B5EF4-FFF2-40B4-BE49-F238E27FC236}">
                <a16:creationId xmlns:a16="http://schemas.microsoft.com/office/drawing/2014/main" id="{97159A26-7528-4925-932A-B684889A943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43051" y="2678103"/>
            <a:ext cx="1524000" cy="12048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ow My Small Business Survived the First Year | Goalcast">
            <a:extLst>
              <a:ext uri="{FF2B5EF4-FFF2-40B4-BE49-F238E27FC236}">
                <a16:creationId xmlns:a16="http://schemas.microsoft.com/office/drawing/2014/main" id="{7E91B8C9-DA69-43D8-ADAA-2EB4634531C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49020" y="3882925"/>
            <a:ext cx="1837380" cy="147771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at is het belangrijkste in je leven? | Bijbelstudies, Psalmen ...">
            <a:extLst>
              <a:ext uri="{FF2B5EF4-FFF2-40B4-BE49-F238E27FC236}">
                <a16:creationId xmlns:a16="http://schemas.microsoft.com/office/drawing/2014/main" id="{EE8281B1-A554-4D48-B799-FDB842357D7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r="25000"/>
          <a:stretch/>
        </p:blipFill>
        <p:spPr bwMode="auto">
          <a:xfrm>
            <a:off x="1821064" y="3882925"/>
            <a:ext cx="1831296" cy="14750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hashmal: Gemstones, Lightning, and the Power of God | Messianic Bible">
            <a:extLst>
              <a:ext uri="{FF2B5EF4-FFF2-40B4-BE49-F238E27FC236}">
                <a16:creationId xmlns:a16="http://schemas.microsoft.com/office/drawing/2014/main" id="{2D42E729-8DD8-438E-A4AC-4050074BBB3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7824" y="3876323"/>
            <a:ext cx="1819964" cy="14924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30 Years After Tiananmen, 'Tank Man' Remains an Icon and a Mystery ...">
            <a:extLst>
              <a:ext uri="{FF2B5EF4-FFF2-40B4-BE49-F238E27FC236}">
                <a16:creationId xmlns:a16="http://schemas.microsoft.com/office/drawing/2014/main" id="{BB19B3BF-634E-484A-BDF7-9B418CF0D71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480230" y="3875065"/>
            <a:ext cx="1850873" cy="14871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e eyes of the LORD search the whole earth in order to strengthen ...">
            <a:extLst>
              <a:ext uri="{FF2B5EF4-FFF2-40B4-BE49-F238E27FC236}">
                <a16:creationId xmlns:a16="http://schemas.microsoft.com/office/drawing/2014/main" id="{41BE0D23-6209-4BDB-BD14-331EBF3F07A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0" y="5355397"/>
            <a:ext cx="1827838" cy="15026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an Jumping Mid Air Stock Vectors, Images &amp; Vector Art | Shutterstock">
            <a:extLst>
              <a:ext uri="{FF2B5EF4-FFF2-40B4-BE49-F238E27FC236}">
                <a16:creationId xmlns:a16="http://schemas.microsoft.com/office/drawing/2014/main" id="{8E21B2E3-B14F-497E-8C1B-0DA9E358883B}"/>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7781"/>
          <a:stretch/>
        </p:blipFill>
        <p:spPr bwMode="auto">
          <a:xfrm>
            <a:off x="1828799" y="5355396"/>
            <a:ext cx="1821451" cy="150260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
            <a:extLst>
              <a:ext uri="{FF2B5EF4-FFF2-40B4-BE49-F238E27FC236}">
                <a16:creationId xmlns:a16="http://schemas.microsoft.com/office/drawing/2014/main" id="{140E1C33-45DA-4D36-B42B-64381EFE47FD}"/>
              </a:ext>
            </a:extLst>
          </p:cNvPr>
          <p:cNvGrpSpPr/>
          <p:nvPr/>
        </p:nvGrpSpPr>
        <p:grpSpPr>
          <a:xfrm>
            <a:off x="3647121" y="5355397"/>
            <a:ext cx="1838316" cy="1502604"/>
            <a:chOff x="-13855" y="0"/>
            <a:chExt cx="9157856" cy="6858000"/>
          </a:xfrm>
        </p:grpSpPr>
        <p:pic>
          <p:nvPicPr>
            <p:cNvPr id="25" name="Picture 2">
              <a:extLst>
                <a:ext uri="{FF2B5EF4-FFF2-40B4-BE49-F238E27FC236}">
                  <a16:creationId xmlns:a16="http://schemas.microsoft.com/office/drawing/2014/main" id="{AD3675A5-381B-451D-ADB5-CCAA74DE90C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65C0E1FF-9C0F-4F63-A056-3561D597F98F}"/>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52121" b="75960"/>
            <a:stretch/>
          </p:blipFill>
          <p:spPr bwMode="auto">
            <a:xfrm>
              <a:off x="1" y="3886200"/>
              <a:ext cx="4378036" cy="16486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B2975046-8466-4912-96D8-673258673CD9}"/>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b="75960"/>
            <a:stretch/>
          </p:blipFill>
          <p:spPr bwMode="auto">
            <a:xfrm>
              <a:off x="0" y="5209309"/>
              <a:ext cx="9144001" cy="16486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78370045-AF35-4DE7-955C-D0A206DEFBA6}"/>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b="75960"/>
            <a:stretch/>
          </p:blipFill>
          <p:spPr bwMode="auto">
            <a:xfrm>
              <a:off x="-13855" y="3990109"/>
              <a:ext cx="9144001" cy="16486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D946B789-1403-4758-9CA5-D103F301C292}"/>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51667" b="75960"/>
            <a:stretch/>
          </p:blipFill>
          <p:spPr bwMode="auto">
            <a:xfrm>
              <a:off x="4724400" y="3810000"/>
              <a:ext cx="4419600" cy="1648691"/>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God's Self-Sufficiency | Gospel Reformation Network">
            <a:extLst>
              <a:ext uri="{FF2B5EF4-FFF2-40B4-BE49-F238E27FC236}">
                <a16:creationId xmlns:a16="http://schemas.microsoft.com/office/drawing/2014/main" id="{CAD5711A-71DA-493C-ADA9-6A38EDBAF48D}"/>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581901" y="1"/>
            <a:ext cx="1562098" cy="12743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Del Parson, &quot;Perfect Love&quot; We are to come to him like children ...">
            <a:extLst>
              <a:ext uri="{FF2B5EF4-FFF2-40B4-BE49-F238E27FC236}">
                <a16:creationId xmlns:a16="http://schemas.microsoft.com/office/drawing/2014/main" id="{0FB789DE-27BB-4329-B2CC-A0286C9415E1}"/>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b="38524"/>
          <a:stretch/>
        </p:blipFill>
        <p:spPr bwMode="auto">
          <a:xfrm>
            <a:off x="5478541" y="5360637"/>
            <a:ext cx="1828800" cy="149736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F78A7622-2DA6-46E7-96C7-02056C1B370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299297" y="5358016"/>
            <a:ext cx="1844703" cy="1499983"/>
          </a:xfrm>
          <a:prstGeom prst="rect">
            <a:avLst/>
          </a:prstGeom>
        </p:spPr>
      </p:pic>
      <p:pic>
        <p:nvPicPr>
          <p:cNvPr id="33" name="Picture 2">
            <a:extLst>
              <a:ext uri="{FF2B5EF4-FFF2-40B4-BE49-F238E27FC236}">
                <a16:creationId xmlns:a16="http://schemas.microsoft.com/office/drawing/2014/main" id="{D88AE088-6CCE-4F9E-B3D2-A04119FD7FE9}"/>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096000" y="2671673"/>
            <a:ext cx="1517292" cy="1206291"/>
          </a:xfrm>
          <a:prstGeom prst="rect">
            <a:avLst/>
          </a:prstGeom>
        </p:spPr>
      </p:pic>
    </p:spTree>
    <p:extLst>
      <p:ext uri="{BB962C8B-B14F-4D97-AF65-F5344CB8AC3E}">
        <p14:creationId xmlns:p14="http://schemas.microsoft.com/office/powerpoint/2010/main" val="1078728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52878D-CB79-496C-A834-042221951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772"/>
            <a:ext cx="9144001" cy="6879771"/>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strong in the LORD and His power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Stand by one another through thick and thin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takes courage to stand by the faith given by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calls us to fight for the principles of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Grow in His grace and knowledge of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Strength through God is impervious to man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Deepest peace comes by unyielding belief</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here now to help in all our troubles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a shield to those who believe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number can defeat the single truth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helps us where mankind never will or can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God that gives us, not that we give ourselves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Christ lives in us when we submit to His will</a:t>
            </a:r>
          </a:p>
        </p:txBody>
      </p:sp>
      <p:sp>
        <p:nvSpPr>
          <p:cNvPr id="5" name="Rectangle 4"/>
          <p:cNvSpPr>
            <a:spLocks noChangeArrowheads="1"/>
          </p:cNvSpPr>
          <p:nvPr/>
        </p:nvSpPr>
        <p:spPr bwMode="auto">
          <a:xfrm rot="21202571">
            <a:off x="786486" y="549323"/>
            <a:ext cx="7968459" cy="552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2D435B">
                      <a:alpha val="80000"/>
                    </a:srgbClr>
                  </a:glow>
                  <a:outerShdw blurRad="76200" dist="50800" dir="5400000" algn="tl" rotWithShape="0">
                    <a:srgbClr val="000000">
                      <a:alpha val="65000"/>
                    </a:srgbClr>
                  </a:outerShdw>
                </a:effectLst>
                <a:latin typeface="Calibri" panose="020F0502020204030204" pitchFamily="34" charset="0"/>
              </a:rPr>
              <a:t>God seems       to come from nowhere, but everywhere</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5E-6 3.7037E-6 L 0.14098 0.53588 " pathEditMode="relative" rAng="0" ptsTypes="AA">
                                      <p:cBhvr>
                                        <p:cTn id="189" dur="1750" fill="hold"/>
                                        <p:tgtEl>
                                          <p:spTgt spid="4">
                                            <p:txEl>
                                              <p:pRg st="0" end="0"/>
                                            </p:txEl>
                                          </p:spTgt>
                                        </p:tgtEl>
                                        <p:attrNameLst>
                                          <p:attrName>ppt_x</p:attrName>
                                          <p:attrName>ppt_y</p:attrName>
                                        </p:attrNameLst>
                                      </p:cBhvr>
                                      <p:rCtr x="7049" y="26782"/>
                                    </p:animMotion>
                                  </p:childTnLst>
                                </p:cTn>
                              </p:par>
                              <p:par>
                                <p:cTn id="190" presetID="0" presetClass="path" presetSubtype="0" accel="50000" decel="50000" fill="hold" nodeType="withEffect">
                                  <p:stCondLst>
                                    <p:cond delay="0"/>
                                  </p:stCondLst>
                                  <p:childTnLst>
                                    <p:animMotion origin="layout" path="M -1.66667E-6 -2.96296E-6 L 0.07431 0.46389 " pathEditMode="relative" rAng="0" ptsTypes="AA">
                                      <p:cBhvr>
                                        <p:cTn id="191" dur="1750" fill="hold"/>
                                        <p:tgtEl>
                                          <p:spTgt spid="4">
                                            <p:txEl>
                                              <p:pRg st="1" end="1"/>
                                            </p:txEl>
                                          </p:spTgt>
                                        </p:tgtEl>
                                        <p:attrNameLst>
                                          <p:attrName>ppt_x</p:attrName>
                                          <p:attrName>ppt_y</p:attrName>
                                        </p:attrNameLst>
                                      </p:cBhvr>
                                      <p:rCtr x="3715" y="23194"/>
                                    </p:animMotion>
                                  </p:childTnLst>
                                </p:cTn>
                              </p:par>
                              <p:par>
                                <p:cTn id="192" presetID="0" presetClass="path" presetSubtype="0" accel="50000" decel="50000" fill="hold" nodeType="withEffect">
                                  <p:stCondLst>
                                    <p:cond delay="0"/>
                                  </p:stCondLst>
                                  <p:childTnLst>
                                    <p:animMotion origin="layout" path="M 3.61111E-6 0.00023 L 0.02482 0.39051 " pathEditMode="relative" rAng="0" ptsTypes="AA">
                                      <p:cBhvr>
                                        <p:cTn id="193" dur="1750" fill="hold"/>
                                        <p:tgtEl>
                                          <p:spTgt spid="4">
                                            <p:txEl>
                                              <p:pRg st="2" end="2"/>
                                            </p:txEl>
                                          </p:spTgt>
                                        </p:tgtEl>
                                        <p:attrNameLst>
                                          <p:attrName>ppt_x</p:attrName>
                                          <p:attrName>ppt_y</p:attrName>
                                        </p:attrNameLst>
                                      </p:cBhvr>
                                      <p:rCtr x="1233" y="19514"/>
                                    </p:animMotion>
                                  </p:childTnLst>
                                </p:cTn>
                              </p:par>
                              <p:par>
                                <p:cTn id="194" presetID="0" presetClass="path" presetSubtype="0" accel="50000" decel="50000" fill="hold" nodeType="withEffect">
                                  <p:stCondLst>
                                    <p:cond delay="0"/>
                                  </p:stCondLst>
                                  <p:childTnLst>
                                    <p:animMotion origin="layout" path="M -2.22222E-6 0.00023 L 0.06406 0.31597 " pathEditMode="relative" rAng="0" ptsTypes="AA">
                                      <p:cBhvr>
                                        <p:cTn id="195" dur="1750" fill="hold"/>
                                        <p:tgtEl>
                                          <p:spTgt spid="4">
                                            <p:txEl>
                                              <p:pRg st="3" end="3"/>
                                            </p:txEl>
                                          </p:spTgt>
                                        </p:tgtEl>
                                        <p:attrNameLst>
                                          <p:attrName>ppt_x</p:attrName>
                                          <p:attrName>ppt_y</p:attrName>
                                        </p:attrNameLst>
                                      </p:cBhvr>
                                      <p:rCtr x="3194" y="15787"/>
                                    </p:animMotion>
                                  </p:childTnLst>
                                </p:cTn>
                              </p:par>
                              <p:par>
                                <p:cTn id="196" presetID="0" presetClass="path" presetSubtype="0" accel="50000" decel="50000" fill="hold" nodeType="withEffect">
                                  <p:stCondLst>
                                    <p:cond delay="0"/>
                                  </p:stCondLst>
                                  <p:childTnLst>
                                    <p:animMotion origin="layout" path="M -8.33333E-7 0.00069 L 0.09445 0.24607 " pathEditMode="relative" rAng="0" ptsTypes="AA">
                                      <p:cBhvr>
                                        <p:cTn id="197" dur="1750" fill="hold"/>
                                        <p:tgtEl>
                                          <p:spTgt spid="4">
                                            <p:txEl>
                                              <p:pRg st="4" end="4"/>
                                            </p:txEl>
                                          </p:spTgt>
                                        </p:tgtEl>
                                        <p:attrNameLst>
                                          <p:attrName>ppt_x</p:attrName>
                                          <p:attrName>ppt_y</p:attrName>
                                        </p:attrNameLst>
                                      </p:cBhvr>
                                      <p:rCtr x="4722" y="12269"/>
                                    </p:animMotion>
                                  </p:childTnLst>
                                </p:cTn>
                              </p:par>
                              <p:par>
                                <p:cTn id="198" presetID="0" presetClass="path" presetSubtype="0" accel="50000" decel="50000" fill="hold" nodeType="withEffect">
                                  <p:stCondLst>
                                    <p:cond delay="0"/>
                                  </p:stCondLst>
                                  <p:childTnLst>
                                    <p:animMotion origin="layout" path="M 5.55556E-7 0.00046 L 0.08333 0.17269 " pathEditMode="relative" rAng="0" ptsTypes="AA">
                                      <p:cBhvr>
                                        <p:cTn id="199" dur="1750" fill="hold"/>
                                        <p:tgtEl>
                                          <p:spTgt spid="4">
                                            <p:txEl>
                                              <p:pRg st="5" end="5"/>
                                            </p:txEl>
                                          </p:spTgt>
                                        </p:tgtEl>
                                        <p:attrNameLst>
                                          <p:attrName>ppt_x</p:attrName>
                                          <p:attrName>ppt_y</p:attrName>
                                        </p:attrNameLst>
                                      </p:cBhvr>
                                      <p:rCtr x="4167" y="8611"/>
                                    </p:animMotion>
                                  </p:childTnLst>
                                </p:cTn>
                              </p:par>
                              <p:par>
                                <p:cTn id="200" presetID="0" presetClass="path" presetSubtype="0" accel="50000" decel="50000" fill="hold" nodeType="withEffect">
                                  <p:stCondLst>
                                    <p:cond delay="0"/>
                                  </p:stCondLst>
                                  <p:childTnLst>
                                    <p:animMotion origin="layout" path="M -2.22222E-6 0.00046 L 0.09531 0.09722 " pathEditMode="relative" rAng="0" ptsTypes="AA">
                                      <p:cBhvr>
                                        <p:cTn id="201" dur="1750" fill="hold"/>
                                        <p:tgtEl>
                                          <p:spTgt spid="4">
                                            <p:txEl>
                                              <p:pRg st="6" end="6"/>
                                            </p:txEl>
                                          </p:spTgt>
                                        </p:tgtEl>
                                        <p:attrNameLst>
                                          <p:attrName>ppt_x</p:attrName>
                                          <p:attrName>ppt_y</p:attrName>
                                        </p:attrNameLst>
                                      </p:cBhvr>
                                      <p:rCtr x="4757" y="4838"/>
                                    </p:animMotion>
                                  </p:childTnLst>
                                </p:cTn>
                              </p:par>
                              <p:par>
                                <p:cTn id="202" presetID="0" presetClass="path" presetSubtype="0" accel="50000" decel="50000" fill="hold" nodeType="withEffect">
                                  <p:stCondLst>
                                    <p:cond delay="0"/>
                                  </p:stCondLst>
                                  <p:childTnLst>
                                    <p:animMotion origin="layout" path="M 4.44444E-6 0.00023 L 0.09409 0.02593 " pathEditMode="relative" rAng="0" ptsTypes="AA">
                                      <p:cBhvr>
                                        <p:cTn id="203" dur="1750" fill="hold"/>
                                        <p:tgtEl>
                                          <p:spTgt spid="4">
                                            <p:txEl>
                                              <p:pRg st="7" end="7"/>
                                            </p:txEl>
                                          </p:spTgt>
                                        </p:tgtEl>
                                        <p:attrNameLst>
                                          <p:attrName>ppt_x</p:attrName>
                                          <p:attrName>ppt_y</p:attrName>
                                        </p:attrNameLst>
                                      </p:cBhvr>
                                      <p:rCtr x="4705" y="1273"/>
                                    </p:animMotion>
                                  </p:childTnLst>
                                </p:cTn>
                              </p:par>
                              <p:par>
                                <p:cTn id="204" presetID="0" presetClass="path" presetSubtype="0" accel="50000" decel="50000" fill="hold" nodeType="withEffect">
                                  <p:stCondLst>
                                    <p:cond delay="0"/>
                                  </p:stCondLst>
                                  <p:childTnLst>
                                    <p:animMotion origin="layout" path="M 5E-6 0.00069 L 0.14653 -0.04653 " pathEditMode="relative" rAng="0" ptsTypes="AA">
                                      <p:cBhvr>
                                        <p:cTn id="205" dur="1750" fill="hold"/>
                                        <p:tgtEl>
                                          <p:spTgt spid="4">
                                            <p:txEl>
                                              <p:pRg st="8" end="8"/>
                                            </p:txEl>
                                          </p:spTgt>
                                        </p:tgtEl>
                                        <p:attrNameLst>
                                          <p:attrName>ppt_x</p:attrName>
                                          <p:attrName>ppt_y</p:attrName>
                                        </p:attrNameLst>
                                      </p:cBhvr>
                                      <p:rCtr x="7326" y="-2361"/>
                                    </p:animMotion>
                                  </p:childTnLst>
                                </p:cTn>
                              </p:par>
                              <p:par>
                                <p:cTn id="206" presetID="0" presetClass="path" presetSubtype="0" accel="50000" decel="50000" fill="hold" nodeType="withEffect">
                                  <p:stCondLst>
                                    <p:cond delay="0"/>
                                  </p:stCondLst>
                                  <p:childTnLst>
                                    <p:animMotion origin="layout" path="M 3.33333E-6 0.00023 L 0.06423 -0.11968 " pathEditMode="relative" rAng="0" ptsTypes="AA">
                                      <p:cBhvr>
                                        <p:cTn id="207" dur="1750" fill="hold"/>
                                        <p:tgtEl>
                                          <p:spTgt spid="4">
                                            <p:txEl>
                                              <p:pRg st="9" end="9"/>
                                            </p:txEl>
                                          </p:spTgt>
                                        </p:tgtEl>
                                        <p:attrNameLst>
                                          <p:attrName>ppt_x</p:attrName>
                                          <p:attrName>ppt_y</p:attrName>
                                        </p:attrNameLst>
                                      </p:cBhvr>
                                      <p:rCtr x="3212" y="-5995"/>
                                    </p:animMotion>
                                  </p:childTnLst>
                                </p:cTn>
                              </p:par>
                              <p:par>
                                <p:cTn id="208" presetID="0" presetClass="path" presetSubtype="0" accel="50000" decel="50000" fill="hold" nodeType="withEffect">
                                  <p:stCondLst>
                                    <p:cond delay="0"/>
                                  </p:stCondLst>
                                  <p:childTnLst>
                                    <p:animMotion origin="layout" path="M 1.38889E-6 0.00023 L 0.05764 -0.1919 " pathEditMode="relative" rAng="0" ptsTypes="AA">
                                      <p:cBhvr>
                                        <p:cTn id="209" dur="1750" fill="hold"/>
                                        <p:tgtEl>
                                          <p:spTgt spid="4">
                                            <p:txEl>
                                              <p:pRg st="10" end="10"/>
                                            </p:txEl>
                                          </p:spTgt>
                                        </p:tgtEl>
                                        <p:attrNameLst>
                                          <p:attrName>ppt_x</p:attrName>
                                          <p:attrName>ppt_y</p:attrName>
                                        </p:attrNameLst>
                                      </p:cBhvr>
                                      <p:rCtr x="2882" y="-9606"/>
                                    </p:animMotion>
                                  </p:childTnLst>
                                </p:cTn>
                              </p:par>
                              <p:par>
                                <p:cTn id="210" presetID="0" presetClass="path" presetSubtype="0" accel="50000" decel="50000" fill="hold" nodeType="withEffect">
                                  <p:stCondLst>
                                    <p:cond delay="0"/>
                                  </p:stCondLst>
                                  <p:childTnLst>
                                    <p:animMotion origin="layout" path="M 4.72222E-6 0.00069 L 0.03506 -0.26945 " pathEditMode="relative" rAng="0" ptsTypes="AA">
                                      <p:cBhvr>
                                        <p:cTn id="211" dur="1750" fill="hold"/>
                                        <p:tgtEl>
                                          <p:spTgt spid="4">
                                            <p:txEl>
                                              <p:pRg st="11" end="11"/>
                                            </p:txEl>
                                          </p:spTgt>
                                        </p:tgtEl>
                                        <p:attrNameLst>
                                          <p:attrName>ppt_x</p:attrName>
                                          <p:attrName>ppt_y</p:attrName>
                                        </p:attrNameLst>
                                      </p:cBhvr>
                                      <p:rCtr x="1753" y="-13519"/>
                                    </p:animMotion>
                                  </p:childTnLst>
                                </p:cTn>
                              </p:par>
                              <p:par>
                                <p:cTn id="212" presetID="0" presetClass="path" presetSubtype="0" accel="50000" decel="50000" fill="hold" nodeType="withEffect">
                                  <p:stCondLst>
                                    <p:cond delay="0"/>
                                  </p:stCondLst>
                                  <p:childTnLst>
                                    <p:animMotion origin="layout" path="M 2.77778E-6 0.00046 L 0.08125 -0.33982 " pathEditMode="relative" rAng="0" ptsTypes="AA">
                                      <p:cBhvr>
                                        <p:cTn id="213" dur="1750" fill="hold"/>
                                        <p:tgtEl>
                                          <p:spTgt spid="4">
                                            <p:txEl>
                                              <p:pRg st="12" end="12"/>
                                            </p:txEl>
                                          </p:spTgt>
                                        </p:tgtEl>
                                        <p:attrNameLst>
                                          <p:attrName>ppt_x</p:attrName>
                                          <p:attrName>ppt_y</p:attrName>
                                        </p:attrNameLst>
                                      </p:cBhvr>
                                      <p:rCtr x="4062" y="-17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sp>
        <p:nvSpPr>
          <p:cNvPr id="6" name="!!Morph2">
            <a:extLst>
              <a:ext uri="{FF2B5EF4-FFF2-40B4-BE49-F238E27FC236}">
                <a16:creationId xmlns:a16="http://schemas.microsoft.com/office/drawing/2014/main" id="{A2417241-C971-431D-99A7-9AD473580336}"/>
              </a:ext>
            </a:extLst>
          </p:cNvPr>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MorphChart">
            <a:extLst>
              <a:ext uri="{FF2B5EF4-FFF2-40B4-BE49-F238E27FC236}">
                <a16:creationId xmlns:a16="http://schemas.microsoft.com/office/drawing/2014/main" id="{0C4803F8-F281-484E-8DFC-6DCDABD0A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1938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F6307-6C8F-4C8A-B142-D38F5FE1E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Rectangle 4"/>
          <p:cNvSpPr>
            <a:spLocks noChangeArrowheads="1"/>
          </p:cNvSpPr>
          <p:nvPr/>
        </p:nvSpPr>
        <p:spPr bwMode="auto">
          <a:xfrm>
            <a:off x="935665" y="435936"/>
            <a:ext cx="7423477" cy="351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Be Strong            in the LORD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(A bed sheet study)</a:t>
            </a:r>
          </a:p>
        </p:txBody>
      </p:sp>
      <p:sp>
        <p:nvSpPr>
          <p:cNvPr id="5" name="Rectangle 12"/>
          <p:cNvSpPr>
            <a:spLocks noChangeArrowheads="1"/>
          </p:cNvSpPr>
          <p:nvPr/>
        </p:nvSpPr>
        <p:spPr bwMode="auto">
          <a:xfrm>
            <a:off x="1066800" y="4101612"/>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4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200400" y="4959850"/>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August</a:t>
            </a:r>
            <a:r>
              <a:rPr kumimoji="0" lang="en-US" altLang="en-US" sz="4400" b="1" i="0" u="none" strike="noStrike" kern="1200" cap="none" spc="50" normalizeH="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 30</a:t>
            </a: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 2020</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7" name="Rectangle 4">
            <a:extLst>
              <a:ext uri="{FF2B5EF4-FFF2-40B4-BE49-F238E27FC236}">
                <a16:creationId xmlns:a16="http://schemas.microsoft.com/office/drawing/2014/main" id="{15368103-322F-4FEF-AB19-8A60B5C5C4A9}"/>
              </a:ext>
            </a:extLst>
          </p:cNvPr>
          <p:cNvSpPr>
            <a:spLocks noChangeArrowheads="1"/>
          </p:cNvSpPr>
          <p:nvPr/>
        </p:nvSpPr>
        <p:spPr bwMode="auto">
          <a:xfrm>
            <a:off x="2830031" y="1175286"/>
            <a:ext cx="3483935" cy="3512288"/>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cap="flat" cmpd="sng" algn="ctr">
                <a:solidFill>
                  <a:schemeClr val="tx1">
                    <a:alpha val="50000"/>
                  </a:schemeClr>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isometricOffAxis1Lef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7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2</a:t>
            </a:r>
            <a:endParaRPr kumimoji="0" lang="en-US" sz="80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8776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stCondLst>
                                            <p:cond delay="0"/>
                                          </p:stCondLst>
                                        </p:cTn>
                                        <p:tgtEl>
                                          <p:spTgt spid="7"/>
                                        </p:tgtEl>
                                      </p:cBhvr>
                                    </p:animEffect>
                                    <p:anim to="" calcmode="lin" valueType="num">
                                      <p:cBhvr>
                                        <p:cTn id="1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0"/>
                                  </p:stCondLst>
                                  <p:childTnLst>
                                    <p:animMotion origin="layout" path="M 8.33333E-7 2.22222E-6 L 8.33333E-7 0.08727 " pathEditMode="relative" rAng="0" ptsTypes="AA">
                                      <p:cBhvr>
                                        <p:cTn id="35" dur="1000" fill="hold"/>
                                        <p:tgtEl>
                                          <p:spTgt spid="4"/>
                                        </p:tgtEl>
                                        <p:attrNameLst>
                                          <p:attrName>ppt_x</p:attrName>
                                          <p:attrName>ppt_y</p:attrName>
                                        </p:attrNameLst>
                                      </p:cBhvr>
                                      <p:rCtr x="0" y="4352"/>
                                    </p:animMotion>
                                  </p:childTnLst>
                                </p:cTn>
                              </p:par>
                              <p:par>
                                <p:cTn id="36" presetID="9" presetClass="exit" presetSubtype="0" fill="hold" grpId="1" nodeType="withEffect">
                                  <p:stCondLst>
                                    <p:cond delay="50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500"/>
                                  </p:stCondLst>
                                  <p:childTnLst>
                                    <p:animMotion origin="layout" path="M 3.33333E-6 4.07407E-6 L -0.05 -0.31204 " pathEditMode="relative" rAng="0" ptsTypes="AA">
                                      <p:cBhvr>
                                        <p:cTn id="40" dur="1500" fill="hold"/>
                                        <p:tgtEl>
                                          <p:spTgt spid="5"/>
                                        </p:tgtEl>
                                        <p:attrNameLst>
                                          <p:attrName>ppt_x</p:attrName>
                                          <p:attrName>ppt_y</p:attrName>
                                        </p:attrNameLst>
                                      </p:cBhvr>
                                      <p:rCtr x="-2500" y="-15602"/>
                                    </p:animMotion>
                                  </p:childTnLst>
                                </p:cTn>
                              </p:par>
                              <p:par>
                                <p:cTn id="41" presetID="31" presetClass="exit" presetSubtype="0" fill="hold" grpId="1" nodeType="withEffect">
                                  <p:stCondLst>
                                    <p:cond delay="1250"/>
                                  </p:stCondLst>
                                  <p:childTnLst>
                                    <p:anim calcmode="lin" valueType="num">
                                      <p:cBhvr>
                                        <p:cTn id="42" dur="1000"/>
                                        <p:tgtEl>
                                          <p:spTgt spid="6"/>
                                        </p:tgtEl>
                                        <p:attrNameLst>
                                          <p:attrName>ppt_w</p:attrName>
                                        </p:attrNameLst>
                                      </p:cBhvr>
                                      <p:tavLst>
                                        <p:tav tm="0">
                                          <p:val>
                                            <p:strVal val="ppt_w"/>
                                          </p:val>
                                        </p:tav>
                                        <p:tav tm="100000">
                                          <p:val>
                                            <p:fltVal val="0"/>
                                          </p:val>
                                        </p:tav>
                                      </p:tavLst>
                                    </p:anim>
                                    <p:anim calcmode="lin" valueType="num">
                                      <p:cBhvr>
                                        <p:cTn id="43" dur="1000"/>
                                        <p:tgtEl>
                                          <p:spTgt spid="6"/>
                                        </p:tgtEl>
                                        <p:attrNameLst>
                                          <p:attrName>ppt_h</p:attrName>
                                        </p:attrNameLst>
                                      </p:cBhvr>
                                      <p:tavLst>
                                        <p:tav tm="0">
                                          <p:val>
                                            <p:strVal val="ppt_h"/>
                                          </p:val>
                                        </p:tav>
                                        <p:tav tm="100000">
                                          <p:val>
                                            <p:fltVal val="0"/>
                                          </p:val>
                                        </p:tav>
                                      </p:tavLst>
                                    </p:anim>
                                    <p:anim calcmode="lin" valueType="num">
                                      <p:cBhvr>
                                        <p:cTn id="44" dur="1000"/>
                                        <p:tgtEl>
                                          <p:spTgt spid="6"/>
                                        </p:tgtEl>
                                        <p:attrNameLst>
                                          <p:attrName>style.rotation</p:attrName>
                                        </p:attrNameLst>
                                      </p:cBhvr>
                                      <p:tavLst>
                                        <p:tav tm="0">
                                          <p:val>
                                            <p:fltVal val="0"/>
                                          </p:val>
                                        </p:tav>
                                        <p:tav tm="100000">
                                          <p:val>
                                            <p:fltVal val="90"/>
                                          </p:val>
                                        </p:tav>
                                      </p:tavLst>
                                    </p:anim>
                                    <p:animEffect transition="out" filter="fade">
                                      <p:cBhvr>
                                        <p:cTn id="45" dur="1000"/>
                                        <p:tgtEl>
                                          <p:spTgt spid="6"/>
                                        </p:tgtEl>
                                      </p:cBhvr>
                                    </p:animEffect>
                                    <p:set>
                                      <p:cBhvr>
                                        <p:cTn id="46" dur="1" fill="hold">
                                          <p:stCondLst>
                                            <p:cond delay="999"/>
                                          </p:stCondLst>
                                        </p:cTn>
                                        <p:tgtEl>
                                          <p:spTgt spid="6"/>
                                        </p:tgtEl>
                                        <p:attrNameLst>
                                          <p:attrName>style.visibility</p:attrName>
                                        </p:attrNameLst>
                                      </p:cBhvr>
                                      <p:to>
                                        <p:strVal val="hidden"/>
                                      </p:to>
                                    </p:set>
                                  </p:childTnLst>
                                </p:cTn>
                              </p:par>
                              <p:par>
                                <p:cTn id="47" presetID="42" presetClass="path" presetSubtype="0" accel="50000" decel="50000" fill="hold" grpId="2" nodeType="withEffect">
                                  <p:stCondLst>
                                    <p:cond delay="1250"/>
                                  </p:stCondLst>
                                  <p:childTnLst>
                                    <p:animMotion origin="layout" path="M 3.33333E-6 4.07407E-6 L 0.21666 -0.4926 " pathEditMode="relative" rAng="0" ptsTypes="AA">
                                      <p:cBhvr>
                                        <p:cTn id="48" dur="1000" fill="hold"/>
                                        <p:tgtEl>
                                          <p:spTgt spid="6"/>
                                        </p:tgtEl>
                                        <p:attrNameLst>
                                          <p:attrName>ppt_x</p:attrName>
                                          <p:attrName>ppt_y</p:attrName>
                                        </p:attrNameLst>
                                      </p:cBhvr>
                                      <p:rCtr x="10833" y="-24630"/>
                                    </p:animMotion>
                                  </p:childTnLst>
                                </p:cTn>
                              </p:par>
                              <p:par>
                                <p:cTn id="49" presetID="0" presetClass="exit" presetSubtype="0" fill="hold" grpId="1" nodeType="withEffect">
                                  <p:stCondLst>
                                    <p:cond delay="1500"/>
                                  </p:stCondLst>
                                  <p:childTnLst>
                                    <p:set>
                                      <p:cBhvr>
                                        <p:cTn id="50" dur="1" fill="hold">
                                          <p:stCondLst>
                                            <p:cond delay="999"/>
                                          </p:stCondLst>
                                        </p:cTn>
                                        <p:tgtEl>
                                          <p:spTgt spid="7"/>
                                        </p:tgtEl>
                                        <p:attrNameLst>
                                          <p:attrName>style.visibility</p:attrName>
                                        </p:attrNameLst>
                                      </p:cBhvr>
                                      <p:to>
                                        <p:strVal val="hidden"/>
                                      </p:to>
                                    </p:set>
                                    <p:animEffect transition="out" filter="dissolve">
                                      <p:cBhvr>
                                        <p:cTn id="51" dur="1000">
                                          <p:stCondLst>
                                            <p:cond delay="0"/>
                                          </p:stCondLst>
                                        </p:cTn>
                                        <p:tgtEl>
                                          <p:spTgt spid="7"/>
                                        </p:tgtEl>
                                      </p:cBhvr>
                                    </p:animEffect>
                                    <p:anim to="" calcmode="lin" valueType="num">
                                      <p:cBhvr>
                                        <p:cTn id="52"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3"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4" presetID="42" presetClass="path" presetSubtype="0" accel="50000" decel="50000" fill="hold" grpId="2" nodeType="withEffect">
                                  <p:stCondLst>
                                    <p:cond delay="1500"/>
                                  </p:stCondLst>
                                  <p:childTnLst>
                                    <p:animMotion origin="layout" path="M 0 -4.81481E-6 L 0 0.08727 " pathEditMode="relative" rAng="0" ptsTypes="AA">
                                      <p:cBhvr>
                                        <p:cTn id="55" dur="1000" fill="hold"/>
                                        <p:tgtEl>
                                          <p:spTgt spid="7"/>
                                        </p:tgtEl>
                                        <p:attrNameLst>
                                          <p:attrName>ppt_x</p:attrName>
                                          <p:attrName>ppt_y</p:attrName>
                                        </p:attrNameLst>
                                      </p:cBhvr>
                                      <p:rCtr x="0" y="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pic>
        <p:nvPicPr>
          <p:cNvPr id="4" name="!!MorphChart">
            <a:extLst>
              <a:ext uri="{FF2B5EF4-FFF2-40B4-BE49-F238E27FC236}">
                <a16:creationId xmlns:a16="http://schemas.microsoft.com/office/drawing/2014/main" id="{8D9F3BEA-0CA4-415A-A3E9-754D082B2DCC}"/>
              </a:ext>
            </a:extLst>
          </p:cNvPr>
          <p:cNvPicPr>
            <a:picLocks noChangeAspect="1"/>
          </p:cNvPicPr>
          <p:nvPr/>
        </p:nvPicPr>
        <p:blipFill rotWithShape="1">
          <a:blip r:embed="rId2">
            <a:extLst>
              <a:ext uri="{28A0092B-C50C-407E-A947-70E740481C1C}">
                <a14:useLocalDpi xmlns:a14="http://schemas.microsoft.com/office/drawing/2010/main" val="0"/>
              </a:ext>
            </a:extLst>
          </a:blip>
          <a:srcRect b="5555"/>
          <a:stretch/>
        </p:blipFill>
        <p:spPr>
          <a:xfrm>
            <a:off x="675409" y="381000"/>
            <a:ext cx="7793182" cy="6477000"/>
          </a:xfrm>
          <a:prstGeom prst="rect">
            <a:avLst/>
          </a:prstGeom>
        </p:spPr>
      </p:pic>
    </p:spTree>
    <p:extLst>
      <p:ext uri="{BB962C8B-B14F-4D97-AF65-F5344CB8AC3E}">
        <p14:creationId xmlns:p14="http://schemas.microsoft.com/office/powerpoint/2010/main" val="29333466"/>
      </p:ext>
    </p:extLst>
  </p:cSld>
  <p:clrMapOvr>
    <a:masterClrMapping/>
  </p:clrMapOvr>
  <mc:AlternateContent xmlns:mc="http://schemas.openxmlformats.org/markup-compatibility/2006" xmlns:p14="http://schemas.microsoft.com/office/powerpoint/2010/main">
    <mc:Choice Requires="p14">
      <p:transition spd="slow" p14:dur="1400" advClick="0" advTm="10">
        <p14:doors dir="vert"/>
      </p:transition>
    </mc:Choice>
    <mc:Fallback xmlns="">
      <p:transition spd="slow" advClick="0" advTm="1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sp>
        <p:nvSpPr>
          <p:cNvPr id="6" name="!!Morph2">
            <a:extLst>
              <a:ext uri="{FF2B5EF4-FFF2-40B4-BE49-F238E27FC236}">
                <a16:creationId xmlns:a16="http://schemas.microsoft.com/office/drawing/2014/main" id="{A2417241-C971-431D-99A7-9AD473580336}"/>
              </a:ext>
            </a:extLst>
          </p:cNvPr>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MorphChart">
            <a:extLst>
              <a:ext uri="{FF2B5EF4-FFF2-40B4-BE49-F238E27FC236}">
                <a16:creationId xmlns:a16="http://schemas.microsoft.com/office/drawing/2014/main" id="{E2825354-081C-4968-9D47-8D66C68B3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7EE60DA6-804B-489C-A4DE-B7392C254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66B1C825-167F-4A2F-83D1-49AE40E88AB5}"/>
              </a:ext>
            </a:extLst>
          </p:cNvPr>
          <p:cNvSpPr txBox="1"/>
          <p:nvPr/>
        </p:nvSpPr>
        <p:spPr>
          <a:xfrm>
            <a:off x="1219200" y="2644170"/>
            <a:ext cx="1828800" cy="1569660"/>
          </a:xfrm>
          <a:prstGeom prst="rect">
            <a:avLst/>
          </a:prstGeom>
          <a:noFill/>
        </p:spPr>
        <p:txBody>
          <a:bodyPr wrap="square" rtlCol="0">
            <a:spAutoFit/>
          </a:bodyPr>
          <a:lstStyle/>
          <a:p>
            <a:r>
              <a:rPr lang="en-US" sz="9600" dirty="0">
                <a:solidFill>
                  <a:srgbClr val="0083E6"/>
                </a:solidFill>
                <a:effectLst>
                  <a:glow rad="50800">
                    <a:schemeClr val="tx1"/>
                  </a:glow>
                  <a:outerShdw blurRad="38100" dist="38100" dir="2700000" algn="tl">
                    <a:srgbClr val="000000">
                      <a:alpha val="43137"/>
                    </a:srgbClr>
                  </a:outerShdw>
                </a:effectLst>
                <a:latin typeface="Algerian" panose="04020705040A02060702" pitchFamily="82" charset="0"/>
              </a:rPr>
              <a:t>#1</a:t>
            </a:r>
          </a:p>
        </p:txBody>
      </p:sp>
      <p:sp>
        <p:nvSpPr>
          <p:cNvPr id="10" name="TextBox 8">
            <a:extLst>
              <a:ext uri="{FF2B5EF4-FFF2-40B4-BE49-F238E27FC236}">
                <a16:creationId xmlns:a16="http://schemas.microsoft.com/office/drawing/2014/main" id="{F4C0D206-1096-471C-9E0F-514F29E797D7}"/>
              </a:ext>
            </a:extLst>
          </p:cNvPr>
          <p:cNvSpPr txBox="1"/>
          <p:nvPr/>
        </p:nvSpPr>
        <p:spPr>
          <a:xfrm>
            <a:off x="5410200" y="3947098"/>
            <a:ext cx="1828800" cy="1569660"/>
          </a:xfrm>
          <a:prstGeom prst="rect">
            <a:avLst/>
          </a:prstGeom>
          <a:noFill/>
        </p:spPr>
        <p:txBody>
          <a:bodyPr wrap="square" rtlCol="0">
            <a:spAutoFit/>
          </a:bodyPr>
          <a:lstStyle/>
          <a:p>
            <a:r>
              <a:rPr lang="en-US" sz="9600" dirty="0">
                <a:solidFill>
                  <a:srgbClr val="9933FF"/>
                </a:solidFill>
                <a:effectLst>
                  <a:glow rad="50800">
                    <a:schemeClr val="tx1"/>
                  </a:glow>
                  <a:outerShdw blurRad="38100" dist="38100" dir="2700000" algn="tl">
                    <a:srgbClr val="000000">
                      <a:alpha val="43137"/>
                    </a:srgbClr>
                  </a:outerShdw>
                </a:effectLst>
                <a:latin typeface="Algerian" panose="04020705040A02060702" pitchFamily="82" charset="0"/>
              </a:rPr>
              <a:t>#3</a:t>
            </a:r>
          </a:p>
        </p:txBody>
      </p:sp>
      <p:sp>
        <p:nvSpPr>
          <p:cNvPr id="11" name="!!Scripture">
            <a:extLst>
              <a:ext uri="{FF2B5EF4-FFF2-40B4-BE49-F238E27FC236}">
                <a16:creationId xmlns:a16="http://schemas.microsoft.com/office/drawing/2014/main" id="{67D365FF-CD9C-4672-9C2D-CAAE6FEDF4D2}"/>
              </a:ext>
            </a:extLst>
          </p:cNvPr>
          <p:cNvSpPr txBox="1">
            <a:spLocks noChangeArrowheads="1"/>
          </p:cNvSpPr>
          <p:nvPr/>
        </p:nvSpPr>
        <p:spPr bwMode="auto">
          <a:xfrm>
            <a:off x="435854" y="76200"/>
            <a:ext cx="8378328" cy="91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B</a:t>
            </a:r>
            <a:r>
              <a:rPr kumimoji="0" lang="en-US" altLang="en-US" sz="36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E </a:t>
            </a:r>
            <a:r>
              <a:rPr kumimoji="0" lang="en-US" altLang="en-US" sz="48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S</a:t>
            </a:r>
            <a:r>
              <a:rPr kumimoji="0" lang="en-US" altLang="en-US" sz="36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TRONG </a:t>
            </a:r>
            <a:r>
              <a:rPr kumimoji="0" lang="en-US" altLang="en-US" sz="48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I</a:t>
            </a:r>
            <a:r>
              <a:rPr kumimoji="0" lang="en-US" altLang="en-US" sz="36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N </a:t>
            </a:r>
            <a:r>
              <a:rPr kumimoji="0" lang="en-US" altLang="en-US" sz="48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L</a:t>
            </a:r>
            <a:r>
              <a:rPr kumimoji="0" lang="en-US" altLang="en-US" sz="36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ORD </a:t>
            </a:r>
            <a:r>
              <a:rPr kumimoji="0" lang="en-US" altLang="en-US" sz="32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 Eph 6:10</a:t>
            </a:r>
            <a:endParaRPr kumimoji="0" lang="en-US" altLang="en-US" sz="20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endParaRPr>
          </a:p>
        </p:txBody>
      </p:sp>
      <p:sp>
        <p:nvSpPr>
          <p:cNvPr id="12" name="!!MorphJustOrange">
            <a:extLst>
              <a:ext uri="{FF2B5EF4-FFF2-40B4-BE49-F238E27FC236}">
                <a16:creationId xmlns:a16="http://schemas.microsoft.com/office/drawing/2014/main" id="{DC0B476A-F4FA-42D9-8525-A00B8A4CE4A0}"/>
              </a:ext>
            </a:extLst>
          </p:cNvPr>
          <p:cNvSpPr>
            <a:spLocks noGrp="1" noChangeArrowheads="1"/>
          </p:cNvSpPr>
          <p:nvPr>
            <p:ph type="title"/>
          </p:nvPr>
        </p:nvSpPr>
        <p:spPr>
          <a:xfrm>
            <a:off x="4597383" y="940591"/>
            <a:ext cx="4364746" cy="2438400"/>
          </a:xfrm>
        </p:spPr>
        <p:txBody>
          <a:bodyPr numCol="1"/>
          <a:lstStyle/>
          <a:p>
            <a:pPr algn="l" eaLnBrk="1" hangingPunct="1">
              <a:lnSpc>
                <a:spcPts val="1900"/>
              </a:lnSpc>
            </a:pPr>
            <a: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t>Our Need of Strength. Jer. 10:23; Rom. 7:14:25</a:t>
            </a:r>
            <a:b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t>Without Him can do nothing. Jn. 15:5</a:t>
            </a:r>
            <a:b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t>Yet babes. 1 Cor. 3:1-3; Heb. 5:12-14</a:t>
            </a:r>
            <a:b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t>Born, grow unto salvation. 1 Pet. 2:2</a:t>
            </a:r>
            <a:b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t>Grow in self-defense. Eph. 4:14</a:t>
            </a:r>
            <a:b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t>When weak, then strong. 2 Cor. 12:9-10</a:t>
            </a:r>
            <a:b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t>When strong, then weak. Rev. 3:17:20; Peter, Mt. 26:35-75</a:t>
            </a:r>
            <a:b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t>Hence no confidence in flesh. Phil. 3:3-9</a:t>
            </a:r>
            <a:b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FF9900"/>
                </a:solidFill>
                <a:effectLst>
                  <a:glow rad="25400">
                    <a:schemeClr val="tx1"/>
                  </a:glow>
                  <a:outerShdw blurRad="38100" dist="38100" dir="2700000" algn="tl">
                    <a:srgbClr val="000000">
                      <a:alpha val="43137"/>
                    </a:srgbClr>
                  </a:outerShdw>
                </a:effectLst>
                <a:latin typeface="BlackChancery" pitchFamily="2" charset="0"/>
              </a:rPr>
              <a:t>Poor in spirit. Mt. 5:3-9 </a:t>
            </a:r>
            <a:r>
              <a:rPr lang="en-US" altLang="en-US" sz="1400" dirty="0">
                <a:solidFill>
                  <a:srgbClr val="FF9900"/>
                </a:solidFill>
                <a:effectLst>
                  <a:glow rad="25400">
                    <a:schemeClr val="tx1"/>
                  </a:glow>
                  <a:outerShdw blurRad="38100" dist="38100" dir="2700000" algn="tl">
                    <a:srgbClr val="000000">
                      <a:alpha val="43137"/>
                    </a:srgbClr>
                  </a:outerShdw>
                </a:effectLst>
                <a:latin typeface="Aharoni" panose="02010803020104030203" pitchFamily="2" charset="-79"/>
                <a:cs typeface="Aharoni" panose="02010803020104030203" pitchFamily="2" charset="-79"/>
              </a:rPr>
              <a:t>|</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endPar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endParaRPr>
          </a:p>
        </p:txBody>
      </p:sp>
      <p:sp>
        <p:nvSpPr>
          <p:cNvPr id="9" name="TextBox 7">
            <a:extLst>
              <a:ext uri="{FF2B5EF4-FFF2-40B4-BE49-F238E27FC236}">
                <a16:creationId xmlns:a16="http://schemas.microsoft.com/office/drawing/2014/main" id="{F2EE58DC-CC7E-4BCD-8ECF-E002F11E72B8}"/>
              </a:ext>
            </a:extLst>
          </p:cNvPr>
          <p:cNvSpPr txBox="1"/>
          <p:nvPr/>
        </p:nvSpPr>
        <p:spPr>
          <a:xfrm>
            <a:off x="5334000" y="1188719"/>
            <a:ext cx="1828800" cy="1569660"/>
          </a:xfrm>
          <a:prstGeom prst="rect">
            <a:avLst/>
          </a:prstGeom>
          <a:noFill/>
        </p:spPr>
        <p:txBody>
          <a:bodyPr wrap="square" rtlCol="0">
            <a:spAutoFit/>
          </a:bodyPr>
          <a:lstStyle/>
          <a:p>
            <a:r>
              <a:rPr lang="en-US" sz="9600" dirty="0">
                <a:solidFill>
                  <a:srgbClr val="FF9900"/>
                </a:solidFill>
                <a:effectLst>
                  <a:glow rad="50800">
                    <a:schemeClr val="tx1"/>
                  </a:glow>
                  <a:outerShdw blurRad="38100" dist="38100" dir="2700000" algn="tl">
                    <a:srgbClr val="000000">
                      <a:alpha val="43137"/>
                    </a:srgbClr>
                  </a:outerShdw>
                </a:effectLst>
                <a:latin typeface="Algerian" panose="04020705040A02060702" pitchFamily="82" charset="0"/>
              </a:rPr>
              <a:t>#2</a:t>
            </a:r>
          </a:p>
        </p:txBody>
      </p:sp>
    </p:spTree>
    <p:extLst>
      <p:ext uri="{BB962C8B-B14F-4D97-AF65-F5344CB8AC3E}">
        <p14:creationId xmlns:p14="http://schemas.microsoft.com/office/powerpoint/2010/main" val="2997481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6" presetClass="entr" presetSubtype="3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750"/>
                                        <p:tgtEl>
                                          <p:spTgt spid="3"/>
                                        </p:tgtEl>
                                      </p:cBhvr>
                                    </p:animEffect>
                                  </p:childTnLst>
                                </p:cTn>
                              </p:par>
                              <p:par>
                                <p:cTn id="13" presetID="0" presetClass="entr" presetSubtype="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stCondLst>
                                            <p:cond delay="0"/>
                                          </p:stCondLst>
                                        </p:cTn>
                                        <p:tgtEl>
                                          <p:spTgt spid="7"/>
                                        </p:tgtEl>
                                      </p:cBhvr>
                                    </p:animEffect>
                                    <p:anim to="" calcmode="lin" valueType="num">
                                      <p:cBhvr>
                                        <p:cTn id="1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8" presetID="0" presetClass="entr" presetSubtype="0" fill="hold" grpId="0"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stCondLst>
                                            <p:cond delay="0"/>
                                          </p:stCondLst>
                                        </p:cTn>
                                        <p:tgtEl>
                                          <p:spTgt spid="9"/>
                                        </p:tgtEl>
                                      </p:cBhvr>
                                    </p:animEffect>
                                    <p:anim to="" calcmode="lin" valueType="num">
                                      <p:cBhvr>
                                        <p:cTn id="2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23" presetID="0"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stCondLst>
                                            <p:cond delay="0"/>
                                          </p:stCondLst>
                                        </p:cTn>
                                        <p:tgtEl>
                                          <p:spTgt spid="10"/>
                                        </p:tgtEl>
                                      </p:cBhvr>
                                    </p:animEffect>
                                    <p:anim to="" calcmode="lin" valueType="num">
                                      <p:cBhvr>
                                        <p:cTn id="2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26" presetClass="emph" presetSubtype="0" fill="hold" grpId="1" nodeType="withEffect">
                                  <p:stCondLst>
                                    <p:cond delay="0"/>
                                  </p:stCondLst>
                                  <p:childTnLst>
                                    <p:animEffect transition="out" filter="fade">
                                      <p:cBhvr>
                                        <p:cTn id="32" dur="500" tmFilter="0, 0; .2, .5; .8, .5; 1, 0"/>
                                        <p:tgtEl>
                                          <p:spTgt spid="11"/>
                                        </p:tgtEl>
                                      </p:cBhvr>
                                    </p:animEffect>
                                    <p:animScale>
                                      <p:cBhvr>
                                        <p:cTn id="33" dur="250" autoRev="1" fill="hold"/>
                                        <p:tgtEl>
                                          <p:spTgt spid="11"/>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0" presetClass="exit" presetSubtype="0" fill="hold" grpId="1" nodeType="clickEffect">
                                  <p:stCondLst>
                                    <p:cond delay="0"/>
                                  </p:stCondLst>
                                  <p:childTnLst>
                                    <p:set>
                                      <p:cBhvr>
                                        <p:cTn id="37" dur="1" fill="hold">
                                          <p:stCondLst>
                                            <p:cond delay="999"/>
                                          </p:stCondLst>
                                        </p:cTn>
                                        <p:tgtEl>
                                          <p:spTgt spid="9"/>
                                        </p:tgtEl>
                                        <p:attrNameLst>
                                          <p:attrName>style.visibility</p:attrName>
                                        </p:attrNameLst>
                                      </p:cBhvr>
                                      <p:to>
                                        <p:strVal val="hidden"/>
                                      </p:to>
                                    </p:set>
                                    <p:animEffect transition="out" filter="dissolve">
                                      <p:cBhvr>
                                        <p:cTn id="38" dur="1000">
                                          <p:stCondLst>
                                            <p:cond delay="0"/>
                                          </p:stCondLst>
                                        </p:cTn>
                                        <p:tgtEl>
                                          <p:spTgt spid="9"/>
                                        </p:tgtEl>
                                      </p:cBhvr>
                                    </p:animEffect>
                                    <p:anim to="" calcmode="lin" valueType="num">
                                      <p:cBhvr>
                                        <p:cTn id="39"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40"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41" presetID="42" presetClass="path" presetSubtype="0" accel="50000" decel="50000" fill="hold" grpId="2" nodeType="withEffect">
                                  <p:stCondLst>
                                    <p:cond delay="0"/>
                                  </p:stCondLst>
                                  <p:childTnLst>
                                    <p:animMotion origin="layout" path="M -3.33333E-6 -1.48148E-6 L -0.20173 0.15093 " pathEditMode="relative" rAng="0" ptsTypes="AA">
                                      <p:cBhvr>
                                        <p:cTn id="42" dur="1000" fill="hold"/>
                                        <p:tgtEl>
                                          <p:spTgt spid="9"/>
                                        </p:tgtEl>
                                        <p:attrNameLst>
                                          <p:attrName>ppt_x</p:attrName>
                                          <p:attrName>ppt_y</p:attrName>
                                        </p:attrNameLst>
                                      </p:cBhvr>
                                      <p:rCtr x="-10087" y="7546"/>
                                    </p:animMotion>
                                  </p:childTnLst>
                                </p:cTn>
                              </p:par>
                              <p:par>
                                <p:cTn id="43" presetID="23" presetClass="exit" presetSubtype="32" fill="hold" grpId="1"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set>
                                      <p:cBhvr>
                                        <p:cTn id="46" dur="1" fill="hold">
                                          <p:stCondLst>
                                            <p:cond delay="499"/>
                                          </p:stCondLst>
                                        </p:cTn>
                                        <p:tgtEl>
                                          <p:spTgt spid="7"/>
                                        </p:tgtEl>
                                        <p:attrNameLst>
                                          <p:attrName>style.visibility</p:attrName>
                                        </p:attrNameLst>
                                      </p:cBhvr>
                                      <p:to>
                                        <p:strVal val="hidden"/>
                                      </p:to>
                                    </p:set>
                                  </p:childTnLst>
                                </p:cTn>
                              </p:par>
                              <p:par>
                                <p:cTn id="47" presetID="23" presetClass="exit" presetSubtype="32" fill="hold" grpId="1" nodeType="withEffect">
                                  <p:stCondLst>
                                    <p:cond delay="0"/>
                                  </p:stCondLst>
                                  <p:childTnLst>
                                    <p:anim calcmode="lin" valueType="num">
                                      <p:cBhvr>
                                        <p:cTn id="48" dur="500"/>
                                        <p:tgtEl>
                                          <p:spTgt spid="10"/>
                                        </p:tgtEl>
                                        <p:attrNameLst>
                                          <p:attrName>ppt_w</p:attrName>
                                        </p:attrNameLst>
                                      </p:cBhvr>
                                      <p:tavLst>
                                        <p:tav tm="0">
                                          <p:val>
                                            <p:strVal val="ppt_w"/>
                                          </p:val>
                                        </p:tav>
                                        <p:tav tm="100000">
                                          <p:val>
                                            <p:fltVal val="0"/>
                                          </p:val>
                                        </p:tav>
                                      </p:tavLst>
                                    </p:anim>
                                    <p:anim calcmode="lin" valueType="num">
                                      <p:cBhvr>
                                        <p:cTn id="49" dur="500"/>
                                        <p:tgtEl>
                                          <p:spTgt spid="10"/>
                                        </p:tgtEl>
                                        <p:attrNameLst>
                                          <p:attrName>ppt_h</p:attrName>
                                        </p:attrNameLst>
                                      </p:cBhvr>
                                      <p:tavLst>
                                        <p:tav tm="0">
                                          <p:val>
                                            <p:strVal val="ppt_h"/>
                                          </p:val>
                                        </p:tav>
                                        <p:tav tm="100000">
                                          <p:val>
                                            <p:fltVal val="0"/>
                                          </p:val>
                                        </p:tav>
                                      </p:tavLst>
                                    </p:anim>
                                    <p:set>
                                      <p:cBhvr>
                                        <p:cTn id="50" dur="1" fill="hold">
                                          <p:stCondLst>
                                            <p:cond delay="499"/>
                                          </p:stCondLst>
                                        </p:cTn>
                                        <p:tgtEl>
                                          <p:spTgt spid="10"/>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10" grpId="0"/>
      <p:bldP spid="10" grpId="1"/>
      <p:bldP spid="11" grpId="0"/>
      <p:bldP spid="11" grpId="1"/>
      <p:bldP spid="12" grpId="0"/>
      <p:bldP spid="9" grpId="0"/>
      <p:bldP spid="9" grpId="1"/>
      <p:bldP spid="9"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sp>
        <p:nvSpPr>
          <p:cNvPr id="3074" name="!!MorphJustOrange"/>
          <p:cNvSpPr>
            <a:spLocks noGrp="1" noChangeAspect="1" noChangeArrowheads="1"/>
          </p:cNvSpPr>
          <p:nvPr>
            <p:ph type="title"/>
          </p:nvPr>
        </p:nvSpPr>
        <p:spPr>
          <a:xfrm>
            <a:off x="727419" y="1392701"/>
            <a:ext cx="7910143" cy="4979963"/>
          </a:xfrm>
        </p:spPr>
        <p:txBody>
          <a:bodyPr numCol="1"/>
          <a:lstStyle/>
          <a:p>
            <a:pPr algn="l" eaLnBrk="1" hangingPunct="1">
              <a:lnSpc>
                <a:spcPts val="3500"/>
              </a:lnSpc>
            </a:pPr>
            <a: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t>Our Need of Strength. Jer. 10:23; Rom. 7:14:25</a:t>
            </a:r>
            <a:b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br>
            <a: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t>Without Him can do nothing. Jn. 15:5</a:t>
            </a:r>
            <a:b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br>
            <a: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t>Yet babes. 1 Cor. 3:1-3; Heb. 5:12-14</a:t>
            </a:r>
            <a:b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br>
            <a: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t>Born, grow unto salvation. 1 Pet. 2:2</a:t>
            </a:r>
            <a:b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br>
            <a: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t>Grow in self-defense. Eph. 4:14</a:t>
            </a:r>
            <a:b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br>
            <a: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t>When weak, then strong. 2 Cor. 12:9-10</a:t>
            </a:r>
            <a:b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br>
            <a: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t>When strong, then weak. Rev. 3:17:20; Peter, Mt. 26:35-75</a:t>
            </a:r>
            <a:b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br>
            <a: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t>Hence no confidence in flesh. Phil. 3:3-9</a:t>
            </a:r>
            <a:b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br>
            <a:r>
              <a:rPr lang="en-US" altLang="en-US" sz="2600" dirty="0">
                <a:solidFill>
                  <a:srgbClr val="FF9900"/>
                </a:solidFill>
                <a:effectLst>
                  <a:glow rad="63500">
                    <a:schemeClr val="tx1"/>
                  </a:glow>
                  <a:outerShdw blurRad="38100" dist="38100" dir="2700000" algn="tl">
                    <a:srgbClr val="000000">
                      <a:alpha val="43137"/>
                    </a:srgbClr>
                  </a:outerShdw>
                </a:effectLst>
                <a:latin typeface="BlackChancery" pitchFamily="2" charset="0"/>
              </a:rPr>
              <a:t>Poor in spirit. Mt. 5:3-9 </a:t>
            </a:r>
            <a:r>
              <a:rPr lang="en-US" altLang="en-US" sz="2600" dirty="0">
                <a:solidFill>
                  <a:srgbClr val="FF9900"/>
                </a:solidFill>
                <a:effectLst>
                  <a:glow rad="63500">
                    <a:schemeClr val="tx1"/>
                  </a:glow>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en-US" altLang="en-US" sz="2600" dirty="0">
              <a:solidFill>
                <a:srgbClr val="9933FF"/>
              </a:solidFill>
              <a:effectLst>
                <a:glow rad="63500">
                  <a:schemeClr val="tx1"/>
                </a:glow>
                <a:outerShdw blurRad="38100" dist="38100" dir="2700000" algn="tl">
                  <a:srgbClr val="000000">
                    <a:alpha val="43137"/>
                  </a:srgbClr>
                </a:outerShdw>
              </a:effectLst>
              <a:latin typeface="BlackChancery" pitchFamily="2" charset="0"/>
            </a:endParaRPr>
          </a:p>
        </p:txBody>
      </p:sp>
      <p:sp>
        <p:nvSpPr>
          <p:cNvPr id="4" name="!!Scripture">
            <a:extLst>
              <a:ext uri="{FF2B5EF4-FFF2-40B4-BE49-F238E27FC236}">
                <a16:creationId xmlns:a16="http://schemas.microsoft.com/office/drawing/2014/main" id="{BF270580-D99E-454D-A9F3-2816BC10D5F4}"/>
              </a:ext>
            </a:extLst>
          </p:cNvPr>
          <p:cNvSpPr txBox="1">
            <a:spLocks noChangeArrowheads="1"/>
          </p:cNvSpPr>
          <p:nvPr/>
        </p:nvSpPr>
        <p:spPr bwMode="auto">
          <a:xfrm>
            <a:off x="435854" y="76200"/>
            <a:ext cx="8378328" cy="91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B</a:t>
            </a:r>
            <a:r>
              <a:rPr kumimoji="0" lang="en-US" altLang="en-US" sz="36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E </a:t>
            </a:r>
            <a:r>
              <a:rPr kumimoji="0" lang="en-US" altLang="en-US" sz="48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S</a:t>
            </a:r>
            <a:r>
              <a:rPr kumimoji="0" lang="en-US" altLang="en-US" sz="36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TRONG </a:t>
            </a:r>
            <a:r>
              <a:rPr kumimoji="0" lang="en-US" altLang="en-US" sz="48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I</a:t>
            </a:r>
            <a:r>
              <a:rPr kumimoji="0" lang="en-US" altLang="en-US" sz="36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N </a:t>
            </a:r>
            <a:r>
              <a:rPr kumimoji="0" lang="en-US" altLang="en-US" sz="48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L</a:t>
            </a:r>
            <a:r>
              <a:rPr kumimoji="0" lang="en-US" altLang="en-US" sz="36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ORD </a:t>
            </a:r>
            <a:r>
              <a:rPr kumimoji="0" lang="en-US" altLang="en-US" sz="32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 Eph 6:10</a:t>
            </a:r>
            <a:endParaRPr kumimoji="0" lang="en-US" altLang="en-US" sz="2000" b="1" i="0" u="none" strike="noStrike" kern="0" cap="none" spc="0" normalizeH="0" baseline="0" noProof="0" dirty="0">
              <a:ln w="17780" cmpd="sng">
                <a:noFill/>
                <a:prstDash val="solid"/>
                <a:miter lim="800000"/>
              </a:ln>
              <a:solidFill>
                <a:srgbClr val="FF9900"/>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endParaRPr>
          </a:p>
        </p:txBody>
      </p:sp>
    </p:spTree>
    <p:extLst>
      <p:ext uri="{BB962C8B-B14F-4D97-AF65-F5344CB8AC3E}">
        <p14:creationId xmlns:p14="http://schemas.microsoft.com/office/powerpoint/2010/main" val="1746280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5" name="GoldenLight">
            <a:extLst>
              <a:ext uri="{FF2B5EF4-FFF2-40B4-BE49-F238E27FC236}">
                <a16:creationId xmlns:a16="http://schemas.microsoft.com/office/drawing/2014/main" id="{B6436F8F-6298-4C3A-A502-05150DD6F404}"/>
              </a:ext>
            </a:extLst>
          </p:cNvPr>
          <p:cNvSpPr/>
          <p:nvPr/>
        </p:nvSpPr>
        <p:spPr>
          <a:xfrm>
            <a:off x="0" y="0"/>
            <a:ext cx="9144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Arrow: Curved Down 13">
            <a:extLst>
              <a:ext uri="{FF2B5EF4-FFF2-40B4-BE49-F238E27FC236}">
                <a16:creationId xmlns:a16="http://schemas.microsoft.com/office/drawing/2014/main" id="{FDE08DBB-19E6-480D-BB58-2FCA645767DB}"/>
              </a:ext>
            </a:extLst>
          </p:cNvPr>
          <p:cNvSpPr/>
          <p:nvPr/>
        </p:nvSpPr>
        <p:spPr>
          <a:xfrm rot="1609393" flipH="1">
            <a:off x="2860325" y="1509577"/>
            <a:ext cx="4632524" cy="2179250"/>
          </a:xfrm>
          <a:prstGeom prst="curvedDownArrow">
            <a:avLst>
              <a:gd name="adj1" fmla="val 17096"/>
              <a:gd name="adj2" fmla="val 34181"/>
              <a:gd name="adj3" fmla="val 25000"/>
            </a:avLst>
          </a:prstGeom>
          <a:solidFill>
            <a:srgbClr val="CC9900"/>
          </a:solidFill>
          <a:ln>
            <a:solidFill>
              <a:srgbClr val="FF0000"/>
            </a:solidFill>
          </a:ln>
          <a:effectLst>
            <a:glow rad="76200">
              <a:srgbClr val="00FFFF"/>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itle 1">
            <a:extLst>
              <a:ext uri="{FF2B5EF4-FFF2-40B4-BE49-F238E27FC236}">
                <a16:creationId xmlns:a16="http://schemas.microsoft.com/office/drawing/2014/main" id="{F5E982DC-FB0A-46DF-8E4F-04458DC0FD9F}"/>
              </a:ext>
            </a:extLst>
          </p:cNvPr>
          <p:cNvSpPr txBox="1">
            <a:spLocks/>
          </p:cNvSpPr>
          <p:nvPr/>
        </p:nvSpPr>
        <p:spPr>
          <a:xfrm>
            <a:off x="5752163" y="4114840"/>
            <a:ext cx="178663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direct</a:t>
            </a:r>
          </a:p>
        </p:txBody>
      </p:sp>
      <p:sp>
        <p:nvSpPr>
          <p:cNvPr id="3074" name="!!Scripture"/>
          <p:cNvSpPr>
            <a:spLocks noGrp="1" noChangeArrowheads="1"/>
          </p:cNvSpPr>
          <p:nvPr>
            <p:ph type="title"/>
          </p:nvPr>
        </p:nvSpPr>
        <p:spPr>
          <a:xfrm>
            <a:off x="800100" y="2743200"/>
            <a:ext cx="7543800" cy="2697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 LORD, I know the way of man is not in himself; It is not in man who walks to direct his own steps.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10:23  </a:t>
            </a:r>
          </a:p>
        </p:txBody>
      </p:sp>
      <p:sp>
        <p:nvSpPr>
          <p:cNvPr id="6" name="Rectangle 2">
            <a:extLst>
              <a:ext uri="{FF2B5EF4-FFF2-40B4-BE49-F238E27FC236}">
                <a16:creationId xmlns:a16="http://schemas.microsoft.com/office/drawing/2014/main" id="{7BA63CD0-63C1-41A7-8400-620C1847E5D6}"/>
              </a:ext>
            </a:extLst>
          </p:cNvPr>
          <p:cNvSpPr txBox="1">
            <a:spLocks noChangeArrowheads="1"/>
          </p:cNvSpPr>
          <p:nvPr/>
        </p:nvSpPr>
        <p:spPr bwMode="auto">
          <a:xfrm>
            <a:off x="5717965" y="4044940"/>
            <a:ext cx="18615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direct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9">
            <a:extLst>
              <a:ext uri="{FF2B5EF4-FFF2-40B4-BE49-F238E27FC236}">
                <a16:creationId xmlns:a16="http://schemas.microsoft.com/office/drawing/2014/main" id="{C1365F06-1EBE-44F5-A624-D7AE9C593086}"/>
              </a:ext>
            </a:extLst>
          </p:cNvPr>
          <p:cNvSpPr>
            <a:spLocks noChangeArrowheads="1"/>
          </p:cNvSpPr>
          <p:nvPr/>
        </p:nvSpPr>
        <p:spPr bwMode="auto">
          <a:xfrm>
            <a:off x="1780502" y="2716317"/>
            <a:ext cx="1669930" cy="73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87769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8" presetClass="emph" presetSubtype="0" fill="hold" grpId="1" nodeType="withEffect">
                                  <p:stCondLst>
                                    <p:cond delay="0"/>
                                  </p:stCondLst>
                                  <p:childTnLst>
                                    <p:set>
                                      <p:cBhvr override="childStyle">
                                        <p:cTn id="9" dur="500" fill="hold"/>
                                        <p:tgtEl>
                                          <p:spTgt spid="4"/>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par>
                                <p:cTn id="18" presetID="0" presetClass="entr" presetSubtype="0" fill="hold" grpId="0" nodeType="withEffect">
                                  <p:stCondLst>
                                    <p:cond delay="250"/>
                                  </p:stCondLst>
                                  <p:iterate type="lt">
                                    <p:tmPct val="10000"/>
                                  </p:iterate>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stCondLst>
                                            <p:cond delay="0"/>
                                          </p:stCondLst>
                                        </p:cTn>
                                        <p:tgtEl>
                                          <p:spTgt spid="16"/>
                                        </p:tgtEl>
                                      </p:cBhvr>
                                    </p:animEffect>
                                    <p:anim to="" calcmode="lin" valueType="num">
                                      <p:cBhvr>
                                        <p:cTn id="21"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par>
                          <p:cTn id="23" fill="hold">
                            <p:stCondLst>
                              <p:cond delay="90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4" grpId="1"/>
      <p:bldP spid="6" grpId="0"/>
      <p:bldP spid="16" grpId="0"/>
      <p:bldP spid="16"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Did the Apostle Paul Die?">
            <a:extLst>
              <a:ext uri="{FF2B5EF4-FFF2-40B4-BE49-F238E27FC236}">
                <a16:creationId xmlns:a16="http://schemas.microsoft.com/office/drawing/2014/main" id="{CCB6531F-9A87-4727-B506-3CCECA818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F3B0098-D7F4-4ED3-B39E-7ADA287E3657}"/>
              </a:ext>
            </a:extLst>
          </p:cNvPr>
          <p:cNvSpPr txBox="1">
            <a:spLocks/>
          </p:cNvSpPr>
          <p:nvPr/>
        </p:nvSpPr>
        <p:spPr>
          <a:xfrm>
            <a:off x="3322660" y="3115365"/>
            <a:ext cx="513370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what I hate, that I do</a:t>
            </a:r>
          </a:p>
        </p:txBody>
      </p:sp>
      <p:sp>
        <p:nvSpPr>
          <p:cNvPr id="7" name="Title 1">
            <a:extLst>
              <a:ext uri="{FF2B5EF4-FFF2-40B4-BE49-F238E27FC236}">
                <a16:creationId xmlns:a16="http://schemas.microsoft.com/office/drawing/2014/main" id="{B550E1FE-1E00-44ED-8A5A-3B54BC419D02}"/>
              </a:ext>
            </a:extLst>
          </p:cNvPr>
          <p:cNvSpPr txBox="1">
            <a:spLocks/>
          </p:cNvSpPr>
          <p:nvPr/>
        </p:nvSpPr>
        <p:spPr>
          <a:xfrm>
            <a:off x="292145" y="5556895"/>
            <a:ext cx="513370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 that dwells in me</a:t>
            </a:r>
          </a:p>
        </p:txBody>
      </p:sp>
      <p:sp>
        <p:nvSpPr>
          <p:cNvPr id="3074" name="Rectangle 2"/>
          <p:cNvSpPr>
            <a:spLocks noGrp="1" noChangeArrowheads="1"/>
          </p:cNvSpPr>
          <p:nvPr>
            <p:ph type="title"/>
          </p:nvPr>
        </p:nvSpPr>
        <p:spPr>
          <a:xfrm>
            <a:off x="457200" y="537369"/>
            <a:ext cx="8229600" cy="57832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know that the law is spiritual, but I am carnal, sold under sin. For what I am doing, I do not understand. For what I will to do, that I do not practice; but what I hate, that I do.   If, then, I do what I will not to do, I agree with the law that it is good. But now, it is no longer I who do it, but sin that dwells in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7:14-17 </a:t>
            </a:r>
          </a:p>
        </p:txBody>
      </p:sp>
      <p:sp>
        <p:nvSpPr>
          <p:cNvPr id="6" name="Rectangle 2">
            <a:extLst>
              <a:ext uri="{FF2B5EF4-FFF2-40B4-BE49-F238E27FC236}">
                <a16:creationId xmlns:a16="http://schemas.microsoft.com/office/drawing/2014/main" id="{E74C1693-2805-4B19-8A42-CD7097F969BE}"/>
              </a:ext>
            </a:extLst>
          </p:cNvPr>
          <p:cNvSpPr txBox="1">
            <a:spLocks noChangeArrowheads="1"/>
          </p:cNvSpPr>
          <p:nvPr/>
        </p:nvSpPr>
        <p:spPr bwMode="auto">
          <a:xfrm>
            <a:off x="3393892" y="3055144"/>
            <a:ext cx="5003075" cy="75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what I hate, that I do</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6E16C134-6D18-4C0D-B74A-1A09F87A9952}"/>
              </a:ext>
            </a:extLst>
          </p:cNvPr>
          <p:cNvSpPr txBox="1">
            <a:spLocks noChangeArrowheads="1"/>
          </p:cNvSpPr>
          <p:nvPr/>
        </p:nvSpPr>
        <p:spPr bwMode="auto">
          <a:xfrm>
            <a:off x="433388" y="5489051"/>
            <a:ext cx="4846320" cy="76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sin that dwells in me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187AE440-5BCC-4FAE-82F7-3D5A120F2B89}"/>
              </a:ext>
            </a:extLst>
          </p:cNvPr>
          <p:cNvSpPr txBox="1">
            <a:spLocks noChangeArrowheads="1"/>
          </p:cNvSpPr>
          <p:nvPr/>
        </p:nvSpPr>
        <p:spPr bwMode="auto">
          <a:xfrm>
            <a:off x="1637482" y="1538764"/>
            <a:ext cx="6009188" cy="75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opperplate Gothic Bold" panose="020E0705020206020404" pitchFamily="34" charset="0"/>
              </a:rPr>
              <a:t>Battle of the spirit</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opperplate Gothic Bold" panose="020E0705020206020404" pitchFamily="34" charset="0"/>
            </a:endParaRPr>
          </a:p>
        </p:txBody>
      </p:sp>
      <p:sp>
        <p:nvSpPr>
          <p:cNvPr id="10" name="Rectangle 2">
            <a:extLst>
              <a:ext uri="{FF2B5EF4-FFF2-40B4-BE49-F238E27FC236}">
                <a16:creationId xmlns:a16="http://schemas.microsoft.com/office/drawing/2014/main" id="{A6A6F967-7B6F-49C4-8924-B45CCBF578A5}"/>
              </a:ext>
            </a:extLst>
          </p:cNvPr>
          <p:cNvSpPr txBox="1">
            <a:spLocks noChangeArrowheads="1"/>
          </p:cNvSpPr>
          <p:nvPr/>
        </p:nvSpPr>
        <p:spPr bwMode="auto">
          <a:xfrm>
            <a:off x="2441539" y="1179124"/>
            <a:ext cx="21140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fleshly</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20DE919-43A5-4256-8EBD-88FF442D6C5C}"/>
              </a:ext>
            </a:extLst>
          </p:cNvPr>
          <p:cNvSpPr txBox="1">
            <a:spLocks noChangeArrowheads="1"/>
          </p:cNvSpPr>
          <p:nvPr/>
        </p:nvSpPr>
        <p:spPr bwMode="auto">
          <a:xfrm>
            <a:off x="2299882" y="1179063"/>
            <a:ext cx="2590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wanton</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07787D62-412B-4F78-8A76-286175FE0655}"/>
              </a:ext>
            </a:extLst>
          </p:cNvPr>
          <p:cNvSpPr txBox="1">
            <a:spLocks noChangeArrowheads="1"/>
          </p:cNvSpPr>
          <p:nvPr/>
        </p:nvSpPr>
        <p:spPr bwMode="auto">
          <a:xfrm>
            <a:off x="2538532" y="1176951"/>
            <a:ext cx="21140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sensual</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9A68A6D4-706E-4744-AC81-CE704CD30B90}"/>
              </a:ext>
            </a:extLst>
          </p:cNvPr>
          <p:cNvSpPr txBox="1">
            <a:spLocks noChangeArrowheads="1"/>
          </p:cNvSpPr>
          <p:nvPr/>
        </p:nvSpPr>
        <p:spPr bwMode="auto">
          <a:xfrm>
            <a:off x="2520424" y="1185763"/>
            <a:ext cx="21140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worldly</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9763218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25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childTnLst>
                                </p:cTn>
                              </p:par>
                              <p:par>
                                <p:cTn id="43" presetID="23" presetClass="exit" presetSubtype="32" fill="hold" grpId="1" nodeType="withEffect">
                                  <p:stCondLst>
                                    <p:cond delay="0"/>
                                  </p:stCondLst>
                                  <p:childTnLst>
                                    <p:anim calcmode="lin" valueType="num">
                                      <p:cBhvr>
                                        <p:cTn id="44" dur="500"/>
                                        <p:tgtEl>
                                          <p:spTgt spid="10"/>
                                        </p:tgtEl>
                                        <p:attrNameLst>
                                          <p:attrName>ppt_w</p:attrName>
                                        </p:attrNameLst>
                                      </p:cBhvr>
                                      <p:tavLst>
                                        <p:tav tm="0">
                                          <p:val>
                                            <p:strVal val="ppt_w"/>
                                          </p:val>
                                        </p:tav>
                                        <p:tav tm="100000">
                                          <p:val>
                                            <p:fltVal val="0"/>
                                          </p:val>
                                        </p:tav>
                                      </p:tavLst>
                                    </p:anim>
                                    <p:anim calcmode="lin" valueType="num">
                                      <p:cBhvr>
                                        <p:cTn id="45" dur="500"/>
                                        <p:tgtEl>
                                          <p:spTgt spid="10"/>
                                        </p:tgtEl>
                                        <p:attrNameLst>
                                          <p:attrName>ppt_h</p:attrName>
                                        </p:attrNameLst>
                                      </p:cBhvr>
                                      <p:tavLst>
                                        <p:tav tm="0">
                                          <p:val>
                                            <p:strVal val="ppt_h"/>
                                          </p:val>
                                        </p:tav>
                                        <p:tav tm="100000">
                                          <p:val>
                                            <p:fltVal val="0"/>
                                          </p:val>
                                        </p:tav>
                                      </p:tavLst>
                                    </p:anim>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25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childTnLst>
                                </p:cTn>
                              </p:par>
                              <p:par>
                                <p:cTn id="53" presetID="23" presetClass="exit" presetSubtype="32" fill="hold" grpId="1" nodeType="with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25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par>
                                <p:cTn id="63" presetID="23" presetClass="exit" presetSubtype="32" fill="hold" grpId="1"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set>
                                      <p:cBhvr>
                                        <p:cTn id="66" dur="1" fill="hold">
                                          <p:stCondLst>
                                            <p:cond delay="499"/>
                                          </p:stCondLst>
                                        </p:cTn>
                                        <p:tgtEl>
                                          <p:spTgt spid="1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7" presetClass="entr" presetSubtype="1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strVal val="#ppt_h"/>
                                          </p:val>
                                        </p:tav>
                                        <p:tav tm="100000">
                                          <p:val>
                                            <p:strVal val="#ppt_h"/>
                                          </p:val>
                                        </p:tav>
                                      </p:tavLst>
                                    </p:anim>
                                  </p:childTnLst>
                                </p:cTn>
                              </p:par>
                              <p:par>
                                <p:cTn id="73" presetID="23" presetClass="exit" presetSubtype="32" fill="hold" grpId="1" nodeType="withEffect">
                                  <p:stCondLst>
                                    <p:cond delay="0"/>
                                  </p:stCondLst>
                                  <p:childTnLst>
                                    <p:anim calcmode="lin" valueType="num">
                                      <p:cBhvr>
                                        <p:cTn id="74" dur="500"/>
                                        <p:tgtEl>
                                          <p:spTgt spid="14"/>
                                        </p:tgtEl>
                                        <p:attrNameLst>
                                          <p:attrName>ppt_w</p:attrName>
                                        </p:attrNameLst>
                                      </p:cBhvr>
                                      <p:tavLst>
                                        <p:tav tm="0">
                                          <p:val>
                                            <p:strVal val="ppt_w"/>
                                          </p:val>
                                        </p:tav>
                                        <p:tav tm="100000">
                                          <p:val>
                                            <p:fltVal val="0"/>
                                          </p:val>
                                        </p:tav>
                                      </p:tavLst>
                                    </p:anim>
                                    <p:anim calcmode="lin" valueType="num">
                                      <p:cBhvr>
                                        <p:cTn id="75" dur="500"/>
                                        <p:tgtEl>
                                          <p:spTgt spid="14"/>
                                        </p:tgtEl>
                                        <p:attrNameLst>
                                          <p:attrName>ppt_h</p:attrName>
                                        </p:attrNameLst>
                                      </p:cBhvr>
                                      <p:tavLst>
                                        <p:tav tm="0">
                                          <p:val>
                                            <p:strVal val="ppt_h"/>
                                          </p:val>
                                        </p:tav>
                                        <p:tav tm="100000">
                                          <p:val>
                                            <p:fltVal val="0"/>
                                          </p:val>
                                        </p:tav>
                                      </p:tavLst>
                                    </p:anim>
                                    <p:set>
                                      <p:cBhvr>
                                        <p:cTn id="7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074" grpId="0"/>
      <p:bldP spid="6" grpId="0"/>
      <p:bldP spid="8" grpId="0"/>
      <p:bldP spid="9" grpId="0"/>
      <p:bldP spid="10" grpId="0"/>
      <p:bldP spid="10" grpId="1"/>
      <p:bldP spid="12" grpId="0"/>
      <p:bldP spid="12" grpId="1"/>
      <p:bldP spid="13" grpId="0"/>
      <p:bldP spid="13" grpId="1"/>
      <p:bldP spid="14" grpId="0"/>
      <p:bldP spid="1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at Is the Meaning of the “Third Heaven” in 2 Corinthians 12:2?">
            <a:extLst>
              <a:ext uri="{FF2B5EF4-FFF2-40B4-BE49-F238E27FC236}">
                <a16:creationId xmlns:a16="http://schemas.microsoft.com/office/drawing/2014/main" id="{B39F6EA1-3BE7-4824-BB30-F581B5923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DDC40E2-8FAD-4299-8240-3CADDBEEC68B}"/>
              </a:ext>
            </a:extLst>
          </p:cNvPr>
          <p:cNvSpPr txBox="1">
            <a:spLocks/>
          </p:cNvSpPr>
          <p:nvPr/>
        </p:nvSpPr>
        <p:spPr>
          <a:xfrm>
            <a:off x="2685029" y="5420347"/>
            <a:ext cx="530352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one who wills to do good</a:t>
            </a:r>
          </a:p>
        </p:txBody>
      </p:sp>
      <p:sp>
        <p:nvSpPr>
          <p:cNvPr id="4" name="Title 1">
            <a:extLst>
              <a:ext uri="{FF2B5EF4-FFF2-40B4-BE49-F238E27FC236}">
                <a16:creationId xmlns:a16="http://schemas.microsoft.com/office/drawing/2014/main" id="{C05E8F4B-FFB2-4BFC-987D-006966EC21F9}"/>
              </a:ext>
            </a:extLst>
          </p:cNvPr>
          <p:cNvSpPr txBox="1">
            <a:spLocks/>
          </p:cNvSpPr>
          <p:nvPr/>
        </p:nvSpPr>
        <p:spPr>
          <a:xfrm>
            <a:off x="209005" y="2521616"/>
            <a:ext cx="619179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that I will to do, I do not do</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know that in me (that is, in my flesh) nothing good dwells; for to will is present with me, but how to perform what is good I do not find. For the good that I will to do, I do not do; but the evil I will not to do, that I practice. Now if I do what I will not to do, it is no longer I who do it, but sin that dwells in me. I find then a law, that evil is present with me, the one who wills to do good.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7:18-21</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85BCFA3A-4029-4E83-AC49-4404E2812407}"/>
              </a:ext>
            </a:extLst>
          </p:cNvPr>
          <p:cNvSpPr txBox="1">
            <a:spLocks noChangeArrowheads="1"/>
          </p:cNvSpPr>
          <p:nvPr/>
        </p:nvSpPr>
        <p:spPr bwMode="auto">
          <a:xfrm>
            <a:off x="415695" y="2452689"/>
            <a:ext cx="5786847" cy="76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that I will to do, I do not do</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1D6138C2-5A2D-4A20-9717-EAFC7989528F}"/>
              </a:ext>
            </a:extLst>
          </p:cNvPr>
          <p:cNvSpPr txBox="1">
            <a:spLocks noChangeArrowheads="1"/>
          </p:cNvSpPr>
          <p:nvPr/>
        </p:nvSpPr>
        <p:spPr bwMode="auto">
          <a:xfrm>
            <a:off x="2480717" y="5350192"/>
            <a:ext cx="5700552" cy="762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one who wills to do good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Title 1">
            <a:extLst>
              <a:ext uri="{FF2B5EF4-FFF2-40B4-BE49-F238E27FC236}">
                <a16:creationId xmlns:a16="http://schemas.microsoft.com/office/drawing/2014/main" id="{20B68020-98B9-408C-8AAA-BB9DDB05007C}"/>
              </a:ext>
            </a:extLst>
          </p:cNvPr>
          <p:cNvSpPr txBox="1">
            <a:spLocks/>
          </p:cNvSpPr>
          <p:nvPr/>
        </p:nvSpPr>
        <p:spPr>
          <a:xfrm>
            <a:off x="2523992" y="2351314"/>
            <a:ext cx="2165574" cy="991132"/>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0000"/>
                </a:solidFill>
                <a:effectLst>
                  <a:glow rad="63500">
                    <a:srgbClr val="FFFF00">
                      <a:alpha val="80000"/>
                    </a:srgbClr>
                  </a:glow>
                  <a:outerShdw blurRad="50800" algn="tl" rotWithShape="0">
                    <a:srgbClr val="000000"/>
                  </a:outerShdw>
                </a:effectLst>
                <a:uLnTx/>
                <a:uFillTx/>
                <a:latin typeface="Calibri" panose="020F0502020204030204" pitchFamily="34" charset="0"/>
                <a:ea typeface="+mj-ea"/>
                <a:cs typeface="+mj-cs"/>
              </a:rPr>
              <a:t>SIN</a:t>
            </a:r>
          </a:p>
        </p:txBody>
      </p:sp>
      <p:sp>
        <p:nvSpPr>
          <p:cNvPr id="9" name="Title 1">
            <a:extLst>
              <a:ext uri="{FF2B5EF4-FFF2-40B4-BE49-F238E27FC236}">
                <a16:creationId xmlns:a16="http://schemas.microsoft.com/office/drawing/2014/main" id="{A1B32212-73B4-4780-A5F0-B61DAEDC958C}"/>
              </a:ext>
            </a:extLst>
          </p:cNvPr>
          <p:cNvSpPr txBox="1">
            <a:spLocks/>
          </p:cNvSpPr>
          <p:nvPr/>
        </p:nvSpPr>
        <p:spPr>
          <a:xfrm>
            <a:off x="3252652" y="4718484"/>
            <a:ext cx="4222329"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00FFFF"/>
                </a:solidFill>
                <a:effectLst>
                  <a:glow rad="63500">
                    <a:srgbClr val="9966FF"/>
                  </a:glow>
                  <a:outerShdw blurRad="50800" algn="tl" rotWithShape="0">
                    <a:srgbClr val="000000"/>
                  </a:outerShdw>
                </a:effectLst>
                <a:uLnTx/>
                <a:uFillTx/>
                <a:latin typeface="Calibri" panose="020F0502020204030204" pitchFamily="34" charset="0"/>
                <a:ea typeface="+mj-ea"/>
                <a:cs typeface="+mj-cs"/>
              </a:rPr>
              <a:t>Spiritual</a:t>
            </a:r>
          </a:p>
        </p:txBody>
      </p:sp>
      <p:sp>
        <p:nvSpPr>
          <p:cNvPr id="11" name="Rectangle 2">
            <a:extLst>
              <a:ext uri="{FF2B5EF4-FFF2-40B4-BE49-F238E27FC236}">
                <a16:creationId xmlns:a16="http://schemas.microsoft.com/office/drawing/2014/main" id="{0194D07A-1A77-4B03-AC75-FEE4678D44D3}"/>
              </a:ext>
            </a:extLst>
          </p:cNvPr>
          <p:cNvSpPr txBox="1">
            <a:spLocks noChangeArrowheads="1"/>
          </p:cNvSpPr>
          <p:nvPr/>
        </p:nvSpPr>
        <p:spPr bwMode="auto">
          <a:xfrm>
            <a:off x="1689100" y="758847"/>
            <a:ext cx="1379442" cy="7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0000"/>
                </a:solidFill>
                <a:effectLst>
                  <a:glow rad="88900">
                    <a:schemeClr val="tx1"/>
                  </a:glow>
                  <a:outerShdw blurRad="50800" algn="tl" rotWithShape="0">
                    <a:srgbClr val="000000"/>
                  </a:outerShdw>
                </a:effectLst>
                <a:latin typeface="Calibri" panose="020F0502020204030204" pitchFamily="34" charset="0"/>
              </a:rPr>
              <a:t>Love</a:t>
            </a:r>
            <a:endParaRPr lang="en-US" altLang="en-US" sz="3800" b="1" i="1" kern="0" dirty="0">
              <a:ln w="17780" cmpd="sng">
                <a:solidFill>
                  <a:srgbClr val="FFFFFF"/>
                </a:solidFill>
                <a:prstDash val="solid"/>
                <a:miter lim="800000"/>
              </a:ln>
              <a:solidFill>
                <a:srgbClr val="FF0000"/>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A210EC2-7106-43C0-9C52-6834F4F5D5B2}"/>
              </a:ext>
            </a:extLst>
          </p:cNvPr>
          <p:cNvSpPr txBox="1">
            <a:spLocks noChangeArrowheads="1"/>
          </p:cNvSpPr>
          <p:nvPr/>
        </p:nvSpPr>
        <p:spPr bwMode="auto">
          <a:xfrm>
            <a:off x="5397500" y="2955947"/>
            <a:ext cx="1239742" cy="7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0000"/>
                </a:solidFill>
                <a:effectLst>
                  <a:glow rad="88900">
                    <a:schemeClr val="tx1"/>
                  </a:glow>
                  <a:outerShdw blurRad="50800" algn="tl" rotWithShape="0">
                    <a:srgbClr val="000000"/>
                  </a:outerShdw>
                </a:effectLst>
                <a:latin typeface="Calibri" panose="020F0502020204030204" pitchFamily="34" charset="0"/>
              </a:rPr>
              <a:t>Hate</a:t>
            </a:r>
            <a:endParaRPr lang="en-US" altLang="en-US" sz="3800" b="1" i="1" kern="0" dirty="0">
              <a:ln w="17780" cmpd="sng">
                <a:solidFill>
                  <a:srgbClr val="FFFFFF"/>
                </a:solidFill>
                <a:prstDash val="solid"/>
                <a:miter lim="800000"/>
              </a:ln>
              <a:solidFill>
                <a:srgbClr val="FF0000"/>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2FD2E72-B3E1-4224-9027-20917147FFD7}"/>
              </a:ext>
            </a:extLst>
          </p:cNvPr>
          <p:cNvSpPr txBox="1">
            <a:spLocks noChangeArrowheads="1"/>
          </p:cNvSpPr>
          <p:nvPr/>
        </p:nvSpPr>
        <p:spPr bwMode="auto">
          <a:xfrm>
            <a:off x="5826339" y="314347"/>
            <a:ext cx="2161961" cy="7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chemeClr val="bg1"/>
                </a:solidFill>
                <a:effectLst>
                  <a:glow rad="88900">
                    <a:schemeClr val="tx1"/>
                  </a:glow>
                  <a:outerShdw blurRad="50800" algn="tl" rotWithShape="0">
                    <a:srgbClr val="000000"/>
                  </a:outerShdw>
                </a:effectLst>
                <a:latin typeface="Calibri" panose="020F0502020204030204" pitchFamily="34" charset="0"/>
              </a:rPr>
              <a:t>Honesty</a:t>
            </a:r>
            <a:endParaRPr lang="en-US" altLang="en-US" sz="3800" b="1" i="1" kern="0" dirty="0">
              <a:ln w="17780" cmpd="sng">
                <a:solidFill>
                  <a:srgbClr val="FFFFFF"/>
                </a:solidFill>
                <a:prstDash val="solid"/>
                <a:miter lim="800000"/>
              </a:ln>
              <a:solidFill>
                <a:schemeClr val="bg1"/>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2244EEB-30D2-4581-9C87-A9D94AB41901}"/>
              </a:ext>
            </a:extLst>
          </p:cNvPr>
          <p:cNvSpPr txBox="1">
            <a:spLocks noChangeArrowheads="1"/>
          </p:cNvSpPr>
          <p:nvPr/>
        </p:nvSpPr>
        <p:spPr bwMode="auto">
          <a:xfrm>
            <a:off x="898739" y="3527447"/>
            <a:ext cx="2377861" cy="7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chemeClr val="bg1"/>
                </a:solidFill>
                <a:effectLst>
                  <a:glow rad="88900">
                    <a:schemeClr val="tx1"/>
                  </a:glow>
                  <a:outerShdw blurRad="50800" algn="tl" rotWithShape="0">
                    <a:srgbClr val="000000"/>
                  </a:outerShdw>
                </a:effectLst>
                <a:latin typeface="Calibri" panose="020F0502020204030204" pitchFamily="34" charset="0"/>
              </a:rPr>
              <a:t>Deception</a:t>
            </a:r>
            <a:endParaRPr lang="en-US" altLang="en-US" sz="3800" b="1" i="1" kern="0" dirty="0">
              <a:ln w="17780" cmpd="sng">
                <a:solidFill>
                  <a:srgbClr val="FFFFFF"/>
                </a:solidFill>
                <a:prstDash val="solid"/>
                <a:miter lim="800000"/>
              </a:ln>
              <a:solidFill>
                <a:schemeClr val="bg1"/>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1B355BA0-77D2-436F-B0CF-A1FFB3CDB851}"/>
              </a:ext>
            </a:extLst>
          </p:cNvPr>
          <p:cNvSpPr txBox="1">
            <a:spLocks noChangeArrowheads="1"/>
          </p:cNvSpPr>
          <p:nvPr/>
        </p:nvSpPr>
        <p:spPr bwMode="auto">
          <a:xfrm>
            <a:off x="3048000" y="365147"/>
            <a:ext cx="2471642" cy="7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Confident</a:t>
            </a:r>
            <a:endParaRPr lang="en-US" altLang="en-US" sz="3800" b="1" i="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94CF3A12-77FF-45B2-AD14-087EECB2976D}"/>
              </a:ext>
            </a:extLst>
          </p:cNvPr>
          <p:cNvSpPr txBox="1">
            <a:spLocks noChangeArrowheads="1"/>
          </p:cNvSpPr>
          <p:nvPr/>
        </p:nvSpPr>
        <p:spPr bwMode="auto">
          <a:xfrm>
            <a:off x="3124200" y="5038747"/>
            <a:ext cx="2344642" cy="7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Insecure</a:t>
            </a:r>
            <a:endParaRPr lang="en-US" altLang="en-US" sz="3800" b="1" i="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8D9C4DE1-FD7D-4214-B5E6-F4CB6DA5D7F6}"/>
              </a:ext>
            </a:extLst>
          </p:cNvPr>
          <p:cNvSpPr txBox="1">
            <a:spLocks noChangeArrowheads="1"/>
          </p:cNvSpPr>
          <p:nvPr/>
        </p:nvSpPr>
        <p:spPr bwMode="auto">
          <a:xfrm>
            <a:off x="568539" y="2143147"/>
            <a:ext cx="2352461" cy="7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7030A0"/>
                </a:solidFill>
                <a:effectLst>
                  <a:glow rad="88900">
                    <a:schemeClr val="tx1"/>
                  </a:glow>
                  <a:outerShdw blurRad="50800" algn="tl" rotWithShape="0">
                    <a:srgbClr val="000000"/>
                  </a:outerShdw>
                </a:effectLst>
                <a:latin typeface="Calibri" panose="020F0502020204030204" pitchFamily="34" charset="0"/>
              </a:rPr>
              <a:t>goodness</a:t>
            </a:r>
            <a:endParaRPr lang="en-US" altLang="en-US" sz="3800" b="1" i="1" kern="0" dirty="0">
              <a:ln w="17780" cmpd="sng">
                <a:solidFill>
                  <a:srgbClr val="FFFFFF"/>
                </a:solidFill>
                <a:prstDash val="solid"/>
                <a:miter lim="800000"/>
              </a:ln>
              <a:solidFill>
                <a:srgbClr val="7030A0"/>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F2D7498B-D7B3-4595-8D27-BC5D84A77A4C}"/>
              </a:ext>
            </a:extLst>
          </p:cNvPr>
          <p:cNvSpPr txBox="1">
            <a:spLocks noChangeArrowheads="1"/>
          </p:cNvSpPr>
          <p:nvPr/>
        </p:nvSpPr>
        <p:spPr bwMode="auto">
          <a:xfrm>
            <a:off x="6426200" y="4454547"/>
            <a:ext cx="1265142" cy="7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7030A0"/>
                </a:solidFill>
                <a:effectLst>
                  <a:glow rad="88900">
                    <a:schemeClr val="tx1"/>
                  </a:glow>
                  <a:outerShdw blurRad="50800" algn="tl" rotWithShape="0">
                    <a:srgbClr val="000000"/>
                  </a:outerShdw>
                </a:effectLst>
                <a:latin typeface="Calibri" panose="020F0502020204030204" pitchFamily="34" charset="0"/>
              </a:rPr>
              <a:t>evil</a:t>
            </a:r>
            <a:endParaRPr lang="en-US" altLang="en-US" sz="3800" b="1" i="1" kern="0" dirty="0">
              <a:ln w="17780" cmpd="sng">
                <a:solidFill>
                  <a:srgbClr val="FFFFFF"/>
                </a:solidFill>
                <a:prstDash val="solid"/>
                <a:miter lim="800000"/>
              </a:ln>
              <a:solidFill>
                <a:srgbClr val="7030A0"/>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7DBFFF41-C34B-4782-891C-0D448214F5EC}"/>
              </a:ext>
            </a:extLst>
          </p:cNvPr>
          <p:cNvSpPr txBox="1">
            <a:spLocks noChangeArrowheads="1"/>
          </p:cNvSpPr>
          <p:nvPr/>
        </p:nvSpPr>
        <p:spPr bwMode="auto">
          <a:xfrm>
            <a:off x="5740400" y="1660547"/>
            <a:ext cx="2725642" cy="7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FFFF"/>
                </a:solidFill>
                <a:effectLst>
                  <a:glow rad="88900">
                    <a:schemeClr val="tx1"/>
                  </a:glow>
                  <a:outerShdw blurRad="50800" algn="tl" rotWithShape="0">
                    <a:srgbClr val="000000"/>
                  </a:outerShdw>
                </a:effectLst>
                <a:latin typeface="Calibri" panose="020F0502020204030204" pitchFamily="34" charset="0"/>
              </a:rPr>
              <a:t>Friendliness</a:t>
            </a:r>
            <a:endParaRPr lang="en-US" altLang="en-US" sz="3800" b="1" i="1" kern="0" dirty="0">
              <a:ln w="17780" cmpd="sng">
                <a:solidFill>
                  <a:srgbClr val="FFFFFF"/>
                </a:solidFill>
                <a:prstDash val="solid"/>
                <a:miter lim="800000"/>
              </a:ln>
              <a:solidFill>
                <a:srgbClr val="00FF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329CBE2C-5EB7-4D92-8250-A92DC7EAF22F}"/>
              </a:ext>
            </a:extLst>
          </p:cNvPr>
          <p:cNvSpPr txBox="1">
            <a:spLocks noChangeArrowheads="1"/>
          </p:cNvSpPr>
          <p:nvPr/>
        </p:nvSpPr>
        <p:spPr bwMode="auto">
          <a:xfrm>
            <a:off x="1076539" y="5292747"/>
            <a:ext cx="1222161" cy="7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FFFF"/>
                </a:solidFill>
                <a:effectLst>
                  <a:glow rad="88900">
                    <a:schemeClr val="tx1"/>
                  </a:glow>
                  <a:outerShdw blurRad="50800" algn="tl" rotWithShape="0">
                    <a:srgbClr val="000000"/>
                  </a:outerShdw>
                </a:effectLst>
                <a:latin typeface="Calibri" panose="020F0502020204030204" pitchFamily="34" charset="0"/>
              </a:rPr>
              <a:t>Shy</a:t>
            </a:r>
            <a:endParaRPr lang="en-US" altLang="en-US" sz="3800" b="1" i="1" kern="0" dirty="0">
              <a:ln w="17780" cmpd="sng">
                <a:solidFill>
                  <a:srgbClr val="FFFFFF"/>
                </a:solidFill>
                <a:prstDash val="solid"/>
                <a:miter lim="800000"/>
              </a:ln>
              <a:solidFill>
                <a:srgbClr val="00FF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C2A2F14-19FA-43C5-B6F2-6C603AEDB563}"/>
              </a:ext>
            </a:extLst>
          </p:cNvPr>
          <p:cNvSpPr txBox="1">
            <a:spLocks noChangeArrowheads="1"/>
          </p:cNvSpPr>
          <p:nvPr/>
        </p:nvSpPr>
        <p:spPr bwMode="auto">
          <a:xfrm>
            <a:off x="3563710" y="1863997"/>
            <a:ext cx="13845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mind</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090265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stCondLst>
                                            <p:cond delay="0"/>
                                          </p:stCondLst>
                                        </p:cTn>
                                        <p:tgtEl>
                                          <p:spTgt spid="8"/>
                                        </p:tgtEl>
                                      </p:cBhvr>
                                    </p:animEffect>
                                    <p:anim to="" calcmode="lin" valueType="num">
                                      <p:cBhvr>
                                        <p:cTn id="3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stCondLst>
                                            <p:cond delay="0"/>
                                          </p:stCondLst>
                                        </p:cTn>
                                        <p:tgtEl>
                                          <p:spTgt spid="9"/>
                                        </p:tgtEl>
                                      </p:cBhvr>
                                    </p:animEffect>
                                    <p:anim to="" calcmode="lin" valueType="num">
                                      <p:cBhvr>
                                        <p:cTn id="43"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0" presetClass="exit" presetSubtype="0" fill="hold" grpId="1" nodeType="withEffect">
                                  <p:stCondLst>
                                    <p:cond delay="0"/>
                                  </p:stCondLst>
                                  <p:childTnLst>
                                    <p:set>
                                      <p:cBhvr>
                                        <p:cTn id="54" dur="1" fill="hold">
                                          <p:stCondLst>
                                            <p:cond delay="999"/>
                                          </p:stCondLst>
                                        </p:cTn>
                                        <p:tgtEl>
                                          <p:spTgt spid="9"/>
                                        </p:tgtEl>
                                        <p:attrNameLst>
                                          <p:attrName>style.visibility</p:attrName>
                                        </p:attrNameLst>
                                      </p:cBhvr>
                                      <p:to>
                                        <p:strVal val="hidden"/>
                                      </p:to>
                                    </p:set>
                                    <p:animEffect transition="out" filter="dissolve">
                                      <p:cBhvr>
                                        <p:cTn id="55" dur="1000">
                                          <p:stCondLst>
                                            <p:cond delay="0"/>
                                          </p:stCondLst>
                                        </p:cTn>
                                        <p:tgtEl>
                                          <p:spTgt spid="9"/>
                                        </p:tgtEl>
                                      </p:cBhvr>
                                    </p:animEffect>
                                    <p:anim to="" calcmode="lin" valueType="num">
                                      <p:cBhvr>
                                        <p:cTn id="56"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57"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58" presetID="0" presetClass="exit" presetSubtype="0" fill="hold" grpId="1" nodeType="withEffect">
                                  <p:stCondLst>
                                    <p:cond delay="0"/>
                                  </p:stCondLst>
                                  <p:childTnLst>
                                    <p:set>
                                      <p:cBhvr>
                                        <p:cTn id="59" dur="1" fill="hold">
                                          <p:stCondLst>
                                            <p:cond delay="999"/>
                                          </p:stCondLst>
                                        </p:cTn>
                                        <p:tgtEl>
                                          <p:spTgt spid="8"/>
                                        </p:tgtEl>
                                        <p:attrNameLst>
                                          <p:attrName>style.visibility</p:attrName>
                                        </p:attrNameLst>
                                      </p:cBhvr>
                                      <p:to>
                                        <p:strVal val="hidden"/>
                                      </p:to>
                                    </p:set>
                                    <p:animEffect transition="out" filter="dissolve">
                                      <p:cBhvr>
                                        <p:cTn id="60" dur="1000">
                                          <p:stCondLst>
                                            <p:cond delay="0"/>
                                          </p:stCondLst>
                                        </p:cTn>
                                        <p:tgtEl>
                                          <p:spTgt spid="8"/>
                                        </p:tgtEl>
                                      </p:cBhvr>
                                    </p:animEffect>
                                    <p:anim to="" calcmode="lin" valueType="num">
                                      <p:cBhvr>
                                        <p:cTn id="61"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62"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63" presetID="42" presetClass="path" presetSubtype="0" accel="50000" decel="50000" fill="hold" grpId="2" nodeType="withEffect">
                                  <p:stCondLst>
                                    <p:cond delay="0"/>
                                  </p:stCondLst>
                                  <p:childTnLst>
                                    <p:animMotion origin="layout" path="M -1.94444E-6 -2.59259E-6 L -0.1217 -0.52754 " pathEditMode="relative" rAng="0" ptsTypes="AA">
                                      <p:cBhvr>
                                        <p:cTn id="64" dur="1000" fill="hold"/>
                                        <p:tgtEl>
                                          <p:spTgt spid="9"/>
                                        </p:tgtEl>
                                        <p:attrNameLst>
                                          <p:attrName>ppt_x</p:attrName>
                                          <p:attrName>ppt_y</p:attrName>
                                        </p:attrNameLst>
                                      </p:cBhvr>
                                      <p:rCtr x="-6094" y="-26389"/>
                                    </p:animMotion>
                                  </p:childTnLst>
                                </p:cTn>
                              </p:par>
                              <p:par>
                                <p:cTn id="65" presetID="42" presetClass="path" presetSubtype="0" accel="50000" decel="50000" fill="hold" grpId="2" nodeType="withEffect">
                                  <p:stCondLst>
                                    <p:cond delay="0"/>
                                  </p:stCondLst>
                                  <p:childTnLst>
                                    <p:animMotion origin="layout" path="M -4.44444E-6 3.7037E-6 L -0.00069 0.23495 " pathEditMode="relative" rAng="0" ptsTypes="AA">
                                      <p:cBhvr>
                                        <p:cTn id="66" dur="1000" fill="hold"/>
                                        <p:tgtEl>
                                          <p:spTgt spid="8"/>
                                        </p:tgtEl>
                                        <p:attrNameLst>
                                          <p:attrName>ppt_x</p:attrName>
                                          <p:attrName>ppt_y</p:attrName>
                                        </p:attrNameLst>
                                      </p:cBhvr>
                                      <p:rCtr x="-35" y="11736"/>
                                    </p:animMotion>
                                  </p:childTnLst>
                                </p:cTn>
                              </p:par>
                              <p:par>
                                <p:cTn id="67" presetID="10" presetClass="exit" presetSubtype="0" fill="hold" grpId="1" nodeType="withEffect">
                                  <p:stCondLst>
                                    <p:cond delay="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3" presetClass="entr" presetSubtype="16"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p:cTn id="83" dur="2500" fill="hold"/>
                                        <p:tgtEl>
                                          <p:spTgt spid="11"/>
                                        </p:tgtEl>
                                        <p:attrNameLst>
                                          <p:attrName>ppt_w</p:attrName>
                                        </p:attrNameLst>
                                      </p:cBhvr>
                                      <p:tavLst>
                                        <p:tav tm="0">
                                          <p:val>
                                            <p:fltVal val="0"/>
                                          </p:val>
                                        </p:tav>
                                        <p:tav tm="100000">
                                          <p:val>
                                            <p:strVal val="#ppt_w"/>
                                          </p:val>
                                        </p:tav>
                                      </p:tavLst>
                                    </p:anim>
                                    <p:anim calcmode="lin" valueType="num">
                                      <p:cBhvr>
                                        <p:cTn id="84" dur="2500" fill="hold"/>
                                        <p:tgtEl>
                                          <p:spTgt spid="11"/>
                                        </p:tgtEl>
                                        <p:attrNameLst>
                                          <p:attrName>ppt_h</p:attrName>
                                        </p:attrNameLst>
                                      </p:cBhvr>
                                      <p:tavLst>
                                        <p:tav tm="0">
                                          <p:val>
                                            <p:fltVal val="0"/>
                                          </p:val>
                                        </p:tav>
                                        <p:tav tm="100000">
                                          <p:val>
                                            <p:strVal val="#ppt_h"/>
                                          </p:val>
                                        </p:tav>
                                      </p:tavLst>
                                    </p:anim>
                                  </p:childTnLst>
                                </p:cTn>
                              </p:par>
                              <p:par>
                                <p:cTn id="85" presetID="23" presetClass="entr" presetSubtype="16"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2500" fill="hold"/>
                                        <p:tgtEl>
                                          <p:spTgt spid="12"/>
                                        </p:tgtEl>
                                        <p:attrNameLst>
                                          <p:attrName>ppt_w</p:attrName>
                                        </p:attrNameLst>
                                      </p:cBhvr>
                                      <p:tavLst>
                                        <p:tav tm="0">
                                          <p:val>
                                            <p:fltVal val="0"/>
                                          </p:val>
                                        </p:tav>
                                        <p:tav tm="100000">
                                          <p:val>
                                            <p:strVal val="#ppt_w"/>
                                          </p:val>
                                        </p:tav>
                                      </p:tavLst>
                                    </p:anim>
                                    <p:anim calcmode="lin" valueType="num">
                                      <p:cBhvr>
                                        <p:cTn id="88" dur="2500" fill="hold"/>
                                        <p:tgtEl>
                                          <p:spTgt spid="12"/>
                                        </p:tgtEl>
                                        <p:attrNameLst>
                                          <p:attrName>ppt_h</p:attrName>
                                        </p:attrNameLst>
                                      </p:cBhvr>
                                      <p:tavLst>
                                        <p:tav tm="0">
                                          <p:val>
                                            <p:fltVal val="0"/>
                                          </p:val>
                                        </p:tav>
                                        <p:tav tm="100000">
                                          <p:val>
                                            <p:strVal val="#ppt_h"/>
                                          </p:val>
                                        </p:tav>
                                      </p:tavLst>
                                    </p:anim>
                                  </p:childTnLst>
                                </p:cTn>
                              </p:par>
                              <p:par>
                                <p:cTn id="89" presetID="42" presetClass="path" presetSubtype="0" accel="50000" decel="50000" fill="hold" grpId="2" nodeType="withEffect">
                                  <p:stCondLst>
                                    <p:cond delay="0"/>
                                  </p:stCondLst>
                                  <p:childTnLst>
                                    <p:animMotion origin="layout" path="M 5.55556E-7 -1.11111E-6 L 0.20538 0.16111 " pathEditMode="relative" rAng="0" ptsTypes="AA">
                                      <p:cBhvr>
                                        <p:cTn id="90" dur="2500" spd="-100000" fill="hold"/>
                                        <p:tgtEl>
                                          <p:spTgt spid="11"/>
                                        </p:tgtEl>
                                        <p:attrNameLst>
                                          <p:attrName>ppt_x</p:attrName>
                                          <p:attrName>ppt_y</p:attrName>
                                        </p:attrNameLst>
                                      </p:cBhvr>
                                      <p:rCtr x="10278" y="8102"/>
                                    </p:animMotion>
                                  </p:childTnLst>
                                </p:cTn>
                              </p:par>
                              <p:par>
                                <p:cTn id="91" presetID="42" presetClass="path" presetSubtype="0" accel="50000" decel="50000" fill="hold" grpId="2" nodeType="withEffect">
                                  <p:stCondLst>
                                    <p:cond delay="0"/>
                                  </p:stCondLst>
                                  <p:childTnLst>
                                    <p:animMotion origin="layout" path="M 3.88889E-6 -1.48148E-6 L -0.19549 -0.1581 " pathEditMode="relative" rAng="0" ptsTypes="AA">
                                      <p:cBhvr>
                                        <p:cTn id="92" dur="2500" spd="-100000" fill="hold"/>
                                        <p:tgtEl>
                                          <p:spTgt spid="12"/>
                                        </p:tgtEl>
                                        <p:attrNameLst>
                                          <p:attrName>ppt_x</p:attrName>
                                          <p:attrName>ppt_y</p:attrName>
                                        </p:attrNameLst>
                                      </p:cBhvr>
                                      <p:rCtr x="-9774" y="-7917"/>
                                    </p:animMotion>
                                  </p:childTnLst>
                                </p:cTn>
                              </p:par>
                              <p:par>
                                <p:cTn id="93" presetID="23" presetClass="entr" presetSubtype="16" fill="hold" grpId="0" nodeType="withEffect">
                                  <p:stCondLst>
                                    <p:cond delay="1250"/>
                                  </p:stCondLst>
                                  <p:childTnLst>
                                    <p:set>
                                      <p:cBhvr>
                                        <p:cTn id="94" dur="1" fill="hold">
                                          <p:stCondLst>
                                            <p:cond delay="0"/>
                                          </p:stCondLst>
                                        </p:cTn>
                                        <p:tgtEl>
                                          <p:spTgt spid="13"/>
                                        </p:tgtEl>
                                        <p:attrNameLst>
                                          <p:attrName>style.visibility</p:attrName>
                                        </p:attrNameLst>
                                      </p:cBhvr>
                                      <p:to>
                                        <p:strVal val="visible"/>
                                      </p:to>
                                    </p:set>
                                    <p:anim calcmode="lin" valueType="num">
                                      <p:cBhvr>
                                        <p:cTn id="95" dur="2500" fill="hold"/>
                                        <p:tgtEl>
                                          <p:spTgt spid="13"/>
                                        </p:tgtEl>
                                        <p:attrNameLst>
                                          <p:attrName>ppt_w</p:attrName>
                                        </p:attrNameLst>
                                      </p:cBhvr>
                                      <p:tavLst>
                                        <p:tav tm="0">
                                          <p:val>
                                            <p:fltVal val="0"/>
                                          </p:val>
                                        </p:tav>
                                        <p:tav tm="100000">
                                          <p:val>
                                            <p:strVal val="#ppt_w"/>
                                          </p:val>
                                        </p:tav>
                                      </p:tavLst>
                                    </p:anim>
                                    <p:anim calcmode="lin" valueType="num">
                                      <p:cBhvr>
                                        <p:cTn id="96" dur="2500" fill="hold"/>
                                        <p:tgtEl>
                                          <p:spTgt spid="13"/>
                                        </p:tgtEl>
                                        <p:attrNameLst>
                                          <p:attrName>ppt_h</p:attrName>
                                        </p:attrNameLst>
                                      </p:cBhvr>
                                      <p:tavLst>
                                        <p:tav tm="0">
                                          <p:val>
                                            <p:fltVal val="0"/>
                                          </p:val>
                                        </p:tav>
                                        <p:tav tm="100000">
                                          <p:val>
                                            <p:strVal val="#ppt_h"/>
                                          </p:val>
                                        </p:tav>
                                      </p:tavLst>
                                    </p:anim>
                                  </p:childTnLst>
                                </p:cTn>
                              </p:par>
                              <p:par>
                                <p:cTn id="97" presetID="23" presetClass="entr" presetSubtype="16" fill="hold" grpId="0" nodeType="withEffect">
                                  <p:stCondLst>
                                    <p:cond delay="1250"/>
                                  </p:stCondLst>
                                  <p:childTnLst>
                                    <p:set>
                                      <p:cBhvr>
                                        <p:cTn id="98" dur="1" fill="hold">
                                          <p:stCondLst>
                                            <p:cond delay="0"/>
                                          </p:stCondLst>
                                        </p:cTn>
                                        <p:tgtEl>
                                          <p:spTgt spid="14"/>
                                        </p:tgtEl>
                                        <p:attrNameLst>
                                          <p:attrName>style.visibility</p:attrName>
                                        </p:attrNameLst>
                                      </p:cBhvr>
                                      <p:to>
                                        <p:strVal val="visible"/>
                                      </p:to>
                                    </p:set>
                                    <p:anim calcmode="lin" valueType="num">
                                      <p:cBhvr>
                                        <p:cTn id="99" dur="2500" fill="hold"/>
                                        <p:tgtEl>
                                          <p:spTgt spid="14"/>
                                        </p:tgtEl>
                                        <p:attrNameLst>
                                          <p:attrName>ppt_w</p:attrName>
                                        </p:attrNameLst>
                                      </p:cBhvr>
                                      <p:tavLst>
                                        <p:tav tm="0">
                                          <p:val>
                                            <p:fltVal val="0"/>
                                          </p:val>
                                        </p:tav>
                                        <p:tav tm="100000">
                                          <p:val>
                                            <p:strVal val="#ppt_w"/>
                                          </p:val>
                                        </p:tav>
                                      </p:tavLst>
                                    </p:anim>
                                    <p:anim calcmode="lin" valueType="num">
                                      <p:cBhvr>
                                        <p:cTn id="100" dur="2500" fill="hold"/>
                                        <p:tgtEl>
                                          <p:spTgt spid="14"/>
                                        </p:tgtEl>
                                        <p:attrNameLst>
                                          <p:attrName>ppt_h</p:attrName>
                                        </p:attrNameLst>
                                      </p:cBhvr>
                                      <p:tavLst>
                                        <p:tav tm="0">
                                          <p:val>
                                            <p:fltVal val="0"/>
                                          </p:val>
                                        </p:tav>
                                        <p:tav tm="100000">
                                          <p:val>
                                            <p:strVal val="#ppt_h"/>
                                          </p:val>
                                        </p:tav>
                                      </p:tavLst>
                                    </p:anim>
                                  </p:childTnLst>
                                </p:cTn>
                              </p:par>
                              <p:par>
                                <p:cTn id="101" presetID="42" presetClass="path" presetSubtype="0" accel="50000" decel="50000" fill="hold" grpId="2" nodeType="withEffect">
                                  <p:stCondLst>
                                    <p:cond delay="1250"/>
                                  </p:stCondLst>
                                  <p:childTnLst>
                                    <p:animMotion origin="layout" path="M -1.94444E-6 3.7037E-6 L -0.28732 0.22893 " pathEditMode="relative" rAng="0" ptsTypes="AA">
                                      <p:cBhvr>
                                        <p:cTn id="102" dur="2500" spd="-100000" fill="hold"/>
                                        <p:tgtEl>
                                          <p:spTgt spid="13"/>
                                        </p:tgtEl>
                                        <p:attrNameLst>
                                          <p:attrName>ppt_x</p:attrName>
                                          <p:attrName>ppt_y</p:attrName>
                                        </p:attrNameLst>
                                      </p:cBhvr>
                                      <p:rCtr x="-14375" y="11435"/>
                                    </p:animMotion>
                                  </p:childTnLst>
                                </p:cTn>
                              </p:par>
                              <p:par>
                                <p:cTn id="103" presetID="42" presetClass="path" presetSubtype="0" accel="50000" decel="50000" fill="hold" grpId="2" nodeType="withEffect">
                                  <p:stCondLst>
                                    <p:cond delay="1250"/>
                                  </p:stCondLst>
                                  <p:childTnLst>
                                    <p:animMotion origin="layout" path="M 1.38889E-6 -4.81481E-6 L 0.23837 -0.24143 " pathEditMode="relative" rAng="0" ptsTypes="AA">
                                      <p:cBhvr>
                                        <p:cTn id="104" dur="2500" spd="-100000" fill="hold"/>
                                        <p:tgtEl>
                                          <p:spTgt spid="14"/>
                                        </p:tgtEl>
                                        <p:attrNameLst>
                                          <p:attrName>ppt_x</p:attrName>
                                          <p:attrName>ppt_y</p:attrName>
                                        </p:attrNameLst>
                                      </p:cBhvr>
                                      <p:rCtr x="11910" y="-12083"/>
                                    </p:animMotion>
                                  </p:childTnLst>
                                </p:cTn>
                              </p:par>
                              <p:par>
                                <p:cTn id="105" presetID="23" presetClass="entr" presetSubtype="16" fill="hold" grpId="0" nodeType="withEffect">
                                  <p:stCondLst>
                                    <p:cond delay="2500"/>
                                  </p:stCondLst>
                                  <p:childTnLst>
                                    <p:set>
                                      <p:cBhvr>
                                        <p:cTn id="106" dur="1" fill="hold">
                                          <p:stCondLst>
                                            <p:cond delay="0"/>
                                          </p:stCondLst>
                                        </p:cTn>
                                        <p:tgtEl>
                                          <p:spTgt spid="15"/>
                                        </p:tgtEl>
                                        <p:attrNameLst>
                                          <p:attrName>style.visibility</p:attrName>
                                        </p:attrNameLst>
                                      </p:cBhvr>
                                      <p:to>
                                        <p:strVal val="visible"/>
                                      </p:to>
                                    </p:set>
                                    <p:anim calcmode="lin" valueType="num">
                                      <p:cBhvr>
                                        <p:cTn id="107" dur="2500" fill="hold"/>
                                        <p:tgtEl>
                                          <p:spTgt spid="15"/>
                                        </p:tgtEl>
                                        <p:attrNameLst>
                                          <p:attrName>ppt_w</p:attrName>
                                        </p:attrNameLst>
                                      </p:cBhvr>
                                      <p:tavLst>
                                        <p:tav tm="0">
                                          <p:val>
                                            <p:fltVal val="0"/>
                                          </p:val>
                                        </p:tav>
                                        <p:tav tm="100000">
                                          <p:val>
                                            <p:strVal val="#ppt_w"/>
                                          </p:val>
                                        </p:tav>
                                      </p:tavLst>
                                    </p:anim>
                                    <p:anim calcmode="lin" valueType="num">
                                      <p:cBhvr>
                                        <p:cTn id="108" dur="2500" fill="hold"/>
                                        <p:tgtEl>
                                          <p:spTgt spid="15"/>
                                        </p:tgtEl>
                                        <p:attrNameLst>
                                          <p:attrName>ppt_h</p:attrName>
                                        </p:attrNameLst>
                                      </p:cBhvr>
                                      <p:tavLst>
                                        <p:tav tm="0">
                                          <p:val>
                                            <p:fltVal val="0"/>
                                          </p:val>
                                        </p:tav>
                                        <p:tav tm="100000">
                                          <p:val>
                                            <p:strVal val="#ppt_h"/>
                                          </p:val>
                                        </p:tav>
                                      </p:tavLst>
                                    </p:anim>
                                  </p:childTnLst>
                                </p:cTn>
                              </p:par>
                              <p:par>
                                <p:cTn id="109" presetID="23" presetClass="entr" presetSubtype="16" fill="hold" grpId="0" nodeType="withEffect">
                                  <p:stCondLst>
                                    <p:cond delay="2500"/>
                                  </p:stCondLst>
                                  <p:childTnLst>
                                    <p:set>
                                      <p:cBhvr>
                                        <p:cTn id="110" dur="1" fill="hold">
                                          <p:stCondLst>
                                            <p:cond delay="0"/>
                                          </p:stCondLst>
                                        </p:cTn>
                                        <p:tgtEl>
                                          <p:spTgt spid="16"/>
                                        </p:tgtEl>
                                        <p:attrNameLst>
                                          <p:attrName>style.visibility</p:attrName>
                                        </p:attrNameLst>
                                      </p:cBhvr>
                                      <p:to>
                                        <p:strVal val="visible"/>
                                      </p:to>
                                    </p:set>
                                    <p:anim calcmode="lin" valueType="num">
                                      <p:cBhvr>
                                        <p:cTn id="111" dur="2500" fill="hold"/>
                                        <p:tgtEl>
                                          <p:spTgt spid="16"/>
                                        </p:tgtEl>
                                        <p:attrNameLst>
                                          <p:attrName>ppt_w</p:attrName>
                                        </p:attrNameLst>
                                      </p:cBhvr>
                                      <p:tavLst>
                                        <p:tav tm="0">
                                          <p:val>
                                            <p:fltVal val="0"/>
                                          </p:val>
                                        </p:tav>
                                        <p:tav tm="100000">
                                          <p:val>
                                            <p:strVal val="#ppt_w"/>
                                          </p:val>
                                        </p:tav>
                                      </p:tavLst>
                                    </p:anim>
                                    <p:anim calcmode="lin" valueType="num">
                                      <p:cBhvr>
                                        <p:cTn id="112" dur="2500" fill="hold"/>
                                        <p:tgtEl>
                                          <p:spTgt spid="16"/>
                                        </p:tgtEl>
                                        <p:attrNameLst>
                                          <p:attrName>ppt_h</p:attrName>
                                        </p:attrNameLst>
                                      </p:cBhvr>
                                      <p:tavLst>
                                        <p:tav tm="0">
                                          <p:val>
                                            <p:fltVal val="0"/>
                                          </p:val>
                                        </p:tav>
                                        <p:tav tm="100000">
                                          <p:val>
                                            <p:strVal val="#ppt_h"/>
                                          </p:val>
                                        </p:tav>
                                      </p:tavLst>
                                    </p:anim>
                                  </p:childTnLst>
                                </p:cTn>
                              </p:par>
                              <p:par>
                                <p:cTn id="113" presetID="42" presetClass="path" presetSubtype="0" accel="50000" decel="50000" fill="hold" grpId="2" nodeType="withEffect">
                                  <p:stCondLst>
                                    <p:cond delay="2500"/>
                                  </p:stCondLst>
                                  <p:childTnLst>
                                    <p:animMotion origin="layout" path="M -2.77778E-6 -3.7037E-6 L -0.00295 0.21851 " pathEditMode="relative" rAng="0" ptsTypes="AA">
                                      <p:cBhvr>
                                        <p:cTn id="114" dur="2500" spd="-100000" fill="hold"/>
                                        <p:tgtEl>
                                          <p:spTgt spid="15"/>
                                        </p:tgtEl>
                                        <p:attrNameLst>
                                          <p:attrName>ppt_x</p:attrName>
                                          <p:attrName>ppt_y</p:attrName>
                                        </p:attrNameLst>
                                      </p:cBhvr>
                                      <p:rCtr x="-52" y="11088"/>
                                    </p:animMotion>
                                  </p:childTnLst>
                                </p:cTn>
                              </p:par>
                              <p:par>
                                <p:cTn id="115" presetID="42" presetClass="path" presetSubtype="0" accel="50000" decel="50000" fill="hold" grpId="2" nodeType="withEffect">
                                  <p:stCondLst>
                                    <p:cond delay="2500"/>
                                  </p:stCondLst>
                                  <p:childTnLst>
                                    <p:animMotion origin="layout" path="M -1.66667E-6 4.81481E-6 L -0.00173 -0.45996 " pathEditMode="relative" rAng="0" ptsTypes="AA">
                                      <p:cBhvr>
                                        <p:cTn id="116" dur="2500" spd="-100000" fill="hold"/>
                                        <p:tgtEl>
                                          <p:spTgt spid="16"/>
                                        </p:tgtEl>
                                        <p:attrNameLst>
                                          <p:attrName>ppt_x</p:attrName>
                                          <p:attrName>ppt_y</p:attrName>
                                        </p:attrNameLst>
                                      </p:cBhvr>
                                      <p:rCtr x="-87" y="-23009"/>
                                    </p:animMotion>
                                  </p:childTnLst>
                                </p:cTn>
                              </p:par>
                              <p:par>
                                <p:cTn id="117" presetID="23" presetClass="entr" presetSubtype="16" fill="hold" grpId="0" nodeType="withEffect">
                                  <p:stCondLst>
                                    <p:cond delay="3750"/>
                                  </p:stCondLst>
                                  <p:childTnLst>
                                    <p:set>
                                      <p:cBhvr>
                                        <p:cTn id="118" dur="1" fill="hold">
                                          <p:stCondLst>
                                            <p:cond delay="0"/>
                                          </p:stCondLst>
                                        </p:cTn>
                                        <p:tgtEl>
                                          <p:spTgt spid="17"/>
                                        </p:tgtEl>
                                        <p:attrNameLst>
                                          <p:attrName>style.visibility</p:attrName>
                                        </p:attrNameLst>
                                      </p:cBhvr>
                                      <p:to>
                                        <p:strVal val="visible"/>
                                      </p:to>
                                    </p:set>
                                    <p:anim calcmode="lin" valueType="num">
                                      <p:cBhvr>
                                        <p:cTn id="119" dur="2500" fill="hold"/>
                                        <p:tgtEl>
                                          <p:spTgt spid="17"/>
                                        </p:tgtEl>
                                        <p:attrNameLst>
                                          <p:attrName>ppt_w</p:attrName>
                                        </p:attrNameLst>
                                      </p:cBhvr>
                                      <p:tavLst>
                                        <p:tav tm="0">
                                          <p:val>
                                            <p:fltVal val="0"/>
                                          </p:val>
                                        </p:tav>
                                        <p:tav tm="100000">
                                          <p:val>
                                            <p:strVal val="#ppt_w"/>
                                          </p:val>
                                        </p:tav>
                                      </p:tavLst>
                                    </p:anim>
                                    <p:anim calcmode="lin" valueType="num">
                                      <p:cBhvr>
                                        <p:cTn id="120" dur="2500" fill="hold"/>
                                        <p:tgtEl>
                                          <p:spTgt spid="17"/>
                                        </p:tgtEl>
                                        <p:attrNameLst>
                                          <p:attrName>ppt_h</p:attrName>
                                        </p:attrNameLst>
                                      </p:cBhvr>
                                      <p:tavLst>
                                        <p:tav tm="0">
                                          <p:val>
                                            <p:fltVal val="0"/>
                                          </p:val>
                                        </p:tav>
                                        <p:tav tm="100000">
                                          <p:val>
                                            <p:strVal val="#ppt_h"/>
                                          </p:val>
                                        </p:tav>
                                      </p:tavLst>
                                    </p:anim>
                                  </p:childTnLst>
                                </p:cTn>
                              </p:par>
                              <p:par>
                                <p:cTn id="121" presetID="23" presetClass="entr" presetSubtype="16" fill="hold" grpId="0" nodeType="withEffect">
                                  <p:stCondLst>
                                    <p:cond delay="3750"/>
                                  </p:stCondLst>
                                  <p:childTnLst>
                                    <p:set>
                                      <p:cBhvr>
                                        <p:cTn id="122" dur="1" fill="hold">
                                          <p:stCondLst>
                                            <p:cond delay="0"/>
                                          </p:stCondLst>
                                        </p:cTn>
                                        <p:tgtEl>
                                          <p:spTgt spid="18"/>
                                        </p:tgtEl>
                                        <p:attrNameLst>
                                          <p:attrName>style.visibility</p:attrName>
                                        </p:attrNameLst>
                                      </p:cBhvr>
                                      <p:to>
                                        <p:strVal val="visible"/>
                                      </p:to>
                                    </p:set>
                                    <p:anim calcmode="lin" valueType="num">
                                      <p:cBhvr>
                                        <p:cTn id="123" dur="2500" fill="hold"/>
                                        <p:tgtEl>
                                          <p:spTgt spid="18"/>
                                        </p:tgtEl>
                                        <p:attrNameLst>
                                          <p:attrName>ppt_w</p:attrName>
                                        </p:attrNameLst>
                                      </p:cBhvr>
                                      <p:tavLst>
                                        <p:tav tm="0">
                                          <p:val>
                                            <p:fltVal val="0"/>
                                          </p:val>
                                        </p:tav>
                                        <p:tav tm="100000">
                                          <p:val>
                                            <p:strVal val="#ppt_w"/>
                                          </p:val>
                                        </p:tav>
                                      </p:tavLst>
                                    </p:anim>
                                    <p:anim calcmode="lin" valueType="num">
                                      <p:cBhvr>
                                        <p:cTn id="124" dur="2500" fill="hold"/>
                                        <p:tgtEl>
                                          <p:spTgt spid="18"/>
                                        </p:tgtEl>
                                        <p:attrNameLst>
                                          <p:attrName>ppt_h</p:attrName>
                                        </p:attrNameLst>
                                      </p:cBhvr>
                                      <p:tavLst>
                                        <p:tav tm="0">
                                          <p:val>
                                            <p:fltVal val="0"/>
                                          </p:val>
                                        </p:tav>
                                        <p:tav tm="100000">
                                          <p:val>
                                            <p:strVal val="#ppt_h"/>
                                          </p:val>
                                        </p:tav>
                                      </p:tavLst>
                                    </p:anim>
                                  </p:childTnLst>
                                </p:cTn>
                              </p:par>
                              <p:par>
                                <p:cTn id="125" presetID="37" presetClass="path" presetSubtype="0" accel="50000" decel="50000" fill="hold" grpId="2" nodeType="withEffect">
                                  <p:stCondLst>
                                    <p:cond delay="3750"/>
                                  </p:stCondLst>
                                  <p:childTnLst>
                                    <p:animMotion origin="layout" path="M -0.00052 -0.00023 C -0.02239 -0.01273 -0.10209 -0.01528 -0.1441 -0.04329 C -0.18612 -0.07153 -0.22327 -0.11944 -0.25261 -0.16944 C -0.27796 -0.22824 -0.2948 -0.34306 -0.30782 -0.37593 " pathEditMode="relative" rAng="0" ptsTypes="AAAA">
                                      <p:cBhvr>
                                        <p:cTn id="126" dur="2500" spd="-100000" fill="hold"/>
                                        <p:tgtEl>
                                          <p:spTgt spid="18"/>
                                        </p:tgtEl>
                                        <p:attrNameLst>
                                          <p:attrName>ppt_x</p:attrName>
                                          <p:attrName>ppt_y</p:attrName>
                                        </p:attrNameLst>
                                      </p:cBhvr>
                                      <p:rCtr x="-15365" y="-18796"/>
                                    </p:animMotion>
                                  </p:childTnLst>
                                </p:cTn>
                              </p:par>
                              <p:par>
                                <p:cTn id="127" presetID="42" presetClass="path" presetSubtype="0" accel="50000" decel="50000" fill="hold" grpId="2" nodeType="withEffect">
                                  <p:stCondLst>
                                    <p:cond delay="3750"/>
                                  </p:stCondLst>
                                  <p:childTnLst>
                                    <p:animMotion origin="layout" path="M 1.38889E-6 -2.96296E-6 L 0.27465 -0.04074 " pathEditMode="relative" rAng="0" ptsTypes="AA">
                                      <p:cBhvr>
                                        <p:cTn id="128" dur="2500" spd="-100000" fill="hold"/>
                                        <p:tgtEl>
                                          <p:spTgt spid="17"/>
                                        </p:tgtEl>
                                        <p:attrNameLst>
                                          <p:attrName>ppt_x</p:attrName>
                                          <p:attrName>ppt_y</p:attrName>
                                        </p:attrNameLst>
                                      </p:cBhvr>
                                      <p:rCtr x="13750" y="-2014"/>
                                    </p:animMotion>
                                  </p:childTnLst>
                                </p:cTn>
                              </p:par>
                              <p:par>
                                <p:cTn id="129" presetID="23" presetClass="entr" presetSubtype="16" fill="hold" grpId="0" nodeType="withEffect">
                                  <p:stCondLst>
                                    <p:cond delay="5000"/>
                                  </p:stCondLst>
                                  <p:childTnLst>
                                    <p:set>
                                      <p:cBhvr>
                                        <p:cTn id="130" dur="1" fill="hold">
                                          <p:stCondLst>
                                            <p:cond delay="0"/>
                                          </p:stCondLst>
                                        </p:cTn>
                                        <p:tgtEl>
                                          <p:spTgt spid="19"/>
                                        </p:tgtEl>
                                        <p:attrNameLst>
                                          <p:attrName>style.visibility</p:attrName>
                                        </p:attrNameLst>
                                      </p:cBhvr>
                                      <p:to>
                                        <p:strVal val="visible"/>
                                      </p:to>
                                    </p:set>
                                    <p:anim calcmode="lin" valueType="num">
                                      <p:cBhvr>
                                        <p:cTn id="131" dur="2500" fill="hold"/>
                                        <p:tgtEl>
                                          <p:spTgt spid="19"/>
                                        </p:tgtEl>
                                        <p:attrNameLst>
                                          <p:attrName>ppt_w</p:attrName>
                                        </p:attrNameLst>
                                      </p:cBhvr>
                                      <p:tavLst>
                                        <p:tav tm="0">
                                          <p:val>
                                            <p:fltVal val="0"/>
                                          </p:val>
                                        </p:tav>
                                        <p:tav tm="100000">
                                          <p:val>
                                            <p:strVal val="#ppt_w"/>
                                          </p:val>
                                        </p:tav>
                                      </p:tavLst>
                                    </p:anim>
                                    <p:anim calcmode="lin" valueType="num">
                                      <p:cBhvr>
                                        <p:cTn id="132" dur="2500" fill="hold"/>
                                        <p:tgtEl>
                                          <p:spTgt spid="19"/>
                                        </p:tgtEl>
                                        <p:attrNameLst>
                                          <p:attrName>ppt_h</p:attrName>
                                        </p:attrNameLst>
                                      </p:cBhvr>
                                      <p:tavLst>
                                        <p:tav tm="0">
                                          <p:val>
                                            <p:fltVal val="0"/>
                                          </p:val>
                                        </p:tav>
                                        <p:tav tm="100000">
                                          <p:val>
                                            <p:strVal val="#ppt_h"/>
                                          </p:val>
                                        </p:tav>
                                      </p:tavLst>
                                    </p:anim>
                                  </p:childTnLst>
                                </p:cTn>
                              </p:par>
                              <p:par>
                                <p:cTn id="133" presetID="23" presetClass="entr" presetSubtype="16" fill="hold" grpId="0" nodeType="withEffect">
                                  <p:stCondLst>
                                    <p:cond delay="5000"/>
                                  </p:stCondLst>
                                  <p:childTnLst>
                                    <p:set>
                                      <p:cBhvr>
                                        <p:cTn id="134" dur="1" fill="hold">
                                          <p:stCondLst>
                                            <p:cond delay="0"/>
                                          </p:stCondLst>
                                        </p:cTn>
                                        <p:tgtEl>
                                          <p:spTgt spid="20"/>
                                        </p:tgtEl>
                                        <p:attrNameLst>
                                          <p:attrName>style.visibility</p:attrName>
                                        </p:attrNameLst>
                                      </p:cBhvr>
                                      <p:to>
                                        <p:strVal val="visible"/>
                                      </p:to>
                                    </p:set>
                                    <p:anim calcmode="lin" valueType="num">
                                      <p:cBhvr>
                                        <p:cTn id="135" dur="2500" fill="hold"/>
                                        <p:tgtEl>
                                          <p:spTgt spid="20"/>
                                        </p:tgtEl>
                                        <p:attrNameLst>
                                          <p:attrName>ppt_w</p:attrName>
                                        </p:attrNameLst>
                                      </p:cBhvr>
                                      <p:tavLst>
                                        <p:tav tm="0">
                                          <p:val>
                                            <p:fltVal val="0"/>
                                          </p:val>
                                        </p:tav>
                                        <p:tav tm="100000">
                                          <p:val>
                                            <p:strVal val="#ppt_w"/>
                                          </p:val>
                                        </p:tav>
                                      </p:tavLst>
                                    </p:anim>
                                    <p:anim calcmode="lin" valueType="num">
                                      <p:cBhvr>
                                        <p:cTn id="136" dur="2500" fill="hold"/>
                                        <p:tgtEl>
                                          <p:spTgt spid="20"/>
                                        </p:tgtEl>
                                        <p:attrNameLst>
                                          <p:attrName>ppt_h</p:attrName>
                                        </p:attrNameLst>
                                      </p:cBhvr>
                                      <p:tavLst>
                                        <p:tav tm="0">
                                          <p:val>
                                            <p:fltVal val="0"/>
                                          </p:val>
                                        </p:tav>
                                        <p:tav tm="100000">
                                          <p:val>
                                            <p:strVal val="#ppt_h"/>
                                          </p:val>
                                        </p:tav>
                                      </p:tavLst>
                                    </p:anim>
                                  </p:childTnLst>
                                </p:cTn>
                              </p:par>
                              <p:par>
                                <p:cTn id="137" presetID="37" presetClass="path" presetSubtype="0" accel="50000" decel="50000" fill="hold" grpId="2" nodeType="withEffect">
                                  <p:stCondLst>
                                    <p:cond delay="5000"/>
                                  </p:stCondLst>
                                  <p:childTnLst>
                                    <p:animMotion origin="layout" path="M 1.38889E-6 -0.00092 C 0.01875 -0.02153 0.11076 -0.05231 0.14878 -0.09537 C 0.18646 -0.13842 0.20382 -0.19028 0.2276 -0.26018 C 0.24878 -0.33472 0.26875 -0.45972 0.27917 -0.49815 " pathEditMode="relative" rAng="0" ptsTypes="AAAA">
                                      <p:cBhvr>
                                        <p:cTn id="138" dur="2500" spd="-100000" fill="hold"/>
                                        <p:tgtEl>
                                          <p:spTgt spid="20"/>
                                        </p:tgtEl>
                                        <p:attrNameLst>
                                          <p:attrName>ppt_x</p:attrName>
                                          <p:attrName>ppt_y</p:attrName>
                                        </p:attrNameLst>
                                      </p:cBhvr>
                                      <p:rCtr x="13958" y="-24861"/>
                                    </p:animMotion>
                                  </p:childTnLst>
                                </p:cTn>
                              </p:par>
                              <p:par>
                                <p:cTn id="139" presetID="42" presetClass="path" presetSubtype="0" accel="50000" decel="50000" fill="hold" grpId="2" nodeType="withEffect">
                                  <p:stCondLst>
                                    <p:cond delay="5000"/>
                                  </p:stCondLst>
                                  <p:childTnLst>
                                    <p:animMotion origin="layout" path="M 3.88889E-6 -2.59259E-6 L -0.31128 0.02963 " pathEditMode="relative" rAng="0" ptsTypes="AA">
                                      <p:cBhvr>
                                        <p:cTn id="140" dur="2500" spd="-100000" fill="hold"/>
                                        <p:tgtEl>
                                          <p:spTgt spid="19"/>
                                        </p:tgtEl>
                                        <p:attrNameLst>
                                          <p:attrName>ppt_x</p:attrName>
                                          <p:attrName>ppt_y</p:attrName>
                                        </p:attrNameLst>
                                      </p:cBhvr>
                                      <p:rCtr x="-15573" y="1528"/>
                                    </p:animMotion>
                                  </p:childTnLst>
                                </p:cTn>
                              </p:par>
                            </p:childTnLst>
                          </p:cTn>
                        </p:par>
                      </p:childTnLst>
                    </p:cTn>
                  </p:par>
                  <p:par>
                    <p:cTn id="141" fill="hold">
                      <p:stCondLst>
                        <p:cond delay="indefinite"/>
                      </p:stCondLst>
                      <p:childTnLst>
                        <p:par>
                          <p:cTn id="142" fill="hold">
                            <p:stCondLst>
                              <p:cond delay="0"/>
                            </p:stCondLst>
                            <p:childTnLst>
                              <p:par>
                                <p:cTn id="143" presetID="23" presetClass="exit" presetSubtype="32" fill="hold" grpId="1" nodeType="clickEffect">
                                  <p:stCondLst>
                                    <p:cond delay="0"/>
                                  </p:stCondLst>
                                  <p:childTnLst>
                                    <p:anim calcmode="lin" valueType="num">
                                      <p:cBhvr>
                                        <p:cTn id="144" dur="1250"/>
                                        <p:tgtEl>
                                          <p:spTgt spid="11"/>
                                        </p:tgtEl>
                                        <p:attrNameLst>
                                          <p:attrName>ppt_w</p:attrName>
                                        </p:attrNameLst>
                                      </p:cBhvr>
                                      <p:tavLst>
                                        <p:tav tm="0">
                                          <p:val>
                                            <p:strVal val="ppt_w"/>
                                          </p:val>
                                        </p:tav>
                                        <p:tav tm="100000">
                                          <p:val>
                                            <p:fltVal val="0"/>
                                          </p:val>
                                        </p:tav>
                                      </p:tavLst>
                                    </p:anim>
                                    <p:anim calcmode="lin" valueType="num">
                                      <p:cBhvr>
                                        <p:cTn id="145" dur="1250"/>
                                        <p:tgtEl>
                                          <p:spTgt spid="11"/>
                                        </p:tgtEl>
                                        <p:attrNameLst>
                                          <p:attrName>ppt_h</p:attrName>
                                        </p:attrNameLst>
                                      </p:cBhvr>
                                      <p:tavLst>
                                        <p:tav tm="0">
                                          <p:val>
                                            <p:strVal val="ppt_h"/>
                                          </p:val>
                                        </p:tav>
                                        <p:tav tm="100000">
                                          <p:val>
                                            <p:fltVal val="0"/>
                                          </p:val>
                                        </p:tav>
                                      </p:tavLst>
                                    </p:anim>
                                    <p:set>
                                      <p:cBhvr>
                                        <p:cTn id="146" dur="1" fill="hold">
                                          <p:stCondLst>
                                            <p:cond delay="1249"/>
                                          </p:stCondLst>
                                        </p:cTn>
                                        <p:tgtEl>
                                          <p:spTgt spid="11"/>
                                        </p:tgtEl>
                                        <p:attrNameLst>
                                          <p:attrName>style.visibility</p:attrName>
                                        </p:attrNameLst>
                                      </p:cBhvr>
                                      <p:to>
                                        <p:strVal val="hidden"/>
                                      </p:to>
                                    </p:set>
                                  </p:childTnLst>
                                </p:cTn>
                              </p:par>
                              <p:par>
                                <p:cTn id="147" presetID="23" presetClass="exit" presetSubtype="32" fill="hold" grpId="1" nodeType="withEffect">
                                  <p:stCondLst>
                                    <p:cond delay="0"/>
                                  </p:stCondLst>
                                  <p:childTnLst>
                                    <p:anim calcmode="lin" valueType="num">
                                      <p:cBhvr>
                                        <p:cTn id="148" dur="1250"/>
                                        <p:tgtEl>
                                          <p:spTgt spid="12"/>
                                        </p:tgtEl>
                                        <p:attrNameLst>
                                          <p:attrName>ppt_w</p:attrName>
                                        </p:attrNameLst>
                                      </p:cBhvr>
                                      <p:tavLst>
                                        <p:tav tm="0">
                                          <p:val>
                                            <p:strVal val="ppt_w"/>
                                          </p:val>
                                        </p:tav>
                                        <p:tav tm="100000">
                                          <p:val>
                                            <p:fltVal val="0"/>
                                          </p:val>
                                        </p:tav>
                                      </p:tavLst>
                                    </p:anim>
                                    <p:anim calcmode="lin" valueType="num">
                                      <p:cBhvr>
                                        <p:cTn id="149" dur="1250"/>
                                        <p:tgtEl>
                                          <p:spTgt spid="12"/>
                                        </p:tgtEl>
                                        <p:attrNameLst>
                                          <p:attrName>ppt_h</p:attrName>
                                        </p:attrNameLst>
                                      </p:cBhvr>
                                      <p:tavLst>
                                        <p:tav tm="0">
                                          <p:val>
                                            <p:strVal val="ppt_h"/>
                                          </p:val>
                                        </p:tav>
                                        <p:tav tm="100000">
                                          <p:val>
                                            <p:fltVal val="0"/>
                                          </p:val>
                                        </p:tav>
                                      </p:tavLst>
                                    </p:anim>
                                    <p:set>
                                      <p:cBhvr>
                                        <p:cTn id="150" dur="1" fill="hold">
                                          <p:stCondLst>
                                            <p:cond delay="1249"/>
                                          </p:stCondLst>
                                        </p:cTn>
                                        <p:tgtEl>
                                          <p:spTgt spid="12"/>
                                        </p:tgtEl>
                                        <p:attrNameLst>
                                          <p:attrName>style.visibility</p:attrName>
                                        </p:attrNameLst>
                                      </p:cBhvr>
                                      <p:to>
                                        <p:strVal val="hidden"/>
                                      </p:to>
                                    </p:set>
                                  </p:childTnLst>
                                </p:cTn>
                              </p:par>
                              <p:par>
                                <p:cTn id="151" presetID="23" presetClass="exit" presetSubtype="32" fill="hold" grpId="1" nodeType="withEffect">
                                  <p:stCondLst>
                                    <p:cond delay="0"/>
                                  </p:stCondLst>
                                  <p:childTnLst>
                                    <p:anim calcmode="lin" valueType="num">
                                      <p:cBhvr>
                                        <p:cTn id="152" dur="1250"/>
                                        <p:tgtEl>
                                          <p:spTgt spid="13"/>
                                        </p:tgtEl>
                                        <p:attrNameLst>
                                          <p:attrName>ppt_w</p:attrName>
                                        </p:attrNameLst>
                                      </p:cBhvr>
                                      <p:tavLst>
                                        <p:tav tm="0">
                                          <p:val>
                                            <p:strVal val="ppt_w"/>
                                          </p:val>
                                        </p:tav>
                                        <p:tav tm="100000">
                                          <p:val>
                                            <p:fltVal val="0"/>
                                          </p:val>
                                        </p:tav>
                                      </p:tavLst>
                                    </p:anim>
                                    <p:anim calcmode="lin" valueType="num">
                                      <p:cBhvr>
                                        <p:cTn id="153" dur="1250"/>
                                        <p:tgtEl>
                                          <p:spTgt spid="13"/>
                                        </p:tgtEl>
                                        <p:attrNameLst>
                                          <p:attrName>ppt_h</p:attrName>
                                        </p:attrNameLst>
                                      </p:cBhvr>
                                      <p:tavLst>
                                        <p:tav tm="0">
                                          <p:val>
                                            <p:strVal val="ppt_h"/>
                                          </p:val>
                                        </p:tav>
                                        <p:tav tm="100000">
                                          <p:val>
                                            <p:fltVal val="0"/>
                                          </p:val>
                                        </p:tav>
                                      </p:tavLst>
                                    </p:anim>
                                    <p:set>
                                      <p:cBhvr>
                                        <p:cTn id="154" dur="1" fill="hold">
                                          <p:stCondLst>
                                            <p:cond delay="1249"/>
                                          </p:stCondLst>
                                        </p:cTn>
                                        <p:tgtEl>
                                          <p:spTgt spid="13"/>
                                        </p:tgtEl>
                                        <p:attrNameLst>
                                          <p:attrName>style.visibility</p:attrName>
                                        </p:attrNameLst>
                                      </p:cBhvr>
                                      <p:to>
                                        <p:strVal val="hidden"/>
                                      </p:to>
                                    </p:set>
                                  </p:childTnLst>
                                </p:cTn>
                              </p:par>
                              <p:par>
                                <p:cTn id="155" presetID="23" presetClass="exit" presetSubtype="32" fill="hold" grpId="1" nodeType="withEffect">
                                  <p:stCondLst>
                                    <p:cond delay="0"/>
                                  </p:stCondLst>
                                  <p:childTnLst>
                                    <p:anim calcmode="lin" valueType="num">
                                      <p:cBhvr>
                                        <p:cTn id="156" dur="1250"/>
                                        <p:tgtEl>
                                          <p:spTgt spid="14"/>
                                        </p:tgtEl>
                                        <p:attrNameLst>
                                          <p:attrName>ppt_w</p:attrName>
                                        </p:attrNameLst>
                                      </p:cBhvr>
                                      <p:tavLst>
                                        <p:tav tm="0">
                                          <p:val>
                                            <p:strVal val="ppt_w"/>
                                          </p:val>
                                        </p:tav>
                                        <p:tav tm="100000">
                                          <p:val>
                                            <p:fltVal val="0"/>
                                          </p:val>
                                        </p:tav>
                                      </p:tavLst>
                                    </p:anim>
                                    <p:anim calcmode="lin" valueType="num">
                                      <p:cBhvr>
                                        <p:cTn id="157" dur="1250"/>
                                        <p:tgtEl>
                                          <p:spTgt spid="14"/>
                                        </p:tgtEl>
                                        <p:attrNameLst>
                                          <p:attrName>ppt_h</p:attrName>
                                        </p:attrNameLst>
                                      </p:cBhvr>
                                      <p:tavLst>
                                        <p:tav tm="0">
                                          <p:val>
                                            <p:strVal val="ppt_h"/>
                                          </p:val>
                                        </p:tav>
                                        <p:tav tm="100000">
                                          <p:val>
                                            <p:fltVal val="0"/>
                                          </p:val>
                                        </p:tav>
                                      </p:tavLst>
                                    </p:anim>
                                    <p:set>
                                      <p:cBhvr>
                                        <p:cTn id="158" dur="1" fill="hold">
                                          <p:stCondLst>
                                            <p:cond delay="1249"/>
                                          </p:stCondLst>
                                        </p:cTn>
                                        <p:tgtEl>
                                          <p:spTgt spid="14"/>
                                        </p:tgtEl>
                                        <p:attrNameLst>
                                          <p:attrName>style.visibility</p:attrName>
                                        </p:attrNameLst>
                                      </p:cBhvr>
                                      <p:to>
                                        <p:strVal val="hidden"/>
                                      </p:to>
                                    </p:set>
                                  </p:childTnLst>
                                </p:cTn>
                              </p:par>
                              <p:par>
                                <p:cTn id="159" presetID="23" presetClass="exit" presetSubtype="32" fill="hold" grpId="1" nodeType="withEffect">
                                  <p:stCondLst>
                                    <p:cond delay="0"/>
                                  </p:stCondLst>
                                  <p:childTnLst>
                                    <p:anim calcmode="lin" valueType="num">
                                      <p:cBhvr>
                                        <p:cTn id="160" dur="1250"/>
                                        <p:tgtEl>
                                          <p:spTgt spid="15"/>
                                        </p:tgtEl>
                                        <p:attrNameLst>
                                          <p:attrName>ppt_w</p:attrName>
                                        </p:attrNameLst>
                                      </p:cBhvr>
                                      <p:tavLst>
                                        <p:tav tm="0">
                                          <p:val>
                                            <p:strVal val="ppt_w"/>
                                          </p:val>
                                        </p:tav>
                                        <p:tav tm="100000">
                                          <p:val>
                                            <p:fltVal val="0"/>
                                          </p:val>
                                        </p:tav>
                                      </p:tavLst>
                                    </p:anim>
                                    <p:anim calcmode="lin" valueType="num">
                                      <p:cBhvr>
                                        <p:cTn id="161" dur="1250"/>
                                        <p:tgtEl>
                                          <p:spTgt spid="15"/>
                                        </p:tgtEl>
                                        <p:attrNameLst>
                                          <p:attrName>ppt_h</p:attrName>
                                        </p:attrNameLst>
                                      </p:cBhvr>
                                      <p:tavLst>
                                        <p:tav tm="0">
                                          <p:val>
                                            <p:strVal val="ppt_h"/>
                                          </p:val>
                                        </p:tav>
                                        <p:tav tm="100000">
                                          <p:val>
                                            <p:fltVal val="0"/>
                                          </p:val>
                                        </p:tav>
                                      </p:tavLst>
                                    </p:anim>
                                    <p:set>
                                      <p:cBhvr>
                                        <p:cTn id="162" dur="1" fill="hold">
                                          <p:stCondLst>
                                            <p:cond delay="1249"/>
                                          </p:stCondLst>
                                        </p:cTn>
                                        <p:tgtEl>
                                          <p:spTgt spid="15"/>
                                        </p:tgtEl>
                                        <p:attrNameLst>
                                          <p:attrName>style.visibility</p:attrName>
                                        </p:attrNameLst>
                                      </p:cBhvr>
                                      <p:to>
                                        <p:strVal val="hidden"/>
                                      </p:to>
                                    </p:set>
                                  </p:childTnLst>
                                </p:cTn>
                              </p:par>
                              <p:par>
                                <p:cTn id="163" presetID="23" presetClass="exit" presetSubtype="32" fill="hold" grpId="1" nodeType="withEffect">
                                  <p:stCondLst>
                                    <p:cond delay="0"/>
                                  </p:stCondLst>
                                  <p:childTnLst>
                                    <p:anim calcmode="lin" valueType="num">
                                      <p:cBhvr>
                                        <p:cTn id="164" dur="1250"/>
                                        <p:tgtEl>
                                          <p:spTgt spid="16"/>
                                        </p:tgtEl>
                                        <p:attrNameLst>
                                          <p:attrName>ppt_w</p:attrName>
                                        </p:attrNameLst>
                                      </p:cBhvr>
                                      <p:tavLst>
                                        <p:tav tm="0">
                                          <p:val>
                                            <p:strVal val="ppt_w"/>
                                          </p:val>
                                        </p:tav>
                                        <p:tav tm="100000">
                                          <p:val>
                                            <p:fltVal val="0"/>
                                          </p:val>
                                        </p:tav>
                                      </p:tavLst>
                                    </p:anim>
                                    <p:anim calcmode="lin" valueType="num">
                                      <p:cBhvr>
                                        <p:cTn id="165" dur="1250"/>
                                        <p:tgtEl>
                                          <p:spTgt spid="16"/>
                                        </p:tgtEl>
                                        <p:attrNameLst>
                                          <p:attrName>ppt_h</p:attrName>
                                        </p:attrNameLst>
                                      </p:cBhvr>
                                      <p:tavLst>
                                        <p:tav tm="0">
                                          <p:val>
                                            <p:strVal val="ppt_h"/>
                                          </p:val>
                                        </p:tav>
                                        <p:tav tm="100000">
                                          <p:val>
                                            <p:fltVal val="0"/>
                                          </p:val>
                                        </p:tav>
                                      </p:tavLst>
                                    </p:anim>
                                    <p:set>
                                      <p:cBhvr>
                                        <p:cTn id="166" dur="1" fill="hold">
                                          <p:stCondLst>
                                            <p:cond delay="1249"/>
                                          </p:stCondLst>
                                        </p:cTn>
                                        <p:tgtEl>
                                          <p:spTgt spid="16"/>
                                        </p:tgtEl>
                                        <p:attrNameLst>
                                          <p:attrName>style.visibility</p:attrName>
                                        </p:attrNameLst>
                                      </p:cBhvr>
                                      <p:to>
                                        <p:strVal val="hidden"/>
                                      </p:to>
                                    </p:set>
                                  </p:childTnLst>
                                </p:cTn>
                              </p:par>
                              <p:par>
                                <p:cTn id="167" presetID="23" presetClass="exit" presetSubtype="32" fill="hold" grpId="1" nodeType="withEffect">
                                  <p:stCondLst>
                                    <p:cond delay="0"/>
                                  </p:stCondLst>
                                  <p:childTnLst>
                                    <p:anim calcmode="lin" valueType="num">
                                      <p:cBhvr>
                                        <p:cTn id="168" dur="1250"/>
                                        <p:tgtEl>
                                          <p:spTgt spid="17"/>
                                        </p:tgtEl>
                                        <p:attrNameLst>
                                          <p:attrName>ppt_w</p:attrName>
                                        </p:attrNameLst>
                                      </p:cBhvr>
                                      <p:tavLst>
                                        <p:tav tm="0">
                                          <p:val>
                                            <p:strVal val="ppt_w"/>
                                          </p:val>
                                        </p:tav>
                                        <p:tav tm="100000">
                                          <p:val>
                                            <p:fltVal val="0"/>
                                          </p:val>
                                        </p:tav>
                                      </p:tavLst>
                                    </p:anim>
                                    <p:anim calcmode="lin" valueType="num">
                                      <p:cBhvr>
                                        <p:cTn id="169" dur="1250"/>
                                        <p:tgtEl>
                                          <p:spTgt spid="17"/>
                                        </p:tgtEl>
                                        <p:attrNameLst>
                                          <p:attrName>ppt_h</p:attrName>
                                        </p:attrNameLst>
                                      </p:cBhvr>
                                      <p:tavLst>
                                        <p:tav tm="0">
                                          <p:val>
                                            <p:strVal val="ppt_h"/>
                                          </p:val>
                                        </p:tav>
                                        <p:tav tm="100000">
                                          <p:val>
                                            <p:fltVal val="0"/>
                                          </p:val>
                                        </p:tav>
                                      </p:tavLst>
                                    </p:anim>
                                    <p:set>
                                      <p:cBhvr>
                                        <p:cTn id="170" dur="1" fill="hold">
                                          <p:stCondLst>
                                            <p:cond delay="1249"/>
                                          </p:stCondLst>
                                        </p:cTn>
                                        <p:tgtEl>
                                          <p:spTgt spid="17"/>
                                        </p:tgtEl>
                                        <p:attrNameLst>
                                          <p:attrName>style.visibility</p:attrName>
                                        </p:attrNameLst>
                                      </p:cBhvr>
                                      <p:to>
                                        <p:strVal val="hidden"/>
                                      </p:to>
                                    </p:set>
                                  </p:childTnLst>
                                </p:cTn>
                              </p:par>
                              <p:par>
                                <p:cTn id="171" presetID="23" presetClass="exit" presetSubtype="32" fill="hold" grpId="1" nodeType="withEffect">
                                  <p:stCondLst>
                                    <p:cond delay="0"/>
                                  </p:stCondLst>
                                  <p:childTnLst>
                                    <p:anim calcmode="lin" valueType="num">
                                      <p:cBhvr>
                                        <p:cTn id="172" dur="1250"/>
                                        <p:tgtEl>
                                          <p:spTgt spid="18"/>
                                        </p:tgtEl>
                                        <p:attrNameLst>
                                          <p:attrName>ppt_w</p:attrName>
                                        </p:attrNameLst>
                                      </p:cBhvr>
                                      <p:tavLst>
                                        <p:tav tm="0">
                                          <p:val>
                                            <p:strVal val="ppt_w"/>
                                          </p:val>
                                        </p:tav>
                                        <p:tav tm="100000">
                                          <p:val>
                                            <p:fltVal val="0"/>
                                          </p:val>
                                        </p:tav>
                                      </p:tavLst>
                                    </p:anim>
                                    <p:anim calcmode="lin" valueType="num">
                                      <p:cBhvr>
                                        <p:cTn id="173" dur="1250"/>
                                        <p:tgtEl>
                                          <p:spTgt spid="18"/>
                                        </p:tgtEl>
                                        <p:attrNameLst>
                                          <p:attrName>ppt_h</p:attrName>
                                        </p:attrNameLst>
                                      </p:cBhvr>
                                      <p:tavLst>
                                        <p:tav tm="0">
                                          <p:val>
                                            <p:strVal val="ppt_h"/>
                                          </p:val>
                                        </p:tav>
                                        <p:tav tm="100000">
                                          <p:val>
                                            <p:fltVal val="0"/>
                                          </p:val>
                                        </p:tav>
                                      </p:tavLst>
                                    </p:anim>
                                    <p:set>
                                      <p:cBhvr>
                                        <p:cTn id="174" dur="1" fill="hold">
                                          <p:stCondLst>
                                            <p:cond delay="1249"/>
                                          </p:stCondLst>
                                        </p:cTn>
                                        <p:tgtEl>
                                          <p:spTgt spid="18"/>
                                        </p:tgtEl>
                                        <p:attrNameLst>
                                          <p:attrName>style.visibility</p:attrName>
                                        </p:attrNameLst>
                                      </p:cBhvr>
                                      <p:to>
                                        <p:strVal val="hidden"/>
                                      </p:to>
                                    </p:set>
                                  </p:childTnLst>
                                </p:cTn>
                              </p:par>
                              <p:par>
                                <p:cTn id="175" presetID="23" presetClass="exit" presetSubtype="32" fill="hold" grpId="1" nodeType="withEffect">
                                  <p:stCondLst>
                                    <p:cond delay="0"/>
                                  </p:stCondLst>
                                  <p:childTnLst>
                                    <p:anim calcmode="lin" valueType="num">
                                      <p:cBhvr>
                                        <p:cTn id="176" dur="1250"/>
                                        <p:tgtEl>
                                          <p:spTgt spid="19"/>
                                        </p:tgtEl>
                                        <p:attrNameLst>
                                          <p:attrName>ppt_w</p:attrName>
                                        </p:attrNameLst>
                                      </p:cBhvr>
                                      <p:tavLst>
                                        <p:tav tm="0">
                                          <p:val>
                                            <p:strVal val="ppt_w"/>
                                          </p:val>
                                        </p:tav>
                                        <p:tav tm="100000">
                                          <p:val>
                                            <p:fltVal val="0"/>
                                          </p:val>
                                        </p:tav>
                                      </p:tavLst>
                                    </p:anim>
                                    <p:anim calcmode="lin" valueType="num">
                                      <p:cBhvr>
                                        <p:cTn id="177" dur="1250"/>
                                        <p:tgtEl>
                                          <p:spTgt spid="19"/>
                                        </p:tgtEl>
                                        <p:attrNameLst>
                                          <p:attrName>ppt_h</p:attrName>
                                        </p:attrNameLst>
                                      </p:cBhvr>
                                      <p:tavLst>
                                        <p:tav tm="0">
                                          <p:val>
                                            <p:strVal val="ppt_h"/>
                                          </p:val>
                                        </p:tav>
                                        <p:tav tm="100000">
                                          <p:val>
                                            <p:fltVal val="0"/>
                                          </p:val>
                                        </p:tav>
                                      </p:tavLst>
                                    </p:anim>
                                    <p:set>
                                      <p:cBhvr>
                                        <p:cTn id="178" dur="1" fill="hold">
                                          <p:stCondLst>
                                            <p:cond delay="1249"/>
                                          </p:stCondLst>
                                        </p:cTn>
                                        <p:tgtEl>
                                          <p:spTgt spid="19"/>
                                        </p:tgtEl>
                                        <p:attrNameLst>
                                          <p:attrName>style.visibility</p:attrName>
                                        </p:attrNameLst>
                                      </p:cBhvr>
                                      <p:to>
                                        <p:strVal val="hidden"/>
                                      </p:to>
                                    </p:set>
                                  </p:childTnLst>
                                </p:cTn>
                              </p:par>
                              <p:par>
                                <p:cTn id="179" presetID="23" presetClass="exit" presetSubtype="32" fill="hold" grpId="1" nodeType="withEffect">
                                  <p:stCondLst>
                                    <p:cond delay="0"/>
                                  </p:stCondLst>
                                  <p:childTnLst>
                                    <p:anim calcmode="lin" valueType="num">
                                      <p:cBhvr>
                                        <p:cTn id="180" dur="1250"/>
                                        <p:tgtEl>
                                          <p:spTgt spid="20"/>
                                        </p:tgtEl>
                                        <p:attrNameLst>
                                          <p:attrName>ppt_w</p:attrName>
                                        </p:attrNameLst>
                                      </p:cBhvr>
                                      <p:tavLst>
                                        <p:tav tm="0">
                                          <p:val>
                                            <p:strVal val="ppt_w"/>
                                          </p:val>
                                        </p:tav>
                                        <p:tav tm="100000">
                                          <p:val>
                                            <p:fltVal val="0"/>
                                          </p:val>
                                        </p:tav>
                                      </p:tavLst>
                                    </p:anim>
                                    <p:anim calcmode="lin" valueType="num">
                                      <p:cBhvr>
                                        <p:cTn id="181" dur="1250"/>
                                        <p:tgtEl>
                                          <p:spTgt spid="20"/>
                                        </p:tgtEl>
                                        <p:attrNameLst>
                                          <p:attrName>ppt_h</p:attrName>
                                        </p:attrNameLst>
                                      </p:cBhvr>
                                      <p:tavLst>
                                        <p:tav tm="0">
                                          <p:val>
                                            <p:strVal val="ppt_h"/>
                                          </p:val>
                                        </p:tav>
                                        <p:tav tm="100000">
                                          <p:val>
                                            <p:fltVal val="0"/>
                                          </p:val>
                                        </p:tav>
                                      </p:tavLst>
                                    </p:anim>
                                    <p:set>
                                      <p:cBhvr>
                                        <p:cTn id="182" dur="1" fill="hold">
                                          <p:stCondLst>
                                            <p:cond delay="1249"/>
                                          </p:stCondLst>
                                        </p:cTn>
                                        <p:tgtEl>
                                          <p:spTgt spid="20"/>
                                        </p:tgtEl>
                                        <p:attrNameLst>
                                          <p:attrName>style.visibility</p:attrName>
                                        </p:attrNameLst>
                                      </p:cBhvr>
                                      <p:to>
                                        <p:strVal val="hidden"/>
                                      </p:to>
                                    </p:set>
                                  </p:childTnLst>
                                </p:cTn>
                              </p:par>
                              <p:par>
                                <p:cTn id="183" presetID="42" presetClass="path" presetSubtype="0" accel="50000" decel="50000" fill="hold" grpId="3" nodeType="withEffect">
                                  <p:stCondLst>
                                    <p:cond delay="0"/>
                                  </p:stCondLst>
                                  <p:childTnLst>
                                    <p:animMotion origin="layout" path="M 5.55556E-7 -1.11111E-6 L 0.20539 0.16111 " pathEditMode="relative" rAng="0" ptsTypes="AA">
                                      <p:cBhvr>
                                        <p:cTn id="184" dur="1250" fill="hold"/>
                                        <p:tgtEl>
                                          <p:spTgt spid="11"/>
                                        </p:tgtEl>
                                        <p:attrNameLst>
                                          <p:attrName>ppt_x</p:attrName>
                                          <p:attrName>ppt_y</p:attrName>
                                        </p:attrNameLst>
                                      </p:cBhvr>
                                      <p:rCtr x="10295" y="8125"/>
                                    </p:animMotion>
                                  </p:childTnLst>
                                </p:cTn>
                              </p:par>
                              <p:par>
                                <p:cTn id="185" presetID="42" presetClass="path" presetSubtype="0" accel="50000" decel="50000" fill="hold" grpId="3" nodeType="withEffect">
                                  <p:stCondLst>
                                    <p:cond delay="0"/>
                                  </p:stCondLst>
                                  <p:childTnLst>
                                    <p:animMotion origin="layout" path="M 3.88889E-6 -1.48148E-6 L -0.19253 -0.15926 " pathEditMode="relative" rAng="0" ptsTypes="AA">
                                      <p:cBhvr>
                                        <p:cTn id="186" dur="1250" fill="hold"/>
                                        <p:tgtEl>
                                          <p:spTgt spid="12"/>
                                        </p:tgtEl>
                                        <p:attrNameLst>
                                          <p:attrName>ppt_x</p:attrName>
                                          <p:attrName>ppt_y</p:attrName>
                                        </p:attrNameLst>
                                      </p:cBhvr>
                                      <p:rCtr x="-9635" y="-7824"/>
                                    </p:animMotion>
                                  </p:childTnLst>
                                </p:cTn>
                              </p:par>
                              <p:par>
                                <p:cTn id="187" presetID="42" presetClass="path" presetSubtype="0" accel="50000" decel="50000" fill="hold" grpId="3" nodeType="withEffect">
                                  <p:stCondLst>
                                    <p:cond delay="0"/>
                                  </p:stCondLst>
                                  <p:childTnLst>
                                    <p:animMotion origin="layout" path="M -1.94444E-6 3.7037E-6 L -0.28993 0.22593 " pathEditMode="relative" rAng="0" ptsTypes="AA">
                                      <p:cBhvr>
                                        <p:cTn id="188" dur="1250" fill="hold"/>
                                        <p:tgtEl>
                                          <p:spTgt spid="13"/>
                                        </p:tgtEl>
                                        <p:attrNameLst>
                                          <p:attrName>ppt_x</p:attrName>
                                          <p:attrName>ppt_y</p:attrName>
                                        </p:attrNameLst>
                                      </p:cBhvr>
                                      <p:rCtr x="-14705" y="11250"/>
                                    </p:animMotion>
                                  </p:childTnLst>
                                </p:cTn>
                              </p:par>
                              <p:par>
                                <p:cTn id="189" presetID="42" presetClass="path" presetSubtype="0" accel="50000" decel="50000" fill="hold" grpId="3" nodeType="withEffect">
                                  <p:stCondLst>
                                    <p:cond delay="0"/>
                                  </p:stCondLst>
                                  <p:childTnLst>
                                    <p:animMotion origin="layout" path="M 1.38889E-6 -4.81481E-6 L 0.23715 -0.24259 " pathEditMode="relative" rAng="0" ptsTypes="AA">
                                      <p:cBhvr>
                                        <p:cTn id="190" dur="1250" fill="hold"/>
                                        <p:tgtEl>
                                          <p:spTgt spid="14"/>
                                        </p:tgtEl>
                                        <p:attrNameLst>
                                          <p:attrName>ppt_x</p:attrName>
                                          <p:attrName>ppt_y</p:attrName>
                                        </p:attrNameLst>
                                      </p:cBhvr>
                                      <p:rCtr x="11771" y="-11991"/>
                                    </p:animMotion>
                                  </p:childTnLst>
                                </p:cTn>
                              </p:par>
                              <p:par>
                                <p:cTn id="191" presetID="42" presetClass="path" presetSubtype="0" accel="50000" decel="50000" fill="hold" grpId="3" nodeType="withEffect">
                                  <p:stCondLst>
                                    <p:cond delay="0"/>
                                  </p:stCondLst>
                                  <p:childTnLst>
                                    <p:animMotion origin="layout" path="M -2.77778E-6 -3.7037E-6 L -0.00295 0.21852 " pathEditMode="relative" rAng="0" ptsTypes="AA">
                                      <p:cBhvr>
                                        <p:cTn id="192" dur="1250" fill="hold"/>
                                        <p:tgtEl>
                                          <p:spTgt spid="15"/>
                                        </p:tgtEl>
                                        <p:attrNameLst>
                                          <p:attrName>ppt_x</p:attrName>
                                          <p:attrName>ppt_y</p:attrName>
                                        </p:attrNameLst>
                                      </p:cBhvr>
                                      <p:rCtr x="69" y="11134"/>
                                    </p:animMotion>
                                  </p:childTnLst>
                                </p:cTn>
                              </p:par>
                              <p:par>
                                <p:cTn id="193" presetID="42" presetClass="path" presetSubtype="0" accel="50000" decel="50000" fill="hold" grpId="3" nodeType="withEffect">
                                  <p:stCondLst>
                                    <p:cond delay="0"/>
                                  </p:stCondLst>
                                  <p:childTnLst>
                                    <p:animMotion origin="layout" path="M -1.66667E-6 4.81481E-6 L -0.00434 -0.46296 " pathEditMode="relative" rAng="0" ptsTypes="AA">
                                      <p:cBhvr>
                                        <p:cTn id="194" dur="1250" fill="hold"/>
                                        <p:tgtEl>
                                          <p:spTgt spid="16"/>
                                        </p:tgtEl>
                                        <p:attrNameLst>
                                          <p:attrName>ppt_x</p:attrName>
                                          <p:attrName>ppt_y</p:attrName>
                                        </p:attrNameLst>
                                      </p:cBhvr>
                                      <p:rCtr x="-226" y="-23009"/>
                                    </p:animMotion>
                                  </p:childTnLst>
                                </p:cTn>
                              </p:par>
                              <p:par>
                                <p:cTn id="195" presetID="42" presetClass="path" presetSubtype="0" accel="50000" decel="50000" fill="hold" grpId="3" nodeType="withEffect">
                                  <p:stCondLst>
                                    <p:cond delay="0"/>
                                  </p:stCondLst>
                                  <p:childTnLst>
                                    <p:animMotion origin="layout" path="M 1.38889E-6 -2.96296E-6 L 0.27465 -0.04074 " pathEditMode="relative" rAng="0" ptsTypes="AA">
                                      <p:cBhvr>
                                        <p:cTn id="196" dur="1250" fill="hold"/>
                                        <p:tgtEl>
                                          <p:spTgt spid="17"/>
                                        </p:tgtEl>
                                        <p:attrNameLst>
                                          <p:attrName>ppt_x</p:attrName>
                                          <p:attrName>ppt_y</p:attrName>
                                        </p:attrNameLst>
                                      </p:cBhvr>
                                      <p:rCtr x="13646" y="-1898"/>
                                    </p:animMotion>
                                  </p:childTnLst>
                                </p:cTn>
                              </p:par>
                              <p:par>
                                <p:cTn id="197" presetID="42" presetClass="path" presetSubtype="0" accel="50000" decel="50000" fill="hold" grpId="3" nodeType="withEffect">
                                  <p:stCondLst>
                                    <p:cond delay="0"/>
                                  </p:stCondLst>
                                  <p:childTnLst>
                                    <p:animMotion origin="layout" path="M 5E-6 0 L -0.30643 -0.37778 " pathEditMode="relative" rAng="0" ptsTypes="AA">
                                      <p:cBhvr>
                                        <p:cTn id="198" dur="1250" fill="hold"/>
                                        <p:tgtEl>
                                          <p:spTgt spid="18"/>
                                        </p:tgtEl>
                                        <p:attrNameLst>
                                          <p:attrName>ppt_x</p:attrName>
                                          <p:attrName>ppt_y</p:attrName>
                                        </p:attrNameLst>
                                      </p:cBhvr>
                                      <p:rCtr x="-15122" y="-18657"/>
                                    </p:animMotion>
                                  </p:childTnLst>
                                </p:cTn>
                              </p:par>
                              <p:par>
                                <p:cTn id="199" presetID="42" presetClass="path" presetSubtype="0" accel="50000" decel="50000" fill="hold" grpId="3" nodeType="withEffect">
                                  <p:stCondLst>
                                    <p:cond delay="0"/>
                                  </p:stCondLst>
                                  <p:childTnLst>
                                    <p:animMotion origin="layout" path="M 3.88889E-6 -2.59259E-6 L -0.31129 0.02963 " pathEditMode="relative" rAng="0" ptsTypes="AA">
                                      <p:cBhvr>
                                        <p:cTn id="200" dur="1250" fill="hold"/>
                                        <p:tgtEl>
                                          <p:spTgt spid="19"/>
                                        </p:tgtEl>
                                        <p:attrNameLst>
                                          <p:attrName>ppt_x</p:attrName>
                                          <p:attrName>ppt_y</p:attrName>
                                        </p:attrNameLst>
                                      </p:cBhvr>
                                      <p:rCtr x="-15365" y="1528"/>
                                    </p:animMotion>
                                  </p:childTnLst>
                                </p:cTn>
                              </p:par>
                              <p:par>
                                <p:cTn id="201" presetID="42" presetClass="path" presetSubtype="0" accel="50000" decel="50000" fill="hold" grpId="3" nodeType="withEffect">
                                  <p:stCondLst>
                                    <p:cond delay="0"/>
                                  </p:stCondLst>
                                  <p:childTnLst>
                                    <p:animMotion origin="layout" path="M 1.38889E-6 -2.22222E-6 L 0.2809 -0.5 " pathEditMode="relative" rAng="0" ptsTypes="AA">
                                      <p:cBhvr>
                                        <p:cTn id="202" dur="1250" fill="hold"/>
                                        <p:tgtEl>
                                          <p:spTgt spid="20"/>
                                        </p:tgtEl>
                                        <p:attrNameLst>
                                          <p:attrName>ppt_x</p:attrName>
                                          <p:attrName>ppt_y</p:attrName>
                                        </p:attrNameLst>
                                      </p:cBhvr>
                                      <p:rCtr x="14236" y="-24769"/>
                                    </p:animMotion>
                                  </p:childTnLst>
                                </p:cTn>
                              </p:par>
                            </p:childTnLst>
                          </p:cTn>
                        </p:par>
                        <p:par>
                          <p:cTn id="203" fill="hold">
                            <p:stCondLst>
                              <p:cond delay="1250"/>
                            </p:stCondLst>
                            <p:childTnLst>
                              <p:par>
                                <p:cTn id="204" presetID="42" presetClass="path" presetSubtype="0" accel="50000" decel="50000" fill="hold" grpId="1" nodeType="afterEffect">
                                  <p:stCondLst>
                                    <p:cond delay="0"/>
                                  </p:stCondLst>
                                  <p:childTnLst>
                                    <p:animMotion origin="layout" path="M 0 0 L 0 0.25 E" pathEditMode="relative" ptsTypes="">
                                      <p:cBhvr>
                                        <p:cTn id="205" dur="125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5" grpId="0"/>
      <p:bldP spid="5" grpId="1"/>
      <p:bldP spid="7" grpId="0"/>
      <p:bldP spid="7" grpId="1"/>
      <p:bldP spid="8" grpId="0"/>
      <p:bldP spid="8" grpId="1"/>
      <p:bldP spid="8" grpId="2"/>
      <p:bldP spid="9" grpId="0"/>
      <p:bldP spid="9" grpId="1"/>
      <p:bldP spid="9" grpId="2"/>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10" grpId="0"/>
      <p:bldP spid="1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hief of Sinners - Plain Bible Teaching">
            <a:extLst>
              <a:ext uri="{FF2B5EF4-FFF2-40B4-BE49-F238E27FC236}">
                <a16:creationId xmlns:a16="http://schemas.microsoft.com/office/drawing/2014/main" id="{75E900AB-CBCF-4226-B07B-9BDA02CF92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0C2963B-558E-47F2-A293-C3D4C6D9415D}"/>
              </a:ext>
            </a:extLst>
          </p:cNvPr>
          <p:cNvSpPr txBox="1">
            <a:spLocks/>
          </p:cNvSpPr>
          <p:nvPr/>
        </p:nvSpPr>
        <p:spPr>
          <a:xfrm>
            <a:off x="3177020" y="3682243"/>
            <a:ext cx="253523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deliver me</a:t>
            </a:r>
          </a:p>
        </p:txBody>
      </p:sp>
      <p:sp>
        <p:nvSpPr>
          <p:cNvPr id="5" name="Title 1">
            <a:extLst>
              <a:ext uri="{FF2B5EF4-FFF2-40B4-BE49-F238E27FC236}">
                <a16:creationId xmlns:a16="http://schemas.microsoft.com/office/drawing/2014/main" id="{4F45218D-2BD2-427D-9659-B52BC5CC226E}"/>
              </a:ext>
            </a:extLst>
          </p:cNvPr>
          <p:cNvSpPr txBox="1">
            <a:spLocks/>
          </p:cNvSpPr>
          <p:nvPr/>
        </p:nvSpPr>
        <p:spPr>
          <a:xfrm>
            <a:off x="1976870" y="777119"/>
            <a:ext cx="284003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inward man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delight in the law of God according to the inward man. But I see another law in my members, warring against the law of my mind, and bringing me into captivity to the law of sin which is in my members. O wretched man that I am! Who will deliver me from this body of death? I thank God -- through Jesus Christ our Lord! So then, with the mind I myself serve the law of God, but with the flesh the law of sin.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7:22-25</a:t>
            </a:r>
          </a:p>
        </p:txBody>
      </p:sp>
      <p:sp>
        <p:nvSpPr>
          <p:cNvPr id="9" name="Rectangle 2">
            <a:extLst>
              <a:ext uri="{FF2B5EF4-FFF2-40B4-BE49-F238E27FC236}">
                <a16:creationId xmlns:a16="http://schemas.microsoft.com/office/drawing/2014/main" id="{2629B8A5-53D0-48A5-AE3E-1E5AF40C5C24}"/>
              </a:ext>
            </a:extLst>
          </p:cNvPr>
          <p:cNvSpPr txBox="1">
            <a:spLocks noChangeArrowheads="1"/>
          </p:cNvSpPr>
          <p:nvPr/>
        </p:nvSpPr>
        <p:spPr bwMode="auto">
          <a:xfrm>
            <a:off x="689810" y="1905000"/>
            <a:ext cx="7764379" cy="353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75BAFF"/>
                </a:solidFill>
                <a:effectLst>
                  <a:glow rad="101600">
                    <a:schemeClr val="tx1"/>
                  </a:glow>
                  <a:outerShdw blurRad="50800" algn="tl" rotWithShape="0">
                    <a:srgbClr val="000000"/>
                  </a:outerShdw>
                </a:effectLst>
                <a:latin typeface="Calibri" panose="020F0502020204030204" pitchFamily="34" charset="0"/>
              </a:rPr>
              <a:t>I thank God </a:t>
            </a:r>
          </a:p>
          <a:p>
            <a:pPr algn="l" eaLnBrk="1" hangingPunct="1"/>
            <a:r>
              <a:rPr lang="en-US" altLang="en-US" sz="3800" b="1" kern="0" dirty="0">
                <a:ln w="17780" cmpd="sng">
                  <a:solidFill>
                    <a:srgbClr val="FFFFFF"/>
                  </a:solidFill>
                  <a:prstDash val="solid"/>
                  <a:miter lim="800000"/>
                </a:ln>
                <a:solidFill>
                  <a:srgbClr val="75BAFF"/>
                </a:solidFill>
                <a:effectLst>
                  <a:glow rad="101600">
                    <a:schemeClr val="tx1"/>
                  </a:glow>
                  <a:outerShdw blurRad="50800" algn="tl" rotWithShape="0">
                    <a:srgbClr val="000000"/>
                  </a:outerShdw>
                </a:effectLst>
                <a:latin typeface="Calibri" panose="020F0502020204030204" pitchFamily="34" charset="0"/>
              </a:rPr>
              <a:t>        through Jesus Christ our Lord</a:t>
            </a:r>
          </a:p>
          <a:p>
            <a:pPr eaLnBrk="1" hangingPunct="1"/>
            <a:endPar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with the mind serve the </a:t>
            </a:r>
            <a:r>
              <a:rPr lang="en-US" altLang="en-US" sz="3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law of God</a:t>
            </a:r>
          </a:p>
          <a:p>
            <a:pPr algn="l" eaLnBrk="1" hangingPunct="1"/>
            <a:r>
              <a:rPr lang="en-US" altLang="en-US" sz="38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with the flesh the </a:t>
            </a:r>
            <a:r>
              <a:rPr lang="en-US" altLang="en-US" sz="3800" b="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law of sin</a:t>
            </a:r>
            <a:endParaRPr lang="en-US" altLang="en-US" sz="3200" b="1" i="1" kern="0" dirty="0">
              <a:ln w="1778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363AA08-7636-477F-93D5-3B494D3785C8}"/>
              </a:ext>
            </a:extLst>
          </p:cNvPr>
          <p:cNvSpPr txBox="1">
            <a:spLocks noChangeArrowheads="1"/>
          </p:cNvSpPr>
          <p:nvPr/>
        </p:nvSpPr>
        <p:spPr bwMode="auto">
          <a:xfrm>
            <a:off x="1984446" y="714375"/>
            <a:ext cx="2818535" cy="758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inward man</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B75994F-371F-457F-AE51-EAAE2489E375}"/>
              </a:ext>
            </a:extLst>
          </p:cNvPr>
          <p:cNvSpPr txBox="1">
            <a:spLocks noChangeArrowheads="1"/>
          </p:cNvSpPr>
          <p:nvPr/>
        </p:nvSpPr>
        <p:spPr bwMode="auto">
          <a:xfrm>
            <a:off x="3085235" y="3612357"/>
            <a:ext cx="2715492" cy="76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deliver me</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826F01ED-C2F7-4A42-9C9B-D7712F07D4C1}"/>
              </a:ext>
            </a:extLst>
          </p:cNvPr>
          <p:cNvSpPr txBox="1">
            <a:spLocks noChangeArrowheads="1"/>
          </p:cNvSpPr>
          <p:nvPr/>
        </p:nvSpPr>
        <p:spPr bwMode="auto">
          <a:xfrm>
            <a:off x="2588418" y="4183474"/>
            <a:ext cx="2715183" cy="77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 thank God</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4EC6D34-51C7-4A1E-ABDA-AD22CCDFDE44}"/>
              </a:ext>
            </a:extLst>
          </p:cNvPr>
          <p:cNvSpPr txBox="1">
            <a:spLocks noChangeArrowheads="1"/>
          </p:cNvSpPr>
          <p:nvPr/>
        </p:nvSpPr>
        <p:spPr bwMode="auto">
          <a:xfrm>
            <a:off x="5350484" y="4181092"/>
            <a:ext cx="330599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through Jesus</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82E5FFA7-51B0-497B-AF07-0F60C6B6E0E5}"/>
              </a:ext>
            </a:extLst>
          </p:cNvPr>
          <p:cNvSpPr txBox="1">
            <a:spLocks noChangeArrowheads="1"/>
          </p:cNvSpPr>
          <p:nvPr/>
        </p:nvSpPr>
        <p:spPr bwMode="auto">
          <a:xfrm>
            <a:off x="402981" y="4757868"/>
            <a:ext cx="3488788" cy="78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Christ our Lord</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B65F3D2-E462-4BB2-9444-603B9A996C7B}"/>
              </a:ext>
            </a:extLst>
          </p:cNvPr>
          <p:cNvSpPr txBox="1">
            <a:spLocks noChangeArrowheads="1"/>
          </p:cNvSpPr>
          <p:nvPr/>
        </p:nvSpPr>
        <p:spPr bwMode="auto">
          <a:xfrm>
            <a:off x="5479476" y="4760248"/>
            <a:ext cx="31793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with the mind</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934613E3-82CC-471B-8B3D-2E8A5CFFD891}"/>
              </a:ext>
            </a:extLst>
          </p:cNvPr>
          <p:cNvSpPr txBox="1">
            <a:spLocks noChangeArrowheads="1"/>
          </p:cNvSpPr>
          <p:nvPr/>
        </p:nvSpPr>
        <p:spPr bwMode="auto">
          <a:xfrm>
            <a:off x="2070113" y="5341347"/>
            <a:ext cx="4740811" cy="78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serve the law of God</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E54DC97-459C-4F4A-A9B6-EABEEE931172}"/>
              </a:ext>
            </a:extLst>
          </p:cNvPr>
          <p:cNvSpPr txBox="1">
            <a:spLocks noChangeArrowheads="1"/>
          </p:cNvSpPr>
          <p:nvPr/>
        </p:nvSpPr>
        <p:spPr bwMode="auto">
          <a:xfrm>
            <a:off x="7352641" y="5351091"/>
            <a:ext cx="1280242" cy="75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with</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3F44DFC5-7C7B-4E25-B7D3-64063EE55F7D}"/>
              </a:ext>
            </a:extLst>
          </p:cNvPr>
          <p:cNvSpPr txBox="1">
            <a:spLocks noChangeArrowheads="1"/>
          </p:cNvSpPr>
          <p:nvPr/>
        </p:nvSpPr>
        <p:spPr bwMode="auto">
          <a:xfrm>
            <a:off x="229072" y="5916181"/>
            <a:ext cx="5259710" cy="79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flesh the law of sin</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9">
            <a:extLst>
              <a:ext uri="{FF2B5EF4-FFF2-40B4-BE49-F238E27FC236}">
                <a16:creationId xmlns:a16="http://schemas.microsoft.com/office/drawing/2014/main" id="{E8F23A85-69E5-44EB-A1E2-8591F28E6E98}"/>
              </a:ext>
            </a:extLst>
          </p:cNvPr>
          <p:cNvSpPr>
            <a:spLocks noChangeArrowheads="1"/>
          </p:cNvSpPr>
          <p:nvPr/>
        </p:nvSpPr>
        <p:spPr bwMode="auto">
          <a:xfrm>
            <a:off x="3037682" y="2735871"/>
            <a:ext cx="298450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38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 name="Arrow: Up 1">
            <a:extLst>
              <a:ext uri="{FF2B5EF4-FFF2-40B4-BE49-F238E27FC236}">
                <a16:creationId xmlns:a16="http://schemas.microsoft.com/office/drawing/2014/main" id="{C6A8BCCC-C33A-435A-8289-F70F118BCA6F}"/>
              </a:ext>
            </a:extLst>
          </p:cNvPr>
          <p:cNvSpPr/>
          <p:nvPr/>
        </p:nvSpPr>
        <p:spPr>
          <a:xfrm>
            <a:off x="3304425" y="3473570"/>
            <a:ext cx="387681" cy="483587"/>
          </a:xfrm>
          <a:prstGeom prst="upArrow">
            <a:avLst>
              <a:gd name="adj1" fmla="val 39308"/>
              <a:gd name="adj2" fmla="val 58910"/>
            </a:avLst>
          </a:prstGeom>
          <a:solidFill>
            <a:schemeClr val="bg1"/>
          </a:solidFill>
          <a:ln>
            <a:solidFill>
              <a:srgbClr val="9933FF"/>
            </a:solidFill>
          </a:ln>
          <a:effectLst>
            <a:glow rad="50800">
              <a:schemeClr val="tx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8430F8B3-CB04-488F-812E-4C231CBB4F43}"/>
              </a:ext>
            </a:extLst>
          </p:cNvPr>
          <p:cNvSpPr/>
          <p:nvPr/>
        </p:nvSpPr>
        <p:spPr>
          <a:xfrm rot="10800000">
            <a:off x="3301550" y="5190673"/>
            <a:ext cx="387681" cy="483587"/>
          </a:xfrm>
          <a:prstGeom prst="upArrow">
            <a:avLst>
              <a:gd name="adj1" fmla="val 39308"/>
              <a:gd name="adj2" fmla="val 58910"/>
            </a:avLst>
          </a:prstGeom>
          <a:solidFill>
            <a:schemeClr val="tx1"/>
          </a:solidFill>
          <a:ln>
            <a:solidFill>
              <a:srgbClr val="9933FF"/>
            </a:solidFill>
          </a:ln>
          <a:effectLst>
            <a:glow rad="50800">
              <a:schemeClr val="bg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
            <a:extLst>
              <a:ext uri="{FF2B5EF4-FFF2-40B4-BE49-F238E27FC236}">
                <a16:creationId xmlns:a16="http://schemas.microsoft.com/office/drawing/2014/main" id="{BA17C6E0-5065-4B28-9AA2-6249E44BF85C}"/>
              </a:ext>
            </a:extLst>
          </p:cNvPr>
          <p:cNvSpPr txBox="1">
            <a:spLocks noChangeArrowheads="1"/>
          </p:cNvSpPr>
          <p:nvPr/>
        </p:nvSpPr>
        <p:spPr bwMode="auto">
          <a:xfrm>
            <a:off x="3563710" y="1863997"/>
            <a:ext cx="138452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mind</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2832093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18"/>
                                        </p:tgtEl>
                                      </p:cBhvr>
                                    </p:animEffect>
                                    <p:set>
                                      <p:cBhvr>
                                        <p:cTn id="13" dur="1" fill="hold">
                                          <p:stCondLst>
                                            <p:cond delay="249"/>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8" presetClass="emph" presetSubtype="0" fill="hold" grpId="1" nodeType="withEffect">
                                  <p:stCondLst>
                                    <p:cond delay="0"/>
                                  </p:stCondLst>
                                  <p:childTnLst>
                                    <p:set>
                                      <p:cBhvr override="childStyle">
                                        <p:cTn id="30" dur="500" fill="hold"/>
                                        <p:tgtEl>
                                          <p:spTgt spid="7"/>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5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5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25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5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250"/>
                                        <p:tgtEl>
                                          <p:spTgt spid="16"/>
                                        </p:tgtEl>
                                      </p:cBhvr>
                                    </p:animEffect>
                                  </p:childTnLst>
                                </p:cTn>
                              </p:par>
                              <p:par>
                                <p:cTn id="57" presetID="42" presetClass="path" presetSubtype="0" accel="50000" decel="50000" fill="hold" grpId="2" nodeType="withEffect">
                                  <p:stCondLst>
                                    <p:cond delay="0"/>
                                  </p:stCondLst>
                                  <p:childTnLst>
                                    <p:animMotion origin="layout" path="M -3.61111E-6 4.81481E-6 L 0.07327 -0.30047 " pathEditMode="relative" rAng="0" ptsTypes="AA">
                                      <p:cBhvr>
                                        <p:cTn id="58" dur="2000" fill="hold"/>
                                        <p:tgtEl>
                                          <p:spTgt spid="10"/>
                                        </p:tgtEl>
                                        <p:attrNameLst>
                                          <p:attrName>ppt_x</p:attrName>
                                          <p:attrName>ppt_y</p:attrName>
                                        </p:attrNameLst>
                                      </p:cBhvr>
                                      <p:rCtr x="3663" y="-15023"/>
                                    </p:animMotion>
                                  </p:childTnLst>
                                </p:cTn>
                              </p:par>
                              <p:par>
                                <p:cTn id="59" presetID="42" presetClass="path" presetSubtype="0" accel="50000" decel="50000" fill="hold" grpId="2" nodeType="withEffect">
                                  <p:stCondLst>
                                    <p:cond delay="0"/>
                                  </p:stCondLst>
                                  <p:childTnLst>
                                    <p:animMotion origin="layout" path="M 1.38889E-6 4.81481E-6 L -0.43386 -0.21575 " pathEditMode="relative" rAng="0" ptsTypes="AA">
                                      <p:cBhvr>
                                        <p:cTn id="60" dur="2000" fill="hold"/>
                                        <p:tgtEl>
                                          <p:spTgt spid="11"/>
                                        </p:tgtEl>
                                        <p:attrNameLst>
                                          <p:attrName>ppt_x</p:attrName>
                                          <p:attrName>ppt_y</p:attrName>
                                        </p:attrNameLst>
                                      </p:cBhvr>
                                      <p:rCtr x="-21701" y="-10787"/>
                                    </p:animMotion>
                                  </p:childTnLst>
                                </p:cTn>
                              </p:par>
                              <p:par>
                                <p:cTn id="61" presetID="42" presetClass="path" presetSubtype="0" accel="50000" decel="50000" fill="hold" grpId="2" nodeType="withEffect">
                                  <p:stCondLst>
                                    <p:cond delay="0"/>
                                  </p:stCondLst>
                                  <p:childTnLst>
                                    <p:animMotion origin="layout" path="M 4.16667E-6 2.59259E-6 L 0.42222 -0.30093 " pathEditMode="relative" rAng="0" ptsTypes="AA">
                                      <p:cBhvr>
                                        <p:cTn id="62" dur="2000" fill="hold"/>
                                        <p:tgtEl>
                                          <p:spTgt spid="12"/>
                                        </p:tgtEl>
                                        <p:attrNameLst>
                                          <p:attrName>ppt_x</p:attrName>
                                          <p:attrName>ppt_y</p:attrName>
                                        </p:attrNameLst>
                                      </p:cBhvr>
                                      <p:rCtr x="21111" y="-15046"/>
                                    </p:animMotion>
                                  </p:childTnLst>
                                </p:cTn>
                              </p:par>
                              <p:par>
                                <p:cTn id="63" presetID="42" presetClass="path" presetSubtype="0" accel="50000" decel="50000" fill="hold" grpId="2" nodeType="withEffect">
                                  <p:stCondLst>
                                    <p:cond delay="0"/>
                                  </p:stCondLst>
                                  <p:childTnLst>
                                    <p:animMotion origin="layout" path="M -2.77778E-7 4.07407E-6 L -0.48958 -0.13172 " pathEditMode="relative" rAng="0" ptsTypes="AA">
                                      <p:cBhvr>
                                        <p:cTn id="64" dur="2000" fill="hold"/>
                                        <p:tgtEl>
                                          <p:spTgt spid="13"/>
                                        </p:tgtEl>
                                        <p:attrNameLst>
                                          <p:attrName>ppt_x</p:attrName>
                                          <p:attrName>ppt_y</p:attrName>
                                        </p:attrNameLst>
                                      </p:cBhvr>
                                      <p:rCtr x="-24479" y="-6597"/>
                                    </p:animMotion>
                                  </p:childTnLst>
                                </p:cTn>
                              </p:par>
                              <p:par>
                                <p:cTn id="65" presetID="42" presetClass="path" presetSubtype="0" accel="50000" decel="50000" fill="hold" grpId="2" nodeType="withEffect">
                                  <p:stCondLst>
                                    <p:cond delay="0"/>
                                  </p:stCondLst>
                                  <p:childTnLst>
                                    <p:animMotion origin="layout" path="M -2.77778E-7 3.7037E-7 L 0.19028 -0.2162 " pathEditMode="relative" rAng="0" ptsTypes="AA">
                                      <p:cBhvr>
                                        <p:cTn id="66" dur="2000" fill="hold"/>
                                        <p:tgtEl>
                                          <p:spTgt spid="14"/>
                                        </p:tgtEl>
                                        <p:attrNameLst>
                                          <p:attrName>ppt_x</p:attrName>
                                          <p:attrName>ppt_y</p:attrName>
                                        </p:attrNameLst>
                                      </p:cBhvr>
                                      <p:rCtr x="9514" y="-10810"/>
                                    </p:animMotion>
                                  </p:childTnLst>
                                </p:cTn>
                              </p:par>
                              <p:par>
                                <p:cTn id="67" presetID="42" presetClass="path" presetSubtype="0" accel="50000" decel="50000" fill="hold" grpId="2" nodeType="withEffect">
                                  <p:stCondLst>
                                    <p:cond delay="0"/>
                                  </p:stCondLst>
                                  <p:childTnLst>
                                    <p:animMotion origin="layout" path="M -1.94444E-6 1.85185E-6 L -0.69548 -0.13125 " pathEditMode="relative" rAng="0" ptsTypes="AA">
                                      <p:cBhvr>
                                        <p:cTn id="68" dur="2000" fill="hold"/>
                                        <p:tgtEl>
                                          <p:spTgt spid="15"/>
                                        </p:tgtEl>
                                        <p:attrNameLst>
                                          <p:attrName>ppt_x</p:attrName>
                                          <p:attrName>ppt_y</p:attrName>
                                        </p:attrNameLst>
                                      </p:cBhvr>
                                      <p:rCtr x="-34774" y="-6574"/>
                                    </p:animMotion>
                                  </p:childTnLst>
                                </p:cTn>
                              </p:par>
                              <p:par>
                                <p:cTn id="69" presetID="42" presetClass="path" presetSubtype="0" accel="50000" decel="50000" fill="hold" grpId="2" nodeType="withEffect">
                                  <p:stCondLst>
                                    <p:cond delay="0"/>
                                  </p:stCondLst>
                                  <p:childTnLst>
                                    <p:animMotion origin="layout" path="M -3.61111E-6 -3.7037E-7 L 0.17622 -0.21597 " pathEditMode="relative" rAng="0" ptsTypes="AA">
                                      <p:cBhvr>
                                        <p:cTn id="70" dur="2000" fill="hold"/>
                                        <p:tgtEl>
                                          <p:spTgt spid="16"/>
                                        </p:tgtEl>
                                        <p:attrNameLst>
                                          <p:attrName>ppt_x</p:attrName>
                                          <p:attrName>ppt_y</p:attrName>
                                        </p:attrNameLst>
                                      </p:cBhvr>
                                      <p:rCtr x="8802" y="-10810"/>
                                    </p:animMotion>
                                  </p:childTnLst>
                                </p:cTn>
                              </p:par>
                              <p:par>
                                <p:cTn id="71" presetID="10" presetClass="exit" presetSubtype="0" fill="hold" grpId="1" nodeType="withEffect">
                                  <p:stCondLst>
                                    <p:cond delay="0"/>
                                  </p:stCondLst>
                                  <p:childTnLst>
                                    <p:animEffect transition="out" filter="fade">
                                      <p:cBhvr>
                                        <p:cTn id="72" dur="1250"/>
                                        <p:tgtEl>
                                          <p:spTgt spid="3074"/>
                                        </p:tgtEl>
                                      </p:cBhvr>
                                    </p:animEffect>
                                    <p:set>
                                      <p:cBhvr>
                                        <p:cTn id="73" dur="1" fill="hold">
                                          <p:stCondLst>
                                            <p:cond delay="1249"/>
                                          </p:stCondLst>
                                        </p:cTn>
                                        <p:tgtEl>
                                          <p:spTgt spid="307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fade">
                                      <p:cBhvr>
                                        <p:cTn id="89" dur="250"/>
                                        <p:tgtEl>
                                          <p:spTgt spid="9"/>
                                        </p:tgtEl>
                                      </p:cBhvr>
                                    </p:animEffect>
                                  </p:childTnLst>
                                </p:cTn>
                              </p:par>
                              <p:par>
                                <p:cTn id="90" presetID="10" presetClass="exit" presetSubtype="0" fill="hold" grpId="1" nodeType="withEffect">
                                  <p:stCondLst>
                                    <p:cond delay="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2"/>
                                        </p:tgtEl>
                                      </p:cBhvr>
                                    </p:animEffect>
                                    <p:set>
                                      <p:cBhvr>
                                        <p:cTn id="98" dur="1" fill="hold">
                                          <p:stCondLst>
                                            <p:cond delay="499"/>
                                          </p:stCondLst>
                                        </p:cTn>
                                        <p:tgtEl>
                                          <p:spTgt spid="12"/>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wipe(down)">
                                      <p:cBhvr>
                                        <p:cTn id="115" dur="500"/>
                                        <p:tgtEl>
                                          <p:spTgt spid="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wipe(up)">
                                      <p:cBhvr>
                                        <p:cTn id="120" dur="500"/>
                                        <p:tgtEl>
                                          <p:spTgt spid="17"/>
                                        </p:tgtEl>
                                      </p:cBhvr>
                                    </p:animEffect>
                                  </p:childTnLst>
                                </p:cTn>
                              </p:par>
                            </p:childTnLst>
                          </p:cTn>
                        </p:par>
                      </p:childTnLst>
                    </p:cTn>
                  </p:par>
                  <p:par>
                    <p:cTn id="121" fill="hold">
                      <p:stCondLst>
                        <p:cond delay="indefinite"/>
                      </p:stCondLst>
                      <p:childTnLst>
                        <p:par>
                          <p:cTn id="122" fill="hold">
                            <p:stCondLst>
                              <p:cond delay="0"/>
                            </p:stCondLst>
                            <p:childTnLst>
                              <p:par>
                                <p:cTn id="123" presetID="42" presetClass="exit" presetSubtype="0" fill="hold" grpId="1" nodeType="clickEffect">
                                  <p:stCondLst>
                                    <p:cond delay="0"/>
                                  </p:stCondLst>
                                  <p:childTnLst>
                                    <p:animEffect transition="out" filter="fade">
                                      <p:cBhvr>
                                        <p:cTn id="124" dur="1000"/>
                                        <p:tgtEl>
                                          <p:spTgt spid="17"/>
                                        </p:tgtEl>
                                      </p:cBhvr>
                                    </p:animEffect>
                                    <p:anim calcmode="lin" valueType="num">
                                      <p:cBhvr>
                                        <p:cTn id="125" dur="1000"/>
                                        <p:tgtEl>
                                          <p:spTgt spid="17"/>
                                        </p:tgtEl>
                                        <p:attrNameLst>
                                          <p:attrName>ppt_x</p:attrName>
                                        </p:attrNameLst>
                                      </p:cBhvr>
                                      <p:tavLst>
                                        <p:tav tm="0">
                                          <p:val>
                                            <p:strVal val="ppt_x"/>
                                          </p:val>
                                        </p:tav>
                                        <p:tav tm="100000">
                                          <p:val>
                                            <p:strVal val="ppt_x"/>
                                          </p:val>
                                        </p:tav>
                                      </p:tavLst>
                                    </p:anim>
                                    <p:anim calcmode="lin" valueType="num">
                                      <p:cBhvr>
                                        <p:cTn id="126" dur="1000"/>
                                        <p:tgtEl>
                                          <p:spTgt spid="17"/>
                                        </p:tgtEl>
                                        <p:attrNameLst>
                                          <p:attrName>ppt_y</p:attrName>
                                        </p:attrNameLst>
                                      </p:cBhvr>
                                      <p:tavLst>
                                        <p:tav tm="0">
                                          <p:val>
                                            <p:strVal val="ppt_y"/>
                                          </p:val>
                                        </p:tav>
                                        <p:tav tm="100000">
                                          <p:val>
                                            <p:strVal val="ppt_y+.1"/>
                                          </p:val>
                                        </p:tav>
                                      </p:tavLst>
                                    </p:anim>
                                    <p:set>
                                      <p:cBhvr>
                                        <p:cTn id="127" dur="1" fill="hold">
                                          <p:stCondLst>
                                            <p:cond delay="999"/>
                                          </p:stCondLst>
                                        </p:cTn>
                                        <p:tgtEl>
                                          <p:spTgt spid="17"/>
                                        </p:tgtEl>
                                        <p:attrNameLst>
                                          <p:attrName>style.visibility</p:attrName>
                                        </p:attrNameLst>
                                      </p:cBhvr>
                                      <p:to>
                                        <p:strVal val="hidden"/>
                                      </p:to>
                                    </p:set>
                                  </p:childTnLst>
                                </p:cTn>
                              </p:par>
                              <p:par>
                                <p:cTn id="128" presetID="47" presetClass="exit" presetSubtype="0" fill="hold" grpId="1" nodeType="withEffect">
                                  <p:stCondLst>
                                    <p:cond delay="0"/>
                                  </p:stCondLst>
                                  <p:childTnLst>
                                    <p:animEffect transition="out" filter="fade">
                                      <p:cBhvr>
                                        <p:cTn id="129" dur="1000"/>
                                        <p:tgtEl>
                                          <p:spTgt spid="2"/>
                                        </p:tgtEl>
                                      </p:cBhvr>
                                    </p:animEffect>
                                    <p:anim calcmode="lin" valueType="num">
                                      <p:cBhvr>
                                        <p:cTn id="130" dur="1000"/>
                                        <p:tgtEl>
                                          <p:spTgt spid="2"/>
                                        </p:tgtEl>
                                        <p:attrNameLst>
                                          <p:attrName>ppt_x</p:attrName>
                                        </p:attrNameLst>
                                      </p:cBhvr>
                                      <p:tavLst>
                                        <p:tav tm="0">
                                          <p:val>
                                            <p:strVal val="ppt_x"/>
                                          </p:val>
                                        </p:tav>
                                        <p:tav tm="100000">
                                          <p:val>
                                            <p:strVal val="ppt_x"/>
                                          </p:val>
                                        </p:tav>
                                      </p:tavLst>
                                    </p:anim>
                                    <p:anim calcmode="lin" valueType="num">
                                      <p:cBhvr>
                                        <p:cTn id="131" dur="1000"/>
                                        <p:tgtEl>
                                          <p:spTgt spid="2"/>
                                        </p:tgtEl>
                                        <p:attrNameLst>
                                          <p:attrName>ppt_y</p:attrName>
                                        </p:attrNameLst>
                                      </p:cBhvr>
                                      <p:tavLst>
                                        <p:tav tm="0">
                                          <p:val>
                                            <p:strVal val="ppt_y"/>
                                          </p:val>
                                        </p:tav>
                                        <p:tav tm="100000">
                                          <p:val>
                                            <p:strVal val="ppt_y-.1"/>
                                          </p:val>
                                        </p:tav>
                                      </p:tavLst>
                                    </p:anim>
                                    <p:set>
                                      <p:cBhvr>
                                        <p:cTn id="132" dur="1" fill="hold">
                                          <p:stCondLst>
                                            <p:cond delay="999"/>
                                          </p:stCondLst>
                                        </p:cTn>
                                        <p:tgtEl>
                                          <p:spTgt spid="2"/>
                                        </p:tgtEl>
                                        <p:attrNameLst>
                                          <p:attrName>style.visibility</p:attrName>
                                        </p:attrNameLst>
                                      </p:cBhvr>
                                      <p:to>
                                        <p:strVal val="hidden"/>
                                      </p:to>
                                    </p:set>
                                  </p:childTnLst>
                                </p:cTn>
                              </p:par>
                              <p:par>
                                <p:cTn id="133" presetID="0" presetClass="entr" presetSubtype="0" fill="hold" grpId="0" nodeType="withEffect">
                                  <p:stCondLst>
                                    <p:cond delay="0"/>
                                  </p:stCondLst>
                                  <p:iterate type="lt">
                                    <p:tmPct val="10000"/>
                                  </p:iterate>
                                  <p:childTnLst>
                                    <p:set>
                                      <p:cBhvr>
                                        <p:cTn id="134" dur="1" fill="hold">
                                          <p:stCondLst>
                                            <p:cond delay="0"/>
                                          </p:stCondLst>
                                        </p:cTn>
                                        <p:tgtEl>
                                          <p:spTgt spid="19"/>
                                        </p:tgtEl>
                                        <p:attrNameLst>
                                          <p:attrName>style.visibility</p:attrName>
                                        </p:attrNameLst>
                                      </p:cBhvr>
                                      <p:to>
                                        <p:strVal val="visible"/>
                                      </p:to>
                                    </p:set>
                                    <p:animEffect transition="in" filter="dissolve">
                                      <p:cBhvr>
                                        <p:cTn id="135" dur="500">
                                          <p:stCondLst>
                                            <p:cond delay="0"/>
                                          </p:stCondLst>
                                        </p:cTn>
                                        <p:tgtEl>
                                          <p:spTgt spid="19"/>
                                        </p:tgtEl>
                                      </p:cBhvr>
                                    </p:animEffect>
                                    <p:anim to="" calcmode="lin" valueType="num">
                                      <p:cBhvr>
                                        <p:cTn id="136"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37"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par>
                          <p:cTn id="138" fill="hold">
                            <p:stCondLst>
                              <p:cond delay="1000"/>
                            </p:stCondLst>
                            <p:childTnLst>
                              <p:par>
                                <p:cTn id="139" presetID="26" presetClass="emph" presetSubtype="0" fill="hold" grpId="1" nodeType="afterEffect">
                                  <p:stCondLst>
                                    <p:cond delay="0"/>
                                  </p:stCondLst>
                                  <p:iterate type="lt">
                                    <p:tmPct val="0"/>
                                  </p:iterate>
                                  <p:childTnLst>
                                    <p:animEffect transition="out" filter="fade">
                                      <p:cBhvr>
                                        <p:cTn id="140" dur="500" tmFilter="0, 0; .2, .5; .8, .5; 1, 0"/>
                                        <p:tgtEl>
                                          <p:spTgt spid="19"/>
                                        </p:tgtEl>
                                      </p:cBhvr>
                                    </p:animEffect>
                                    <p:animScale>
                                      <p:cBhvr>
                                        <p:cTn id="141"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5" grpId="0"/>
      <p:bldP spid="5" grpId="1"/>
      <p:bldP spid="5" grpId="2"/>
      <p:bldP spid="3074" grpId="0"/>
      <p:bldP spid="3074" grpId="1"/>
      <p:bldP spid="9" grpId="0"/>
      <p:bldP spid="6" grpId="0"/>
      <p:bldP spid="6" grpId="1"/>
      <p:bldP spid="8" grpId="0"/>
      <p:bldP spid="8" grpId="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9" grpId="0"/>
      <p:bldP spid="19" grpId="1"/>
      <p:bldP spid="2" grpId="0" animBg="1"/>
      <p:bldP spid="2" grpId="1" animBg="1"/>
      <p:bldP spid="17" grpId="0" animBg="1"/>
      <p:bldP spid="17" grpId="1" animBg="1"/>
      <p:bldP spid="18"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 am the vine, you are the branches.&quot; —The Gospel of John 15:5 ...">
            <a:extLst>
              <a:ext uri="{FF2B5EF4-FFF2-40B4-BE49-F238E27FC236}">
                <a16:creationId xmlns:a16="http://schemas.microsoft.com/office/drawing/2014/main" id="{3008E833-B3A2-4130-98DD-5E5C0237C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E9674B2-3C01-48E5-B971-52D0A0F19139}"/>
              </a:ext>
            </a:extLst>
          </p:cNvPr>
          <p:cNvSpPr txBox="1">
            <a:spLocks/>
          </p:cNvSpPr>
          <p:nvPr/>
        </p:nvSpPr>
        <p:spPr>
          <a:xfrm>
            <a:off x="1465383" y="2077631"/>
            <a:ext cx="152065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am</a:t>
            </a:r>
          </a:p>
        </p:txBody>
      </p:sp>
      <p:sp>
        <p:nvSpPr>
          <p:cNvPr id="3074" name="Rectangle 2"/>
          <p:cNvSpPr>
            <a:spLocks noGrp="1" noChangeArrowheads="1"/>
          </p:cNvSpPr>
          <p:nvPr>
            <p:ph type="title"/>
          </p:nvPr>
        </p:nvSpPr>
        <p:spPr>
          <a:xfrm>
            <a:off x="457200" y="1857833"/>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the vine, you are the branches. He who abides in Me, and I in him, bears much fruit; for without Me you can do nothing."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15:5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BB43B32-47CF-4F02-A7A2-B4C9C9E2C14F}"/>
              </a:ext>
            </a:extLst>
          </p:cNvPr>
          <p:cNvSpPr txBox="1">
            <a:spLocks noChangeArrowheads="1"/>
          </p:cNvSpPr>
          <p:nvPr/>
        </p:nvSpPr>
        <p:spPr bwMode="auto">
          <a:xfrm>
            <a:off x="1519969" y="2012157"/>
            <a:ext cx="1416311" cy="76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D3363EB6-C3A9-4DD1-AC48-DDE6F777BAC9}"/>
              </a:ext>
            </a:extLst>
          </p:cNvPr>
          <p:cNvSpPr txBox="1">
            <a:spLocks noChangeArrowheads="1"/>
          </p:cNvSpPr>
          <p:nvPr/>
        </p:nvSpPr>
        <p:spPr bwMode="auto">
          <a:xfrm>
            <a:off x="457200" y="1857833"/>
            <a:ext cx="8229600" cy="368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the vine, you are the branches.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 who abides in Me</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I in him,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bears much fruit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without Me you can do nothing."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15:5</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pic>
        <p:nvPicPr>
          <p:cNvPr id="9" name="SpotlightShape1_rendered">
            <a:extLst>
              <a:ext uri="{FF2B5EF4-FFF2-40B4-BE49-F238E27FC236}">
                <a16:creationId xmlns:a16="http://schemas.microsoft.com/office/drawing/2014/main" id="{BA38DAF1-F18A-4738-B659-062155318A4D}"/>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8" name="Rectangle 6">
            <a:extLst>
              <a:ext uri="{FF2B5EF4-FFF2-40B4-BE49-F238E27FC236}">
                <a16:creationId xmlns:a16="http://schemas.microsoft.com/office/drawing/2014/main" id="{2A79BE6F-F1E8-4D75-8C5B-F76978F75A1F}"/>
              </a:ext>
            </a:extLst>
          </p:cNvPr>
          <p:cNvSpPr>
            <a:spLocks noChangeArrowheads="1"/>
          </p:cNvSpPr>
          <p:nvPr/>
        </p:nvSpPr>
        <p:spPr bwMode="auto">
          <a:xfrm>
            <a:off x="6624102" y="2586038"/>
            <a:ext cx="800100" cy="95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210112088"/>
      </p:ext>
    </p:extLst>
  </p:cSld>
  <p:clrMapOvr>
    <a:masterClrMapping/>
  </p:clrMapOvr>
  <mc:AlternateContent xmlns:mc="http://schemas.openxmlformats.org/markup-compatibility/2006" xmlns:p14="http://schemas.microsoft.com/office/powerpoint/2010/main">
    <mc:Choice Requires="p14">
      <p:transition spd="slow" p14:dur="30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0" presetClass="entr" presetSubtype="0" fill="hold" grpId="0" nodeType="withEffect">
                                  <p:stCondLst>
                                    <p:cond delay="40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stCondLst>
                                            <p:cond delay="0"/>
                                          </p:stCondLst>
                                        </p:cTn>
                                        <p:tgtEl>
                                          <p:spTgt spid="8"/>
                                        </p:tgtEl>
                                      </p:cBhvr>
                                    </p:animEffect>
                                    <p:anim to="" calcmode="lin" valueType="num">
                                      <p:cBhvr>
                                        <p:cTn id="3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sp>
        <p:nvSpPr>
          <p:cNvPr id="3" name="!!MorphViolet">
            <a:extLst>
              <a:ext uri="{FF2B5EF4-FFF2-40B4-BE49-F238E27FC236}">
                <a16:creationId xmlns:a16="http://schemas.microsoft.com/office/drawing/2014/main" id="{23CF4547-DA35-4F4F-BDEB-40FCE642C760}"/>
              </a:ext>
            </a:extLst>
          </p:cNvPr>
          <p:cNvSpPr>
            <a:spLocks noChangeAspect="1"/>
          </p:cNvSpPr>
          <p:nvPr/>
        </p:nvSpPr>
        <p:spPr>
          <a:xfrm>
            <a:off x="304800" y="1844040"/>
            <a:ext cx="4142688" cy="310896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MorphOrange">
            <a:extLst>
              <a:ext uri="{FF2B5EF4-FFF2-40B4-BE49-F238E27FC236}">
                <a16:creationId xmlns:a16="http://schemas.microsoft.com/office/drawing/2014/main" id="{60BA8C70-13BC-4AE1-8CC5-7677B5B4CFF0}"/>
              </a:ext>
            </a:extLst>
          </p:cNvPr>
          <p:cNvSpPr>
            <a:spLocks noChangeAspect="1"/>
          </p:cNvSpPr>
          <p:nvPr/>
        </p:nvSpPr>
        <p:spPr>
          <a:xfrm>
            <a:off x="304800" y="1844040"/>
            <a:ext cx="4142688" cy="310896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MorphBlue">
            <a:extLst>
              <a:ext uri="{FF2B5EF4-FFF2-40B4-BE49-F238E27FC236}">
                <a16:creationId xmlns:a16="http://schemas.microsoft.com/office/drawing/2014/main" id="{D133AA00-EF13-4DB0-89E5-09D75A028BC7}"/>
              </a:ext>
            </a:extLst>
          </p:cNvPr>
          <p:cNvSpPr>
            <a:spLocks noChangeAspect="1"/>
          </p:cNvSpPr>
          <p:nvPr/>
        </p:nvSpPr>
        <p:spPr>
          <a:xfrm>
            <a:off x="304800" y="1844040"/>
            <a:ext cx="4142688" cy="310896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Morph2">
            <a:extLst>
              <a:ext uri="{FF2B5EF4-FFF2-40B4-BE49-F238E27FC236}">
                <a16:creationId xmlns:a16="http://schemas.microsoft.com/office/drawing/2014/main" id="{AD1513DA-0829-4C3C-94A0-3D0B8FA2E332}"/>
              </a:ext>
            </a:extLst>
          </p:cNvPr>
          <p:cNvSpPr>
            <a:spLocks noChangeAspect="1"/>
          </p:cNvSpPr>
          <p:nvPr/>
        </p:nvSpPr>
        <p:spPr>
          <a:xfrm>
            <a:off x="304800" y="1874520"/>
            <a:ext cx="4142688" cy="310896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37412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rizontal Hostility: What Is It, Why Is It Killing the Church ...">
            <a:extLst>
              <a:ext uri="{FF2B5EF4-FFF2-40B4-BE49-F238E27FC236}">
                <a16:creationId xmlns:a16="http://schemas.microsoft.com/office/drawing/2014/main" id="{03D6C66D-D517-4900-B6E8-2A3C8D014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BF73DBC-FE62-4A28-981B-CD0EC55DB031}"/>
              </a:ext>
            </a:extLst>
          </p:cNvPr>
          <p:cNvSpPr txBox="1">
            <a:spLocks/>
          </p:cNvSpPr>
          <p:nvPr/>
        </p:nvSpPr>
        <p:spPr>
          <a:xfrm>
            <a:off x="1131377" y="5705451"/>
            <a:ext cx="271220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mere men</a:t>
            </a:r>
          </a:p>
        </p:txBody>
      </p:sp>
      <p:sp>
        <p:nvSpPr>
          <p:cNvPr id="6" name="Title 1">
            <a:extLst>
              <a:ext uri="{FF2B5EF4-FFF2-40B4-BE49-F238E27FC236}">
                <a16:creationId xmlns:a16="http://schemas.microsoft.com/office/drawing/2014/main" id="{4218051D-64A2-4817-9D9F-A8150C29296B}"/>
              </a:ext>
            </a:extLst>
          </p:cNvPr>
          <p:cNvSpPr txBox="1">
            <a:spLocks/>
          </p:cNvSpPr>
          <p:nvPr/>
        </p:nvSpPr>
        <p:spPr>
          <a:xfrm>
            <a:off x="561181" y="4542958"/>
            <a:ext cx="560070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envy, strife, and divisions</a:t>
            </a:r>
          </a:p>
        </p:txBody>
      </p:sp>
      <p:sp>
        <p:nvSpPr>
          <p:cNvPr id="4" name="Title 1">
            <a:extLst>
              <a:ext uri="{FF2B5EF4-FFF2-40B4-BE49-F238E27FC236}">
                <a16:creationId xmlns:a16="http://schemas.microsoft.com/office/drawing/2014/main" id="{402F1C9B-5715-4B0B-A6CB-9EEC5E088F72}"/>
              </a:ext>
            </a:extLst>
          </p:cNvPr>
          <p:cNvSpPr txBox="1">
            <a:spLocks/>
          </p:cNvSpPr>
          <p:nvPr/>
        </p:nvSpPr>
        <p:spPr>
          <a:xfrm>
            <a:off x="2439194" y="3969871"/>
            <a:ext cx="16300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carnal</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I, brethren, could not speak to you as to spiritual people but as to carnal, as to babes in Christ. I fed you with milk and not with solid food; for until now you were not able to receive it, and even now you are still not able; for you are still carnal. For where there are envy, strife, and divisions among you, are you not carnal and behaving like mere 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3:1-3</a:t>
            </a:r>
          </a:p>
        </p:txBody>
      </p:sp>
      <p:sp>
        <p:nvSpPr>
          <p:cNvPr id="10" name="Rectangle 2">
            <a:extLst>
              <a:ext uri="{FF2B5EF4-FFF2-40B4-BE49-F238E27FC236}">
                <a16:creationId xmlns:a16="http://schemas.microsoft.com/office/drawing/2014/main" id="{E4376B56-7C61-4075-96E4-16184A7CCF1A}"/>
              </a:ext>
            </a:extLst>
          </p:cNvPr>
          <p:cNvSpPr txBox="1">
            <a:spLocks noChangeArrowheads="1"/>
          </p:cNvSpPr>
          <p:nvPr/>
        </p:nvSpPr>
        <p:spPr bwMode="auto">
          <a:xfrm>
            <a:off x="697523" y="676580"/>
            <a:ext cx="7748954" cy="571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not as to spiritual people</a:t>
            </a:r>
          </a:p>
          <a:p>
            <a:pPr eaLnBrk="1" hangingPunct="1"/>
            <a:endPar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carnal as to babes in Christ</a:t>
            </a:r>
          </a:p>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envy, strife, and divisions</a:t>
            </a:r>
          </a:p>
          <a:p>
            <a:pPr eaLnBrk="1" hangingPunct="1"/>
            <a:r>
              <a:rPr lang="en-US" altLang="en-US" sz="11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a:p>
            <a:pPr eaLnBrk="1" hangingPunct="1">
              <a:lnSpc>
                <a:spcPts val="4000"/>
              </a:lnSpc>
            </a:pPr>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mere men</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BA20A27-051C-4AAD-9628-8B2C425CCE38}"/>
              </a:ext>
            </a:extLst>
          </p:cNvPr>
          <p:cNvSpPr txBox="1">
            <a:spLocks noChangeArrowheads="1"/>
          </p:cNvSpPr>
          <p:nvPr/>
        </p:nvSpPr>
        <p:spPr bwMode="auto">
          <a:xfrm>
            <a:off x="1450324" y="2150269"/>
            <a:ext cx="1150001" cy="78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802A1ED5-E44F-4746-8927-0D073A00B269}"/>
              </a:ext>
            </a:extLst>
          </p:cNvPr>
          <p:cNvSpPr txBox="1">
            <a:spLocks noChangeArrowheads="1"/>
          </p:cNvSpPr>
          <p:nvPr/>
        </p:nvSpPr>
        <p:spPr bwMode="auto">
          <a:xfrm>
            <a:off x="432291" y="997744"/>
            <a:ext cx="4952709" cy="771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as to spiritual people</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15EE0D8-2A5F-4E83-A80F-2E9FAC273798}"/>
              </a:ext>
            </a:extLst>
          </p:cNvPr>
          <p:cNvSpPr txBox="1">
            <a:spLocks noChangeArrowheads="1"/>
          </p:cNvSpPr>
          <p:nvPr/>
        </p:nvSpPr>
        <p:spPr bwMode="auto">
          <a:xfrm>
            <a:off x="4874630" y="992400"/>
            <a:ext cx="11832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but</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F7CF44C1-C5D0-4C92-B58A-19E7AAD4AAF0}"/>
              </a:ext>
            </a:extLst>
          </p:cNvPr>
          <p:cNvSpPr txBox="1">
            <a:spLocks noChangeArrowheads="1"/>
          </p:cNvSpPr>
          <p:nvPr/>
        </p:nvSpPr>
        <p:spPr bwMode="auto">
          <a:xfrm>
            <a:off x="2460308" y="3898106"/>
            <a:ext cx="1583668" cy="76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carnal</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D246F979-1E32-4CC1-9306-893D0390FCC5}"/>
              </a:ext>
            </a:extLst>
          </p:cNvPr>
          <p:cNvSpPr txBox="1">
            <a:spLocks noChangeArrowheads="1"/>
          </p:cNvSpPr>
          <p:nvPr/>
        </p:nvSpPr>
        <p:spPr bwMode="auto">
          <a:xfrm>
            <a:off x="314539" y="1571647"/>
            <a:ext cx="4544703" cy="77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as to babes in Christ</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3D3AFCCB-D10B-4C9D-B38C-BBAFEA89511D}"/>
              </a:ext>
            </a:extLst>
          </p:cNvPr>
          <p:cNvSpPr txBox="1">
            <a:spLocks noChangeArrowheads="1"/>
          </p:cNvSpPr>
          <p:nvPr/>
        </p:nvSpPr>
        <p:spPr bwMode="auto">
          <a:xfrm>
            <a:off x="1227198" y="5635019"/>
            <a:ext cx="2525506" cy="77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mere men</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CA8CB63D-B659-46A5-B200-1E664B6EAF30}"/>
              </a:ext>
            </a:extLst>
          </p:cNvPr>
          <p:cNvSpPr txBox="1">
            <a:spLocks noChangeArrowheads="1"/>
          </p:cNvSpPr>
          <p:nvPr/>
        </p:nvSpPr>
        <p:spPr bwMode="auto">
          <a:xfrm>
            <a:off x="550360" y="4476701"/>
            <a:ext cx="5580506" cy="76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envy, strife, and divisions</a:t>
            </a:r>
            <a:endParaRPr lang="en-US" altLang="en-US" sz="38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484415F-35FC-4BE1-8E25-A6C1E5F2CDD1}"/>
              </a:ext>
            </a:extLst>
          </p:cNvPr>
          <p:cNvSpPr txBox="1">
            <a:spLocks noChangeArrowheads="1"/>
          </p:cNvSpPr>
          <p:nvPr/>
        </p:nvSpPr>
        <p:spPr bwMode="auto">
          <a:xfrm>
            <a:off x="616744" y="4486275"/>
            <a:ext cx="5448300" cy="75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envy, strife, and divisions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C6CDAD5-2F52-4819-A08C-343925770384}"/>
              </a:ext>
            </a:extLst>
          </p:cNvPr>
          <p:cNvSpPr txBox="1">
            <a:spLocks noChangeArrowheads="1"/>
          </p:cNvSpPr>
          <p:nvPr/>
        </p:nvSpPr>
        <p:spPr bwMode="auto">
          <a:xfrm>
            <a:off x="1166086" y="5642646"/>
            <a:ext cx="265021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mere men</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08B829A6-99AA-4FF9-BC74-CE15996B05CA}"/>
              </a:ext>
            </a:extLst>
          </p:cNvPr>
          <p:cNvSpPr txBox="1">
            <a:spLocks noChangeArrowheads="1"/>
          </p:cNvSpPr>
          <p:nvPr/>
        </p:nvSpPr>
        <p:spPr bwMode="auto">
          <a:xfrm>
            <a:off x="2458242" y="3900488"/>
            <a:ext cx="1587501" cy="764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carnal</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6">
            <a:extLst>
              <a:ext uri="{FF2B5EF4-FFF2-40B4-BE49-F238E27FC236}">
                <a16:creationId xmlns:a16="http://schemas.microsoft.com/office/drawing/2014/main" id="{443641A4-9F4E-43E1-8FEE-DE24F5DCE356}"/>
              </a:ext>
            </a:extLst>
          </p:cNvPr>
          <p:cNvSpPr>
            <a:spLocks noChangeArrowheads="1"/>
          </p:cNvSpPr>
          <p:nvPr/>
        </p:nvSpPr>
        <p:spPr bwMode="auto">
          <a:xfrm>
            <a:off x="3976515" y="1308688"/>
            <a:ext cx="1234114" cy="1695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X</a:t>
            </a:r>
          </a:p>
        </p:txBody>
      </p:sp>
      <p:sp>
        <p:nvSpPr>
          <p:cNvPr id="20" name="Rectangle 2">
            <a:extLst>
              <a:ext uri="{FF2B5EF4-FFF2-40B4-BE49-F238E27FC236}">
                <a16:creationId xmlns:a16="http://schemas.microsoft.com/office/drawing/2014/main" id="{5A9E16E5-055F-4AC3-AC8D-75BC296D5606}"/>
              </a:ext>
            </a:extLst>
          </p:cNvPr>
          <p:cNvSpPr txBox="1">
            <a:spLocks noChangeArrowheads="1"/>
          </p:cNvSpPr>
          <p:nvPr/>
        </p:nvSpPr>
        <p:spPr bwMode="auto">
          <a:xfrm>
            <a:off x="3381876" y="3524306"/>
            <a:ext cx="2470283" cy="75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spc="50" dirty="0">
                <a:ln w="11430"/>
                <a:solidFill>
                  <a:srgbClr val="C00000"/>
                </a:solidFill>
                <a:effectLst>
                  <a:glow rad="101600">
                    <a:srgbClr val="B8B400"/>
                  </a:glow>
                  <a:outerShdw blurRad="76200" dist="50800" dir="5400000" algn="tl" rotWithShape="0">
                    <a:srgbClr val="000000">
                      <a:alpha val="65000"/>
                    </a:srgbClr>
                  </a:outerShdw>
                </a:effectLst>
                <a:latin typeface="Copperplate Gothic Bold" panose="020E0705020206020404" pitchFamily="34" charset="0"/>
                <a:cs typeface="Calibri" panose="020F0502020204030204" pitchFamily="34" charset="0"/>
              </a:rPr>
              <a:t>Thorns</a:t>
            </a:r>
          </a:p>
        </p:txBody>
      </p:sp>
      <p:sp>
        <p:nvSpPr>
          <p:cNvPr id="21" name="Rectangle 2">
            <a:extLst>
              <a:ext uri="{FF2B5EF4-FFF2-40B4-BE49-F238E27FC236}">
                <a16:creationId xmlns:a16="http://schemas.microsoft.com/office/drawing/2014/main" id="{F227563A-0F69-49A7-9855-ECC80C050CB0}"/>
              </a:ext>
            </a:extLst>
          </p:cNvPr>
          <p:cNvSpPr txBox="1">
            <a:spLocks noChangeArrowheads="1"/>
          </p:cNvSpPr>
          <p:nvPr/>
        </p:nvSpPr>
        <p:spPr bwMode="auto">
          <a:xfrm>
            <a:off x="3038621" y="5238567"/>
            <a:ext cx="3130941" cy="75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b="1" spc="50" dirty="0">
                <a:ln w="11430"/>
                <a:solidFill>
                  <a:srgbClr val="C00000"/>
                </a:solidFill>
                <a:effectLst>
                  <a:glow rad="101600">
                    <a:srgbClr val="B8B400"/>
                  </a:glow>
                  <a:outerShdw blurRad="76200" dist="50800" dir="5400000" algn="tl" rotWithShape="0">
                    <a:srgbClr val="000000">
                      <a:alpha val="65000"/>
                    </a:srgbClr>
                  </a:outerShdw>
                </a:effectLst>
                <a:latin typeface="Copperplate Gothic Bold" panose="020E0705020206020404" pitchFamily="34" charset="0"/>
                <a:cs typeface="Calibri" panose="020F0502020204030204" pitchFamily="34" charset="0"/>
              </a:rPr>
              <a:t>Worldly</a:t>
            </a:r>
          </a:p>
        </p:txBody>
      </p:sp>
      <p:sp>
        <p:nvSpPr>
          <p:cNvPr id="22" name="Rectangle 6">
            <a:extLst>
              <a:ext uri="{FF2B5EF4-FFF2-40B4-BE49-F238E27FC236}">
                <a16:creationId xmlns:a16="http://schemas.microsoft.com/office/drawing/2014/main" id="{4ABC6418-343E-470A-92CF-887F9B137150}"/>
              </a:ext>
            </a:extLst>
          </p:cNvPr>
          <p:cNvSpPr>
            <a:spLocks noChangeArrowheads="1"/>
          </p:cNvSpPr>
          <p:nvPr/>
        </p:nvSpPr>
        <p:spPr bwMode="auto">
          <a:xfrm>
            <a:off x="5782569" y="281647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3" name="Rectangle 9">
            <a:extLst>
              <a:ext uri="{FF2B5EF4-FFF2-40B4-BE49-F238E27FC236}">
                <a16:creationId xmlns:a16="http://schemas.microsoft.com/office/drawing/2014/main" id="{A69DFD10-8795-4230-B6C1-DF608BDBCC85}"/>
              </a:ext>
            </a:extLst>
          </p:cNvPr>
          <p:cNvSpPr>
            <a:spLocks noChangeArrowheads="1"/>
          </p:cNvSpPr>
          <p:nvPr/>
        </p:nvSpPr>
        <p:spPr bwMode="auto">
          <a:xfrm>
            <a:off x="6343174" y="2941769"/>
            <a:ext cx="145161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38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68240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18" presetClass="emph" presetSubtype="0" fill="hold" grpId="1" nodeType="withEffect">
                                  <p:stCondLst>
                                    <p:cond delay="400"/>
                                  </p:stCondLst>
                                  <p:childTnLst>
                                    <p:set>
                                      <p:cBhvr override="childStyle">
                                        <p:cTn id="22" dur="500" fill="hold"/>
                                        <p:tgtEl>
                                          <p:spTgt spid="6"/>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18" presetClass="emph" presetSubtype="0" fill="hold" grpId="1" nodeType="withEffect">
                                  <p:stCondLst>
                                    <p:cond delay="0"/>
                                  </p:stCondLst>
                                  <p:childTnLst>
                                    <p:set>
                                      <p:cBhvr override="childStyle">
                                        <p:cTn id="32" dur="500" fill="hold"/>
                                        <p:tgtEl>
                                          <p:spTgt spid="8"/>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5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25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5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5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5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50"/>
                                        <p:tgtEl>
                                          <p:spTgt spid="18"/>
                                        </p:tgtEl>
                                      </p:cBhvr>
                                    </p:animEffect>
                                  </p:childTnLst>
                                </p:cTn>
                              </p:par>
                              <p:par>
                                <p:cTn id="59" presetID="42" presetClass="path" presetSubtype="0" accel="50000" decel="50000" fill="hold" grpId="2" nodeType="withEffect">
                                  <p:stCondLst>
                                    <p:cond delay="0"/>
                                  </p:stCondLst>
                                  <p:childTnLst>
                                    <p:animMotion origin="layout" path="M 2.22222E-6 -1.85185E-6 L 0.04219 -0.22824 " pathEditMode="relative" rAng="0" ptsTypes="AA">
                                      <p:cBhvr>
                                        <p:cTn id="60" dur="2000" fill="hold"/>
                                        <p:tgtEl>
                                          <p:spTgt spid="11"/>
                                        </p:tgtEl>
                                        <p:attrNameLst>
                                          <p:attrName>ppt_x</p:attrName>
                                          <p:attrName>ppt_y</p:attrName>
                                        </p:attrNameLst>
                                      </p:cBhvr>
                                      <p:rCtr x="2101" y="-11412"/>
                                    </p:animMotion>
                                  </p:childTnLst>
                                </p:cTn>
                              </p:par>
                              <p:par>
                                <p:cTn id="61" presetID="42" presetClass="path" presetSubtype="0" accel="50000" decel="50000" fill="hold" grpId="2" nodeType="withEffect">
                                  <p:stCondLst>
                                    <p:cond delay="0"/>
                                  </p:stCondLst>
                                  <p:childTnLst>
                                    <p:animMotion origin="layout" path="M 4.44444E-6 -1.85185E-6 L 0.22517 -0.05903 " pathEditMode="relative" rAng="0" ptsTypes="AA">
                                      <p:cBhvr>
                                        <p:cTn id="62" dur="2000" fill="hold"/>
                                        <p:tgtEl>
                                          <p:spTgt spid="13"/>
                                        </p:tgtEl>
                                        <p:attrNameLst>
                                          <p:attrName>ppt_x</p:attrName>
                                          <p:attrName>ppt_y</p:attrName>
                                        </p:attrNameLst>
                                      </p:cBhvr>
                                      <p:rCtr x="11250" y="-2963"/>
                                    </p:animMotion>
                                  </p:childTnLst>
                                </p:cTn>
                              </p:par>
                              <p:par>
                                <p:cTn id="63" presetID="42" presetClass="path" presetSubtype="0" accel="50000" decel="50000" fill="hold" grpId="2" nodeType="withEffect">
                                  <p:stCondLst>
                                    <p:cond delay="0"/>
                                  </p:stCondLst>
                                  <p:childTnLst>
                                    <p:animMotion origin="layout" path="M -3.05556E-6 1.11111E-6 L -0.39652 0.27917 " pathEditMode="relative" rAng="0" ptsTypes="AA">
                                      <p:cBhvr>
                                        <p:cTn id="64" dur="2000" fill="hold"/>
                                        <p:tgtEl>
                                          <p:spTgt spid="14"/>
                                        </p:tgtEl>
                                        <p:attrNameLst>
                                          <p:attrName>ppt_x</p:attrName>
                                          <p:attrName>ppt_y</p:attrName>
                                        </p:attrNameLst>
                                      </p:cBhvr>
                                      <p:rCtr x="-19826" y="13958"/>
                                    </p:animMotion>
                                  </p:childTnLst>
                                </p:cTn>
                              </p:par>
                              <p:par>
                                <p:cTn id="65" presetID="42" presetClass="path" presetSubtype="0" accel="50000" decel="50000" fill="hold" grpId="2" nodeType="withEffect">
                                  <p:stCondLst>
                                    <p:cond delay="0"/>
                                  </p:stCondLst>
                                  <p:childTnLst>
                                    <p:animMotion origin="layout" path="M 4.44444E-6 4.44444E-6 L -0.03837 -0.14375 " pathEditMode="relative" rAng="0" ptsTypes="AA">
                                      <p:cBhvr>
                                        <p:cTn id="66" dur="2000" fill="hold"/>
                                        <p:tgtEl>
                                          <p:spTgt spid="15"/>
                                        </p:tgtEl>
                                        <p:attrNameLst>
                                          <p:attrName>ppt_x</p:attrName>
                                          <p:attrName>ppt_y</p:attrName>
                                        </p:attrNameLst>
                                      </p:cBhvr>
                                      <p:rCtr x="-1927" y="-7199"/>
                                    </p:animMotion>
                                  </p:childTnLst>
                                </p:cTn>
                              </p:par>
                              <p:par>
                                <p:cTn id="67" presetID="42" presetClass="path" presetSubtype="0" accel="50000" decel="50000" fill="hold" grpId="2" nodeType="withEffect">
                                  <p:stCondLst>
                                    <p:cond delay="0"/>
                                  </p:stCondLst>
                                  <p:childTnLst>
                                    <p:animMotion origin="layout" path="M -2.5E-6 3.7037E-7 L 0.33386 0.19444 " pathEditMode="relative" rAng="0" ptsTypes="AA">
                                      <p:cBhvr>
                                        <p:cTn id="68" dur="2000" fill="hold"/>
                                        <p:tgtEl>
                                          <p:spTgt spid="16"/>
                                        </p:tgtEl>
                                        <p:attrNameLst>
                                          <p:attrName>ppt_x</p:attrName>
                                          <p:attrName>ppt_y</p:attrName>
                                        </p:attrNameLst>
                                      </p:cBhvr>
                                      <p:rCtr x="16684" y="9722"/>
                                    </p:animMotion>
                                  </p:childTnLst>
                                </p:cTn>
                              </p:par>
                              <p:par>
                                <p:cTn id="69" presetID="42" presetClass="path" presetSubtype="0" accel="50000" decel="50000" fill="hold" grpId="2" nodeType="withEffect">
                                  <p:stCondLst>
                                    <p:cond delay="0"/>
                                  </p:stCondLst>
                                  <p:childTnLst>
                                    <p:animMotion origin="layout" path="M 2.22222E-6 3.7037E-6 L 0.13472 0.02523 " pathEditMode="relative" rAng="0" ptsTypes="AA">
                                      <p:cBhvr>
                                        <p:cTn id="70" dur="2000" fill="hold"/>
                                        <p:tgtEl>
                                          <p:spTgt spid="17"/>
                                        </p:tgtEl>
                                        <p:attrNameLst>
                                          <p:attrName>ppt_x</p:attrName>
                                          <p:attrName>ppt_y</p:attrName>
                                        </p:attrNameLst>
                                      </p:cBhvr>
                                      <p:rCtr x="6736" y="1250"/>
                                    </p:animMotion>
                                  </p:childTnLst>
                                </p:cTn>
                              </p:par>
                              <p:par>
                                <p:cTn id="71" presetID="42" presetClass="path" presetSubtype="0" accel="50000" decel="50000" fill="hold" grpId="2" nodeType="withEffect">
                                  <p:stCondLst>
                                    <p:cond delay="0"/>
                                  </p:stCondLst>
                                  <p:childTnLst>
                                    <p:animMotion origin="layout" path="M -2.22222E-6 7.40741E-7 L 0.22795 0.00949 " pathEditMode="relative" rAng="0" ptsTypes="AA">
                                      <p:cBhvr>
                                        <p:cTn id="72" dur="2000" fill="hold"/>
                                        <p:tgtEl>
                                          <p:spTgt spid="18"/>
                                        </p:tgtEl>
                                        <p:attrNameLst>
                                          <p:attrName>ppt_x</p:attrName>
                                          <p:attrName>ppt_y</p:attrName>
                                        </p:attrNameLst>
                                      </p:cBhvr>
                                      <p:rCtr x="11389" y="463"/>
                                    </p:animMotion>
                                  </p:childTnLst>
                                </p:cTn>
                              </p:par>
                              <p:par>
                                <p:cTn id="73" presetID="10" presetClass="exit" presetSubtype="0" fill="hold" grpId="1" nodeType="withEffect">
                                  <p:stCondLst>
                                    <p:cond delay="0"/>
                                  </p:stCondLst>
                                  <p:childTnLst>
                                    <p:animEffect transition="out" filter="fade">
                                      <p:cBhvr>
                                        <p:cTn id="74" dur="1250"/>
                                        <p:tgtEl>
                                          <p:spTgt spid="3074"/>
                                        </p:tgtEl>
                                      </p:cBhvr>
                                    </p:animEffect>
                                    <p:set>
                                      <p:cBhvr>
                                        <p:cTn id="75" dur="1" fill="hold">
                                          <p:stCondLst>
                                            <p:cond delay="1249"/>
                                          </p:stCondLst>
                                        </p:cTn>
                                        <p:tgtEl>
                                          <p:spTgt spid="307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5"/>
                                        </p:tgtEl>
                                      </p:cBhvr>
                                    </p:animEffect>
                                    <p:set>
                                      <p:cBhvr>
                                        <p:cTn id="84" dur="1" fill="hold">
                                          <p:stCondLst>
                                            <p:cond delay="499"/>
                                          </p:stCondLst>
                                        </p:cTn>
                                        <p:tgtEl>
                                          <p:spTgt spid="5"/>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10" presetClass="exit" presetSubtype="0" fill="hold" grpId="2" nodeType="withEffect">
                                  <p:stCondLst>
                                    <p:cond delay="0"/>
                                  </p:stCondLst>
                                  <p:childTnLst>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100"/>
                                        <p:tgtEl>
                                          <p:spTgt spid="10"/>
                                        </p:tgtEl>
                                      </p:cBhvr>
                                    </p:animEffect>
                                  </p:childTnLst>
                                </p:cTn>
                              </p:par>
                              <p:par>
                                <p:cTn id="98" presetID="10" presetClass="exit" presetSubtype="0" fill="hold" grpId="1" nodeType="with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8"/>
                                        </p:tgtEl>
                                      </p:cBhvr>
                                    </p:animEffect>
                                    <p:set>
                                      <p:cBhvr>
                                        <p:cTn id="118" dur="1" fill="hold">
                                          <p:stCondLst>
                                            <p:cond delay="499"/>
                                          </p:stCondLst>
                                        </p:cTn>
                                        <p:tgtEl>
                                          <p:spTgt spid="18"/>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0" presetClass="entr" presetSubtype="0" fill="hold" grpId="0" nodeType="click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dissolve">
                                      <p:cBhvr>
                                        <p:cTn id="123" dur="500">
                                          <p:stCondLst>
                                            <p:cond delay="0"/>
                                          </p:stCondLst>
                                        </p:cTn>
                                        <p:tgtEl>
                                          <p:spTgt spid="19"/>
                                        </p:tgtEl>
                                      </p:cBhvr>
                                    </p:animEffect>
                                    <p:anim to="" calcmode="lin" valueType="num">
                                      <p:cBhvr>
                                        <p:cTn id="124"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25"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126" fill="hold">
                      <p:stCondLst>
                        <p:cond delay="indefinite"/>
                      </p:stCondLst>
                      <p:childTnLst>
                        <p:par>
                          <p:cTn id="127" fill="hold">
                            <p:stCondLst>
                              <p:cond delay="0"/>
                            </p:stCondLst>
                            <p:childTnLst>
                              <p:par>
                                <p:cTn id="128" presetID="17" presetClass="entr" presetSubtype="10" fill="hold" grpId="0" nodeType="clickEffect">
                                  <p:stCondLst>
                                    <p:cond delay="0"/>
                                  </p:stCondLst>
                                  <p:childTnLst>
                                    <p:set>
                                      <p:cBhvr>
                                        <p:cTn id="129" dur="1" fill="hold">
                                          <p:stCondLst>
                                            <p:cond delay="0"/>
                                          </p:stCondLst>
                                        </p:cTn>
                                        <p:tgtEl>
                                          <p:spTgt spid="20"/>
                                        </p:tgtEl>
                                        <p:attrNameLst>
                                          <p:attrName>style.visibility</p:attrName>
                                        </p:attrNameLst>
                                      </p:cBhvr>
                                      <p:to>
                                        <p:strVal val="visible"/>
                                      </p:to>
                                    </p:set>
                                    <p:anim calcmode="lin" valueType="num">
                                      <p:cBhvr>
                                        <p:cTn id="130" dur="500" fill="hold"/>
                                        <p:tgtEl>
                                          <p:spTgt spid="20"/>
                                        </p:tgtEl>
                                        <p:attrNameLst>
                                          <p:attrName>ppt_w</p:attrName>
                                        </p:attrNameLst>
                                      </p:cBhvr>
                                      <p:tavLst>
                                        <p:tav tm="0">
                                          <p:val>
                                            <p:fltVal val="0"/>
                                          </p:val>
                                        </p:tav>
                                        <p:tav tm="100000">
                                          <p:val>
                                            <p:strVal val="#ppt_w"/>
                                          </p:val>
                                        </p:tav>
                                      </p:tavLst>
                                    </p:anim>
                                    <p:anim calcmode="lin" valueType="num">
                                      <p:cBhvr>
                                        <p:cTn id="131" dur="500" fill="hold"/>
                                        <p:tgtEl>
                                          <p:spTgt spid="20"/>
                                        </p:tgtEl>
                                        <p:attrNameLst>
                                          <p:attrName>ppt_h</p:attrName>
                                        </p:attrNameLst>
                                      </p:cBhvr>
                                      <p:tavLst>
                                        <p:tav tm="0">
                                          <p:val>
                                            <p:strVal val="#ppt_h"/>
                                          </p:val>
                                        </p:tav>
                                        <p:tav tm="100000">
                                          <p:val>
                                            <p:strVal val="#ppt_h"/>
                                          </p:val>
                                        </p:tav>
                                      </p:tavLst>
                                    </p:anim>
                                  </p:childTnLst>
                                </p:cTn>
                              </p:par>
                              <p:par>
                                <p:cTn id="132" presetID="0" presetClass="entr" presetSubtype="0" fill="hold" grpId="0" nodeType="withEffect">
                                  <p:stCondLst>
                                    <p:cond delay="400"/>
                                  </p:stCondLst>
                                  <p:childTnLst>
                                    <p:set>
                                      <p:cBhvr>
                                        <p:cTn id="133" dur="1" fill="hold">
                                          <p:stCondLst>
                                            <p:cond delay="0"/>
                                          </p:stCondLst>
                                        </p:cTn>
                                        <p:tgtEl>
                                          <p:spTgt spid="22"/>
                                        </p:tgtEl>
                                        <p:attrNameLst>
                                          <p:attrName>style.visibility</p:attrName>
                                        </p:attrNameLst>
                                      </p:cBhvr>
                                      <p:to>
                                        <p:strVal val="visible"/>
                                      </p:to>
                                    </p:set>
                                    <p:animEffect transition="in" filter="dissolve">
                                      <p:cBhvr>
                                        <p:cTn id="134" dur="500">
                                          <p:stCondLst>
                                            <p:cond delay="0"/>
                                          </p:stCondLst>
                                        </p:cTn>
                                        <p:tgtEl>
                                          <p:spTgt spid="22"/>
                                        </p:tgtEl>
                                      </p:cBhvr>
                                    </p:animEffect>
                                    <p:anim to="" calcmode="lin" valueType="num">
                                      <p:cBhvr>
                                        <p:cTn id="135"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136" dur="500" fill="hold">
                                          <p:stCondLst>
                                            <p:cond delay="0"/>
                                          </p:stCondLst>
                                        </p:cTn>
                                        <p:tgtEl>
                                          <p:spTgt spid="22"/>
                                        </p:tgtEl>
                                        <p:attrNameLst>
                                          <p:attrName>ppt_h</p:attrName>
                                        </p:attrNameLst>
                                      </p:cBhvr>
                                      <p:tavLst>
                                        <p:tav tm="0">
                                          <p:val>
                                            <p:strVal val="#ppt_h*4"/>
                                          </p:val>
                                        </p:tav>
                                        <p:tav tm="100000">
                                          <p:val>
                                            <p:strVal val="#ppt_h"/>
                                          </p:val>
                                        </p:tav>
                                      </p:tavLst>
                                    </p:anim>
                                  </p:childTnLst>
                                </p:cTn>
                              </p:par>
                              <p:par>
                                <p:cTn id="137" presetID="0" presetClass="entr" presetSubtype="0" fill="hold" grpId="0" nodeType="withEffect">
                                  <p:stCondLst>
                                    <p:cond delay="750"/>
                                  </p:stCondLst>
                                  <p:iterate type="lt">
                                    <p:tmPct val="10000"/>
                                  </p:iterate>
                                  <p:childTnLst>
                                    <p:set>
                                      <p:cBhvr>
                                        <p:cTn id="138" dur="1" fill="hold">
                                          <p:stCondLst>
                                            <p:cond delay="0"/>
                                          </p:stCondLst>
                                        </p:cTn>
                                        <p:tgtEl>
                                          <p:spTgt spid="23"/>
                                        </p:tgtEl>
                                        <p:attrNameLst>
                                          <p:attrName>style.visibility</p:attrName>
                                        </p:attrNameLst>
                                      </p:cBhvr>
                                      <p:to>
                                        <p:strVal val="visible"/>
                                      </p:to>
                                    </p:set>
                                    <p:animEffect transition="in" filter="dissolve">
                                      <p:cBhvr>
                                        <p:cTn id="139" dur="500">
                                          <p:stCondLst>
                                            <p:cond delay="0"/>
                                          </p:stCondLst>
                                        </p:cTn>
                                        <p:tgtEl>
                                          <p:spTgt spid="23"/>
                                        </p:tgtEl>
                                      </p:cBhvr>
                                    </p:animEffect>
                                    <p:anim to="" calcmode="lin" valueType="num">
                                      <p:cBhvr>
                                        <p:cTn id="140"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141"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par>
                          <p:cTn id="142" fill="hold">
                            <p:stCondLst>
                              <p:cond delay="1500"/>
                            </p:stCondLst>
                            <p:childTnLst>
                              <p:par>
                                <p:cTn id="143" presetID="26" presetClass="emph" presetSubtype="0" fill="hold" grpId="1" nodeType="afterEffect">
                                  <p:stCondLst>
                                    <p:cond delay="0"/>
                                  </p:stCondLst>
                                  <p:iterate type="lt">
                                    <p:tmPct val="0"/>
                                  </p:iterate>
                                  <p:childTnLst>
                                    <p:animEffect transition="out" filter="fade">
                                      <p:cBhvr>
                                        <p:cTn id="144" dur="500" tmFilter="0, 0; .2, .5; .8, .5; 1, 0"/>
                                        <p:tgtEl>
                                          <p:spTgt spid="23"/>
                                        </p:tgtEl>
                                      </p:cBhvr>
                                    </p:animEffect>
                                    <p:animScale>
                                      <p:cBhvr>
                                        <p:cTn id="145" dur="250" autoRev="1" fill="hold"/>
                                        <p:tgtEl>
                                          <p:spTgt spid="23"/>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17" presetClass="entr" presetSubtype="10" fill="hold" grpId="0" nodeType="clickEffect">
                                  <p:stCondLst>
                                    <p:cond delay="0"/>
                                  </p:stCondLst>
                                  <p:childTnLst>
                                    <p:set>
                                      <p:cBhvr>
                                        <p:cTn id="149" dur="1" fill="hold">
                                          <p:stCondLst>
                                            <p:cond delay="0"/>
                                          </p:stCondLst>
                                        </p:cTn>
                                        <p:tgtEl>
                                          <p:spTgt spid="21"/>
                                        </p:tgtEl>
                                        <p:attrNameLst>
                                          <p:attrName>style.visibility</p:attrName>
                                        </p:attrNameLst>
                                      </p:cBhvr>
                                      <p:to>
                                        <p:strVal val="visible"/>
                                      </p:to>
                                    </p:set>
                                    <p:anim calcmode="lin" valueType="num">
                                      <p:cBhvr>
                                        <p:cTn id="150" dur="500" fill="hold"/>
                                        <p:tgtEl>
                                          <p:spTgt spid="21"/>
                                        </p:tgtEl>
                                        <p:attrNameLst>
                                          <p:attrName>ppt_w</p:attrName>
                                        </p:attrNameLst>
                                      </p:cBhvr>
                                      <p:tavLst>
                                        <p:tav tm="0">
                                          <p:val>
                                            <p:fltVal val="0"/>
                                          </p:val>
                                        </p:tav>
                                        <p:tav tm="100000">
                                          <p:val>
                                            <p:strVal val="#ppt_w"/>
                                          </p:val>
                                        </p:tav>
                                      </p:tavLst>
                                    </p:anim>
                                    <p:anim calcmode="lin" valueType="num">
                                      <p:cBhvr>
                                        <p:cTn id="151"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6" grpId="0"/>
      <p:bldP spid="6" grpId="1"/>
      <p:bldP spid="6" grpId="2"/>
      <p:bldP spid="4" grpId="0"/>
      <p:bldP spid="4" grpId="1"/>
      <p:bldP spid="4" grpId="2"/>
      <p:bldP spid="3074" grpId="0"/>
      <p:bldP spid="3074" grpId="1"/>
      <p:bldP spid="10" grpId="0"/>
      <p:bldP spid="11" grpId="0"/>
      <p:bldP spid="11" grpId="1"/>
      <p:bldP spid="11" grpId="2"/>
      <p:bldP spid="13" grpId="0"/>
      <p:bldP spid="13" grpId="1"/>
      <p:bldP spid="13" grpId="2"/>
      <p:bldP spid="14" grpId="0"/>
      <p:bldP spid="14" grpId="1"/>
      <p:bldP spid="14" grpId="2"/>
      <p:bldP spid="15" grpId="0"/>
      <p:bldP spid="15" grpId="1"/>
      <p:bldP spid="15" grpId="2"/>
      <p:bldP spid="16" grpId="0"/>
      <p:bldP spid="16" grpId="1"/>
      <p:bldP spid="16" grpId="2"/>
      <p:bldP spid="18" grpId="0"/>
      <p:bldP spid="18" grpId="1"/>
      <p:bldP spid="18" grpId="2"/>
      <p:bldP spid="17" grpId="0"/>
      <p:bldP spid="17" grpId="1"/>
      <p:bldP spid="17" grpId="2"/>
      <p:bldP spid="7" grpId="0"/>
      <p:bldP spid="7" grpId="1"/>
      <p:bldP spid="9" grpId="0"/>
      <p:bldP spid="9" grpId="1"/>
      <p:bldP spid="5" grpId="0"/>
      <p:bldP spid="5" grpId="1"/>
      <p:bldP spid="19" grpId="0"/>
      <p:bldP spid="20" grpId="0"/>
      <p:bldP spid="21" grpId="0"/>
      <p:bldP spid="22" grpId="0"/>
      <p:bldP spid="23" grpId="0"/>
      <p:bldP spid="2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2BF875-BD42-4BB2-BFED-76E969BD6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though by this time you ought to be teachers, you need someone to teach you again the first principles of the oracles of God; and you have come to need milk and not solid food. For everyone who partakes only of milk is unskilled in the word of righteousness, for he is a babe. But solid food belongs to those who are of full age, that is, those who by reason of use have their senses exercised to discern both good and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5:12-14 </a:t>
            </a:r>
          </a:p>
        </p:txBody>
      </p:sp>
      <p:sp>
        <p:nvSpPr>
          <p:cNvPr id="4" name="!!Text">
            <a:extLst>
              <a:ext uri="{FF2B5EF4-FFF2-40B4-BE49-F238E27FC236}">
                <a16:creationId xmlns:a16="http://schemas.microsoft.com/office/drawing/2014/main" id="{2373BD41-8F88-4DDA-80AE-9D42F144A1DE}"/>
              </a:ext>
            </a:extLst>
          </p:cNvPr>
          <p:cNvSpPr txBox="1">
            <a:spLocks noChangeArrowheads="1"/>
          </p:cNvSpPr>
          <p:nvPr/>
        </p:nvSpPr>
        <p:spPr bwMode="auto">
          <a:xfrm>
            <a:off x="339183" y="683301"/>
            <a:ext cx="8349522" cy="549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word of righteousness</a:t>
            </a:r>
          </a:p>
          <a:p>
            <a:pPr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principles of the oracles of God</a:t>
            </a:r>
          </a:p>
          <a:p>
            <a:pPr eaLnBrk="1" hangingPunct="1"/>
            <a:r>
              <a:rPr lang="en-US" altLang="en-US" sz="4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a:p>
            <a:pPr eaLnBrk="1" hangingPunct="1"/>
            <a:endParaRPr lang="en-US" altLang="en-US" sz="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teachers </a:t>
            </a:r>
            <a:r>
              <a:rPr lang="en-US" altLang="en-US" sz="36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endPar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endParaRPr lang="en-US" altLang="en-US" sz="1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sz="4800" b="1" kern="0" dirty="0">
                <a:ln w="17780" cmpd="sng">
                  <a:solidFill>
                    <a:srgbClr val="FFFFFF"/>
                  </a:solidFill>
                  <a:prstDash val="solid"/>
                  <a:miter lim="800000"/>
                </a:ln>
                <a:solidFill>
                  <a:schemeClr val="tx1">
                    <a:lumMod val="85000"/>
                    <a:lumOff val="15000"/>
                  </a:schemeClr>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t>
            </a:r>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600" b="1" kern="0" dirty="0">
                <a:ln w="17780" cmpd="sng">
                  <a:solidFill>
                    <a:srgbClr val="FFFFFF"/>
                  </a:solidFill>
                  <a:prstDash val="solid"/>
                  <a:miter lim="800000"/>
                </a:ln>
                <a:solidFill>
                  <a:schemeClr val="tx1">
                    <a:lumMod val="85000"/>
                    <a:lumOff val="15000"/>
                  </a:schemeClr>
                </a:solidFill>
                <a:effectLst>
                  <a:glow rad="101600">
                    <a:schemeClr val="tx1"/>
                  </a:glow>
                  <a:outerShdw blurRad="50800" algn="tl" rotWithShape="0">
                    <a:srgbClr val="000000"/>
                  </a:outerShdw>
                </a:effectLst>
                <a:latin typeface="Calibri" panose="020F0502020204030204" pitchFamily="34" charset="0"/>
              </a:rPr>
              <a:t>unskilled </a:t>
            </a:r>
            <a:r>
              <a:rPr lang="en-US" altLang="en-US" sz="36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a:t>
            </a:r>
            <a:endParaRPr lang="en-US" altLang="en-US" sz="3600" b="1" kern="0" dirty="0">
              <a:ln w="17780" cmpd="sng">
                <a:solidFill>
                  <a:srgbClr val="FFFFFF"/>
                </a:solidFill>
                <a:prstDash val="solid"/>
                <a:miter lim="800000"/>
              </a:ln>
              <a:solidFill>
                <a:schemeClr val="tx1">
                  <a:lumMod val="85000"/>
                  <a:lumOff val="15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27" name="!!Discards">
            <a:extLst>
              <a:ext uri="{FF2B5EF4-FFF2-40B4-BE49-F238E27FC236}">
                <a16:creationId xmlns:a16="http://schemas.microsoft.com/office/drawing/2014/main" id="{B908B006-742C-4B45-AD6F-D2B033E8EE19}"/>
              </a:ext>
            </a:extLst>
          </p:cNvPr>
          <p:cNvSpPr txBox="1">
            <a:spLocks noChangeArrowheads="1"/>
          </p:cNvSpPr>
          <p:nvPr/>
        </p:nvSpPr>
        <p:spPr bwMode="auto">
          <a:xfrm>
            <a:off x="2734716" y="5302421"/>
            <a:ext cx="5109122" cy="73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latin typeface="Calibri" panose="020F0502020204030204" pitchFamily="34" charset="0"/>
              </a:rPr>
              <a:t>babe needs taught again</a:t>
            </a:r>
          </a:p>
        </p:txBody>
      </p:sp>
      <p:sp>
        <p:nvSpPr>
          <p:cNvPr id="26" name="!!Applies">
            <a:extLst>
              <a:ext uri="{FF2B5EF4-FFF2-40B4-BE49-F238E27FC236}">
                <a16:creationId xmlns:a16="http://schemas.microsoft.com/office/drawing/2014/main" id="{F7DFDDC9-9246-445E-B7ED-95D55C84C52A}"/>
              </a:ext>
            </a:extLst>
          </p:cNvPr>
          <p:cNvSpPr txBox="1">
            <a:spLocks noChangeArrowheads="1"/>
          </p:cNvSpPr>
          <p:nvPr/>
        </p:nvSpPr>
        <p:spPr bwMode="auto">
          <a:xfrm>
            <a:off x="2777491" y="2787316"/>
            <a:ext cx="6366510" cy="1738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senses exercised by reason</a:t>
            </a:r>
          </a:p>
          <a:p>
            <a:pPr algn="l"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those who are of full age</a:t>
            </a:r>
          </a:p>
          <a:p>
            <a:pPr algn="l"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      discern both good and evil</a:t>
            </a:r>
          </a:p>
        </p:txBody>
      </p:sp>
      <p:sp>
        <p:nvSpPr>
          <p:cNvPr id="5" name="Arrow: Bent-Up 9">
            <a:extLst>
              <a:ext uri="{FF2B5EF4-FFF2-40B4-BE49-F238E27FC236}">
                <a16:creationId xmlns:a16="http://schemas.microsoft.com/office/drawing/2014/main" id="{96BDB102-2644-4E07-89AB-9463473C0189}"/>
              </a:ext>
            </a:extLst>
          </p:cNvPr>
          <p:cNvSpPr/>
          <p:nvPr/>
        </p:nvSpPr>
        <p:spPr>
          <a:xfrm rot="5400000">
            <a:off x="3035866" y="3974534"/>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CAEB74DE-F78E-40A4-86CF-BEE0952D7E92}"/>
              </a:ext>
            </a:extLst>
          </p:cNvPr>
          <p:cNvSpPr/>
          <p:nvPr/>
        </p:nvSpPr>
        <p:spPr>
          <a:xfrm rot="5400000" flipH="1">
            <a:off x="3035866" y="3035866"/>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2">
            <a:extLst>
              <a:ext uri="{FF2B5EF4-FFF2-40B4-BE49-F238E27FC236}">
                <a16:creationId xmlns:a16="http://schemas.microsoft.com/office/drawing/2014/main" id="{579470D7-585E-4BF5-9D99-651CD7077341}"/>
              </a:ext>
            </a:extLst>
          </p:cNvPr>
          <p:cNvSpPr txBox="1">
            <a:spLocks noChangeArrowheads="1"/>
          </p:cNvSpPr>
          <p:nvPr/>
        </p:nvSpPr>
        <p:spPr bwMode="auto">
          <a:xfrm>
            <a:off x="536198" y="3573199"/>
            <a:ext cx="48145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word of righteousness</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C712069-2820-479C-842A-93D5C60EF3AA}"/>
              </a:ext>
            </a:extLst>
          </p:cNvPr>
          <p:cNvSpPr txBox="1">
            <a:spLocks noChangeArrowheads="1"/>
          </p:cNvSpPr>
          <p:nvPr/>
        </p:nvSpPr>
        <p:spPr bwMode="auto">
          <a:xfrm>
            <a:off x="3313644" y="1376326"/>
            <a:ext cx="52500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principles of the oracles of</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03D559A-E637-43F8-82D3-CC0692229D90}"/>
              </a:ext>
            </a:extLst>
          </p:cNvPr>
          <p:cNvSpPr txBox="1">
            <a:spLocks noChangeArrowheads="1"/>
          </p:cNvSpPr>
          <p:nvPr/>
        </p:nvSpPr>
        <p:spPr bwMode="auto">
          <a:xfrm>
            <a:off x="326458" y="1925942"/>
            <a:ext cx="125964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God</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C256CBB-18FF-4F03-988C-AEAA29E706CB}"/>
              </a:ext>
            </a:extLst>
          </p:cNvPr>
          <p:cNvSpPr txBox="1">
            <a:spLocks noChangeArrowheads="1"/>
          </p:cNvSpPr>
          <p:nvPr/>
        </p:nvSpPr>
        <p:spPr bwMode="auto">
          <a:xfrm>
            <a:off x="3159125" y="5218077"/>
            <a:ext cx="363998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senses exercised</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D492502-A4E3-48B5-B4D4-D68FB71EB116}"/>
              </a:ext>
            </a:extLst>
          </p:cNvPr>
          <p:cNvSpPr txBox="1">
            <a:spLocks noChangeArrowheads="1"/>
          </p:cNvSpPr>
          <p:nvPr/>
        </p:nvSpPr>
        <p:spPr bwMode="auto">
          <a:xfrm>
            <a:off x="5931354" y="4668915"/>
            <a:ext cx="240627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by reason</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07A4E083-4067-4DB6-9A24-F287BEEB5844}"/>
              </a:ext>
            </a:extLst>
          </p:cNvPr>
          <p:cNvSpPr txBox="1">
            <a:spLocks noChangeArrowheads="1"/>
          </p:cNvSpPr>
          <p:nvPr/>
        </p:nvSpPr>
        <p:spPr bwMode="auto">
          <a:xfrm>
            <a:off x="356813" y="825011"/>
            <a:ext cx="2114926" cy="784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teachers</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D45AAAD-F4AE-4299-BA84-60000E5CC8A5}"/>
              </a:ext>
            </a:extLst>
          </p:cNvPr>
          <p:cNvSpPr txBox="1">
            <a:spLocks noChangeArrowheads="1"/>
          </p:cNvSpPr>
          <p:nvPr/>
        </p:nvSpPr>
        <p:spPr bwMode="auto">
          <a:xfrm>
            <a:off x="5394325" y="4124516"/>
            <a:ext cx="32045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those who are</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81BE9A00-8A99-46CF-BD09-D40993312DB3}"/>
              </a:ext>
            </a:extLst>
          </p:cNvPr>
          <p:cNvSpPr txBox="1">
            <a:spLocks noChangeArrowheads="1"/>
          </p:cNvSpPr>
          <p:nvPr/>
        </p:nvSpPr>
        <p:spPr bwMode="auto">
          <a:xfrm>
            <a:off x="309789" y="4669142"/>
            <a:ext cx="243530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 full age</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6AB868E9-F76E-4DB3-BB0F-953563BFDC2F}"/>
              </a:ext>
            </a:extLst>
          </p:cNvPr>
          <p:cNvSpPr txBox="1">
            <a:spLocks noChangeArrowheads="1"/>
          </p:cNvSpPr>
          <p:nvPr/>
        </p:nvSpPr>
        <p:spPr bwMode="auto">
          <a:xfrm>
            <a:off x="7009797" y="5220459"/>
            <a:ext cx="16940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discern</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2FF99768-46A6-4F0E-9188-38882988AD6D}"/>
              </a:ext>
            </a:extLst>
          </p:cNvPr>
          <p:cNvSpPr txBox="1">
            <a:spLocks noChangeArrowheads="1"/>
          </p:cNvSpPr>
          <p:nvPr/>
        </p:nvSpPr>
        <p:spPr bwMode="auto">
          <a:xfrm>
            <a:off x="748925" y="5767011"/>
            <a:ext cx="411789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both good and evil</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BB1E8C55-0F11-40E1-8212-3C21A2CF83D1}"/>
              </a:ext>
            </a:extLst>
          </p:cNvPr>
          <p:cNvSpPr txBox="1">
            <a:spLocks noChangeArrowheads="1"/>
          </p:cNvSpPr>
          <p:nvPr/>
        </p:nvSpPr>
        <p:spPr bwMode="auto">
          <a:xfrm>
            <a:off x="7046572" y="3570592"/>
            <a:ext cx="134673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babe</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5F0C58DC-A3DD-40D2-9259-8886378F216F}"/>
              </a:ext>
            </a:extLst>
          </p:cNvPr>
          <p:cNvSpPr txBox="1">
            <a:spLocks noChangeArrowheads="1"/>
          </p:cNvSpPr>
          <p:nvPr/>
        </p:nvSpPr>
        <p:spPr bwMode="auto">
          <a:xfrm>
            <a:off x="5694361" y="1928095"/>
            <a:ext cx="133221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need</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3E6A0826-8E96-4974-B155-545C8B15DA35}"/>
              </a:ext>
            </a:extLst>
          </p:cNvPr>
          <p:cNvSpPr txBox="1">
            <a:spLocks noChangeArrowheads="1"/>
          </p:cNvSpPr>
          <p:nvPr/>
        </p:nvSpPr>
        <p:spPr bwMode="auto">
          <a:xfrm>
            <a:off x="5106647" y="3023584"/>
            <a:ext cx="22175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unskilled</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AA8A6717-4EC8-4BD5-AB39-13C6D38084DB}"/>
              </a:ext>
            </a:extLst>
          </p:cNvPr>
          <p:cNvSpPr txBox="1">
            <a:spLocks noChangeArrowheads="1"/>
          </p:cNvSpPr>
          <p:nvPr/>
        </p:nvSpPr>
        <p:spPr bwMode="auto">
          <a:xfrm>
            <a:off x="4576762" y="4668915"/>
            <a:ext cx="53393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4BDC9A16-8523-4E8C-93BB-BFE2B569F7A2}"/>
              </a:ext>
            </a:extLst>
          </p:cNvPr>
          <p:cNvSpPr txBox="1">
            <a:spLocks noChangeArrowheads="1"/>
          </p:cNvSpPr>
          <p:nvPr/>
        </p:nvSpPr>
        <p:spPr bwMode="auto">
          <a:xfrm>
            <a:off x="502556" y="1373946"/>
            <a:ext cx="14047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again</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ECE95F98-E099-49F6-83DF-B34EDEC970A9}"/>
              </a:ext>
            </a:extLst>
          </p:cNvPr>
          <p:cNvSpPr txBox="1">
            <a:spLocks noChangeArrowheads="1"/>
          </p:cNvSpPr>
          <p:nvPr/>
        </p:nvSpPr>
        <p:spPr bwMode="auto">
          <a:xfrm>
            <a:off x="1318418" y="3021204"/>
            <a:ext cx="75164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ta</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F220D796-7351-4671-96C0-BB4D18B76C5D}"/>
              </a:ext>
            </a:extLst>
          </p:cNvPr>
          <p:cNvSpPr txBox="1">
            <a:spLocks noChangeArrowheads="1"/>
          </p:cNvSpPr>
          <p:nvPr/>
        </p:nvSpPr>
        <p:spPr bwMode="auto">
          <a:xfrm>
            <a:off x="6229237" y="276076"/>
            <a:ext cx="119017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err="1">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ught</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673658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5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5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5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5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25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250"/>
                                        <p:tgtEl>
                                          <p:spTgt spid="2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250"/>
                                        <p:tgtEl>
                                          <p:spTgt spid="2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250"/>
                                        <p:tgtEl>
                                          <p:spTgt spid="24"/>
                                        </p:tgtEl>
                                      </p:cBhvr>
                                    </p:animEffect>
                                  </p:childTnLst>
                                </p:cTn>
                              </p:par>
                              <p:par>
                                <p:cTn id="61" presetID="42" presetClass="path" presetSubtype="0" accel="50000" decel="50000" fill="hold" grpId="2" nodeType="withEffect">
                                  <p:stCondLst>
                                    <p:cond delay="0"/>
                                  </p:stCondLst>
                                  <p:childTnLst>
                                    <p:animMotion origin="layout" path="M 5E-6 2.22222E-6 L 0.17188 -0.40394 " pathEditMode="relative" rAng="0" ptsTypes="AA">
                                      <p:cBhvr>
                                        <p:cTn id="62" dur="2000" fill="hold"/>
                                        <p:tgtEl>
                                          <p:spTgt spid="8"/>
                                        </p:tgtEl>
                                        <p:attrNameLst>
                                          <p:attrName>ppt_x</p:attrName>
                                          <p:attrName>ppt_y</p:attrName>
                                        </p:attrNameLst>
                                      </p:cBhvr>
                                      <p:rCtr x="8594" y="-20208"/>
                                    </p:animMotion>
                                  </p:childTnLst>
                                </p:cTn>
                              </p:par>
                              <p:par>
                                <p:cTn id="63" presetID="42" presetClass="path" presetSubtype="0" accel="50000" decel="50000" fill="hold" grpId="2" nodeType="withEffect">
                                  <p:stCondLst>
                                    <p:cond delay="0"/>
                                  </p:stCondLst>
                                  <p:childTnLst>
                                    <p:animMotion origin="layout" path="M 4.44444E-6 2.59259E-6 L -0.20434 -0.00463 " pathEditMode="relative" rAng="0" ptsTypes="AA">
                                      <p:cBhvr>
                                        <p:cTn id="64" dur="2000" fill="hold"/>
                                        <p:tgtEl>
                                          <p:spTgt spid="9"/>
                                        </p:tgtEl>
                                        <p:attrNameLst>
                                          <p:attrName>ppt_x</p:attrName>
                                          <p:attrName>ppt_y</p:attrName>
                                        </p:attrNameLst>
                                      </p:cBhvr>
                                      <p:rCtr x="-10226" y="-231"/>
                                    </p:animMotion>
                                  </p:childTnLst>
                                </p:cTn>
                              </p:par>
                              <p:par>
                                <p:cTn id="65" presetID="42" presetClass="path" presetSubtype="0" accel="50000" decel="50000" fill="hold" grpId="2" nodeType="withEffect">
                                  <p:stCondLst>
                                    <p:cond delay="0"/>
                                  </p:stCondLst>
                                  <p:childTnLst>
                                    <p:animMotion origin="layout" path="M -3.88889E-6 5.55112E-17 L 0.66927 -0.08403 " pathEditMode="relative" rAng="0" ptsTypes="AA">
                                      <p:cBhvr>
                                        <p:cTn id="66" dur="2000" fill="hold"/>
                                        <p:tgtEl>
                                          <p:spTgt spid="10"/>
                                        </p:tgtEl>
                                        <p:attrNameLst>
                                          <p:attrName>ppt_x</p:attrName>
                                          <p:attrName>ppt_y</p:attrName>
                                        </p:attrNameLst>
                                      </p:cBhvr>
                                      <p:rCtr x="33455" y="-4213"/>
                                    </p:animMotion>
                                  </p:childTnLst>
                                </p:cTn>
                              </p:par>
                              <p:par>
                                <p:cTn id="67" presetID="42" presetClass="path" presetSubtype="0" accel="50000" decel="50000" fill="hold" grpId="2" nodeType="withEffect">
                                  <p:stCondLst>
                                    <p:cond delay="0"/>
                                  </p:stCondLst>
                                  <p:childTnLst>
                                    <p:animMotion origin="layout" path="M -4.44444E-6 -2.59259E-6 L 0.00921 -0.36412 " pathEditMode="relative" rAng="0" ptsTypes="AA">
                                      <p:cBhvr>
                                        <p:cTn id="68" dur="2000" fill="hold"/>
                                        <p:tgtEl>
                                          <p:spTgt spid="11"/>
                                        </p:tgtEl>
                                        <p:attrNameLst>
                                          <p:attrName>ppt_x</p:attrName>
                                          <p:attrName>ppt_y</p:attrName>
                                        </p:attrNameLst>
                                      </p:cBhvr>
                                      <p:rCtr x="451" y="-18218"/>
                                    </p:animMotion>
                                  </p:childTnLst>
                                </p:cTn>
                              </p:par>
                              <p:par>
                                <p:cTn id="69" presetID="42" presetClass="path" presetSubtype="0" accel="50000" decel="50000" fill="hold" grpId="2" nodeType="withEffect">
                                  <p:stCondLst>
                                    <p:cond delay="0"/>
                                  </p:stCondLst>
                                  <p:childTnLst>
                                    <p:animMotion origin="layout" path="M 1.66667E-6 0 L 0.05885 -0.28403 " pathEditMode="relative" rAng="0" ptsTypes="AA">
                                      <p:cBhvr>
                                        <p:cTn id="70" dur="2000" fill="hold"/>
                                        <p:tgtEl>
                                          <p:spTgt spid="12"/>
                                        </p:tgtEl>
                                        <p:attrNameLst>
                                          <p:attrName>ppt_x</p:attrName>
                                          <p:attrName>ppt_y</p:attrName>
                                        </p:attrNameLst>
                                      </p:cBhvr>
                                      <p:rCtr x="2934" y="-14213"/>
                                    </p:animMotion>
                                  </p:childTnLst>
                                </p:cTn>
                              </p:par>
                              <p:par>
                                <p:cTn id="71" presetID="42" presetClass="path" presetSubtype="0" accel="50000" decel="50000" fill="hold" grpId="2" nodeType="withEffect">
                                  <p:stCondLst>
                                    <p:cond delay="0"/>
                                  </p:stCondLst>
                                  <p:childTnLst>
                                    <p:animMotion origin="layout" path="M 2.5E-6 3.7037E-6 L 0.02291 0.35578 " pathEditMode="relative" rAng="0" ptsTypes="AA">
                                      <p:cBhvr>
                                        <p:cTn id="72" dur="2000" fill="hold"/>
                                        <p:tgtEl>
                                          <p:spTgt spid="13"/>
                                        </p:tgtEl>
                                        <p:attrNameLst>
                                          <p:attrName>ppt_x</p:attrName>
                                          <p:attrName>ppt_y</p:attrName>
                                        </p:attrNameLst>
                                      </p:cBhvr>
                                      <p:rCtr x="1146" y="17778"/>
                                    </p:animMotion>
                                  </p:childTnLst>
                                </p:cTn>
                              </p:par>
                              <p:par>
                                <p:cTn id="73" presetID="42" presetClass="path" presetSubtype="0" accel="50000" decel="50000" fill="hold" grpId="2" nodeType="withEffect">
                                  <p:stCondLst>
                                    <p:cond delay="0"/>
                                  </p:stCondLst>
                                  <p:childTnLst>
                                    <p:animMotion origin="layout" path="M -4.16667E-6 -1.85185E-6 L -0.30243 -0.12477 " pathEditMode="relative" rAng="0" ptsTypes="AA">
                                      <p:cBhvr>
                                        <p:cTn id="74" dur="2000" fill="hold"/>
                                        <p:tgtEl>
                                          <p:spTgt spid="14"/>
                                        </p:tgtEl>
                                        <p:attrNameLst>
                                          <p:attrName>ppt_x</p:attrName>
                                          <p:attrName>ppt_y</p:attrName>
                                        </p:attrNameLst>
                                      </p:cBhvr>
                                      <p:rCtr x="-15122" y="-6250"/>
                                    </p:animMotion>
                                  </p:childTnLst>
                                </p:cTn>
                              </p:par>
                              <p:par>
                                <p:cTn id="75" presetID="42" presetClass="path" presetSubtype="0" accel="50000" decel="50000" fill="hold" grpId="2" nodeType="withEffect">
                                  <p:stCondLst>
                                    <p:cond delay="0"/>
                                  </p:stCondLst>
                                  <p:childTnLst>
                                    <p:animMotion origin="layout" path="M -3.88889E-6 0 L 0.55921 -0.20394 " pathEditMode="relative" rAng="0" ptsTypes="AA">
                                      <p:cBhvr>
                                        <p:cTn id="76" dur="2000" fill="hold"/>
                                        <p:tgtEl>
                                          <p:spTgt spid="15"/>
                                        </p:tgtEl>
                                        <p:attrNameLst>
                                          <p:attrName>ppt_x</p:attrName>
                                          <p:attrName>ppt_y</p:attrName>
                                        </p:attrNameLst>
                                      </p:cBhvr>
                                      <p:rCtr x="27951" y="-10208"/>
                                    </p:animMotion>
                                  </p:childTnLst>
                                </p:cTn>
                              </p:par>
                              <p:par>
                                <p:cTn id="77" presetID="42" presetClass="path" presetSubtype="0" accel="50000" decel="50000" fill="hold" grpId="2" nodeType="withEffect">
                                  <p:stCondLst>
                                    <p:cond delay="0"/>
                                  </p:stCondLst>
                                  <p:childTnLst>
                                    <p:animMotion origin="layout" path="M -1.38889E-6 -4.07407E-6 L -0.40347 -0.20463 " pathEditMode="relative" rAng="0" ptsTypes="AA">
                                      <p:cBhvr>
                                        <p:cTn id="78" dur="2000" fill="hold"/>
                                        <p:tgtEl>
                                          <p:spTgt spid="16"/>
                                        </p:tgtEl>
                                        <p:attrNameLst>
                                          <p:attrName>ppt_x</p:attrName>
                                          <p:attrName>ppt_y</p:attrName>
                                        </p:attrNameLst>
                                      </p:cBhvr>
                                      <p:rCtr x="-20174" y="-10231"/>
                                    </p:animMotion>
                                  </p:childTnLst>
                                </p:cTn>
                              </p:par>
                              <p:par>
                                <p:cTn id="79" presetID="42" presetClass="path" presetSubtype="0" accel="50000" decel="50000" fill="hold" grpId="2" nodeType="withEffect">
                                  <p:stCondLst>
                                    <p:cond delay="0"/>
                                  </p:stCondLst>
                                  <p:childTnLst>
                                    <p:animMotion origin="layout" path="M 1.94444E-6 4.81481E-6 L 0.42969 -0.2845 " pathEditMode="relative" rAng="0" ptsTypes="AA">
                                      <p:cBhvr>
                                        <p:cTn id="80" dur="2000" fill="hold"/>
                                        <p:tgtEl>
                                          <p:spTgt spid="17"/>
                                        </p:tgtEl>
                                        <p:attrNameLst>
                                          <p:attrName>ppt_x</p:attrName>
                                          <p:attrName>ppt_y</p:attrName>
                                        </p:attrNameLst>
                                      </p:cBhvr>
                                      <p:rCtr x="21476" y="-14236"/>
                                    </p:animMotion>
                                  </p:childTnLst>
                                </p:cTn>
                              </p:par>
                              <p:par>
                                <p:cTn id="81" presetID="42" presetClass="path" presetSubtype="0" accel="50000" decel="50000" fill="hold" grpId="2" nodeType="withEffect">
                                  <p:stCondLst>
                                    <p:cond delay="0"/>
                                  </p:stCondLst>
                                  <p:childTnLst>
                                    <p:animMotion origin="layout" path="M -8.33333E-7 -4.81481E-6 L -0.46944 0.24977 " pathEditMode="relative" rAng="0" ptsTypes="AA">
                                      <p:cBhvr>
                                        <p:cTn id="82" dur="2000" fill="hold"/>
                                        <p:tgtEl>
                                          <p:spTgt spid="18"/>
                                        </p:tgtEl>
                                        <p:attrNameLst>
                                          <p:attrName>ppt_x</p:attrName>
                                          <p:attrName>ppt_y</p:attrName>
                                        </p:attrNameLst>
                                      </p:cBhvr>
                                      <p:rCtr x="-23472" y="12477"/>
                                    </p:animMotion>
                                  </p:childTnLst>
                                </p:cTn>
                              </p:par>
                              <p:par>
                                <p:cTn id="83" presetID="42" presetClass="path" presetSubtype="0" accel="50000" decel="50000" fill="hold" grpId="2" nodeType="withEffect">
                                  <p:stCondLst>
                                    <p:cond delay="0"/>
                                  </p:stCondLst>
                                  <p:childTnLst>
                                    <p:animMotion origin="layout" path="M 3.88889E-6 -2.96296E-6 L -0.20573 0.48843 " pathEditMode="relative" rAng="0" ptsTypes="AA">
                                      <p:cBhvr>
                                        <p:cTn id="84" dur="2000" fill="hold"/>
                                        <p:tgtEl>
                                          <p:spTgt spid="19"/>
                                        </p:tgtEl>
                                        <p:attrNameLst>
                                          <p:attrName>ppt_x</p:attrName>
                                          <p:attrName>ppt_y</p:attrName>
                                        </p:attrNameLst>
                                      </p:cBhvr>
                                      <p:rCtr x="-10295" y="24421"/>
                                    </p:animMotion>
                                  </p:childTnLst>
                                </p:cTn>
                              </p:par>
                              <p:par>
                                <p:cTn id="85" presetID="42" presetClass="path" presetSubtype="0" accel="50000" decel="50000" fill="hold" grpId="2" nodeType="withEffect">
                                  <p:stCondLst>
                                    <p:cond delay="0"/>
                                  </p:stCondLst>
                                  <p:childTnLst>
                                    <p:animMotion origin="layout" path="M 2.5E-6 4.81481E-6 L -0.49775 0.32939 " pathEditMode="relative" rAng="0" ptsTypes="AA">
                                      <p:cBhvr>
                                        <p:cTn id="86" dur="2000" fill="hold"/>
                                        <p:tgtEl>
                                          <p:spTgt spid="20"/>
                                        </p:tgtEl>
                                        <p:attrNameLst>
                                          <p:attrName>ppt_x</p:attrName>
                                          <p:attrName>ppt_y</p:attrName>
                                        </p:attrNameLst>
                                      </p:cBhvr>
                                      <p:rCtr x="-24896" y="16458"/>
                                    </p:animMotion>
                                  </p:childTnLst>
                                </p:cTn>
                              </p:par>
                              <p:par>
                                <p:cTn id="87" presetID="42" presetClass="path" presetSubtype="0" accel="50000" decel="50000" fill="hold" grpId="2" nodeType="withEffect">
                                  <p:stCondLst>
                                    <p:cond delay="0"/>
                                  </p:stCondLst>
                                  <p:childTnLst>
                                    <p:animMotion origin="layout" path="M 2.5E-6 0 L 0.02239 0.08889 " pathEditMode="relative" rAng="0" ptsTypes="AA">
                                      <p:cBhvr>
                                        <p:cTn id="88" dur="2000" fill="hold"/>
                                        <p:tgtEl>
                                          <p:spTgt spid="21"/>
                                        </p:tgtEl>
                                        <p:attrNameLst>
                                          <p:attrName>ppt_x</p:attrName>
                                          <p:attrName>ppt_y</p:attrName>
                                        </p:attrNameLst>
                                      </p:cBhvr>
                                      <p:rCtr x="1111" y="4444"/>
                                    </p:animMotion>
                                  </p:childTnLst>
                                </p:cTn>
                              </p:par>
                              <p:par>
                                <p:cTn id="89" presetID="42" presetClass="path" presetSubtype="0" accel="50000" decel="50000" fill="hold" grpId="2" nodeType="withEffect">
                                  <p:stCondLst>
                                    <p:cond delay="0"/>
                                  </p:stCondLst>
                                  <p:childTnLst>
                                    <p:animMotion origin="layout" path="M -8.33333E-7 -4.44444E-6 L 0.64583 0.56968 " pathEditMode="relative" rAng="0" ptsTypes="AA">
                                      <p:cBhvr>
                                        <p:cTn id="90" dur="2000" fill="hold"/>
                                        <p:tgtEl>
                                          <p:spTgt spid="22"/>
                                        </p:tgtEl>
                                        <p:attrNameLst>
                                          <p:attrName>ppt_x</p:attrName>
                                          <p:attrName>ppt_y</p:attrName>
                                        </p:attrNameLst>
                                      </p:cBhvr>
                                      <p:rCtr x="32292" y="28472"/>
                                    </p:animMotion>
                                  </p:childTnLst>
                                </p:cTn>
                              </p:par>
                              <p:par>
                                <p:cTn id="91" presetID="42" presetClass="path" presetSubtype="0" accel="50000" decel="50000" fill="hold" grpId="2" nodeType="withEffect">
                                  <p:stCondLst>
                                    <p:cond delay="0"/>
                                  </p:stCondLst>
                                  <p:childTnLst>
                                    <p:animMotion origin="layout" path="M -3.05556E-6 -2.22222E-6 L 0.4092 0.32917 " pathEditMode="relative" rAng="0" ptsTypes="AA">
                                      <p:cBhvr>
                                        <p:cTn id="92" dur="2000" fill="hold"/>
                                        <p:tgtEl>
                                          <p:spTgt spid="23"/>
                                        </p:tgtEl>
                                        <p:attrNameLst>
                                          <p:attrName>ppt_x</p:attrName>
                                          <p:attrName>ppt_y</p:attrName>
                                        </p:attrNameLst>
                                      </p:cBhvr>
                                      <p:rCtr x="20451" y="16458"/>
                                    </p:animMotion>
                                  </p:childTnLst>
                                </p:cTn>
                              </p:par>
                              <p:par>
                                <p:cTn id="93" presetID="42" presetClass="path" presetSubtype="0" accel="50000" decel="50000" fill="hold" grpId="2" nodeType="withEffect">
                                  <p:stCondLst>
                                    <p:cond delay="0"/>
                                  </p:stCondLst>
                                  <p:childTnLst>
                                    <p:animMotion origin="layout" path="M -4.16667E-6 -7.40741E-7 L -0.08333 0.72963 " pathEditMode="relative" rAng="0" ptsTypes="AA">
                                      <p:cBhvr>
                                        <p:cTn id="94" dur="2000" fill="hold"/>
                                        <p:tgtEl>
                                          <p:spTgt spid="24"/>
                                        </p:tgtEl>
                                        <p:attrNameLst>
                                          <p:attrName>ppt_x</p:attrName>
                                          <p:attrName>ppt_y</p:attrName>
                                        </p:attrNameLst>
                                      </p:cBhvr>
                                      <p:rCtr x="-4167" y="36481"/>
                                    </p:animMotion>
                                  </p:childTnLst>
                                </p:cTn>
                              </p:par>
                              <p:par>
                                <p:cTn id="95" presetID="10" presetClass="exit" presetSubtype="0" fill="hold" grpId="1"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fade">
                                      <p:cBhvr>
                                        <p:cTn id="101" dur="250"/>
                                        <p:tgtEl>
                                          <p:spTgt spid="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250"/>
                                        <p:tgtEl>
                                          <p:spTgt spid="26"/>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250"/>
                                        <p:tgtEl>
                                          <p:spTgt spid="27"/>
                                        </p:tgtEl>
                                      </p:cBhvr>
                                    </p:animEffect>
                                  </p:childTnLst>
                                </p:cTn>
                              </p:par>
                              <p:par>
                                <p:cTn id="108" presetID="10" presetClass="exit" presetSubtype="0" fill="hold" grpId="1" nodeType="withEffect">
                                  <p:stCondLst>
                                    <p:cond delay="0"/>
                                  </p:stCondLst>
                                  <p:childTnLst>
                                    <p:animEffect transition="out" filter="fade">
                                      <p:cBhvr>
                                        <p:cTn id="109" dur="500"/>
                                        <p:tgtEl>
                                          <p:spTgt spid="8"/>
                                        </p:tgtEl>
                                      </p:cBhvr>
                                    </p:animEffect>
                                    <p:set>
                                      <p:cBhvr>
                                        <p:cTn id="110" dur="1" fill="hold">
                                          <p:stCondLst>
                                            <p:cond delay="499"/>
                                          </p:stCondLst>
                                        </p:cTn>
                                        <p:tgtEl>
                                          <p:spTgt spid="8"/>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9"/>
                                        </p:tgtEl>
                                      </p:cBhvr>
                                    </p:animEffect>
                                    <p:set>
                                      <p:cBhvr>
                                        <p:cTn id="113" dur="1" fill="hold">
                                          <p:stCondLst>
                                            <p:cond delay="499"/>
                                          </p:stCondLst>
                                        </p:cTn>
                                        <p:tgtEl>
                                          <p:spTgt spid="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0"/>
                                        </p:tgtEl>
                                      </p:cBhvr>
                                    </p:animEffect>
                                    <p:set>
                                      <p:cBhvr>
                                        <p:cTn id="116" dur="1" fill="hold">
                                          <p:stCondLst>
                                            <p:cond delay="499"/>
                                          </p:stCondLst>
                                        </p:cTn>
                                        <p:tgtEl>
                                          <p:spTgt spid="10"/>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1"/>
                                        </p:tgtEl>
                                      </p:cBhvr>
                                    </p:animEffect>
                                    <p:set>
                                      <p:cBhvr>
                                        <p:cTn id="119" dur="1" fill="hold">
                                          <p:stCondLst>
                                            <p:cond delay="499"/>
                                          </p:stCondLst>
                                        </p:cTn>
                                        <p:tgtEl>
                                          <p:spTgt spid="11"/>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2"/>
                                        </p:tgtEl>
                                      </p:cBhvr>
                                    </p:animEffect>
                                    <p:set>
                                      <p:cBhvr>
                                        <p:cTn id="122" dur="1" fill="hold">
                                          <p:stCondLst>
                                            <p:cond delay="499"/>
                                          </p:stCondLst>
                                        </p:cTn>
                                        <p:tgtEl>
                                          <p:spTgt spid="12"/>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3"/>
                                        </p:tgtEl>
                                      </p:cBhvr>
                                    </p:animEffect>
                                    <p:set>
                                      <p:cBhvr>
                                        <p:cTn id="125" dur="1" fill="hold">
                                          <p:stCondLst>
                                            <p:cond delay="499"/>
                                          </p:stCondLst>
                                        </p:cTn>
                                        <p:tgtEl>
                                          <p:spTgt spid="1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6"/>
                                        </p:tgtEl>
                                      </p:cBhvr>
                                    </p:animEffect>
                                    <p:set>
                                      <p:cBhvr>
                                        <p:cTn id="131" dur="1" fill="hold">
                                          <p:stCondLst>
                                            <p:cond delay="499"/>
                                          </p:stCondLst>
                                        </p:cTn>
                                        <p:tgtEl>
                                          <p:spTgt spid="16"/>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5"/>
                                        </p:tgtEl>
                                      </p:cBhvr>
                                    </p:animEffect>
                                    <p:set>
                                      <p:cBhvr>
                                        <p:cTn id="134" dur="1" fill="hold">
                                          <p:stCondLst>
                                            <p:cond delay="499"/>
                                          </p:stCondLst>
                                        </p:cTn>
                                        <p:tgtEl>
                                          <p:spTgt spid="15"/>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7"/>
                                        </p:tgtEl>
                                      </p:cBhvr>
                                    </p:animEffect>
                                    <p:set>
                                      <p:cBhvr>
                                        <p:cTn id="137" dur="1" fill="hold">
                                          <p:stCondLst>
                                            <p:cond delay="499"/>
                                          </p:stCondLst>
                                        </p:cTn>
                                        <p:tgtEl>
                                          <p:spTgt spid="17"/>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8"/>
                                        </p:tgtEl>
                                      </p:cBhvr>
                                    </p:animEffect>
                                    <p:set>
                                      <p:cBhvr>
                                        <p:cTn id="140" dur="1" fill="hold">
                                          <p:stCondLst>
                                            <p:cond delay="499"/>
                                          </p:stCondLst>
                                        </p:cTn>
                                        <p:tgtEl>
                                          <p:spTgt spid="1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9"/>
                                        </p:tgtEl>
                                      </p:cBhvr>
                                    </p:animEffect>
                                    <p:set>
                                      <p:cBhvr>
                                        <p:cTn id="143" dur="1" fill="hold">
                                          <p:stCondLst>
                                            <p:cond delay="499"/>
                                          </p:stCondLst>
                                        </p:cTn>
                                        <p:tgtEl>
                                          <p:spTgt spid="19"/>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0"/>
                                        </p:tgtEl>
                                      </p:cBhvr>
                                    </p:animEffect>
                                    <p:set>
                                      <p:cBhvr>
                                        <p:cTn id="146" dur="1" fill="hold">
                                          <p:stCondLst>
                                            <p:cond delay="499"/>
                                          </p:stCondLst>
                                        </p:cTn>
                                        <p:tgtEl>
                                          <p:spTgt spid="20"/>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2"/>
                                        </p:tgtEl>
                                      </p:cBhvr>
                                    </p:animEffect>
                                    <p:set>
                                      <p:cBhvr>
                                        <p:cTn id="152" dur="1" fill="hold">
                                          <p:stCondLst>
                                            <p:cond delay="499"/>
                                          </p:stCondLst>
                                        </p:cTn>
                                        <p:tgtEl>
                                          <p:spTgt spid="2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3"/>
                                        </p:tgtEl>
                                      </p:cBhvr>
                                    </p:animEffect>
                                    <p:set>
                                      <p:cBhvr>
                                        <p:cTn id="155" dur="1" fill="hold">
                                          <p:stCondLst>
                                            <p:cond delay="499"/>
                                          </p:stCondLst>
                                        </p:cTn>
                                        <p:tgtEl>
                                          <p:spTgt spid="23"/>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4"/>
                                        </p:tgtEl>
                                      </p:cBhvr>
                                    </p:animEffect>
                                    <p:set>
                                      <p:cBhvr>
                                        <p:cTn id="158" dur="1" fill="hold">
                                          <p:stCondLst>
                                            <p:cond delay="499"/>
                                          </p:stCondLst>
                                        </p:cTn>
                                        <p:tgtEl>
                                          <p:spTgt spid="24"/>
                                        </p:tgtEl>
                                        <p:attrNameLst>
                                          <p:attrName>style.visibility</p:attrName>
                                        </p:attrNameLst>
                                      </p:cBhvr>
                                      <p:to>
                                        <p:strVal val="hidden"/>
                                      </p:to>
                                    </p:set>
                                  </p:childTnLst>
                                </p:cTn>
                              </p:par>
                              <p:par>
                                <p:cTn id="159" presetID="22" presetClass="entr" presetSubtype="8" fill="hold" grpId="0" nodeType="withEffect">
                                  <p:stCondLst>
                                    <p:cond delay="400"/>
                                  </p:stCondLst>
                                  <p:childTnLst>
                                    <p:set>
                                      <p:cBhvr>
                                        <p:cTn id="160" dur="1" fill="hold">
                                          <p:stCondLst>
                                            <p:cond delay="0"/>
                                          </p:stCondLst>
                                        </p:cTn>
                                        <p:tgtEl>
                                          <p:spTgt spid="5"/>
                                        </p:tgtEl>
                                        <p:attrNameLst>
                                          <p:attrName>style.visibility</p:attrName>
                                        </p:attrNameLst>
                                      </p:cBhvr>
                                      <p:to>
                                        <p:strVal val="visible"/>
                                      </p:to>
                                    </p:set>
                                    <p:animEffect transition="in" filter="wipe(left)">
                                      <p:cBhvr>
                                        <p:cTn id="161" dur="500"/>
                                        <p:tgtEl>
                                          <p:spTgt spid="5"/>
                                        </p:tgtEl>
                                      </p:cBhvr>
                                    </p:animEffect>
                                  </p:childTnLst>
                                </p:cTn>
                              </p:par>
                              <p:par>
                                <p:cTn id="162" presetID="22" presetClass="entr" presetSubtype="8" fill="hold" grpId="0" nodeType="withEffect">
                                  <p:stCondLst>
                                    <p:cond delay="400"/>
                                  </p:stCondLst>
                                  <p:childTnLst>
                                    <p:set>
                                      <p:cBhvr>
                                        <p:cTn id="163" dur="1" fill="hold">
                                          <p:stCondLst>
                                            <p:cond delay="0"/>
                                          </p:stCondLst>
                                        </p:cTn>
                                        <p:tgtEl>
                                          <p:spTgt spid="6"/>
                                        </p:tgtEl>
                                        <p:attrNameLst>
                                          <p:attrName>style.visibility</p:attrName>
                                        </p:attrNameLst>
                                      </p:cBhvr>
                                      <p:to>
                                        <p:strVal val="visible"/>
                                      </p:to>
                                    </p:set>
                                    <p:animEffect transition="in" filter="wipe(left)">
                                      <p:cBhvr>
                                        <p:cTn id="1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27" grpId="0"/>
      <p:bldP spid="26" grpId="0"/>
      <p:bldP spid="5" grpId="0" animBg="1"/>
      <p:bldP spid="6" grpId="0" animBg="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2BF875-BD42-4BB2-BFED-76E969BD6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ext">
            <a:extLst>
              <a:ext uri="{FF2B5EF4-FFF2-40B4-BE49-F238E27FC236}">
                <a16:creationId xmlns:a16="http://schemas.microsoft.com/office/drawing/2014/main" id="{2373BD41-8F88-4DDA-80AE-9D42F144A1DE}"/>
              </a:ext>
            </a:extLst>
          </p:cNvPr>
          <p:cNvSpPr txBox="1">
            <a:spLocks noChangeArrowheads="1"/>
          </p:cNvSpPr>
          <p:nvPr/>
        </p:nvSpPr>
        <p:spPr bwMode="auto">
          <a:xfrm>
            <a:off x="339183" y="683301"/>
            <a:ext cx="8349522" cy="5491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righteousness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principles of the oracles of God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teachers </a:t>
            </a:r>
            <a:r>
              <a:rPr kumimoji="0" lang="en-US" altLang="en-US" sz="36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17780"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600" b="1" i="0" u="none" strike="noStrike" kern="0" cap="none" spc="0" normalizeH="0" baseline="0" noProof="0" dirty="0">
                <a:ln w="17780"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unskilled </a:t>
            </a:r>
            <a:r>
              <a:rPr kumimoji="0" lang="en-US" altLang="en-US" sz="3600" b="1" i="0" u="none" strike="noStrike" kern="0" cap="none" spc="0" normalizeH="0" baseline="0" noProof="0" dirty="0">
                <a:ln w="17780"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endParaRPr kumimoji="0" lang="en-US" altLang="en-US" sz="3600" b="1" i="0" u="none" strike="noStrike" kern="0" cap="none" spc="0" normalizeH="0" baseline="0" noProof="0" dirty="0">
              <a:ln w="17780"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Applies">
            <a:extLst>
              <a:ext uri="{FF2B5EF4-FFF2-40B4-BE49-F238E27FC236}">
                <a16:creationId xmlns:a16="http://schemas.microsoft.com/office/drawing/2014/main" id="{38E492D3-8333-4AF3-9CB3-670C136F65F2}"/>
              </a:ext>
            </a:extLst>
          </p:cNvPr>
          <p:cNvSpPr txBox="1">
            <a:spLocks noChangeArrowheads="1"/>
          </p:cNvSpPr>
          <p:nvPr/>
        </p:nvSpPr>
        <p:spPr bwMode="auto">
          <a:xfrm>
            <a:off x="2790825" y="3253577"/>
            <a:ext cx="4137011" cy="81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Applies Instructions</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6" name="!!Discards">
            <a:extLst>
              <a:ext uri="{FF2B5EF4-FFF2-40B4-BE49-F238E27FC236}">
                <a16:creationId xmlns:a16="http://schemas.microsoft.com/office/drawing/2014/main" id="{BA4617AF-8E6B-44C5-BFCE-6BEDB4736271}"/>
              </a:ext>
            </a:extLst>
          </p:cNvPr>
          <p:cNvSpPr txBox="1">
            <a:spLocks noChangeArrowheads="1"/>
          </p:cNvSpPr>
          <p:nvPr/>
        </p:nvSpPr>
        <p:spPr bwMode="auto">
          <a:xfrm>
            <a:off x="2713201" y="5303043"/>
            <a:ext cx="4430549" cy="73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latin typeface="Calibri" panose="020F0502020204030204" pitchFamily="34" charset="0"/>
              </a:rPr>
              <a:t>Discards Instructions</a:t>
            </a:r>
          </a:p>
        </p:txBody>
      </p:sp>
      <p:sp>
        <p:nvSpPr>
          <p:cNvPr id="27" name="World">
            <a:extLst>
              <a:ext uri="{FF2B5EF4-FFF2-40B4-BE49-F238E27FC236}">
                <a16:creationId xmlns:a16="http://schemas.microsoft.com/office/drawing/2014/main" id="{6684CB39-33D9-437A-902E-AEBEB20DCC49}"/>
              </a:ext>
            </a:extLst>
          </p:cNvPr>
          <p:cNvSpPr txBox="1">
            <a:spLocks noChangeArrowheads="1"/>
          </p:cNvSpPr>
          <p:nvPr/>
        </p:nvSpPr>
        <p:spPr bwMode="auto">
          <a:xfrm>
            <a:off x="2499215" y="5294636"/>
            <a:ext cx="44664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latin typeface="Calibri" panose="020F0502020204030204" pitchFamily="34" charset="0"/>
              </a:rPr>
              <a:t>Lives by the World</a:t>
            </a:r>
          </a:p>
        </p:txBody>
      </p:sp>
      <p:sp>
        <p:nvSpPr>
          <p:cNvPr id="29" name="Word">
            <a:extLst>
              <a:ext uri="{FF2B5EF4-FFF2-40B4-BE49-F238E27FC236}">
                <a16:creationId xmlns:a16="http://schemas.microsoft.com/office/drawing/2014/main" id="{4DB514C8-675A-48D5-B6AE-45CA54C447AA}"/>
              </a:ext>
            </a:extLst>
          </p:cNvPr>
          <p:cNvSpPr txBox="1">
            <a:spLocks noChangeArrowheads="1"/>
          </p:cNvSpPr>
          <p:nvPr/>
        </p:nvSpPr>
        <p:spPr bwMode="auto">
          <a:xfrm>
            <a:off x="2673679" y="3253464"/>
            <a:ext cx="3955722" cy="83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Lives by the Word</a:t>
            </a:r>
            <a:endParaRPr lang="en-US" altLang="en-US" sz="36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39057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750" fill="hold"/>
                                        <p:tgtEl>
                                          <p:spTgt spid="29"/>
                                        </p:tgtEl>
                                        <p:attrNameLst>
                                          <p:attrName>ppt_x</p:attrName>
                                        </p:attrNameLst>
                                      </p:cBhvr>
                                      <p:tavLst>
                                        <p:tav tm="0">
                                          <p:val>
                                            <p:strVal val="#ppt_x-#ppt_w/2"/>
                                          </p:val>
                                        </p:tav>
                                        <p:tav tm="100000">
                                          <p:val>
                                            <p:strVal val="#ppt_x"/>
                                          </p:val>
                                        </p:tav>
                                      </p:tavLst>
                                    </p:anim>
                                    <p:anim calcmode="lin" valueType="num">
                                      <p:cBhvr>
                                        <p:cTn id="8" dur="750" fill="hold"/>
                                        <p:tgtEl>
                                          <p:spTgt spid="29"/>
                                        </p:tgtEl>
                                        <p:attrNameLst>
                                          <p:attrName>ppt_y</p:attrName>
                                        </p:attrNameLst>
                                      </p:cBhvr>
                                      <p:tavLst>
                                        <p:tav tm="0">
                                          <p:val>
                                            <p:strVal val="#ppt_y"/>
                                          </p:val>
                                        </p:tav>
                                        <p:tav tm="100000">
                                          <p:val>
                                            <p:strVal val="#ppt_y"/>
                                          </p:val>
                                        </p:tav>
                                      </p:tavLst>
                                    </p:anim>
                                    <p:anim calcmode="lin" valueType="num">
                                      <p:cBhvr>
                                        <p:cTn id="9" dur="750" fill="hold"/>
                                        <p:tgtEl>
                                          <p:spTgt spid="29"/>
                                        </p:tgtEl>
                                        <p:attrNameLst>
                                          <p:attrName>ppt_w</p:attrName>
                                        </p:attrNameLst>
                                      </p:cBhvr>
                                      <p:tavLst>
                                        <p:tav tm="0">
                                          <p:val>
                                            <p:fltVal val="0"/>
                                          </p:val>
                                        </p:tav>
                                        <p:tav tm="100000">
                                          <p:val>
                                            <p:strVal val="#ppt_w"/>
                                          </p:val>
                                        </p:tav>
                                      </p:tavLst>
                                    </p:anim>
                                    <p:anim calcmode="lin" valueType="num">
                                      <p:cBhvr>
                                        <p:cTn id="10" dur="750" fill="hold"/>
                                        <p:tgtEl>
                                          <p:spTgt spid="29"/>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750" fill="hold"/>
                                        <p:tgtEl>
                                          <p:spTgt spid="27"/>
                                        </p:tgtEl>
                                        <p:attrNameLst>
                                          <p:attrName>ppt_x</p:attrName>
                                        </p:attrNameLst>
                                      </p:cBhvr>
                                      <p:tavLst>
                                        <p:tav tm="0">
                                          <p:val>
                                            <p:strVal val="#ppt_x-#ppt_w/2"/>
                                          </p:val>
                                        </p:tav>
                                        <p:tav tm="100000">
                                          <p:val>
                                            <p:strVal val="#ppt_x"/>
                                          </p:val>
                                        </p:tav>
                                      </p:tavLst>
                                    </p:anim>
                                    <p:anim calcmode="lin" valueType="num">
                                      <p:cBhvr>
                                        <p:cTn id="14" dur="750" fill="hold"/>
                                        <p:tgtEl>
                                          <p:spTgt spid="27"/>
                                        </p:tgtEl>
                                        <p:attrNameLst>
                                          <p:attrName>ppt_y</p:attrName>
                                        </p:attrNameLst>
                                      </p:cBhvr>
                                      <p:tavLst>
                                        <p:tav tm="0">
                                          <p:val>
                                            <p:strVal val="#ppt_y"/>
                                          </p:val>
                                        </p:tav>
                                        <p:tav tm="100000">
                                          <p:val>
                                            <p:strVal val="#ppt_y"/>
                                          </p:val>
                                        </p:tav>
                                      </p:tavLst>
                                    </p:anim>
                                    <p:anim calcmode="lin" valueType="num">
                                      <p:cBhvr>
                                        <p:cTn id="15" dur="750" fill="hold"/>
                                        <p:tgtEl>
                                          <p:spTgt spid="27"/>
                                        </p:tgtEl>
                                        <p:attrNameLst>
                                          <p:attrName>ppt_w</p:attrName>
                                        </p:attrNameLst>
                                      </p:cBhvr>
                                      <p:tavLst>
                                        <p:tav tm="0">
                                          <p:val>
                                            <p:fltVal val="0"/>
                                          </p:val>
                                        </p:tav>
                                        <p:tav tm="100000">
                                          <p:val>
                                            <p:strVal val="#ppt_w"/>
                                          </p:val>
                                        </p:tav>
                                      </p:tavLst>
                                    </p:anim>
                                    <p:anim calcmode="lin" valueType="num">
                                      <p:cBhvr>
                                        <p:cTn id="16" dur="750" fill="hold"/>
                                        <p:tgtEl>
                                          <p:spTgt spid="27"/>
                                        </p:tgtEl>
                                        <p:attrNameLst>
                                          <p:attrName>ppt_h</p:attrName>
                                        </p:attrNameLst>
                                      </p:cBhvr>
                                      <p:tavLst>
                                        <p:tav tm="0">
                                          <p:val>
                                            <p:strVal val="#ppt_h"/>
                                          </p:val>
                                        </p:tav>
                                        <p:tav tm="100000">
                                          <p:val>
                                            <p:strVal val="#ppt_h"/>
                                          </p:val>
                                        </p:tav>
                                      </p:tavLst>
                                    </p:anim>
                                  </p:childTnLst>
                                </p:cTn>
                              </p:par>
                              <p:par>
                                <p:cTn id="17" presetID="17" presetClass="exit" presetSubtype="2" fill="hold" grpId="0" nodeType="withEffect">
                                  <p:stCondLst>
                                    <p:cond delay="0"/>
                                  </p:stCondLst>
                                  <p:childTnLst>
                                    <p:anim calcmode="lin" valueType="num">
                                      <p:cBhvr>
                                        <p:cTn id="18" dur="750"/>
                                        <p:tgtEl>
                                          <p:spTgt spid="25"/>
                                        </p:tgtEl>
                                        <p:attrNameLst>
                                          <p:attrName>ppt_x</p:attrName>
                                        </p:attrNameLst>
                                      </p:cBhvr>
                                      <p:tavLst>
                                        <p:tav tm="0">
                                          <p:val>
                                            <p:strVal val="ppt_x"/>
                                          </p:val>
                                        </p:tav>
                                        <p:tav tm="100000">
                                          <p:val>
                                            <p:strVal val="ppt_x+ppt_w/2"/>
                                          </p:val>
                                        </p:tav>
                                      </p:tavLst>
                                    </p:anim>
                                    <p:anim calcmode="lin" valueType="num">
                                      <p:cBhvr>
                                        <p:cTn id="19" dur="750"/>
                                        <p:tgtEl>
                                          <p:spTgt spid="25"/>
                                        </p:tgtEl>
                                        <p:attrNameLst>
                                          <p:attrName>ppt_y</p:attrName>
                                        </p:attrNameLst>
                                      </p:cBhvr>
                                      <p:tavLst>
                                        <p:tav tm="0">
                                          <p:val>
                                            <p:strVal val="ppt_y"/>
                                          </p:val>
                                        </p:tav>
                                        <p:tav tm="100000">
                                          <p:val>
                                            <p:strVal val="ppt_y"/>
                                          </p:val>
                                        </p:tav>
                                      </p:tavLst>
                                    </p:anim>
                                    <p:anim calcmode="lin" valueType="num">
                                      <p:cBhvr>
                                        <p:cTn id="20" dur="750"/>
                                        <p:tgtEl>
                                          <p:spTgt spid="25"/>
                                        </p:tgtEl>
                                        <p:attrNameLst>
                                          <p:attrName>ppt_w</p:attrName>
                                        </p:attrNameLst>
                                      </p:cBhvr>
                                      <p:tavLst>
                                        <p:tav tm="0">
                                          <p:val>
                                            <p:strVal val="ppt_w"/>
                                          </p:val>
                                        </p:tav>
                                        <p:tav tm="100000">
                                          <p:val>
                                            <p:fltVal val="0"/>
                                          </p:val>
                                        </p:tav>
                                      </p:tavLst>
                                    </p:anim>
                                    <p:anim calcmode="lin" valueType="num">
                                      <p:cBhvr>
                                        <p:cTn id="21" dur="750"/>
                                        <p:tgtEl>
                                          <p:spTgt spid="25"/>
                                        </p:tgtEl>
                                        <p:attrNameLst>
                                          <p:attrName>ppt_h</p:attrName>
                                        </p:attrNameLst>
                                      </p:cBhvr>
                                      <p:tavLst>
                                        <p:tav tm="0">
                                          <p:val>
                                            <p:strVal val="ppt_h"/>
                                          </p:val>
                                        </p:tav>
                                        <p:tav tm="100000">
                                          <p:val>
                                            <p:strVal val="ppt_h"/>
                                          </p:val>
                                        </p:tav>
                                      </p:tavLst>
                                    </p:anim>
                                    <p:set>
                                      <p:cBhvr>
                                        <p:cTn id="22" dur="1" fill="hold">
                                          <p:stCondLst>
                                            <p:cond delay="749"/>
                                          </p:stCondLst>
                                        </p:cTn>
                                        <p:tgtEl>
                                          <p:spTgt spid="25"/>
                                        </p:tgtEl>
                                        <p:attrNameLst>
                                          <p:attrName>style.visibility</p:attrName>
                                        </p:attrNameLst>
                                      </p:cBhvr>
                                      <p:to>
                                        <p:strVal val="hidden"/>
                                      </p:to>
                                    </p:set>
                                  </p:childTnLst>
                                </p:cTn>
                              </p:par>
                              <p:par>
                                <p:cTn id="23" presetID="17" presetClass="exit" presetSubtype="2" fill="hold" grpId="0" nodeType="withEffect">
                                  <p:stCondLst>
                                    <p:cond delay="0"/>
                                  </p:stCondLst>
                                  <p:childTnLst>
                                    <p:anim calcmode="lin" valueType="num">
                                      <p:cBhvr>
                                        <p:cTn id="24" dur="750"/>
                                        <p:tgtEl>
                                          <p:spTgt spid="26"/>
                                        </p:tgtEl>
                                        <p:attrNameLst>
                                          <p:attrName>ppt_x</p:attrName>
                                        </p:attrNameLst>
                                      </p:cBhvr>
                                      <p:tavLst>
                                        <p:tav tm="0">
                                          <p:val>
                                            <p:strVal val="ppt_x"/>
                                          </p:val>
                                        </p:tav>
                                        <p:tav tm="100000">
                                          <p:val>
                                            <p:strVal val="ppt_x+ppt_w/2"/>
                                          </p:val>
                                        </p:tav>
                                      </p:tavLst>
                                    </p:anim>
                                    <p:anim calcmode="lin" valueType="num">
                                      <p:cBhvr>
                                        <p:cTn id="25" dur="750"/>
                                        <p:tgtEl>
                                          <p:spTgt spid="26"/>
                                        </p:tgtEl>
                                        <p:attrNameLst>
                                          <p:attrName>ppt_y</p:attrName>
                                        </p:attrNameLst>
                                      </p:cBhvr>
                                      <p:tavLst>
                                        <p:tav tm="0">
                                          <p:val>
                                            <p:strVal val="ppt_y"/>
                                          </p:val>
                                        </p:tav>
                                        <p:tav tm="100000">
                                          <p:val>
                                            <p:strVal val="ppt_y"/>
                                          </p:val>
                                        </p:tav>
                                      </p:tavLst>
                                    </p:anim>
                                    <p:anim calcmode="lin" valueType="num">
                                      <p:cBhvr>
                                        <p:cTn id="26" dur="750"/>
                                        <p:tgtEl>
                                          <p:spTgt spid="26"/>
                                        </p:tgtEl>
                                        <p:attrNameLst>
                                          <p:attrName>ppt_w</p:attrName>
                                        </p:attrNameLst>
                                      </p:cBhvr>
                                      <p:tavLst>
                                        <p:tav tm="0">
                                          <p:val>
                                            <p:strVal val="ppt_w"/>
                                          </p:val>
                                        </p:tav>
                                        <p:tav tm="100000">
                                          <p:val>
                                            <p:fltVal val="0"/>
                                          </p:val>
                                        </p:tav>
                                      </p:tavLst>
                                    </p:anim>
                                    <p:anim calcmode="lin" valueType="num">
                                      <p:cBhvr>
                                        <p:cTn id="27" dur="750"/>
                                        <p:tgtEl>
                                          <p:spTgt spid="26"/>
                                        </p:tgtEl>
                                        <p:attrNameLst>
                                          <p:attrName>ppt_h</p:attrName>
                                        </p:attrNameLst>
                                      </p:cBhvr>
                                      <p:tavLst>
                                        <p:tav tm="0">
                                          <p:val>
                                            <p:strVal val="ppt_h"/>
                                          </p:val>
                                        </p:tav>
                                        <p:tav tm="100000">
                                          <p:val>
                                            <p:strVal val="ppt_h"/>
                                          </p:val>
                                        </p:tav>
                                      </p:tavLst>
                                    </p:anim>
                                    <p:set>
                                      <p:cBhvr>
                                        <p:cTn id="28" dur="1" fill="hold">
                                          <p:stCondLst>
                                            <p:cond delay="74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8FAD5-1277-46C4-8A6A-14DF2FD752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7224380B-FCF7-43E1-AC5A-C9D1A1F67B31}"/>
              </a:ext>
            </a:extLst>
          </p:cNvPr>
          <p:cNvSpPr txBox="1">
            <a:spLocks/>
          </p:cNvSpPr>
          <p:nvPr/>
        </p:nvSpPr>
        <p:spPr>
          <a:xfrm>
            <a:off x="5686821" y="2446498"/>
            <a:ext cx="187822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desire</a:t>
            </a:r>
          </a:p>
        </p:txBody>
      </p:sp>
      <p:sp>
        <p:nvSpPr>
          <p:cNvPr id="6" name="Title 1">
            <a:extLst>
              <a:ext uri="{FF2B5EF4-FFF2-40B4-BE49-F238E27FC236}">
                <a16:creationId xmlns:a16="http://schemas.microsoft.com/office/drawing/2014/main" id="{405FBA7D-ED1C-46FF-A7C6-BEF27892A197}"/>
              </a:ext>
            </a:extLst>
          </p:cNvPr>
          <p:cNvSpPr txBox="1">
            <a:spLocks/>
          </p:cNvSpPr>
          <p:nvPr/>
        </p:nvSpPr>
        <p:spPr>
          <a:xfrm>
            <a:off x="3687076" y="3112277"/>
            <a:ext cx="246483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word</a:t>
            </a:r>
          </a:p>
        </p:txBody>
      </p:sp>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as newborn babes, desire the pure milk of the word, that you may grow thereby,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2:2</a:t>
            </a:r>
          </a:p>
        </p:txBody>
      </p:sp>
      <p:sp>
        <p:nvSpPr>
          <p:cNvPr id="5" name="Rectangle 2">
            <a:extLst>
              <a:ext uri="{FF2B5EF4-FFF2-40B4-BE49-F238E27FC236}">
                <a16:creationId xmlns:a16="http://schemas.microsoft.com/office/drawing/2014/main" id="{4EE6FEC0-1CBE-42FF-B373-4ADA9117EFDB}"/>
              </a:ext>
            </a:extLst>
          </p:cNvPr>
          <p:cNvSpPr txBox="1">
            <a:spLocks noChangeArrowheads="1"/>
          </p:cNvSpPr>
          <p:nvPr/>
        </p:nvSpPr>
        <p:spPr bwMode="auto">
          <a:xfrm>
            <a:off x="5689827" y="2379611"/>
            <a:ext cx="1890585" cy="75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DA1280CB-CA2B-4F3D-8534-8FA19051EA0A}"/>
              </a:ext>
            </a:extLst>
          </p:cNvPr>
          <p:cNvSpPr txBox="1">
            <a:spLocks noChangeArrowheads="1"/>
          </p:cNvSpPr>
          <p:nvPr/>
        </p:nvSpPr>
        <p:spPr bwMode="auto">
          <a:xfrm>
            <a:off x="3752722" y="3036095"/>
            <a:ext cx="2338516" cy="784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ounded Rectangle 8">
            <a:extLst>
              <a:ext uri="{FF2B5EF4-FFF2-40B4-BE49-F238E27FC236}">
                <a16:creationId xmlns:a16="http://schemas.microsoft.com/office/drawing/2014/main" id="{9B2F499C-AD15-4EF4-A326-4BC03CEF24EC}"/>
              </a:ext>
            </a:extLst>
          </p:cNvPr>
          <p:cNvSpPr>
            <a:spLocks noChangeAspect="1"/>
          </p:cNvSpPr>
          <p:nvPr/>
        </p:nvSpPr>
        <p:spPr>
          <a:xfrm>
            <a:off x="1588770" y="3669030"/>
            <a:ext cx="1840230" cy="960120"/>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48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40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out)">
                                      <p:cBhvr>
                                        <p:cTn id="33"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5" grpId="0"/>
      <p:bldP spid="7"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very Wind of Doctrine (Ephesians 4:14)">
            <a:extLst>
              <a:ext uri="{FF2B5EF4-FFF2-40B4-BE49-F238E27FC236}">
                <a16:creationId xmlns:a16="http://schemas.microsoft.com/office/drawing/2014/main" id="{C3B745E1-140E-4FDC-8E4A-AAE1A2103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631A11CB-4C26-4F3D-8E95-C8B05868C731}"/>
              </a:ext>
            </a:extLst>
          </p:cNvPr>
          <p:cNvSpPr txBox="1">
            <a:spLocks/>
          </p:cNvSpPr>
          <p:nvPr/>
        </p:nvSpPr>
        <p:spPr>
          <a:xfrm>
            <a:off x="209550" y="1075690"/>
            <a:ext cx="231841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children</a:t>
            </a:r>
          </a:p>
        </p:txBody>
      </p:sp>
      <p:sp>
        <p:nvSpPr>
          <p:cNvPr id="20" name="Title 1">
            <a:extLst>
              <a:ext uri="{FF2B5EF4-FFF2-40B4-BE49-F238E27FC236}">
                <a16:creationId xmlns:a16="http://schemas.microsoft.com/office/drawing/2014/main" id="{297CE59B-8743-41AC-8E5B-59F1F80517F4}"/>
              </a:ext>
            </a:extLst>
          </p:cNvPr>
          <p:cNvSpPr txBox="1">
            <a:spLocks/>
          </p:cNvSpPr>
          <p:nvPr/>
        </p:nvSpPr>
        <p:spPr>
          <a:xfrm>
            <a:off x="3243739" y="3753811"/>
            <a:ext cx="24212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trickery</a:t>
            </a:r>
          </a:p>
        </p:txBody>
      </p:sp>
      <p:sp>
        <p:nvSpPr>
          <p:cNvPr id="22" name="Title 1">
            <a:extLst>
              <a:ext uri="{FF2B5EF4-FFF2-40B4-BE49-F238E27FC236}">
                <a16:creationId xmlns:a16="http://schemas.microsoft.com/office/drawing/2014/main" id="{9D31A417-9AE7-4088-A990-1844FB54DB59}"/>
              </a:ext>
            </a:extLst>
          </p:cNvPr>
          <p:cNvSpPr txBox="1">
            <a:spLocks/>
          </p:cNvSpPr>
          <p:nvPr/>
        </p:nvSpPr>
        <p:spPr>
          <a:xfrm>
            <a:off x="3811905" y="4436277"/>
            <a:ext cx="24212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cunning</a:t>
            </a:r>
          </a:p>
        </p:txBody>
      </p:sp>
      <p:sp>
        <p:nvSpPr>
          <p:cNvPr id="24" name="Title 1">
            <a:extLst>
              <a:ext uri="{FF2B5EF4-FFF2-40B4-BE49-F238E27FC236}">
                <a16:creationId xmlns:a16="http://schemas.microsoft.com/office/drawing/2014/main" id="{C4381E79-53C7-4A5E-B07E-D0DCCDB17430}"/>
              </a:ext>
            </a:extLst>
          </p:cNvPr>
          <p:cNvSpPr txBox="1">
            <a:spLocks/>
          </p:cNvSpPr>
          <p:nvPr/>
        </p:nvSpPr>
        <p:spPr>
          <a:xfrm>
            <a:off x="4345305" y="5092137"/>
            <a:ext cx="24212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deceitful</a:t>
            </a:r>
          </a:p>
        </p:txBody>
      </p:sp>
      <p:sp>
        <p:nvSpPr>
          <p:cNvPr id="3074" name="Rectangle 2"/>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we should no longer be children, tossed to and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carried about with every wind of doctrine, by the trickery of men, in the cunning craftiness of deceitful plotting,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4:14</a:t>
            </a:r>
          </a:p>
        </p:txBody>
      </p:sp>
      <p:sp>
        <p:nvSpPr>
          <p:cNvPr id="4" name="Rectangle 2">
            <a:extLst>
              <a:ext uri="{FF2B5EF4-FFF2-40B4-BE49-F238E27FC236}">
                <a16:creationId xmlns:a16="http://schemas.microsoft.com/office/drawing/2014/main" id="{D5E1662F-04C4-4457-BF8F-3BDD3CFEB1CA}"/>
              </a:ext>
            </a:extLst>
          </p:cNvPr>
          <p:cNvSpPr txBox="1">
            <a:spLocks noChangeArrowheads="1"/>
          </p:cNvSpPr>
          <p:nvPr/>
        </p:nvSpPr>
        <p:spPr bwMode="auto">
          <a:xfrm>
            <a:off x="335280" y="765968"/>
            <a:ext cx="8431530" cy="526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children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tossed to and </a:t>
            </a:r>
            <a:r>
              <a:rPr lang="en-US" altLang="en-US" b="1" kern="0"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with every wind of doctrine</a:t>
            </a:r>
          </a:p>
          <a:p>
            <a:pPr algn="l" eaLnBrk="1" hangingPunct="1"/>
            <a:endPar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by the trickery of men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 the cunning craftiness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of deceitful plotting</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Arrow: Bent-Up 9">
            <a:extLst>
              <a:ext uri="{FF2B5EF4-FFF2-40B4-BE49-F238E27FC236}">
                <a16:creationId xmlns:a16="http://schemas.microsoft.com/office/drawing/2014/main" id="{8669774D-1518-4D5A-B363-F911F4015C1E}"/>
              </a:ext>
            </a:extLst>
          </p:cNvPr>
          <p:cNvSpPr/>
          <p:nvPr/>
        </p:nvSpPr>
        <p:spPr>
          <a:xfrm rot="5400000">
            <a:off x="881742" y="1861718"/>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Arrow: Bent-Up 9">
            <a:extLst>
              <a:ext uri="{FF2B5EF4-FFF2-40B4-BE49-F238E27FC236}">
                <a16:creationId xmlns:a16="http://schemas.microsoft.com/office/drawing/2014/main" id="{2E16E770-BE5A-4B99-9C3E-26F7D0260A2B}"/>
              </a:ext>
            </a:extLst>
          </p:cNvPr>
          <p:cNvSpPr/>
          <p:nvPr/>
        </p:nvSpPr>
        <p:spPr>
          <a:xfrm rot="10800000" flipH="1">
            <a:off x="5422441" y="2066352"/>
            <a:ext cx="310707"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Arrow: Bent-Up 9">
            <a:extLst>
              <a:ext uri="{FF2B5EF4-FFF2-40B4-BE49-F238E27FC236}">
                <a16:creationId xmlns:a16="http://schemas.microsoft.com/office/drawing/2014/main" id="{8EC6F566-F4A1-4529-9E9A-BCE295894EE8}"/>
              </a:ext>
            </a:extLst>
          </p:cNvPr>
          <p:cNvSpPr/>
          <p:nvPr/>
        </p:nvSpPr>
        <p:spPr>
          <a:xfrm rot="5400000">
            <a:off x="2196192" y="4570628"/>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rrow: Bent-Up 9">
            <a:extLst>
              <a:ext uri="{FF2B5EF4-FFF2-40B4-BE49-F238E27FC236}">
                <a16:creationId xmlns:a16="http://schemas.microsoft.com/office/drawing/2014/main" id="{1809B4AF-E2D0-4C81-821F-4334942A0BCE}"/>
              </a:ext>
            </a:extLst>
          </p:cNvPr>
          <p:cNvSpPr/>
          <p:nvPr/>
        </p:nvSpPr>
        <p:spPr>
          <a:xfrm rot="5400000">
            <a:off x="3487782" y="5244998"/>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2">
            <a:extLst>
              <a:ext uri="{FF2B5EF4-FFF2-40B4-BE49-F238E27FC236}">
                <a16:creationId xmlns:a16="http://schemas.microsoft.com/office/drawing/2014/main" id="{26675C1C-452C-4513-85CF-FAB796B5E95E}"/>
              </a:ext>
            </a:extLst>
          </p:cNvPr>
          <p:cNvSpPr txBox="1">
            <a:spLocks noChangeArrowheads="1"/>
          </p:cNvSpPr>
          <p:nvPr/>
        </p:nvSpPr>
        <p:spPr bwMode="auto">
          <a:xfrm>
            <a:off x="776287" y="2031206"/>
            <a:ext cx="2371887" cy="77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children</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93C5E64-85AB-43B8-9CE6-F594B9145360}"/>
              </a:ext>
            </a:extLst>
          </p:cNvPr>
          <p:cNvSpPr txBox="1">
            <a:spLocks noChangeArrowheads="1"/>
          </p:cNvSpPr>
          <p:nvPr/>
        </p:nvSpPr>
        <p:spPr bwMode="auto">
          <a:xfrm>
            <a:off x="3042901" y="2031619"/>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tossed to and </a:t>
            </a:r>
            <a:r>
              <a:rPr lang="en-US" altLang="en-US" b="1" kern="0" dirty="0" err="1">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fro</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ED43070-C472-4323-869D-1E9CCE4C5302}"/>
              </a:ext>
            </a:extLst>
          </p:cNvPr>
          <p:cNvSpPr txBox="1">
            <a:spLocks noChangeArrowheads="1"/>
          </p:cNvSpPr>
          <p:nvPr/>
        </p:nvSpPr>
        <p:spPr bwMode="auto">
          <a:xfrm>
            <a:off x="3741455" y="2704502"/>
            <a:ext cx="490150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with every wind of</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E5B53CE-E89C-44FE-BCD3-25454F98F130}"/>
              </a:ext>
            </a:extLst>
          </p:cNvPr>
          <p:cNvSpPr txBox="1">
            <a:spLocks noChangeArrowheads="1"/>
          </p:cNvSpPr>
          <p:nvPr/>
        </p:nvSpPr>
        <p:spPr bwMode="auto">
          <a:xfrm>
            <a:off x="591723" y="3367761"/>
            <a:ext cx="23962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doctrine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13F8F1C1-A5F8-45D0-A112-5351171C017A}"/>
              </a:ext>
            </a:extLst>
          </p:cNvPr>
          <p:cNvSpPr txBox="1">
            <a:spLocks noChangeArrowheads="1"/>
          </p:cNvSpPr>
          <p:nvPr/>
        </p:nvSpPr>
        <p:spPr bwMode="auto">
          <a:xfrm>
            <a:off x="2807384" y="3369523"/>
            <a:ext cx="56029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by the trickery of men</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EA548E5A-150E-44C6-922D-BA4ADE9F1726}"/>
              </a:ext>
            </a:extLst>
          </p:cNvPr>
          <p:cNvSpPr txBox="1">
            <a:spLocks noChangeArrowheads="1"/>
          </p:cNvSpPr>
          <p:nvPr/>
        </p:nvSpPr>
        <p:spPr bwMode="auto">
          <a:xfrm>
            <a:off x="1160472" y="4042405"/>
            <a:ext cx="621673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 the cunning craftiness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ADC8CA89-72ED-4070-B827-BC392DBE8706}"/>
              </a:ext>
            </a:extLst>
          </p:cNvPr>
          <p:cNvSpPr txBox="1">
            <a:spLocks noChangeArrowheads="1"/>
          </p:cNvSpPr>
          <p:nvPr/>
        </p:nvSpPr>
        <p:spPr bwMode="auto">
          <a:xfrm>
            <a:off x="7090353" y="4045927"/>
            <a:ext cx="75538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5A34E540-8C26-41A5-8F47-1D9FA3C1DD6B}"/>
              </a:ext>
            </a:extLst>
          </p:cNvPr>
          <p:cNvSpPr txBox="1">
            <a:spLocks noChangeArrowheads="1"/>
          </p:cNvSpPr>
          <p:nvPr/>
        </p:nvSpPr>
        <p:spPr bwMode="auto">
          <a:xfrm>
            <a:off x="368332" y="4720572"/>
            <a:ext cx="46509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deceitful plotting</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E5C7E2AE-7683-4176-BDB5-B280F31AC071}"/>
              </a:ext>
            </a:extLst>
          </p:cNvPr>
          <p:cNvSpPr txBox="1">
            <a:spLocks noChangeArrowheads="1"/>
          </p:cNvSpPr>
          <p:nvPr/>
        </p:nvSpPr>
        <p:spPr bwMode="auto">
          <a:xfrm>
            <a:off x="187959" y="995681"/>
            <a:ext cx="2367281" cy="78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children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Title 1">
            <a:extLst>
              <a:ext uri="{FF2B5EF4-FFF2-40B4-BE49-F238E27FC236}">
                <a16:creationId xmlns:a16="http://schemas.microsoft.com/office/drawing/2014/main" id="{470F51B7-56E3-48B1-87A5-5D679FD9B959}"/>
              </a:ext>
            </a:extLst>
          </p:cNvPr>
          <p:cNvSpPr txBox="1">
            <a:spLocks/>
          </p:cNvSpPr>
          <p:nvPr/>
        </p:nvSpPr>
        <p:spPr>
          <a:xfrm>
            <a:off x="2607268" y="1893641"/>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duped</a:t>
            </a:r>
          </a:p>
        </p:txBody>
      </p:sp>
      <p:sp>
        <p:nvSpPr>
          <p:cNvPr id="21" name="Rectangle 2">
            <a:extLst>
              <a:ext uri="{FF2B5EF4-FFF2-40B4-BE49-F238E27FC236}">
                <a16:creationId xmlns:a16="http://schemas.microsoft.com/office/drawing/2014/main" id="{6DAD9324-378F-43F5-B453-B8346D371913}"/>
              </a:ext>
            </a:extLst>
          </p:cNvPr>
          <p:cNvSpPr txBox="1">
            <a:spLocks noChangeArrowheads="1"/>
          </p:cNvSpPr>
          <p:nvPr/>
        </p:nvSpPr>
        <p:spPr bwMode="auto">
          <a:xfrm>
            <a:off x="3364516" y="3693320"/>
            <a:ext cx="2181535" cy="759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lumMod val="85000"/>
                    <a:lumOff val="1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trickery</a:t>
            </a:r>
            <a:endParaRPr kumimoji="0" lang="en-US" altLang="en-US" sz="4400" b="1" i="1" u="none" strike="noStrike" kern="0" cap="none" spc="0" normalizeH="0" baseline="0" noProof="0" dirty="0">
              <a:ln w="3175" cmpd="sng">
                <a:solidFill>
                  <a:srgbClr val="FFFFFF"/>
                </a:solidFill>
                <a:prstDash val="solid"/>
                <a:miter lim="800000"/>
              </a:ln>
              <a:solidFill>
                <a:schemeClr val="tx1">
                  <a:lumMod val="85000"/>
                  <a:lumOff val="1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06D41462-E1F0-48B3-B433-4E1020D39BE2}"/>
              </a:ext>
            </a:extLst>
          </p:cNvPr>
          <p:cNvSpPr txBox="1">
            <a:spLocks noChangeArrowheads="1"/>
          </p:cNvSpPr>
          <p:nvPr/>
        </p:nvSpPr>
        <p:spPr bwMode="auto">
          <a:xfrm>
            <a:off x="3914934" y="4369585"/>
            <a:ext cx="2204879" cy="75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lumMod val="85000"/>
                    <a:lumOff val="1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cunning</a:t>
            </a:r>
            <a:endParaRPr kumimoji="0" lang="en-US" altLang="en-US" sz="4400" b="1" i="1" u="none" strike="noStrike" kern="0" cap="none" spc="0" normalizeH="0" baseline="0" noProof="0" dirty="0">
              <a:ln w="3175" cmpd="sng">
                <a:solidFill>
                  <a:srgbClr val="FFFFFF"/>
                </a:solidFill>
                <a:prstDash val="solid"/>
                <a:miter lim="800000"/>
              </a:ln>
              <a:solidFill>
                <a:schemeClr val="tx1">
                  <a:lumMod val="85000"/>
                  <a:lumOff val="1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089FA370-9F00-431C-80F9-EB7AA2FD4B02}"/>
              </a:ext>
            </a:extLst>
          </p:cNvPr>
          <p:cNvSpPr txBox="1">
            <a:spLocks noChangeArrowheads="1"/>
          </p:cNvSpPr>
          <p:nvPr/>
        </p:nvSpPr>
        <p:spPr bwMode="auto">
          <a:xfrm>
            <a:off x="4294918" y="5031956"/>
            <a:ext cx="2520220" cy="75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lumMod val="85000"/>
                    <a:lumOff val="1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deceitful</a:t>
            </a:r>
            <a:endParaRPr kumimoji="0" lang="en-US" altLang="en-US" sz="4400" b="1" i="1" u="none" strike="noStrike" kern="0" cap="none" spc="0" normalizeH="0" baseline="0" noProof="0" dirty="0">
              <a:ln w="3175" cmpd="sng">
                <a:solidFill>
                  <a:srgbClr val="FFFFFF"/>
                </a:solidFill>
                <a:prstDash val="solid"/>
                <a:miter lim="800000"/>
              </a:ln>
              <a:solidFill>
                <a:schemeClr val="tx1">
                  <a:lumMod val="85000"/>
                  <a:lumOff val="15000"/>
                </a:scheme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Title 1">
            <a:extLst>
              <a:ext uri="{FF2B5EF4-FFF2-40B4-BE49-F238E27FC236}">
                <a16:creationId xmlns:a16="http://schemas.microsoft.com/office/drawing/2014/main" id="{46F3B6E6-A58F-4BF6-80B9-8C2670BDDF68}"/>
              </a:ext>
            </a:extLst>
          </p:cNvPr>
          <p:cNvSpPr txBox="1">
            <a:spLocks/>
          </p:cNvSpPr>
          <p:nvPr/>
        </p:nvSpPr>
        <p:spPr>
          <a:xfrm rot="20662473">
            <a:off x="3513981" y="4075205"/>
            <a:ext cx="258482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0000"/>
                </a:solidFill>
                <a:effectLst>
                  <a:glow rad="63500">
                    <a:schemeClr val="tx1"/>
                  </a:glow>
                  <a:outerShdw blurRad="50800" algn="tl" rotWithShape="0">
                    <a:srgbClr val="000000"/>
                  </a:outerShdw>
                </a:effectLst>
                <a:uLnTx/>
                <a:uFillTx/>
                <a:latin typeface="Calibri" panose="020F0502020204030204" pitchFamily="34" charset="0"/>
                <a:ea typeface="+mj-ea"/>
                <a:cs typeface="+mj-cs"/>
              </a:rPr>
              <a:t>carnal</a:t>
            </a:r>
          </a:p>
        </p:txBody>
      </p:sp>
      <p:sp>
        <p:nvSpPr>
          <p:cNvPr id="2" name="Arrow: Down 1">
            <a:extLst>
              <a:ext uri="{FF2B5EF4-FFF2-40B4-BE49-F238E27FC236}">
                <a16:creationId xmlns:a16="http://schemas.microsoft.com/office/drawing/2014/main" id="{934F0490-6F63-4AA3-8EDE-F2CC50BE0C33}"/>
              </a:ext>
            </a:extLst>
          </p:cNvPr>
          <p:cNvSpPr/>
          <p:nvPr/>
        </p:nvSpPr>
        <p:spPr>
          <a:xfrm rot="20737030">
            <a:off x="3880625" y="3044282"/>
            <a:ext cx="468351" cy="702527"/>
          </a:xfrm>
          <a:prstGeom prst="downArrow">
            <a:avLst/>
          </a:prstGeom>
          <a:solidFill>
            <a:srgbClr val="FFC000"/>
          </a:solidFill>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77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5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50"/>
                                        <p:tgtEl>
                                          <p:spTgt spid="16"/>
                                        </p:tgtEl>
                                      </p:cBhvr>
                                    </p:animEffect>
                                  </p:childTnLst>
                                </p:cTn>
                              </p:par>
                              <p:par>
                                <p:cTn id="35" presetID="42" presetClass="path" presetSubtype="0" accel="50000" decel="50000" fill="hold" grpId="2" nodeType="withEffect">
                                  <p:stCondLst>
                                    <p:cond delay="0"/>
                                  </p:stCondLst>
                                  <p:childTnLst>
                                    <p:animMotion origin="layout" path="M -3.33333E-6 3.7037E-6 L -0.06458 -0.15024 " pathEditMode="relative" rAng="0" ptsTypes="AA">
                                      <p:cBhvr>
                                        <p:cTn id="36" dur="2000" fill="hold"/>
                                        <p:tgtEl>
                                          <p:spTgt spid="9"/>
                                        </p:tgtEl>
                                        <p:attrNameLst>
                                          <p:attrName>ppt_x</p:attrName>
                                          <p:attrName>ppt_y</p:attrName>
                                        </p:attrNameLst>
                                      </p:cBhvr>
                                      <p:rCtr x="-3229" y="-7523"/>
                                    </p:animMotion>
                                  </p:childTnLst>
                                </p:cTn>
                              </p:par>
                              <p:par>
                                <p:cTn id="37" presetID="42" presetClass="path" presetSubtype="0" accel="50000" decel="50000" fill="hold" grpId="2" nodeType="withEffect">
                                  <p:stCondLst>
                                    <p:cond delay="0"/>
                                  </p:stCondLst>
                                  <p:childTnLst>
                                    <p:animMotion origin="layout" path="M 1.94444E-6 7.40741E-7 L -0.20139 -0.05301 " pathEditMode="relative" rAng="0" ptsTypes="AA">
                                      <p:cBhvr>
                                        <p:cTn id="38" dur="2000" fill="hold"/>
                                        <p:tgtEl>
                                          <p:spTgt spid="10"/>
                                        </p:tgtEl>
                                        <p:attrNameLst>
                                          <p:attrName>ppt_x</p:attrName>
                                          <p:attrName>ppt_y</p:attrName>
                                        </p:attrNameLst>
                                      </p:cBhvr>
                                      <p:rCtr x="-10069" y="-2662"/>
                                    </p:animMotion>
                                  </p:childTnLst>
                                </p:cTn>
                              </p:par>
                              <p:par>
                                <p:cTn id="39" presetID="42" presetClass="path" presetSubtype="0" accel="50000" decel="50000" fill="hold" grpId="2" nodeType="withEffect">
                                  <p:stCondLst>
                                    <p:cond delay="0"/>
                                  </p:stCondLst>
                                  <p:childTnLst>
                                    <p:animMotion origin="layout" path="M -3.33333E-6 2.59259E-6 L -0.19288 -0.05324 " pathEditMode="relative" rAng="0" ptsTypes="AA">
                                      <p:cBhvr>
                                        <p:cTn id="40" dur="2000" fill="hold"/>
                                        <p:tgtEl>
                                          <p:spTgt spid="11"/>
                                        </p:tgtEl>
                                        <p:attrNameLst>
                                          <p:attrName>ppt_x</p:attrName>
                                          <p:attrName>ppt_y</p:attrName>
                                        </p:attrNameLst>
                                      </p:cBhvr>
                                      <p:rCtr x="-9653" y="-2662"/>
                                    </p:animMotion>
                                  </p:childTnLst>
                                </p:cTn>
                              </p:par>
                              <p:par>
                                <p:cTn id="41" presetID="42" presetClass="path" presetSubtype="0" accel="50000" decel="50000" fill="hold" grpId="2" nodeType="withEffect">
                                  <p:stCondLst>
                                    <p:cond delay="0"/>
                                  </p:stCondLst>
                                  <p:childTnLst>
                                    <p:animMotion origin="layout" path="M 2.77778E-7 4.81481E-6 L 0.64653 -0.14977 " pathEditMode="relative" rAng="0" ptsTypes="AA">
                                      <p:cBhvr>
                                        <p:cTn id="42" dur="2000" fill="hold"/>
                                        <p:tgtEl>
                                          <p:spTgt spid="12"/>
                                        </p:tgtEl>
                                        <p:attrNameLst>
                                          <p:attrName>ppt_x</p:attrName>
                                          <p:attrName>ppt_y</p:attrName>
                                        </p:attrNameLst>
                                      </p:cBhvr>
                                      <p:rCtr x="32326" y="-7500"/>
                                    </p:animMotion>
                                  </p:childTnLst>
                                </p:cTn>
                              </p:par>
                              <p:par>
                                <p:cTn id="43" presetID="42" presetClass="path" presetSubtype="0" accel="50000" decel="50000" fill="hold" grpId="2" nodeType="withEffect">
                                  <p:stCondLst>
                                    <p:cond delay="0"/>
                                  </p:stCondLst>
                                  <p:childTnLst>
                                    <p:animMotion origin="layout" path="M 1.94444E-6 1.85185E-6 L -0.11667 0.0456 " pathEditMode="relative" rAng="0" ptsTypes="AA">
                                      <p:cBhvr>
                                        <p:cTn id="44" dur="2000" fill="hold"/>
                                        <p:tgtEl>
                                          <p:spTgt spid="13"/>
                                        </p:tgtEl>
                                        <p:attrNameLst>
                                          <p:attrName>ppt_x</p:attrName>
                                          <p:attrName>ppt_y</p:attrName>
                                        </p:attrNameLst>
                                      </p:cBhvr>
                                      <p:rCtr x="-5833" y="2269"/>
                                    </p:animMotion>
                                  </p:childTnLst>
                                </p:cTn>
                              </p:par>
                              <p:par>
                                <p:cTn id="45" presetID="42" presetClass="path" presetSubtype="0" accel="50000" decel="50000" fill="hold" grpId="2" nodeType="withEffect">
                                  <p:stCondLst>
                                    <p:cond delay="0"/>
                                  </p:stCondLst>
                                  <p:childTnLst>
                                    <p:animMotion origin="layout" path="M -2.77778E-7 -4.81481E-6 L 0.1316 0.04561 " pathEditMode="relative" rAng="0" ptsTypes="AA">
                                      <p:cBhvr>
                                        <p:cTn id="46" dur="2000" fill="hold"/>
                                        <p:tgtEl>
                                          <p:spTgt spid="14"/>
                                        </p:tgtEl>
                                        <p:attrNameLst>
                                          <p:attrName>ppt_x</p:attrName>
                                          <p:attrName>ppt_y</p:attrName>
                                        </p:attrNameLst>
                                      </p:cBhvr>
                                      <p:rCtr x="6580" y="2269"/>
                                    </p:animMotion>
                                  </p:childTnLst>
                                </p:cTn>
                              </p:par>
                              <p:par>
                                <p:cTn id="47" presetID="42" presetClass="path" presetSubtype="0" accel="50000" decel="50000" fill="hold" grpId="2" nodeType="withEffect">
                                  <p:stCondLst>
                                    <p:cond delay="0"/>
                                  </p:stCondLst>
                                  <p:childTnLst>
                                    <p:animMotion origin="layout" path="M 3.33333E-6 7.40741E-7 L -0.36077 0.14259 " pathEditMode="relative" rAng="0" ptsTypes="AA">
                                      <p:cBhvr>
                                        <p:cTn id="48" dur="2000" fill="hold"/>
                                        <p:tgtEl>
                                          <p:spTgt spid="15"/>
                                        </p:tgtEl>
                                        <p:attrNameLst>
                                          <p:attrName>ppt_x</p:attrName>
                                          <p:attrName>ppt_y</p:attrName>
                                        </p:attrNameLst>
                                      </p:cBhvr>
                                      <p:rCtr x="-18038" y="7130"/>
                                    </p:animMotion>
                                  </p:childTnLst>
                                </p:cTn>
                              </p:par>
                              <p:par>
                                <p:cTn id="49" presetID="42" presetClass="path" presetSubtype="0" accel="50000" decel="50000" fill="hold" grpId="2" nodeType="withEffect">
                                  <p:stCondLst>
                                    <p:cond delay="0"/>
                                  </p:stCondLst>
                                  <p:childTnLst>
                                    <p:animMotion origin="layout" path="M 1.94444E-6 1.11111E-6 L 0.41944 0.04398 " pathEditMode="relative" rAng="0" ptsTypes="AA">
                                      <p:cBhvr>
                                        <p:cTn id="50" dur="2000" fill="hold"/>
                                        <p:tgtEl>
                                          <p:spTgt spid="16"/>
                                        </p:tgtEl>
                                        <p:attrNameLst>
                                          <p:attrName>ppt_x</p:attrName>
                                          <p:attrName>ppt_y</p:attrName>
                                        </p:attrNameLst>
                                      </p:cBhvr>
                                      <p:rCtr x="20972" y="2199"/>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250"/>
                                        <p:tgtEl>
                                          <p:spTgt spid="4"/>
                                        </p:tgtEl>
                                      </p:cBhvr>
                                    </p:animEffect>
                                  </p:childTnLst>
                                </p:cTn>
                              </p:par>
                              <p:par>
                                <p:cTn id="58" presetID="10" presetClass="exit" presetSubtype="0" fill="hold" grpId="1"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0"/>
                                        </p:tgtEl>
                                      </p:cBhvr>
                                    </p:animEffect>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1"/>
                                        </p:tgtEl>
                                      </p:cBhvr>
                                    </p:animEffect>
                                    <p:set>
                                      <p:cBhvr>
                                        <p:cTn id="66" dur="1" fill="hold">
                                          <p:stCondLst>
                                            <p:cond delay="4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2"/>
                                        </p:tgtEl>
                                      </p:cBhvr>
                                    </p:animEffect>
                                    <p:set>
                                      <p:cBhvr>
                                        <p:cTn id="69" dur="1" fill="hold">
                                          <p:stCondLst>
                                            <p:cond delay="499"/>
                                          </p:stCondLst>
                                        </p:cTn>
                                        <p:tgtEl>
                                          <p:spTgt spid="1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par>
                                <p:cTn id="82" presetID="22" presetClass="entr" presetSubtype="8" fill="hold" grpId="0" nodeType="withEffect">
                                  <p:stCondLst>
                                    <p:cond delay="250"/>
                                  </p:stCondLst>
                                  <p:childTnLst>
                                    <p:set>
                                      <p:cBhvr>
                                        <p:cTn id="83" dur="1" fill="hold">
                                          <p:stCondLst>
                                            <p:cond delay="0"/>
                                          </p:stCondLst>
                                        </p:cTn>
                                        <p:tgtEl>
                                          <p:spTgt spid="5"/>
                                        </p:tgtEl>
                                        <p:attrNameLst>
                                          <p:attrName>style.visibility</p:attrName>
                                        </p:attrNameLst>
                                      </p:cBhvr>
                                      <p:to>
                                        <p:strVal val="visible"/>
                                      </p:to>
                                    </p:set>
                                    <p:animEffect transition="in" filter="wipe(left)">
                                      <p:cBhvr>
                                        <p:cTn id="84" dur="500"/>
                                        <p:tgtEl>
                                          <p:spTgt spid="5"/>
                                        </p:tgtEl>
                                      </p:cBhvr>
                                    </p:animEffect>
                                  </p:childTnLst>
                                </p:cTn>
                              </p:par>
                              <p:par>
                                <p:cTn id="85" presetID="22" presetClass="entr" presetSubtype="1" fill="hold" grpId="0" nodeType="withEffect">
                                  <p:stCondLst>
                                    <p:cond delay="950"/>
                                  </p:stCondLst>
                                  <p:childTnLst>
                                    <p:set>
                                      <p:cBhvr>
                                        <p:cTn id="86" dur="1" fill="hold">
                                          <p:stCondLst>
                                            <p:cond delay="0"/>
                                          </p:stCondLst>
                                        </p:cTn>
                                        <p:tgtEl>
                                          <p:spTgt spid="6"/>
                                        </p:tgtEl>
                                        <p:attrNameLst>
                                          <p:attrName>style.visibility</p:attrName>
                                        </p:attrNameLst>
                                      </p:cBhvr>
                                      <p:to>
                                        <p:strVal val="visible"/>
                                      </p:to>
                                    </p:set>
                                    <p:animEffect transition="in" filter="wipe(up)">
                                      <p:cBhvr>
                                        <p:cTn id="87" dur="500"/>
                                        <p:tgtEl>
                                          <p:spTgt spid="6"/>
                                        </p:tgtEl>
                                      </p:cBhvr>
                                    </p:animEffect>
                                  </p:childTnLst>
                                </p:cTn>
                              </p:par>
                              <p:par>
                                <p:cTn id="88" presetID="22" presetClass="entr" presetSubtype="8" fill="hold" grpId="0" nodeType="withEffect">
                                  <p:stCondLst>
                                    <p:cond delay="750"/>
                                  </p:stCondLst>
                                  <p:childTnLst>
                                    <p:set>
                                      <p:cBhvr>
                                        <p:cTn id="89" dur="1" fill="hold">
                                          <p:stCondLst>
                                            <p:cond delay="0"/>
                                          </p:stCondLst>
                                        </p:cTn>
                                        <p:tgtEl>
                                          <p:spTgt spid="7"/>
                                        </p:tgtEl>
                                        <p:attrNameLst>
                                          <p:attrName>style.visibility</p:attrName>
                                        </p:attrNameLst>
                                      </p:cBhvr>
                                      <p:to>
                                        <p:strVal val="visible"/>
                                      </p:to>
                                    </p:set>
                                    <p:animEffect transition="in" filter="wipe(left)">
                                      <p:cBhvr>
                                        <p:cTn id="90" dur="500"/>
                                        <p:tgtEl>
                                          <p:spTgt spid="7"/>
                                        </p:tgtEl>
                                      </p:cBhvr>
                                    </p:animEffect>
                                  </p:childTnLst>
                                </p:cTn>
                              </p:par>
                              <p:par>
                                <p:cTn id="91" presetID="22" presetClass="entr" presetSubtype="8" fill="hold" grpId="0" nodeType="withEffect">
                                  <p:stCondLst>
                                    <p:cond delay="100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wipe(left)">
                                      <p:cBhvr>
                                        <p:cTn id="98" dur="500"/>
                                        <p:tgtEl>
                                          <p:spTgt spid="17"/>
                                        </p:tgtEl>
                                      </p:cBhvr>
                                    </p:animEffect>
                                  </p:childTnLst>
                                </p:cTn>
                              </p:par>
                              <p:par>
                                <p:cTn id="99" presetID="18" presetClass="emph" presetSubtype="0" fill="hold" grpId="1" nodeType="withEffect">
                                  <p:stCondLst>
                                    <p:cond delay="0"/>
                                  </p:stCondLst>
                                  <p:childTnLst>
                                    <p:set>
                                      <p:cBhvr override="childStyle">
                                        <p:cTn id="100" dur="500" fill="hold"/>
                                        <p:tgtEl>
                                          <p:spTgt spid="17"/>
                                        </p:tgtEl>
                                        <p:attrNameLst>
                                          <p:attrName>style.textDecorationUnderline</p:attrName>
                                        </p:attrNameLst>
                                      </p:cBhvr>
                                      <p:to>
                                        <p:strVal val="true"/>
                                      </p:to>
                                    </p:set>
                                  </p:childTnLst>
                                </p:cTn>
                              </p:par>
                              <p:par>
                                <p:cTn id="101" presetID="22" presetClass="entr" presetSubtype="8"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wipe(left)">
                                      <p:cBhvr>
                                        <p:cTn id="103" dur="5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0" presetClass="entr" presetSubtype="0"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dissolve">
                                      <p:cBhvr>
                                        <p:cTn id="108" dur="500">
                                          <p:stCondLst>
                                            <p:cond delay="0"/>
                                          </p:stCondLst>
                                        </p:cTn>
                                        <p:tgtEl>
                                          <p:spTgt spid="19"/>
                                        </p:tgtEl>
                                      </p:cBhvr>
                                    </p:animEffect>
                                    <p:anim to="" calcmode="lin" valueType="num">
                                      <p:cBhvr>
                                        <p:cTn id="109"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10"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2"/>
                                        </p:tgtEl>
                                        <p:attrNameLst>
                                          <p:attrName>style.visibility</p:attrName>
                                        </p:attrNameLst>
                                      </p:cBhvr>
                                      <p:to>
                                        <p:strVal val="visible"/>
                                      </p:to>
                                    </p:set>
                                    <p:animEffect transition="in" filter="wipe(up)">
                                      <p:cBhvr>
                                        <p:cTn id="115" dur="500"/>
                                        <p:tgtEl>
                                          <p:spTgt spid="2"/>
                                        </p:tgtEl>
                                      </p:cBhvr>
                                    </p:animEffect>
                                  </p:childTnLst>
                                </p:cTn>
                              </p:par>
                              <p:par>
                                <p:cTn id="116" presetID="22" presetClass="entr" presetSubtype="8" fill="hold" grpId="0" nodeType="withEffect">
                                  <p:stCondLst>
                                    <p:cond delay="400"/>
                                  </p:stCondLst>
                                  <p:childTnLst>
                                    <p:set>
                                      <p:cBhvr>
                                        <p:cTn id="117" dur="1" fill="hold">
                                          <p:stCondLst>
                                            <p:cond delay="0"/>
                                          </p:stCondLst>
                                        </p:cTn>
                                        <p:tgtEl>
                                          <p:spTgt spid="20"/>
                                        </p:tgtEl>
                                        <p:attrNameLst>
                                          <p:attrName>style.visibility</p:attrName>
                                        </p:attrNameLst>
                                      </p:cBhvr>
                                      <p:to>
                                        <p:strVal val="visible"/>
                                      </p:to>
                                    </p:set>
                                    <p:animEffect transition="in" filter="wipe(left)">
                                      <p:cBhvr>
                                        <p:cTn id="118" dur="500"/>
                                        <p:tgtEl>
                                          <p:spTgt spid="20"/>
                                        </p:tgtEl>
                                      </p:cBhvr>
                                    </p:animEffect>
                                  </p:childTnLst>
                                </p:cTn>
                              </p:par>
                              <p:par>
                                <p:cTn id="119" presetID="18" presetClass="emph" presetSubtype="0" fill="hold" grpId="1" nodeType="withEffect">
                                  <p:stCondLst>
                                    <p:cond delay="400"/>
                                  </p:stCondLst>
                                  <p:childTnLst>
                                    <p:set>
                                      <p:cBhvr override="childStyle">
                                        <p:cTn id="120" dur="500" fill="hold"/>
                                        <p:tgtEl>
                                          <p:spTgt spid="20"/>
                                        </p:tgtEl>
                                        <p:attrNameLst>
                                          <p:attrName>style.textDecorationUnderline</p:attrName>
                                        </p:attrNameLst>
                                      </p:cBhvr>
                                      <p:to>
                                        <p:strVal val="true"/>
                                      </p:to>
                                    </p:set>
                                  </p:childTnLst>
                                </p:cTn>
                              </p:par>
                              <p:par>
                                <p:cTn id="121" presetID="22" presetClass="entr" presetSubtype="8" fill="hold" grpId="0" nodeType="withEffect">
                                  <p:stCondLst>
                                    <p:cond delay="400"/>
                                  </p:stCondLst>
                                  <p:childTnLst>
                                    <p:set>
                                      <p:cBhvr>
                                        <p:cTn id="122" dur="1" fill="hold">
                                          <p:stCondLst>
                                            <p:cond delay="0"/>
                                          </p:stCondLst>
                                        </p:cTn>
                                        <p:tgtEl>
                                          <p:spTgt spid="21"/>
                                        </p:tgtEl>
                                        <p:attrNameLst>
                                          <p:attrName>style.visibility</p:attrName>
                                        </p:attrNameLst>
                                      </p:cBhvr>
                                      <p:to>
                                        <p:strVal val="visible"/>
                                      </p:to>
                                    </p:set>
                                    <p:animEffect transition="in" filter="wipe(left)">
                                      <p:cBhvr>
                                        <p:cTn id="123" dur="500"/>
                                        <p:tgtEl>
                                          <p:spTgt spid="21"/>
                                        </p:tgtEl>
                                      </p:cBhvr>
                                    </p:animEffect>
                                  </p:childTnLst>
                                </p:cTn>
                              </p:par>
                              <p:par>
                                <p:cTn id="124" presetID="22" presetClass="entr" presetSubtype="8" fill="hold" grpId="0" nodeType="withEffect">
                                  <p:stCondLst>
                                    <p:cond delay="800"/>
                                  </p:stCondLst>
                                  <p:childTnLst>
                                    <p:set>
                                      <p:cBhvr>
                                        <p:cTn id="125" dur="1" fill="hold">
                                          <p:stCondLst>
                                            <p:cond delay="0"/>
                                          </p:stCondLst>
                                        </p:cTn>
                                        <p:tgtEl>
                                          <p:spTgt spid="22"/>
                                        </p:tgtEl>
                                        <p:attrNameLst>
                                          <p:attrName>style.visibility</p:attrName>
                                        </p:attrNameLst>
                                      </p:cBhvr>
                                      <p:to>
                                        <p:strVal val="visible"/>
                                      </p:to>
                                    </p:set>
                                    <p:animEffect transition="in" filter="wipe(left)">
                                      <p:cBhvr>
                                        <p:cTn id="126" dur="500"/>
                                        <p:tgtEl>
                                          <p:spTgt spid="22"/>
                                        </p:tgtEl>
                                      </p:cBhvr>
                                    </p:animEffect>
                                  </p:childTnLst>
                                </p:cTn>
                              </p:par>
                              <p:par>
                                <p:cTn id="127" presetID="18" presetClass="emph" presetSubtype="0" fill="hold" grpId="1" nodeType="withEffect">
                                  <p:stCondLst>
                                    <p:cond delay="800"/>
                                  </p:stCondLst>
                                  <p:childTnLst>
                                    <p:set>
                                      <p:cBhvr override="childStyle">
                                        <p:cTn id="128" dur="500" fill="hold"/>
                                        <p:tgtEl>
                                          <p:spTgt spid="22"/>
                                        </p:tgtEl>
                                        <p:attrNameLst>
                                          <p:attrName>style.textDecorationUnderline</p:attrName>
                                        </p:attrNameLst>
                                      </p:cBhvr>
                                      <p:to>
                                        <p:strVal val="true"/>
                                      </p:to>
                                    </p:set>
                                  </p:childTnLst>
                                </p:cTn>
                              </p:par>
                              <p:par>
                                <p:cTn id="129" presetID="22" presetClass="entr" presetSubtype="8" fill="hold" grpId="0" nodeType="withEffect">
                                  <p:stCondLst>
                                    <p:cond delay="800"/>
                                  </p:stCondLst>
                                  <p:childTnLst>
                                    <p:set>
                                      <p:cBhvr>
                                        <p:cTn id="130" dur="1" fill="hold">
                                          <p:stCondLst>
                                            <p:cond delay="0"/>
                                          </p:stCondLst>
                                        </p:cTn>
                                        <p:tgtEl>
                                          <p:spTgt spid="23"/>
                                        </p:tgtEl>
                                        <p:attrNameLst>
                                          <p:attrName>style.visibility</p:attrName>
                                        </p:attrNameLst>
                                      </p:cBhvr>
                                      <p:to>
                                        <p:strVal val="visible"/>
                                      </p:to>
                                    </p:set>
                                    <p:animEffect transition="in" filter="wipe(left)">
                                      <p:cBhvr>
                                        <p:cTn id="131" dur="500"/>
                                        <p:tgtEl>
                                          <p:spTgt spid="23"/>
                                        </p:tgtEl>
                                      </p:cBhvr>
                                    </p:animEffect>
                                  </p:childTnLst>
                                </p:cTn>
                              </p:par>
                              <p:par>
                                <p:cTn id="132" presetID="22" presetClass="entr" presetSubtype="8" fill="hold" grpId="0" nodeType="withEffect">
                                  <p:stCondLst>
                                    <p:cond delay="1200"/>
                                  </p:stCondLst>
                                  <p:childTnLst>
                                    <p:set>
                                      <p:cBhvr>
                                        <p:cTn id="133" dur="1" fill="hold">
                                          <p:stCondLst>
                                            <p:cond delay="0"/>
                                          </p:stCondLst>
                                        </p:cTn>
                                        <p:tgtEl>
                                          <p:spTgt spid="24"/>
                                        </p:tgtEl>
                                        <p:attrNameLst>
                                          <p:attrName>style.visibility</p:attrName>
                                        </p:attrNameLst>
                                      </p:cBhvr>
                                      <p:to>
                                        <p:strVal val="visible"/>
                                      </p:to>
                                    </p:set>
                                    <p:animEffect transition="in" filter="wipe(left)">
                                      <p:cBhvr>
                                        <p:cTn id="134" dur="500"/>
                                        <p:tgtEl>
                                          <p:spTgt spid="24"/>
                                        </p:tgtEl>
                                      </p:cBhvr>
                                    </p:animEffect>
                                  </p:childTnLst>
                                </p:cTn>
                              </p:par>
                              <p:par>
                                <p:cTn id="135" presetID="18" presetClass="emph" presetSubtype="0" fill="hold" grpId="1" nodeType="withEffect">
                                  <p:stCondLst>
                                    <p:cond delay="1200"/>
                                  </p:stCondLst>
                                  <p:childTnLst>
                                    <p:set>
                                      <p:cBhvr override="childStyle">
                                        <p:cTn id="136" dur="500" fill="hold"/>
                                        <p:tgtEl>
                                          <p:spTgt spid="24"/>
                                        </p:tgtEl>
                                        <p:attrNameLst>
                                          <p:attrName>style.textDecorationUnderline</p:attrName>
                                        </p:attrNameLst>
                                      </p:cBhvr>
                                      <p:to>
                                        <p:strVal val="true"/>
                                      </p:to>
                                    </p:set>
                                  </p:childTnLst>
                                </p:cTn>
                              </p:par>
                              <p:par>
                                <p:cTn id="137" presetID="22" presetClass="entr" presetSubtype="8" fill="hold" grpId="0" nodeType="withEffect">
                                  <p:stCondLst>
                                    <p:cond delay="1200"/>
                                  </p:stCondLst>
                                  <p:childTnLst>
                                    <p:set>
                                      <p:cBhvr>
                                        <p:cTn id="138" dur="1" fill="hold">
                                          <p:stCondLst>
                                            <p:cond delay="0"/>
                                          </p:stCondLst>
                                        </p:cTn>
                                        <p:tgtEl>
                                          <p:spTgt spid="25"/>
                                        </p:tgtEl>
                                        <p:attrNameLst>
                                          <p:attrName>style.visibility</p:attrName>
                                        </p:attrNameLst>
                                      </p:cBhvr>
                                      <p:to>
                                        <p:strVal val="visible"/>
                                      </p:to>
                                    </p:set>
                                    <p:animEffect transition="in" filter="wipe(left)">
                                      <p:cBhvr>
                                        <p:cTn id="139" dur="500"/>
                                        <p:tgtEl>
                                          <p:spTgt spid="25"/>
                                        </p:tgtEl>
                                      </p:cBhvr>
                                    </p:animEffect>
                                  </p:childTnLst>
                                </p:cTn>
                              </p:par>
                            </p:childTnLst>
                          </p:cTn>
                        </p:par>
                      </p:childTnLst>
                    </p:cTn>
                  </p:par>
                  <p:par>
                    <p:cTn id="140" fill="hold">
                      <p:stCondLst>
                        <p:cond delay="indefinite"/>
                      </p:stCondLst>
                      <p:childTnLst>
                        <p:par>
                          <p:cTn id="141" fill="hold">
                            <p:stCondLst>
                              <p:cond delay="0"/>
                            </p:stCondLst>
                            <p:childTnLst>
                              <p:par>
                                <p:cTn id="142" presetID="0" presetClass="entr" presetSubtype="0" fill="hold" grpId="0" nodeType="clickEffect">
                                  <p:stCondLst>
                                    <p:cond delay="0"/>
                                  </p:stCondLst>
                                  <p:childTnLst>
                                    <p:set>
                                      <p:cBhvr>
                                        <p:cTn id="143" dur="1" fill="hold">
                                          <p:stCondLst>
                                            <p:cond delay="0"/>
                                          </p:stCondLst>
                                        </p:cTn>
                                        <p:tgtEl>
                                          <p:spTgt spid="26"/>
                                        </p:tgtEl>
                                        <p:attrNameLst>
                                          <p:attrName>style.visibility</p:attrName>
                                        </p:attrNameLst>
                                      </p:cBhvr>
                                      <p:to>
                                        <p:strVal val="visible"/>
                                      </p:to>
                                    </p:set>
                                    <p:animEffect transition="in" filter="dissolve">
                                      <p:cBhvr>
                                        <p:cTn id="144" dur="500">
                                          <p:stCondLst>
                                            <p:cond delay="0"/>
                                          </p:stCondLst>
                                        </p:cTn>
                                        <p:tgtEl>
                                          <p:spTgt spid="26"/>
                                        </p:tgtEl>
                                      </p:cBhvr>
                                    </p:animEffect>
                                    <p:anim to="" calcmode="lin" valueType="num">
                                      <p:cBhvr>
                                        <p:cTn id="145"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46"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p:bldP spid="20" grpId="1"/>
      <p:bldP spid="22" grpId="0"/>
      <p:bldP spid="22" grpId="1"/>
      <p:bldP spid="24" grpId="0"/>
      <p:bldP spid="24" grpId="1"/>
      <p:bldP spid="3074" grpId="0"/>
      <p:bldP spid="3074" grpId="1"/>
      <p:bldP spid="4" grpId="0"/>
      <p:bldP spid="5" grpId="0" animBg="1"/>
      <p:bldP spid="6" grpId="0" animBg="1"/>
      <p:bldP spid="7" grpId="0" animBg="1"/>
      <p:bldP spid="8" grpId="0" animBg="1"/>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8" grpId="0"/>
      <p:bldP spid="19" grpId="0"/>
      <p:bldP spid="21" grpId="0"/>
      <p:bldP spid="23" grpId="0"/>
      <p:bldP spid="25" grpId="0"/>
      <p:bldP spid="26" grpId="0"/>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 Are Weak…But He Is Strong – Sandra McCollom">
            <a:extLst>
              <a:ext uri="{FF2B5EF4-FFF2-40B4-BE49-F238E27FC236}">
                <a16:creationId xmlns:a16="http://schemas.microsoft.com/office/drawing/2014/main" id="{6E8B99F0-25DA-42E3-9038-FAA5397C8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D6909FF-CD86-4780-92D0-E267ABFBC585}"/>
              </a:ext>
            </a:extLst>
          </p:cNvPr>
          <p:cNvSpPr txBox="1">
            <a:spLocks/>
          </p:cNvSpPr>
          <p:nvPr/>
        </p:nvSpPr>
        <p:spPr>
          <a:xfrm>
            <a:off x="3906640" y="5119285"/>
            <a:ext cx="366995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Title 1">
            <a:extLst>
              <a:ext uri="{FF2B5EF4-FFF2-40B4-BE49-F238E27FC236}">
                <a16:creationId xmlns:a16="http://schemas.microsoft.com/office/drawing/2014/main" id="{3117010C-E90F-4221-B532-43EAFB319E1D}"/>
              </a:ext>
            </a:extLst>
          </p:cNvPr>
          <p:cNvSpPr txBox="1">
            <a:spLocks/>
          </p:cNvSpPr>
          <p:nvPr/>
        </p:nvSpPr>
        <p:spPr>
          <a:xfrm>
            <a:off x="1013254" y="5702883"/>
            <a:ext cx="254549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to me, "My grace is sufficient for you, for My strength is made perfect in weakness." Therefore most gladly I will rather boast in my infirmities, that the power of Christ may rest upon me. Therefore I take pleasure in infirmities, in reproaches, in needs, in persecutions, in distresses, for Christ's sake. For when I am weak, then I am strong.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12:9-10 </a:t>
            </a:r>
          </a:p>
        </p:txBody>
      </p:sp>
      <p:sp>
        <p:nvSpPr>
          <p:cNvPr id="13" name="Carnal">
            <a:extLst>
              <a:ext uri="{FF2B5EF4-FFF2-40B4-BE49-F238E27FC236}">
                <a16:creationId xmlns:a16="http://schemas.microsoft.com/office/drawing/2014/main" id="{5DDF6864-5ADB-4809-A0C2-D212FB1E3572}"/>
              </a:ext>
            </a:extLst>
          </p:cNvPr>
          <p:cNvSpPr txBox="1">
            <a:spLocks noChangeArrowheads="1"/>
          </p:cNvSpPr>
          <p:nvPr/>
        </p:nvSpPr>
        <p:spPr bwMode="auto">
          <a:xfrm>
            <a:off x="4267926" y="3654267"/>
            <a:ext cx="1572804" cy="82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00"/>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carnal</a:t>
            </a:r>
            <a:endParaRPr lang="en-US" altLang="en-US" sz="3800" b="1" i="1" kern="0" dirty="0">
              <a:ln w="3175" cmpd="sng">
                <a:solidFill>
                  <a:srgbClr val="FFFF00"/>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Spiritual">
            <a:extLst>
              <a:ext uri="{FF2B5EF4-FFF2-40B4-BE49-F238E27FC236}">
                <a16:creationId xmlns:a16="http://schemas.microsoft.com/office/drawing/2014/main" id="{FA751515-824E-4B01-8928-979FE8EECB5A}"/>
              </a:ext>
            </a:extLst>
          </p:cNvPr>
          <p:cNvSpPr txBox="1">
            <a:spLocks noChangeArrowheads="1"/>
          </p:cNvSpPr>
          <p:nvPr/>
        </p:nvSpPr>
        <p:spPr bwMode="auto">
          <a:xfrm>
            <a:off x="1315176" y="2850357"/>
            <a:ext cx="2243364" cy="82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spiritual</a:t>
            </a:r>
            <a:endParaRPr lang="en-US" altLang="en-US" sz="38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4" name="!!Rich1">
            <a:extLst>
              <a:ext uri="{FF2B5EF4-FFF2-40B4-BE49-F238E27FC236}">
                <a16:creationId xmlns:a16="http://schemas.microsoft.com/office/drawing/2014/main" id="{E00B4B20-95C6-4269-959A-325956011B86}"/>
              </a:ext>
            </a:extLst>
          </p:cNvPr>
          <p:cNvSpPr txBox="1">
            <a:spLocks noChangeArrowheads="1"/>
          </p:cNvSpPr>
          <p:nvPr/>
        </p:nvSpPr>
        <p:spPr bwMode="auto">
          <a:xfrm>
            <a:off x="5758544" y="1001486"/>
            <a:ext cx="2301987" cy="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strength</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ich2">
            <a:extLst>
              <a:ext uri="{FF2B5EF4-FFF2-40B4-BE49-F238E27FC236}">
                <a16:creationId xmlns:a16="http://schemas.microsoft.com/office/drawing/2014/main" id="{437F0CD7-E5DB-49DB-A718-DAD49781F5CF}"/>
              </a:ext>
            </a:extLst>
          </p:cNvPr>
          <p:cNvSpPr txBox="1">
            <a:spLocks noChangeArrowheads="1"/>
          </p:cNvSpPr>
          <p:nvPr/>
        </p:nvSpPr>
        <p:spPr bwMode="auto">
          <a:xfrm>
            <a:off x="3871686" y="1554957"/>
            <a:ext cx="2243364" cy="82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weakness</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76F2677-8D3B-4F15-8A5B-E4259BBCF7FF}"/>
              </a:ext>
            </a:extLst>
          </p:cNvPr>
          <p:cNvSpPr txBox="1">
            <a:spLocks noChangeArrowheads="1"/>
          </p:cNvSpPr>
          <p:nvPr/>
        </p:nvSpPr>
        <p:spPr bwMode="auto">
          <a:xfrm>
            <a:off x="3688965" y="5067300"/>
            <a:ext cx="4088198" cy="74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when I am weak</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FB778F9F-832F-4A78-AA53-3A38F028AA43}"/>
              </a:ext>
            </a:extLst>
          </p:cNvPr>
          <p:cNvSpPr txBox="1">
            <a:spLocks noChangeArrowheads="1"/>
          </p:cNvSpPr>
          <p:nvPr/>
        </p:nvSpPr>
        <p:spPr bwMode="auto">
          <a:xfrm>
            <a:off x="834145" y="5642063"/>
            <a:ext cx="290383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am strong</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64F5F71A-B4A1-457A-B047-D4F39418742A}"/>
              </a:ext>
            </a:extLst>
          </p:cNvPr>
          <p:cNvSpPr txBox="1">
            <a:spLocks noChangeArrowheads="1"/>
          </p:cNvSpPr>
          <p:nvPr/>
        </p:nvSpPr>
        <p:spPr bwMode="auto">
          <a:xfrm>
            <a:off x="4828478" y="2733269"/>
            <a:ext cx="3491610" cy="78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power of Christ</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9">
            <a:extLst>
              <a:ext uri="{FF2B5EF4-FFF2-40B4-BE49-F238E27FC236}">
                <a16:creationId xmlns:a16="http://schemas.microsoft.com/office/drawing/2014/main" id="{5D288F97-6B2F-45F8-ACE6-3EF64FE47BE3}"/>
              </a:ext>
            </a:extLst>
          </p:cNvPr>
          <p:cNvSpPr>
            <a:spLocks noChangeArrowheads="1"/>
          </p:cNvSpPr>
          <p:nvPr/>
        </p:nvSpPr>
        <p:spPr bwMode="auto">
          <a:xfrm>
            <a:off x="6718764" y="2769843"/>
            <a:ext cx="161727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38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20753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par>
                                <p:cTn id="11" presetID="0" presetClass="entr" presetSubtype="0" fill="hold" grpId="0" nodeType="withEffect">
                                  <p:stCondLst>
                                    <p:cond delay="400"/>
                                  </p:stCondLst>
                                  <p:iterate type="lt">
                                    <p:tmPct val="10000"/>
                                  </p:iterate>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stCondLst>
                                            <p:cond delay="0"/>
                                          </p:stCondLst>
                                        </p:cTn>
                                        <p:tgtEl>
                                          <p:spTgt spid="11"/>
                                        </p:tgtEl>
                                      </p:cBhvr>
                                    </p:animEffect>
                                    <p:anim to="" calcmode="lin" valueType="num">
                                      <p:cBhvr>
                                        <p:cTn id="1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16" fill="hold">
                            <p:stCondLst>
                              <p:cond delay="1150"/>
                            </p:stCondLst>
                            <p:childTnLst>
                              <p:par>
                                <p:cTn id="17" presetID="26" presetClass="emph" presetSubtype="0" fill="hold" grpId="1" nodeType="afterEffect">
                                  <p:stCondLst>
                                    <p:cond delay="0"/>
                                  </p:stCondLst>
                                  <p:iterate type="lt">
                                    <p:tmPct val="0"/>
                                  </p:iterate>
                                  <p:childTnLst>
                                    <p:animEffect transition="out" filter="fade">
                                      <p:cBhvr>
                                        <p:cTn id="18" dur="500" tmFilter="0, 0; .2, .5; .8, .5; 1, 0"/>
                                        <p:tgtEl>
                                          <p:spTgt spid="11"/>
                                        </p:tgtEl>
                                      </p:cBhvr>
                                    </p:animEffect>
                                    <p:animScale>
                                      <p:cBhvr>
                                        <p:cTn id="19" dur="250" autoRev="1" fill="hold"/>
                                        <p:tgtEl>
                                          <p:spTgt spid="11"/>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1000" fill="hold"/>
                                        <p:tgtEl>
                                          <p:spTgt spid="3074"/>
                                        </p:tgtEl>
                                        <p:attrNameLst>
                                          <p:attrName>ppt_w</p:attrName>
                                        </p:attrNameLst>
                                      </p:cBhvr>
                                      <p:tavLst>
                                        <p:tav tm="0">
                                          <p:val>
                                            <p:fltVal val="0"/>
                                          </p:val>
                                        </p:tav>
                                        <p:tav tm="100000">
                                          <p:val>
                                            <p:strVal val="#ppt_w"/>
                                          </p:val>
                                        </p:tav>
                                      </p:tavLst>
                                    </p:anim>
                                    <p:anim calcmode="lin" valueType="num">
                                      <p:cBhvr>
                                        <p:cTn id="25" dur="1000" fill="hold"/>
                                        <p:tgtEl>
                                          <p:spTgt spid="3074"/>
                                        </p:tgtEl>
                                        <p:attrNameLst>
                                          <p:attrName>ppt_h</p:attrName>
                                        </p:attrNameLst>
                                      </p:cBhvr>
                                      <p:tavLst>
                                        <p:tav tm="0">
                                          <p:val>
                                            <p:fltVal val="0"/>
                                          </p:val>
                                        </p:tav>
                                        <p:tav tm="100000">
                                          <p:val>
                                            <p:strVal val="#ppt_h"/>
                                          </p:val>
                                        </p:tav>
                                      </p:tavLst>
                                    </p:anim>
                                  </p:childTnLst>
                                </p:cTn>
                              </p:par>
                              <p:par>
                                <p:cTn id="26" presetID="42" presetClass="path" presetSubtype="0" accel="50000" decel="50000" fill="hold" grpId="2" nodeType="withEffect">
                                  <p:stCondLst>
                                    <p:cond delay="0"/>
                                  </p:stCondLst>
                                  <p:childTnLst>
                                    <p:animMotion origin="layout" path="M 0 4.81481E-6 L -0.20799 0.0949 " pathEditMode="relative" rAng="0" ptsTypes="AA">
                                      <p:cBhvr>
                                        <p:cTn id="27" dur="1000" spd="-100000" fill="hold"/>
                                        <p:tgtEl>
                                          <p:spTgt spid="3074"/>
                                        </p:tgtEl>
                                        <p:attrNameLst>
                                          <p:attrName>ppt_x</p:attrName>
                                          <p:attrName>ppt_y</p:attrName>
                                        </p:attrNameLst>
                                      </p:cBhvr>
                                      <p:rCtr x="-10399" y="4745"/>
                                    </p:animMotion>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0"/>
                                  </p:stCondLst>
                                  <p:childTnLst>
                                    <p:set>
                                      <p:cBhvr override="childStyle">
                                        <p:cTn id="34" dur="500" fill="hold"/>
                                        <p:tgtEl>
                                          <p:spTgt spid="6"/>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8" fill="hold" grpId="0" nodeType="withEffect">
                                  <p:stCondLst>
                                    <p:cond delay="40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18" presetClass="emph" presetSubtype="0" fill="hold" grpId="1" nodeType="withEffect">
                                  <p:stCondLst>
                                    <p:cond delay="400"/>
                                  </p:stCondLst>
                                  <p:childTnLst>
                                    <p:set>
                                      <p:cBhvr override="childStyle">
                                        <p:cTn id="42" dur="500" fill="hold"/>
                                        <p:tgtEl>
                                          <p:spTgt spid="8"/>
                                        </p:tgtEl>
                                        <p:attrNameLst>
                                          <p:attrName>style.textDecorationUnderline</p:attrName>
                                        </p:attrNameLst>
                                      </p:cBhvr>
                                      <p:to>
                                        <p:strVal val="true"/>
                                      </p:to>
                                    </p:set>
                                  </p:childTnLst>
                                </p:cTn>
                              </p:par>
                              <p:par>
                                <p:cTn id="43" presetID="22" presetClass="entr" presetSubtype="8" fill="hold" grpId="0" nodeType="withEffect">
                                  <p:stCondLst>
                                    <p:cond delay="40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250"/>
                                        <p:tgtEl>
                                          <p:spTgt spid="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par>
                                <p:cTn id="54" presetID="42" presetClass="path" presetSubtype="0" accel="47000" decel="48000" fill="hold" grpId="2" nodeType="withEffect">
                                  <p:stCondLst>
                                    <p:cond delay="0"/>
                                  </p:stCondLst>
                                  <p:childTnLst>
                                    <p:animMotion origin="layout" path="M 2.5E-6 -1.85185E-6 L -0.00226 0.21829 " pathEditMode="relative" rAng="0" ptsTypes="AA">
                                      <p:cBhvr>
                                        <p:cTn id="55" dur="2000" fill="hold"/>
                                        <p:tgtEl>
                                          <p:spTgt spid="5"/>
                                        </p:tgtEl>
                                        <p:attrNameLst>
                                          <p:attrName>ppt_x</p:attrName>
                                          <p:attrName>ppt_y</p:attrName>
                                        </p:attrNameLst>
                                      </p:cBhvr>
                                      <p:rCtr x="-122" y="10903"/>
                                    </p:animMotion>
                                  </p:childTnLst>
                                </p:cTn>
                              </p:par>
                              <p:par>
                                <p:cTn id="56" presetID="37" presetClass="path" presetSubtype="0" accel="50000" decel="50000" fill="hold" grpId="3" nodeType="withEffect">
                                  <p:stCondLst>
                                    <p:cond delay="0"/>
                                  </p:stCondLst>
                                  <p:childTnLst>
                                    <p:animMotion origin="layout" path="M 4.44444E-6 -0.00023 C -0.03299 -0.01829 -0.13403 -0.04236 -0.19011 -0.04236 C -0.24497 -0.03681 -0.31129 -0.02107 -0.3533 0.01065 C -0.39566 0.0419 -0.41546 0.08842 -0.44306 0.14537 C -0.46928 0.20764 -0.48368 0.30671 -0.48993 0.36829 " pathEditMode="relative" rAng="0" ptsTypes="AAAAA">
                                      <p:cBhvr>
                                        <p:cTn id="57" dur="2000" fill="hold"/>
                                        <p:tgtEl>
                                          <p:spTgt spid="4"/>
                                        </p:tgtEl>
                                        <p:attrNameLst>
                                          <p:attrName>ppt_x</p:attrName>
                                          <p:attrName>ppt_y</p:attrName>
                                        </p:attrNameLst>
                                      </p:cBhvr>
                                      <p:rCtr x="-24497" y="16319"/>
                                    </p:animMotion>
                                  </p:childTnLst>
                                </p:cTn>
                              </p:par>
                              <p:par>
                                <p:cTn id="58" presetID="10" presetClass="exit" presetSubtype="0" fill="hold" grpId="1" nodeType="withEffect">
                                  <p:stCondLst>
                                    <p:cond delay="0"/>
                                  </p:stCondLst>
                                  <p:childTnLst>
                                    <p:animEffect transition="out" filter="fade">
                                      <p:cBhvr>
                                        <p:cTn id="59" dur="1250"/>
                                        <p:tgtEl>
                                          <p:spTgt spid="3074"/>
                                        </p:tgtEl>
                                      </p:cBhvr>
                                    </p:animEffect>
                                    <p:set>
                                      <p:cBhvr>
                                        <p:cTn id="60" dur="1" fill="hold">
                                          <p:stCondLst>
                                            <p:cond delay="1249"/>
                                          </p:stCondLst>
                                        </p:cTn>
                                        <p:tgtEl>
                                          <p:spTgt spid="307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grpId="2" nodeType="withEffect">
                                  <p:stCondLst>
                                    <p:cond delay="0"/>
                                  </p:stCondLst>
                                  <p:iterate type="lt">
                                    <p:tmPct val="0"/>
                                  </p:iterate>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fade">
                                      <p:cBhvr>
                                        <p:cTn id="83" dur="1000"/>
                                        <p:tgtEl>
                                          <p:spTgt spid="12"/>
                                        </p:tgtEl>
                                      </p:cBhvr>
                                    </p:animEffect>
                                    <p:anim calcmode="lin" valueType="num">
                                      <p:cBhvr>
                                        <p:cTn id="84" dur="1000" fill="hold"/>
                                        <p:tgtEl>
                                          <p:spTgt spid="12"/>
                                        </p:tgtEl>
                                        <p:attrNameLst>
                                          <p:attrName>ppt_x</p:attrName>
                                        </p:attrNameLst>
                                      </p:cBhvr>
                                      <p:tavLst>
                                        <p:tav tm="0">
                                          <p:val>
                                            <p:strVal val="#ppt_x"/>
                                          </p:val>
                                        </p:tav>
                                        <p:tav tm="100000">
                                          <p:val>
                                            <p:strVal val="#ppt_x"/>
                                          </p:val>
                                        </p:tav>
                                      </p:tavLst>
                                    </p:anim>
                                    <p:anim calcmode="lin" valueType="num">
                                      <p:cBhvr>
                                        <p:cTn id="85" dur="1000" fill="hold"/>
                                        <p:tgtEl>
                                          <p:spTgt spid="12"/>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xit" presetSubtype="1" accel="48000" fill="hold" grpId="1" nodeType="clickEffect">
                                  <p:stCondLst>
                                    <p:cond delay="0"/>
                                  </p:stCondLst>
                                  <p:childTnLst>
                                    <p:anim calcmode="lin" valueType="num">
                                      <p:cBhvr additive="base">
                                        <p:cTn id="94" dur="1500"/>
                                        <p:tgtEl>
                                          <p:spTgt spid="12"/>
                                        </p:tgtEl>
                                        <p:attrNameLst>
                                          <p:attrName>ppt_x</p:attrName>
                                        </p:attrNameLst>
                                      </p:cBhvr>
                                      <p:tavLst>
                                        <p:tav tm="0">
                                          <p:val>
                                            <p:strVal val="ppt_x"/>
                                          </p:val>
                                        </p:tav>
                                        <p:tav tm="100000">
                                          <p:val>
                                            <p:strVal val="ppt_x"/>
                                          </p:val>
                                        </p:tav>
                                      </p:tavLst>
                                    </p:anim>
                                    <p:anim calcmode="lin" valueType="num">
                                      <p:cBhvr additive="base">
                                        <p:cTn id="95" dur="1500"/>
                                        <p:tgtEl>
                                          <p:spTgt spid="12"/>
                                        </p:tgtEl>
                                        <p:attrNameLst>
                                          <p:attrName>ppt_y</p:attrName>
                                        </p:attrNameLst>
                                      </p:cBhvr>
                                      <p:tavLst>
                                        <p:tav tm="0">
                                          <p:val>
                                            <p:strVal val="ppt_y"/>
                                          </p:val>
                                        </p:tav>
                                        <p:tav tm="100000">
                                          <p:val>
                                            <p:strVal val="0-ppt_h/2"/>
                                          </p:val>
                                        </p:tav>
                                      </p:tavLst>
                                    </p:anim>
                                    <p:set>
                                      <p:cBhvr>
                                        <p:cTn id="96" dur="1" fill="hold">
                                          <p:stCondLst>
                                            <p:cond delay="1499"/>
                                          </p:stCondLst>
                                        </p:cTn>
                                        <p:tgtEl>
                                          <p:spTgt spid="12"/>
                                        </p:tgtEl>
                                        <p:attrNameLst>
                                          <p:attrName>style.visibility</p:attrName>
                                        </p:attrNameLst>
                                      </p:cBhvr>
                                      <p:to>
                                        <p:strVal val="hidden"/>
                                      </p:to>
                                    </p:set>
                                  </p:childTnLst>
                                </p:cTn>
                              </p:par>
                              <p:par>
                                <p:cTn id="97" presetID="2" presetClass="exit" presetSubtype="4" accel="48000" fill="hold" grpId="1" nodeType="withEffect">
                                  <p:stCondLst>
                                    <p:cond delay="0"/>
                                  </p:stCondLst>
                                  <p:childTnLst>
                                    <p:anim calcmode="lin" valueType="num">
                                      <p:cBhvr additive="base">
                                        <p:cTn id="98" dur="1500"/>
                                        <p:tgtEl>
                                          <p:spTgt spid="13"/>
                                        </p:tgtEl>
                                        <p:attrNameLst>
                                          <p:attrName>ppt_x</p:attrName>
                                        </p:attrNameLst>
                                      </p:cBhvr>
                                      <p:tavLst>
                                        <p:tav tm="0">
                                          <p:val>
                                            <p:strVal val="ppt_x"/>
                                          </p:val>
                                        </p:tav>
                                        <p:tav tm="100000">
                                          <p:val>
                                            <p:strVal val="ppt_x"/>
                                          </p:val>
                                        </p:tav>
                                      </p:tavLst>
                                    </p:anim>
                                    <p:anim calcmode="lin" valueType="num">
                                      <p:cBhvr additive="base">
                                        <p:cTn id="99" dur="1500"/>
                                        <p:tgtEl>
                                          <p:spTgt spid="13"/>
                                        </p:tgtEl>
                                        <p:attrNameLst>
                                          <p:attrName>ppt_y</p:attrName>
                                        </p:attrNameLst>
                                      </p:cBhvr>
                                      <p:tavLst>
                                        <p:tav tm="0">
                                          <p:val>
                                            <p:strVal val="ppt_y"/>
                                          </p:val>
                                        </p:tav>
                                        <p:tav tm="100000">
                                          <p:val>
                                            <p:strVal val="1+ppt_h/2"/>
                                          </p:val>
                                        </p:tav>
                                      </p:tavLst>
                                    </p:anim>
                                    <p:set>
                                      <p:cBhvr>
                                        <p:cTn id="100" dur="1" fill="hold">
                                          <p:stCondLst>
                                            <p:cond delay="1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3074" grpId="2"/>
      <p:bldP spid="13" grpId="0"/>
      <p:bldP spid="13" grpId="1"/>
      <p:bldP spid="12" grpId="0"/>
      <p:bldP spid="12" grpId="1"/>
      <p:bldP spid="4" grpId="0"/>
      <p:bldP spid="4" grpId="3"/>
      <p:bldP spid="5" grpId="0"/>
      <p:bldP spid="5" grpId="2"/>
      <p:bldP spid="7" grpId="0"/>
      <p:bldP spid="7" grpId="1"/>
      <p:bldP spid="9" grpId="0"/>
      <p:bldP spid="9" grpId="1"/>
      <p:bldP spid="10" grpId="0"/>
      <p:bldP spid="10" grpId="1"/>
      <p:bldP spid="11" grpId="0"/>
      <p:bldP spid="11" grpId="1"/>
      <p:bldP spid="11" grpId="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 Are Weak…But He Is Strong – Sandra McCollom">
            <a:extLst>
              <a:ext uri="{FF2B5EF4-FFF2-40B4-BE49-F238E27FC236}">
                <a16:creationId xmlns:a16="http://schemas.microsoft.com/office/drawing/2014/main" id="{6E8B99F0-25DA-42E3-9038-FAA5397C8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ich1">
            <a:extLst>
              <a:ext uri="{FF2B5EF4-FFF2-40B4-BE49-F238E27FC236}">
                <a16:creationId xmlns:a16="http://schemas.microsoft.com/office/drawing/2014/main" id="{D0D271E7-CC98-436D-A5F8-991CE05A96B0}"/>
              </a:ext>
            </a:extLst>
          </p:cNvPr>
          <p:cNvSpPr txBox="1">
            <a:spLocks noChangeArrowheads="1"/>
          </p:cNvSpPr>
          <p:nvPr/>
        </p:nvSpPr>
        <p:spPr bwMode="auto">
          <a:xfrm>
            <a:off x="2071577" y="3637677"/>
            <a:ext cx="1250267" cy="70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rich</a:t>
            </a:r>
            <a:endParaRPr lang="en-US" altLang="en-US" sz="38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ich2">
            <a:extLst>
              <a:ext uri="{FF2B5EF4-FFF2-40B4-BE49-F238E27FC236}">
                <a16:creationId xmlns:a16="http://schemas.microsoft.com/office/drawing/2014/main" id="{364391F5-4617-42EE-940F-E1954F8B7DEC}"/>
              </a:ext>
            </a:extLst>
          </p:cNvPr>
          <p:cNvSpPr txBox="1">
            <a:spLocks noChangeArrowheads="1"/>
          </p:cNvSpPr>
          <p:nvPr/>
        </p:nvSpPr>
        <p:spPr bwMode="auto">
          <a:xfrm>
            <a:off x="2071577" y="3637677"/>
            <a:ext cx="1250267" cy="70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rich</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96578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250"/>
                                        <p:tgtEl>
                                          <p:spTgt spid="14"/>
                                        </p:tgtEl>
                                      </p:cBhvr>
                                    </p:animEffect>
                                    <p:set>
                                      <p:cBhvr>
                                        <p:cTn id="7" dur="1" fill="hold">
                                          <p:stCondLst>
                                            <p:cond delay="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old rush">
            <a:extLst>
              <a:ext uri="{FF2B5EF4-FFF2-40B4-BE49-F238E27FC236}">
                <a16:creationId xmlns:a16="http://schemas.microsoft.com/office/drawing/2014/main" id="{4C7AB66D-2F72-4866-8588-F6D3B73EF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EFC1C4A-6D84-4285-9BEF-5A8B4023BA5F}"/>
              </a:ext>
            </a:extLst>
          </p:cNvPr>
          <p:cNvSpPr txBox="1">
            <a:spLocks/>
          </p:cNvSpPr>
          <p:nvPr/>
        </p:nvSpPr>
        <p:spPr>
          <a:xfrm>
            <a:off x="557773" y="5989880"/>
            <a:ext cx="400651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9" name="Title 1">
            <a:extLst>
              <a:ext uri="{FF2B5EF4-FFF2-40B4-BE49-F238E27FC236}">
                <a16:creationId xmlns:a16="http://schemas.microsoft.com/office/drawing/2014/main" id="{FC4DCBF6-06C2-450C-B774-E1D916014F1F}"/>
              </a:ext>
            </a:extLst>
          </p:cNvPr>
          <p:cNvSpPr txBox="1">
            <a:spLocks/>
          </p:cNvSpPr>
          <p:nvPr/>
        </p:nvSpPr>
        <p:spPr>
          <a:xfrm>
            <a:off x="1312667" y="1933623"/>
            <a:ext cx="719163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"Because you say, 'I am rich, have become wealthy, and have need of nothing' -- and do not know that you  are wretched, miserable, poor, blind, and naked -- counsel you to buy from Me gold refined in the fire, that you may be rich; and white garments, that you may be clothed, that the shame of your nakedness may not be revealed; and anoint your eyes with eye salve, that you may see."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3:17-18 </a:t>
            </a:r>
          </a:p>
        </p:txBody>
      </p:sp>
      <p:sp>
        <p:nvSpPr>
          <p:cNvPr id="4" name="Title 1">
            <a:extLst>
              <a:ext uri="{FF2B5EF4-FFF2-40B4-BE49-F238E27FC236}">
                <a16:creationId xmlns:a16="http://schemas.microsoft.com/office/drawing/2014/main" id="{E9F88E44-B426-4848-A573-4839A71C1F9F}"/>
              </a:ext>
            </a:extLst>
          </p:cNvPr>
          <p:cNvSpPr txBox="1">
            <a:spLocks/>
          </p:cNvSpPr>
          <p:nvPr/>
        </p:nvSpPr>
        <p:spPr>
          <a:xfrm>
            <a:off x="3678680" y="718155"/>
            <a:ext cx="2233914" cy="1092843"/>
          </a:xfrm>
          <a:prstGeom prst="rect">
            <a:avLst/>
          </a:prstGeom>
        </p:spPr>
        <p:txBody>
          <a:bodyPr vert="horz" lIns="91440" tIns="45720" rIns="91440" bIns="45720" rtlCol="0" anchor="ctr">
            <a:prstTxWarp prst="textStop">
              <a:avLst/>
            </a:prstTxWarp>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uLnTx/>
                <a:uFillTx/>
                <a:latin typeface="Calibri" panose="020F0502020204030204" pitchFamily="34" charset="0"/>
                <a:ea typeface="+mj-ea"/>
                <a:cs typeface="+mj-cs"/>
              </a:rPr>
              <a:t>arrogance</a:t>
            </a:r>
          </a:p>
        </p:txBody>
      </p:sp>
      <p:sp>
        <p:nvSpPr>
          <p:cNvPr id="11" name="Rectangle 2">
            <a:extLst>
              <a:ext uri="{FF2B5EF4-FFF2-40B4-BE49-F238E27FC236}">
                <a16:creationId xmlns:a16="http://schemas.microsoft.com/office/drawing/2014/main" id="{A33C63B3-35E5-4C5B-A18F-CC60A09D7727}"/>
              </a:ext>
            </a:extLst>
          </p:cNvPr>
          <p:cNvSpPr txBox="1">
            <a:spLocks noChangeArrowheads="1"/>
          </p:cNvSpPr>
          <p:nvPr/>
        </p:nvSpPr>
        <p:spPr bwMode="auto">
          <a:xfrm>
            <a:off x="3920691" y="3598069"/>
            <a:ext cx="1680009" cy="78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white</a:t>
            </a:r>
          </a:p>
        </p:txBody>
      </p:sp>
      <p:sp>
        <p:nvSpPr>
          <p:cNvPr id="5" name="Title 1">
            <a:extLst>
              <a:ext uri="{FF2B5EF4-FFF2-40B4-BE49-F238E27FC236}">
                <a16:creationId xmlns:a16="http://schemas.microsoft.com/office/drawing/2014/main" id="{550F5E5D-22A0-4C82-9F7A-67D665387C6E}"/>
              </a:ext>
            </a:extLst>
          </p:cNvPr>
          <p:cNvSpPr txBox="1">
            <a:spLocks/>
          </p:cNvSpPr>
          <p:nvPr/>
        </p:nvSpPr>
        <p:spPr>
          <a:xfrm>
            <a:off x="3498205" y="3377134"/>
            <a:ext cx="2493521" cy="1218929"/>
          </a:xfrm>
          <a:prstGeom prst="rect">
            <a:avLst/>
          </a:prstGeom>
        </p:spPr>
        <p:txBody>
          <a:bodyPr vert="horz" lIns="91440" tIns="45720" rIns="91440" bIns="45720" rtlCol="0" anchor="ctr">
            <a:prstTxWarp prst="textStop">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00FFFF"/>
                </a:solidFill>
                <a:effectLst>
                  <a:glow rad="63500">
                    <a:srgbClr val="9966FF"/>
                  </a:glow>
                  <a:outerShdw blurRad="50800" algn="tl" rotWithShape="0">
                    <a:srgbClr val="000000"/>
                  </a:outerShdw>
                </a:effectLst>
                <a:uLnTx/>
                <a:uFillTx/>
                <a:latin typeface="Calibri" panose="020F0502020204030204" pitchFamily="34" charset="0"/>
                <a:ea typeface="+mj-ea"/>
                <a:cs typeface="+mj-cs"/>
              </a:rPr>
              <a:t>faith in the word</a:t>
            </a:r>
          </a:p>
        </p:txBody>
      </p:sp>
      <p:sp>
        <p:nvSpPr>
          <p:cNvPr id="7" name="Rectangle 2">
            <a:extLst>
              <a:ext uri="{FF2B5EF4-FFF2-40B4-BE49-F238E27FC236}">
                <a16:creationId xmlns:a16="http://schemas.microsoft.com/office/drawing/2014/main" id="{E310008E-1132-4C8F-B301-E26022667F70}"/>
              </a:ext>
            </a:extLst>
          </p:cNvPr>
          <p:cNvSpPr txBox="1">
            <a:spLocks noChangeArrowheads="1"/>
          </p:cNvSpPr>
          <p:nvPr/>
        </p:nvSpPr>
        <p:spPr bwMode="auto">
          <a:xfrm>
            <a:off x="620627" y="5928820"/>
            <a:ext cx="3826043" cy="76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that you may see</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50D270A-A92E-4EBA-A49C-37091D0FA406}"/>
              </a:ext>
            </a:extLst>
          </p:cNvPr>
          <p:cNvSpPr txBox="1">
            <a:spLocks noChangeArrowheads="1"/>
          </p:cNvSpPr>
          <p:nvPr/>
        </p:nvSpPr>
        <p:spPr bwMode="auto">
          <a:xfrm>
            <a:off x="1334077" y="1868643"/>
            <a:ext cx="7116520" cy="77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wretched, miserable, poor, blind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A8A9B9B-C88A-42A1-A163-DF3B7FCEC7B5}"/>
              </a:ext>
            </a:extLst>
          </p:cNvPr>
          <p:cNvSpPr txBox="1">
            <a:spLocks noChangeArrowheads="1"/>
          </p:cNvSpPr>
          <p:nvPr/>
        </p:nvSpPr>
        <p:spPr bwMode="auto">
          <a:xfrm>
            <a:off x="2071577" y="3637677"/>
            <a:ext cx="1250267" cy="70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rich</a:t>
            </a:r>
            <a:endParaRPr kumimoji="0" lang="en-US" altLang="en-US" sz="38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Shame">
            <a:extLst>
              <a:ext uri="{FF2B5EF4-FFF2-40B4-BE49-F238E27FC236}">
                <a16:creationId xmlns:a16="http://schemas.microsoft.com/office/drawing/2014/main" id="{760559F8-D0B5-4712-8235-29E56EA8008D}"/>
              </a:ext>
            </a:extLst>
          </p:cNvPr>
          <p:cNvSpPr txBox="1">
            <a:spLocks noChangeArrowheads="1"/>
          </p:cNvSpPr>
          <p:nvPr/>
        </p:nvSpPr>
        <p:spPr bwMode="auto">
          <a:xfrm>
            <a:off x="6422484" y="4205287"/>
            <a:ext cx="2185736" cy="728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270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shame of</a:t>
            </a:r>
            <a:endParaRPr kumimoji="0" lang="en-US" altLang="en-US" sz="3800" b="1" i="1" u="none" strike="noStrike" kern="0" cap="none" spc="0" normalizeH="0" baseline="0" noProof="0" dirty="0">
              <a:ln w="1270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Naked">
            <a:extLst>
              <a:ext uri="{FF2B5EF4-FFF2-40B4-BE49-F238E27FC236}">
                <a16:creationId xmlns:a16="http://schemas.microsoft.com/office/drawing/2014/main" id="{6336DF9B-6176-4FF4-93E6-48FCC184D225}"/>
              </a:ext>
            </a:extLst>
          </p:cNvPr>
          <p:cNvSpPr txBox="1">
            <a:spLocks noChangeArrowheads="1"/>
          </p:cNvSpPr>
          <p:nvPr/>
        </p:nvSpPr>
        <p:spPr bwMode="auto">
          <a:xfrm>
            <a:off x="1604963" y="4777920"/>
            <a:ext cx="2592302" cy="74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270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nakedness</a:t>
            </a:r>
            <a:endParaRPr kumimoji="0" lang="en-US" altLang="en-US" sz="3800" b="1" i="1" u="none" strike="noStrike" kern="0" cap="none" spc="0" normalizeH="0" baseline="0" noProof="0" dirty="0">
              <a:ln w="1270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vealed">
            <a:extLst>
              <a:ext uri="{FF2B5EF4-FFF2-40B4-BE49-F238E27FC236}">
                <a16:creationId xmlns:a16="http://schemas.microsoft.com/office/drawing/2014/main" id="{A07883FC-630C-401D-BD22-4E249A65F3CB}"/>
              </a:ext>
            </a:extLst>
          </p:cNvPr>
          <p:cNvSpPr txBox="1">
            <a:spLocks noChangeArrowheads="1"/>
          </p:cNvSpPr>
          <p:nvPr/>
        </p:nvSpPr>
        <p:spPr bwMode="auto">
          <a:xfrm>
            <a:off x="6238876" y="4765888"/>
            <a:ext cx="2162174" cy="76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270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revealed</a:t>
            </a:r>
            <a:endParaRPr kumimoji="0" lang="en-US" altLang="en-US" sz="3800" b="1" i="1" u="none" strike="noStrike" kern="0" cap="none" spc="0" normalizeH="0" baseline="0" noProof="0" dirty="0">
              <a:ln w="1270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023132267"/>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12"/>
                                        </p:tgtEl>
                                      </p:cBhvr>
                                    </p:animEffect>
                                    <p:set>
                                      <p:cBhvr>
                                        <p:cTn id="14" dur="1" fill="hold">
                                          <p:stCondLst>
                                            <p:cond delay="249"/>
                                          </p:stCondLst>
                                        </p:cTn>
                                        <p:tgtEl>
                                          <p:spTgt spid="12"/>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stCondLst>
                                            <p:cond delay="0"/>
                                          </p:stCondLst>
                                        </p:cTn>
                                        <p:tgtEl>
                                          <p:spTgt spid="4"/>
                                        </p:tgtEl>
                                      </p:cBhvr>
                                    </p:animEffect>
                                    <p:anim to="" calcmode="lin" valueType="num">
                                      <p:cBhvr>
                                        <p:cTn id="29"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750"/>
                                        <p:tgtEl>
                                          <p:spTgt spid="9"/>
                                        </p:tgtEl>
                                      </p:cBhvr>
                                    </p:animEffect>
                                  </p:childTnLst>
                                </p:cTn>
                              </p:par>
                              <p:par>
                                <p:cTn id="36" presetID="18" presetClass="emph" presetSubtype="0" fill="hold" grpId="1" nodeType="withEffect">
                                  <p:stCondLst>
                                    <p:cond delay="0"/>
                                  </p:stCondLst>
                                  <p:childTnLst>
                                    <p:set>
                                      <p:cBhvr override="childStyle">
                                        <p:cTn id="37" dur="750" fill="hold"/>
                                        <p:tgtEl>
                                          <p:spTgt spid="9"/>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75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entr" presetSubtype="0" fill="hold" grpId="0" nodeType="clickEffect">
                                  <p:stCondLst>
                                    <p:cond delay="250"/>
                                  </p:stCondLst>
                                  <p:childTnLst>
                                    <p:set>
                                      <p:cBhvr>
                                        <p:cTn id="44" dur="1" fill="hold">
                                          <p:stCondLst>
                                            <p:cond delay="0"/>
                                          </p:stCondLst>
                                        </p:cTn>
                                        <p:tgtEl>
                                          <p:spTgt spid="5"/>
                                        </p:tgtEl>
                                        <p:attrNameLst>
                                          <p:attrName>style.visibility</p:attrName>
                                        </p:attrNameLst>
                                      </p:cBhvr>
                                      <p:to>
                                        <p:strVal val="visible"/>
                                      </p:to>
                                    </p:set>
                                    <p:animEffect transition="in" filter="dissolve">
                                      <p:cBhvr>
                                        <p:cTn id="45" dur="500">
                                          <p:stCondLst>
                                            <p:cond delay="0"/>
                                          </p:stCondLst>
                                        </p:cTn>
                                        <p:tgtEl>
                                          <p:spTgt spid="5"/>
                                        </p:tgtEl>
                                      </p:cBhvr>
                                    </p:animEffect>
                                    <p:anim to="" calcmode="lin" valueType="num">
                                      <p:cBhvr>
                                        <p:cTn id="4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48" presetID="23" presetClass="entr" presetSubtype="16" fill="hold" grpId="0" nodeType="withEffect">
                                  <p:stCondLst>
                                    <p:cond delay="600"/>
                                  </p:stCondLst>
                                  <p:childTnLst>
                                    <p:set>
                                      <p:cBhvr>
                                        <p:cTn id="49" dur="1" fill="hold">
                                          <p:stCondLst>
                                            <p:cond delay="0"/>
                                          </p:stCondLst>
                                        </p:cTn>
                                        <p:tgtEl>
                                          <p:spTgt spid="11"/>
                                        </p:tgtEl>
                                        <p:attrNameLst>
                                          <p:attrName>style.visibility</p:attrName>
                                        </p:attrNameLst>
                                      </p:cBhvr>
                                      <p:to>
                                        <p:strVal val="visible"/>
                                      </p:to>
                                    </p:set>
                                    <p:anim calcmode="lin" valueType="num">
                                      <p:cBhvr>
                                        <p:cTn id="50" dur="750" fill="hold"/>
                                        <p:tgtEl>
                                          <p:spTgt spid="11"/>
                                        </p:tgtEl>
                                        <p:attrNameLst>
                                          <p:attrName>ppt_w</p:attrName>
                                        </p:attrNameLst>
                                      </p:cBhvr>
                                      <p:tavLst>
                                        <p:tav tm="0">
                                          <p:val>
                                            <p:fltVal val="0"/>
                                          </p:val>
                                        </p:tav>
                                        <p:tav tm="100000">
                                          <p:val>
                                            <p:strVal val="#ppt_w"/>
                                          </p:val>
                                        </p:tav>
                                      </p:tavLst>
                                    </p:anim>
                                    <p:anim calcmode="lin" valueType="num">
                                      <p:cBhvr>
                                        <p:cTn id="51" dur="750" fill="hold"/>
                                        <p:tgtEl>
                                          <p:spTgt spid="11"/>
                                        </p:tgtEl>
                                        <p:attrNameLst>
                                          <p:attrName>ppt_h</p:attrName>
                                        </p:attrNameLst>
                                      </p:cBhvr>
                                      <p:tavLst>
                                        <p:tav tm="0">
                                          <p:val>
                                            <p:fltVal val="0"/>
                                          </p:val>
                                        </p:tav>
                                        <p:tav tm="100000">
                                          <p:val>
                                            <p:strVal val="#ppt_h"/>
                                          </p:val>
                                        </p:tav>
                                      </p:tavLst>
                                    </p:anim>
                                  </p:childTnLst>
                                </p:cTn>
                              </p:par>
                              <p:par>
                                <p:cTn id="52" presetID="10" presetClass="exit" presetSubtype="0" fill="hold" grpId="1" nodeType="withEffect">
                                  <p:stCondLst>
                                    <p:cond delay="0"/>
                                  </p:stCondLst>
                                  <p:childTnLst>
                                    <p:animEffect transition="out" filter="fade">
                                      <p:cBhvr>
                                        <p:cTn id="53" dur="750"/>
                                        <p:tgtEl>
                                          <p:spTgt spid="10"/>
                                        </p:tgtEl>
                                      </p:cBhvr>
                                    </p:animEffect>
                                    <p:set>
                                      <p:cBhvr>
                                        <p:cTn id="54" dur="1" fill="hold">
                                          <p:stCondLst>
                                            <p:cond delay="749"/>
                                          </p:stCondLst>
                                        </p:cTn>
                                        <p:tgtEl>
                                          <p:spTgt spid="10"/>
                                        </p:tgtEl>
                                        <p:attrNameLst>
                                          <p:attrName>style.visibility</p:attrName>
                                        </p:attrNameLst>
                                      </p:cBhvr>
                                      <p:to>
                                        <p:strVal val="hidden"/>
                                      </p:to>
                                    </p:set>
                                  </p:childTnLst>
                                </p:cTn>
                              </p:par>
                              <p:par>
                                <p:cTn id="55" presetID="16" presetClass="exit" presetSubtype="21" fill="hold" grpId="2" nodeType="withEffect">
                                  <p:stCondLst>
                                    <p:cond delay="0"/>
                                  </p:stCondLst>
                                  <p:childTnLst>
                                    <p:animEffect transition="out" filter="barn(inVertical)">
                                      <p:cBhvr>
                                        <p:cTn id="56" dur="750"/>
                                        <p:tgtEl>
                                          <p:spTgt spid="9"/>
                                        </p:tgtEl>
                                      </p:cBhvr>
                                    </p:animEffect>
                                    <p:set>
                                      <p:cBhvr>
                                        <p:cTn id="57" dur="1" fill="hold">
                                          <p:stCondLst>
                                            <p:cond delay="749"/>
                                          </p:stCondLst>
                                        </p:cTn>
                                        <p:tgtEl>
                                          <p:spTgt spid="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500"/>
                                        <p:tgtEl>
                                          <p:spTgt spid="6"/>
                                        </p:tgtEl>
                                      </p:cBhvr>
                                    </p:animEffect>
                                  </p:childTnLst>
                                </p:cTn>
                              </p:par>
                              <p:par>
                                <p:cTn id="63" presetID="18" presetClass="emph" presetSubtype="0" fill="hold" grpId="1" nodeType="withEffect">
                                  <p:stCondLst>
                                    <p:cond delay="0"/>
                                  </p:stCondLst>
                                  <p:childTnLst>
                                    <p:set>
                                      <p:cBhvr override="childStyle">
                                        <p:cTn id="64" dur="500" fill="hold"/>
                                        <p:tgtEl>
                                          <p:spTgt spid="6"/>
                                        </p:tgtEl>
                                        <p:attrNameLst>
                                          <p:attrName>style.textDecorationUnderline</p:attrName>
                                        </p:attrNameLst>
                                      </p:cBhvr>
                                      <p:to>
                                        <p:strVal val="true"/>
                                      </p:to>
                                    </p:set>
                                  </p:childTnLst>
                                </p:cTn>
                              </p:par>
                              <p:par>
                                <p:cTn id="65" presetID="22" presetClass="entr" presetSubtype="8"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9" grpId="2"/>
      <p:bldP spid="3074" grpId="0"/>
      <p:bldP spid="4" grpId="0"/>
      <p:bldP spid="11" grpId="0"/>
      <p:bldP spid="5" grpId="0"/>
      <p:bldP spid="7" grpId="0"/>
      <p:bldP spid="10" grpId="0"/>
      <p:bldP spid="10" grpId="1"/>
      <p:bldP spid="12" grpId="0"/>
      <p:bldP spid="13" grpId="0"/>
      <p:bldP spid="1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old rush">
            <a:extLst>
              <a:ext uri="{FF2B5EF4-FFF2-40B4-BE49-F238E27FC236}">
                <a16:creationId xmlns:a16="http://schemas.microsoft.com/office/drawing/2014/main" id="{4C7AB66D-2F72-4866-8588-F6D3B73EF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EFC1C4A-6D84-4285-9BEF-5A8B4023BA5F}"/>
              </a:ext>
            </a:extLst>
          </p:cNvPr>
          <p:cNvSpPr txBox="1">
            <a:spLocks/>
          </p:cNvSpPr>
          <p:nvPr/>
        </p:nvSpPr>
        <p:spPr>
          <a:xfrm>
            <a:off x="557773" y="5989880"/>
            <a:ext cx="400651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0000"/>
                  </a:solidFill>
                  <a:prstDash val="solid"/>
                </a:ln>
                <a:solidFill>
                  <a:srgbClr val="D2A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20" b="1" i="0" u="sng" strike="noStrike" kern="1200" cap="none" spc="0" normalizeH="0" baseline="0" noProof="0" dirty="0">
                <a:ln w="3175" cmpd="sng">
                  <a:solidFill>
                    <a:srgbClr val="FF0000"/>
                  </a:solidFill>
                  <a:prstDash val="solid"/>
                </a:ln>
                <a:solidFill>
                  <a:srgbClr val="D2A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800" b="1" i="0" u="sng" strike="noStrike" kern="1200" cap="none" spc="0" normalizeH="0" baseline="0" noProof="0" dirty="0">
                <a:ln w="3175" cmpd="sng">
                  <a:solidFill>
                    <a:srgbClr val="FF0000"/>
                  </a:solidFill>
                  <a:prstDash val="solid"/>
                </a:ln>
                <a:solidFill>
                  <a:srgbClr val="D2A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3820" b="1" i="0" u="sng" strike="noStrike" kern="1200" cap="none" spc="0" normalizeH="0" baseline="0" noProof="0" dirty="0">
                <a:ln w="3175" cmpd="sng">
                  <a:solidFill>
                    <a:srgbClr val="FF0000"/>
                  </a:solidFill>
                  <a:prstDash val="solid"/>
                </a:ln>
                <a:solidFill>
                  <a:srgbClr val="D2A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0000"/>
                  </a:solidFill>
                  <a:prstDash val="solid"/>
                </a:ln>
                <a:solidFill>
                  <a:srgbClr val="D2A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635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"Because you say, 'I am rich, have become wealthy, and have need of nothing' -- and do not know that you  are wretched, miserable, poor, blind, and naked -- counsel you to buy from Me gold refined in the fire, that you may be rich; and white garments, that you may be clothed, that the shame of your nakedness may not be revealed; and anoint your eyes with eye salve, that you may see." </a:t>
            </a:r>
            <a:r>
              <a:rPr lang="en-US" altLang="en-US" sz="3200" b="1" dirty="0">
                <a:ln w="635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635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Revelation 3:17-18 </a:t>
            </a:r>
          </a:p>
        </p:txBody>
      </p:sp>
      <p:sp>
        <p:nvSpPr>
          <p:cNvPr id="8" name="Rectangle 2">
            <a:extLst>
              <a:ext uri="{FF2B5EF4-FFF2-40B4-BE49-F238E27FC236}">
                <a16:creationId xmlns:a16="http://schemas.microsoft.com/office/drawing/2014/main" id="{42874F6B-708E-40EC-A421-D6632D16E653}"/>
              </a:ext>
            </a:extLst>
          </p:cNvPr>
          <p:cNvSpPr txBox="1">
            <a:spLocks noChangeArrowheads="1"/>
          </p:cNvSpPr>
          <p:nvPr/>
        </p:nvSpPr>
        <p:spPr bwMode="auto">
          <a:xfrm>
            <a:off x="3753853" y="3573379"/>
            <a:ext cx="14825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Title 1">
            <a:extLst>
              <a:ext uri="{FF2B5EF4-FFF2-40B4-BE49-F238E27FC236}">
                <a16:creationId xmlns:a16="http://schemas.microsoft.com/office/drawing/2014/main" id="{E9F88E44-B426-4848-A573-4839A71C1F9F}"/>
              </a:ext>
            </a:extLst>
          </p:cNvPr>
          <p:cNvSpPr txBox="1">
            <a:spLocks/>
          </p:cNvSpPr>
          <p:nvPr/>
        </p:nvSpPr>
        <p:spPr>
          <a:xfrm>
            <a:off x="3678680" y="718155"/>
            <a:ext cx="2233914" cy="1092843"/>
          </a:xfrm>
          <a:prstGeom prst="rect">
            <a:avLst/>
          </a:prstGeom>
        </p:spPr>
        <p:txBody>
          <a:bodyPr vert="horz" lIns="91440" tIns="45720" rIns="91440" bIns="45720" rtlCol="0" anchor="ctr">
            <a:prstTxWarp prst="textStop">
              <a:avLst/>
            </a:prstTxWarp>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uLnTx/>
                <a:uFillTx/>
                <a:latin typeface="Calibri" panose="020F0502020204030204" pitchFamily="34" charset="0"/>
                <a:ea typeface="+mj-ea"/>
                <a:cs typeface="+mj-cs"/>
              </a:rPr>
              <a:t>arrogance</a:t>
            </a:r>
          </a:p>
        </p:txBody>
      </p:sp>
      <p:sp>
        <p:nvSpPr>
          <p:cNvPr id="11" name="Rectangle 2">
            <a:extLst>
              <a:ext uri="{FF2B5EF4-FFF2-40B4-BE49-F238E27FC236}">
                <a16:creationId xmlns:a16="http://schemas.microsoft.com/office/drawing/2014/main" id="{A33C63B3-35E5-4C5B-A18F-CC60A09D7727}"/>
              </a:ext>
            </a:extLst>
          </p:cNvPr>
          <p:cNvSpPr txBox="1">
            <a:spLocks noChangeArrowheads="1"/>
          </p:cNvSpPr>
          <p:nvPr/>
        </p:nvSpPr>
        <p:spPr bwMode="auto">
          <a:xfrm>
            <a:off x="3920691" y="3598069"/>
            <a:ext cx="1680009" cy="78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white</a:t>
            </a:r>
          </a:p>
        </p:txBody>
      </p:sp>
      <p:sp>
        <p:nvSpPr>
          <p:cNvPr id="5" name="Title 1">
            <a:extLst>
              <a:ext uri="{FF2B5EF4-FFF2-40B4-BE49-F238E27FC236}">
                <a16:creationId xmlns:a16="http://schemas.microsoft.com/office/drawing/2014/main" id="{550F5E5D-22A0-4C82-9F7A-67D665387C6E}"/>
              </a:ext>
            </a:extLst>
          </p:cNvPr>
          <p:cNvSpPr txBox="1">
            <a:spLocks/>
          </p:cNvSpPr>
          <p:nvPr/>
        </p:nvSpPr>
        <p:spPr>
          <a:xfrm>
            <a:off x="3498205" y="3377134"/>
            <a:ext cx="2493521" cy="1218929"/>
          </a:xfrm>
          <a:prstGeom prst="rect">
            <a:avLst/>
          </a:prstGeom>
        </p:spPr>
        <p:txBody>
          <a:bodyPr vert="horz" lIns="91440" tIns="45720" rIns="91440" bIns="45720" rtlCol="0" anchor="ctr">
            <a:prstTxWarp prst="textStop">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00FFFF"/>
                </a:solidFill>
                <a:effectLst>
                  <a:glow rad="63500">
                    <a:srgbClr val="9966FF"/>
                  </a:glow>
                  <a:outerShdw blurRad="50800" algn="tl" rotWithShape="0">
                    <a:srgbClr val="000000"/>
                  </a:outerShdw>
                </a:effectLst>
                <a:uLnTx/>
                <a:uFillTx/>
                <a:latin typeface="Calibri" panose="020F0502020204030204" pitchFamily="34" charset="0"/>
                <a:ea typeface="+mj-ea"/>
                <a:cs typeface="+mj-cs"/>
              </a:rPr>
              <a:t>faith in the word</a:t>
            </a:r>
          </a:p>
        </p:txBody>
      </p:sp>
      <p:sp>
        <p:nvSpPr>
          <p:cNvPr id="7" name="Rectangle 2">
            <a:extLst>
              <a:ext uri="{FF2B5EF4-FFF2-40B4-BE49-F238E27FC236}">
                <a16:creationId xmlns:a16="http://schemas.microsoft.com/office/drawing/2014/main" id="{E310008E-1132-4C8F-B301-E26022667F70}"/>
              </a:ext>
            </a:extLst>
          </p:cNvPr>
          <p:cNvSpPr txBox="1">
            <a:spLocks noChangeArrowheads="1"/>
          </p:cNvSpPr>
          <p:nvPr/>
        </p:nvSpPr>
        <p:spPr bwMode="auto">
          <a:xfrm>
            <a:off x="620627" y="5928820"/>
            <a:ext cx="3826043" cy="76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00CC"/>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that you may see</a:t>
            </a:r>
            <a:endParaRPr kumimoji="0" lang="en-US" altLang="en-US" sz="3800" b="1" i="1" u="none" strike="noStrike" kern="0" cap="none" spc="0" normalizeH="0" baseline="0" noProof="0" dirty="0">
              <a:ln w="3175" cmpd="sng">
                <a:solidFill>
                  <a:srgbClr val="FFFFFF"/>
                </a:solidFill>
                <a:prstDash val="solid"/>
                <a:miter lim="800000"/>
              </a:ln>
              <a:solidFill>
                <a:srgbClr val="9900CC"/>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Shame">
            <a:extLst>
              <a:ext uri="{FF2B5EF4-FFF2-40B4-BE49-F238E27FC236}">
                <a16:creationId xmlns:a16="http://schemas.microsoft.com/office/drawing/2014/main" id="{B1934AE0-89D5-4930-B607-EC53B7761FEA}"/>
              </a:ext>
            </a:extLst>
          </p:cNvPr>
          <p:cNvSpPr txBox="1">
            <a:spLocks noChangeArrowheads="1"/>
          </p:cNvSpPr>
          <p:nvPr/>
        </p:nvSpPr>
        <p:spPr bwMode="auto">
          <a:xfrm>
            <a:off x="580960" y="2158272"/>
            <a:ext cx="2870218" cy="76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shame of</a:t>
            </a:r>
            <a:endParaRPr kumimoji="0" lang="en-US" altLang="en-US" sz="48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Naked">
            <a:extLst>
              <a:ext uri="{FF2B5EF4-FFF2-40B4-BE49-F238E27FC236}">
                <a16:creationId xmlns:a16="http://schemas.microsoft.com/office/drawing/2014/main" id="{00E2C832-EB38-4C74-AA0F-428FE4214129}"/>
              </a:ext>
            </a:extLst>
          </p:cNvPr>
          <p:cNvSpPr txBox="1">
            <a:spLocks noChangeArrowheads="1"/>
          </p:cNvSpPr>
          <p:nvPr/>
        </p:nvSpPr>
        <p:spPr bwMode="auto">
          <a:xfrm>
            <a:off x="3127086" y="2158174"/>
            <a:ext cx="3068438" cy="76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nakedness</a:t>
            </a:r>
            <a:endParaRPr kumimoji="0" lang="en-US" altLang="en-US" sz="48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vealed">
            <a:extLst>
              <a:ext uri="{FF2B5EF4-FFF2-40B4-BE49-F238E27FC236}">
                <a16:creationId xmlns:a16="http://schemas.microsoft.com/office/drawing/2014/main" id="{58DEFAEE-DBF5-4800-9908-4F4795321BF2}"/>
              </a:ext>
            </a:extLst>
          </p:cNvPr>
          <p:cNvSpPr txBox="1">
            <a:spLocks noChangeArrowheads="1"/>
          </p:cNvSpPr>
          <p:nvPr/>
        </p:nvSpPr>
        <p:spPr bwMode="auto">
          <a:xfrm>
            <a:off x="5834747" y="2160391"/>
            <a:ext cx="2807588" cy="76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revealed</a:t>
            </a:r>
            <a:endParaRPr kumimoji="0" lang="en-US" altLang="en-US" sz="48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hidden="1">
            <a:extLst>
              <a:ext uri="{FF2B5EF4-FFF2-40B4-BE49-F238E27FC236}">
                <a16:creationId xmlns:a16="http://schemas.microsoft.com/office/drawing/2014/main" id="{1E39642D-E04E-49DD-85CC-F01E0C02968F}"/>
              </a:ext>
            </a:extLst>
          </p:cNvPr>
          <p:cNvSpPr txBox="1">
            <a:spLocks noChangeArrowheads="1"/>
          </p:cNvSpPr>
          <p:nvPr/>
        </p:nvSpPr>
        <p:spPr bwMode="auto">
          <a:xfrm>
            <a:off x="649704" y="2158925"/>
            <a:ext cx="7892717" cy="76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shame of nakedness revealed</a:t>
            </a:r>
            <a:endParaRPr kumimoji="0" lang="en-US" altLang="en-US" sz="4800" b="1" i="1" u="none" strike="noStrike" kern="0" cap="none" spc="0" normalizeH="0" baseline="0" noProof="0" dirty="0">
              <a:ln w="3175"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59416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xit" presetSubtype="0" fill="hold" grpId="1" nodeType="withEffect">
                                  <p:stCondLst>
                                    <p:cond delay="0"/>
                                  </p:stCondLst>
                                  <p:childTnLst>
                                    <p:animEffect transition="out" filter="fade">
                                      <p:cBhvr>
                                        <p:cTn id="9" dur="1250"/>
                                        <p:tgtEl>
                                          <p:spTgt spid="3074"/>
                                        </p:tgtEl>
                                      </p:cBhvr>
                                    </p:animEffect>
                                    <p:set>
                                      <p:cBhvr>
                                        <p:cTn id="10" dur="1" fill="hold">
                                          <p:stCondLst>
                                            <p:cond delay="1249"/>
                                          </p:stCondLst>
                                        </p:cTn>
                                        <p:tgtEl>
                                          <p:spTgt spid="3074"/>
                                        </p:tgtEl>
                                        <p:attrNameLst>
                                          <p:attrName>style.visibility</p:attrName>
                                        </p:attrNameLst>
                                      </p:cBhvr>
                                      <p:to>
                                        <p:strVal val="hidden"/>
                                      </p:to>
                                    </p:set>
                                  </p:childTnLst>
                                </p:cTn>
                              </p:par>
                              <p:par>
                                <p:cTn id="11" presetID="42" presetClass="path" presetSubtype="0" accel="50000" decel="50000" fill="hold" grpId="2" nodeType="withEffect">
                                  <p:stCondLst>
                                    <p:cond delay="0"/>
                                  </p:stCondLst>
                                  <p:childTnLst>
                                    <p:animMotion origin="layout" path="M 4.44444E-6 7.40741E-7 L 0.00329 0.40532 " pathEditMode="relative" rAng="0" ptsTypes="AA">
                                      <p:cBhvr>
                                        <p:cTn id="12" dur="1000" fill="hold"/>
                                        <p:tgtEl>
                                          <p:spTgt spid="4"/>
                                        </p:tgtEl>
                                        <p:attrNameLst>
                                          <p:attrName>ppt_x</p:attrName>
                                          <p:attrName>ppt_y</p:attrName>
                                        </p:attrNameLst>
                                      </p:cBhvr>
                                      <p:rCtr x="156" y="20255"/>
                                    </p:animMotion>
                                  </p:childTnLst>
                                </p:cTn>
                              </p:par>
                              <p:par>
                                <p:cTn id="13" presetID="0" presetClass="exit" presetSubtype="0" fill="hold" grpId="1" nodeType="withEffect">
                                  <p:stCondLst>
                                    <p:cond delay="0"/>
                                  </p:stCondLst>
                                  <p:childTnLst>
                                    <p:set>
                                      <p:cBhvr>
                                        <p:cTn id="14" dur="1" fill="hold">
                                          <p:stCondLst>
                                            <p:cond delay="999"/>
                                          </p:stCondLst>
                                        </p:cTn>
                                        <p:tgtEl>
                                          <p:spTgt spid="5"/>
                                        </p:tgtEl>
                                        <p:attrNameLst>
                                          <p:attrName>style.visibility</p:attrName>
                                        </p:attrNameLst>
                                      </p:cBhvr>
                                      <p:to>
                                        <p:strVal val="hidden"/>
                                      </p:to>
                                    </p:set>
                                    <p:animEffect transition="out" filter="dissolve">
                                      <p:cBhvr>
                                        <p:cTn id="15" dur="1000">
                                          <p:stCondLst>
                                            <p:cond delay="0"/>
                                          </p:stCondLst>
                                        </p:cTn>
                                        <p:tgtEl>
                                          <p:spTgt spid="5"/>
                                        </p:tgtEl>
                                      </p:cBhvr>
                                    </p:animEffect>
                                    <p:anim to="" calcmode="lin" valueType="num">
                                      <p:cBhvr>
                                        <p:cTn id="16"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7"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18" presetID="0" presetClass="exit" presetSubtype="0" fill="hold" grpId="1" nodeType="withEffect">
                                  <p:stCondLst>
                                    <p:cond delay="0"/>
                                  </p:stCondLst>
                                  <p:childTnLst>
                                    <p:set>
                                      <p:cBhvr>
                                        <p:cTn id="19" dur="1" fill="hold">
                                          <p:stCondLst>
                                            <p:cond delay="999"/>
                                          </p:stCondLst>
                                        </p:cTn>
                                        <p:tgtEl>
                                          <p:spTgt spid="4"/>
                                        </p:tgtEl>
                                        <p:attrNameLst>
                                          <p:attrName>style.visibility</p:attrName>
                                        </p:attrNameLst>
                                      </p:cBhvr>
                                      <p:to>
                                        <p:strVal val="hidden"/>
                                      </p:to>
                                    </p:set>
                                    <p:animEffect transition="out" filter="dissolve">
                                      <p:cBhvr>
                                        <p:cTn id="20" dur="1000">
                                          <p:stCondLst>
                                            <p:cond delay="0"/>
                                          </p:stCondLst>
                                        </p:cTn>
                                        <p:tgtEl>
                                          <p:spTgt spid="4"/>
                                        </p:tgtEl>
                                      </p:cBhvr>
                                    </p:animEffect>
                                    <p:anim to="" calcmode="lin" valueType="num">
                                      <p:cBhvr>
                                        <p:cTn id="2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3" presetID="10" presetClass="exit" presetSubtype="0" fill="hold" grpId="1" nodeType="with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2"/>
      <p:bldP spid="3074" grpId="1"/>
      <p:bldP spid="8" grpId="0"/>
      <p:bldP spid="4" grpId="1"/>
      <p:bldP spid="4" grpId="2"/>
      <p:bldP spid="11" grpId="1"/>
      <p:bldP spid="5" grpId="1"/>
      <p:bldP spid="7" grpId="1"/>
      <p:bldP spid="14" grpId="1"/>
      <p:bldP spid="15" grpId="1"/>
      <p:bldP spid="16"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 stand at the Door and Knock… | Bartimaeus' Quiet Place">
            <a:extLst>
              <a:ext uri="{FF2B5EF4-FFF2-40B4-BE49-F238E27FC236}">
                <a16:creationId xmlns:a16="http://schemas.microsoft.com/office/drawing/2014/main" id="{A4A5B87F-6E88-4E52-AB66-A5CE3AFBD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09"/>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A50589D-23D4-4794-9AD7-47A918C970AA}"/>
              </a:ext>
            </a:extLst>
          </p:cNvPr>
          <p:cNvSpPr txBox="1">
            <a:spLocks/>
          </p:cNvSpPr>
          <p:nvPr/>
        </p:nvSpPr>
        <p:spPr>
          <a:xfrm>
            <a:off x="6736621" y="2809701"/>
            <a:ext cx="185275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hears</a:t>
            </a:r>
          </a:p>
        </p:txBody>
      </p:sp>
      <p:sp>
        <p:nvSpPr>
          <p:cNvPr id="3074" name="Rectangle 2"/>
          <p:cNvSpPr>
            <a:spLocks noGrp="1" noChangeArrowheads="1"/>
          </p:cNvSpPr>
          <p:nvPr>
            <p:ph type="title"/>
          </p:nvPr>
        </p:nvSpPr>
        <p:spPr>
          <a:xfrm>
            <a:off x="457200" y="708819"/>
            <a:ext cx="8229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many as I love, I rebuke and chasten. Therefore be zealous and repent. "Behold, I stand at the door and knock. If anyone hears My voice and opens the door,         I will come in to him and dine  with him, and he with 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Revelation 3:19-20</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B2558F1D-E149-4679-85C7-B62D3D636519}"/>
              </a:ext>
            </a:extLst>
          </p:cNvPr>
          <p:cNvSpPr txBox="1">
            <a:spLocks noChangeArrowheads="1"/>
          </p:cNvSpPr>
          <p:nvPr/>
        </p:nvSpPr>
        <p:spPr bwMode="auto">
          <a:xfrm>
            <a:off x="457200" y="708819"/>
            <a:ext cx="8229600" cy="544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"As many as I love, I rebuke and chasten. Therefore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 zealous and repent</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"Behold, I stand at the door and knock. If anyone hears My voice and opens the door,         I will come in to him and dine  with him, and he with Me."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Revelation 3:19-20</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6E37DACA-33B2-4D3E-B378-184E0ED56D24}"/>
              </a:ext>
            </a:extLst>
          </p:cNvPr>
          <p:cNvSpPr txBox="1">
            <a:spLocks noChangeArrowheads="1"/>
          </p:cNvSpPr>
          <p:nvPr/>
        </p:nvSpPr>
        <p:spPr bwMode="auto">
          <a:xfrm>
            <a:off x="6715190" y="2740820"/>
            <a:ext cx="1893906" cy="765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9" name="SpotlightShape1_rendered">
            <a:extLst>
              <a:ext uri="{FF2B5EF4-FFF2-40B4-BE49-F238E27FC236}">
                <a16:creationId xmlns:a16="http://schemas.microsoft.com/office/drawing/2014/main" id="{569F1854-7567-4E02-ACF8-A55F242F1053}"/>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0" name="Rectangle 2">
            <a:extLst>
              <a:ext uri="{FF2B5EF4-FFF2-40B4-BE49-F238E27FC236}">
                <a16:creationId xmlns:a16="http://schemas.microsoft.com/office/drawing/2014/main" id="{8312A13F-047A-4D3E-8F8F-0DB82A0C2611}"/>
              </a:ext>
            </a:extLst>
          </p:cNvPr>
          <p:cNvSpPr txBox="1">
            <a:spLocks noChangeArrowheads="1"/>
          </p:cNvSpPr>
          <p:nvPr/>
        </p:nvSpPr>
        <p:spPr bwMode="auto">
          <a:xfrm>
            <a:off x="3753853" y="4102781"/>
            <a:ext cx="148255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6">
            <a:extLst>
              <a:ext uri="{FF2B5EF4-FFF2-40B4-BE49-F238E27FC236}">
                <a16:creationId xmlns:a16="http://schemas.microsoft.com/office/drawing/2014/main" id="{AD2F59F9-B517-462E-BE0B-2BD14799BA5D}"/>
              </a:ext>
            </a:extLst>
          </p:cNvPr>
          <p:cNvSpPr>
            <a:spLocks noChangeArrowheads="1"/>
          </p:cNvSpPr>
          <p:nvPr/>
        </p:nvSpPr>
        <p:spPr bwMode="auto">
          <a:xfrm>
            <a:off x="4989832" y="130712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be</a:t>
            </a:r>
          </a:p>
        </p:txBody>
      </p:sp>
    </p:spTree>
    <p:extLst>
      <p:ext uri="{BB962C8B-B14F-4D97-AF65-F5344CB8AC3E}">
        <p14:creationId xmlns:p14="http://schemas.microsoft.com/office/powerpoint/2010/main" val="916468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grpId="1" nodeType="withEffect">
                                  <p:stCondLst>
                                    <p:cond delay="0"/>
                                  </p:stCondLst>
                                  <p:childTnLst>
                                    <p:animMotion origin="layout" path="M 3.33333E-6 -1.11111E-6 L 0.0125 -0.49236 " pathEditMode="relative" rAng="0" ptsTypes="AA">
                                      <p:cBhvr>
                                        <p:cTn id="10" dur="2000" fill="hold"/>
                                        <p:tgtEl>
                                          <p:spTgt spid="10"/>
                                        </p:tgtEl>
                                        <p:attrNameLst>
                                          <p:attrName>ppt_x</p:attrName>
                                          <p:attrName>ppt_y</p:attrName>
                                        </p:attrNameLst>
                                      </p:cBhvr>
                                      <p:rCtr x="625" y="-24630"/>
                                    </p:animMotion>
                                  </p:childTnLst>
                                </p:cTn>
                              </p:par>
                            </p:childTnLst>
                          </p:cTn>
                        </p:par>
                        <p:par>
                          <p:cTn id="11" fill="hold">
                            <p:stCondLst>
                              <p:cond delay="2000"/>
                            </p:stCondLst>
                            <p:childTnLst>
                              <p:par>
                                <p:cTn id="12" presetID="10" presetClass="exit" presetSubtype="0" fill="hold" grpId="0" nodeType="afterEffect">
                                  <p:stCondLst>
                                    <p:cond delay="0"/>
                                  </p:stCondLst>
                                  <p:childTnLst>
                                    <p:animEffect transition="out" filter="fade">
                                      <p:cBhvr>
                                        <p:cTn id="13" dur="250"/>
                                        <p:tgtEl>
                                          <p:spTgt spid="10"/>
                                        </p:tgtEl>
                                      </p:cBhvr>
                                    </p:animEffect>
                                    <p:set>
                                      <p:cBhvr>
                                        <p:cTn id="14" dur="1" fill="hold">
                                          <p:stCondLst>
                                            <p:cond delay="24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0" presetClass="entr" presetSubtype="0"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stCondLst>
                                            <p:cond delay="0"/>
                                          </p:stCondLst>
                                        </p:cTn>
                                        <p:tgtEl>
                                          <p:spTgt spid="11"/>
                                        </p:tgtEl>
                                      </p:cBhvr>
                                    </p:animEffect>
                                    <p:anim to="" calcmode="lin" valueType="num">
                                      <p:cBhvr>
                                        <p:cTn id="36"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6" grpId="0"/>
      <p:bldP spid="5" grpId="0"/>
      <p:bldP spid="10" grpId="0"/>
      <p:bldP spid="10" grpId="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sp>
        <p:nvSpPr>
          <p:cNvPr id="5" name="!!MorphViolet">
            <a:extLst>
              <a:ext uri="{FF2B5EF4-FFF2-40B4-BE49-F238E27FC236}">
                <a16:creationId xmlns:a16="http://schemas.microsoft.com/office/drawing/2014/main" id="{40CD7B95-9D1F-4575-BC80-047BE9DC9CCF}"/>
              </a:ext>
            </a:extLst>
          </p:cNvPr>
          <p:cNvSpPr>
            <a:spLocks noChangeAspect="1"/>
          </p:cNvSpPr>
          <p:nvPr/>
        </p:nvSpPr>
        <p:spPr>
          <a:xfrm rot="10800000" flipH="1" flipV="1">
            <a:off x="5381552" y="4587239"/>
            <a:ext cx="2924248" cy="219456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MorphOrange">
            <a:extLst>
              <a:ext uri="{FF2B5EF4-FFF2-40B4-BE49-F238E27FC236}">
                <a16:creationId xmlns:a16="http://schemas.microsoft.com/office/drawing/2014/main" id="{FAA6105F-1F4E-46FE-BE46-021208C03334}"/>
              </a:ext>
            </a:extLst>
          </p:cNvPr>
          <p:cNvSpPr>
            <a:spLocks noChangeAspect="1"/>
          </p:cNvSpPr>
          <p:nvPr/>
        </p:nvSpPr>
        <p:spPr>
          <a:xfrm rot="10800000" flipH="1" flipV="1">
            <a:off x="5381552" y="2339340"/>
            <a:ext cx="2924248" cy="219456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MorphBlue">
            <a:extLst>
              <a:ext uri="{FF2B5EF4-FFF2-40B4-BE49-F238E27FC236}">
                <a16:creationId xmlns:a16="http://schemas.microsoft.com/office/drawing/2014/main" id="{11B5D7F3-582B-439D-95A8-A0869CD3682A}"/>
              </a:ext>
            </a:extLst>
          </p:cNvPr>
          <p:cNvSpPr>
            <a:spLocks noChangeAspect="1"/>
          </p:cNvSpPr>
          <p:nvPr/>
        </p:nvSpPr>
        <p:spPr>
          <a:xfrm rot="10800000" flipH="1" flipV="1">
            <a:off x="5381552" y="91440"/>
            <a:ext cx="2924248" cy="219456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9FD357D3-3BCF-40B0-A290-CA5D2D87FE56}"/>
              </a:ext>
            </a:extLst>
          </p:cNvPr>
          <p:cNvSpPr txBox="1"/>
          <p:nvPr/>
        </p:nvSpPr>
        <p:spPr>
          <a:xfrm>
            <a:off x="1828800" y="403889"/>
            <a:ext cx="1828800" cy="1569660"/>
          </a:xfrm>
          <a:prstGeom prst="rect">
            <a:avLst/>
          </a:prstGeom>
          <a:noFill/>
        </p:spPr>
        <p:txBody>
          <a:bodyPr wrap="square" rtlCol="0">
            <a:spAutoFit/>
          </a:bodyPr>
          <a:lstStyle/>
          <a:p>
            <a:r>
              <a:rPr lang="en-US" sz="9600" dirty="0">
                <a:solidFill>
                  <a:srgbClr val="0083E6"/>
                </a:solidFill>
                <a:effectLst>
                  <a:glow rad="50800">
                    <a:schemeClr val="tx1"/>
                  </a:glow>
                  <a:outerShdw blurRad="38100" dist="38100" dir="2700000" algn="tl">
                    <a:srgbClr val="000000">
                      <a:alpha val="43137"/>
                    </a:srgbClr>
                  </a:outerShdw>
                </a:effectLst>
                <a:latin typeface="Algerian" panose="04020705040A02060702" pitchFamily="82" charset="0"/>
              </a:rPr>
              <a:t>#1</a:t>
            </a:r>
          </a:p>
        </p:txBody>
      </p:sp>
      <p:sp>
        <p:nvSpPr>
          <p:cNvPr id="8" name="TextBox 7">
            <a:extLst>
              <a:ext uri="{FF2B5EF4-FFF2-40B4-BE49-F238E27FC236}">
                <a16:creationId xmlns:a16="http://schemas.microsoft.com/office/drawing/2014/main" id="{76F4ECBC-3524-4925-AFA8-3B541813558C}"/>
              </a:ext>
            </a:extLst>
          </p:cNvPr>
          <p:cNvSpPr txBox="1"/>
          <p:nvPr/>
        </p:nvSpPr>
        <p:spPr>
          <a:xfrm>
            <a:off x="1828800" y="2644170"/>
            <a:ext cx="1828800" cy="1569660"/>
          </a:xfrm>
          <a:prstGeom prst="rect">
            <a:avLst/>
          </a:prstGeom>
          <a:noFill/>
        </p:spPr>
        <p:txBody>
          <a:bodyPr wrap="square" rtlCol="0">
            <a:spAutoFit/>
          </a:bodyPr>
          <a:lstStyle/>
          <a:p>
            <a:r>
              <a:rPr lang="en-US" sz="9600" dirty="0">
                <a:solidFill>
                  <a:srgbClr val="FF9900"/>
                </a:solidFill>
                <a:effectLst>
                  <a:glow rad="50800">
                    <a:schemeClr val="tx1"/>
                  </a:glow>
                  <a:outerShdw blurRad="38100" dist="38100" dir="2700000" algn="tl">
                    <a:srgbClr val="000000">
                      <a:alpha val="43137"/>
                    </a:srgbClr>
                  </a:outerShdw>
                </a:effectLst>
                <a:latin typeface="Algerian" panose="04020705040A02060702" pitchFamily="82" charset="0"/>
              </a:rPr>
              <a:t>#2</a:t>
            </a:r>
          </a:p>
        </p:txBody>
      </p:sp>
      <p:sp>
        <p:nvSpPr>
          <p:cNvPr id="9" name="TextBox 8">
            <a:extLst>
              <a:ext uri="{FF2B5EF4-FFF2-40B4-BE49-F238E27FC236}">
                <a16:creationId xmlns:a16="http://schemas.microsoft.com/office/drawing/2014/main" id="{867C0FCF-16F8-49E8-B28C-68F10685F7F2}"/>
              </a:ext>
            </a:extLst>
          </p:cNvPr>
          <p:cNvSpPr txBox="1"/>
          <p:nvPr/>
        </p:nvSpPr>
        <p:spPr>
          <a:xfrm>
            <a:off x="1828800" y="4899689"/>
            <a:ext cx="1828800" cy="1569660"/>
          </a:xfrm>
          <a:prstGeom prst="rect">
            <a:avLst/>
          </a:prstGeom>
          <a:noFill/>
        </p:spPr>
        <p:txBody>
          <a:bodyPr wrap="square" rtlCol="0">
            <a:spAutoFit/>
          </a:bodyPr>
          <a:lstStyle/>
          <a:p>
            <a:r>
              <a:rPr lang="en-US" sz="9600" dirty="0">
                <a:solidFill>
                  <a:srgbClr val="9933FF"/>
                </a:solidFill>
                <a:effectLst>
                  <a:glow rad="50800">
                    <a:schemeClr val="tx1"/>
                  </a:glow>
                  <a:outerShdw blurRad="38100" dist="38100" dir="2700000" algn="tl">
                    <a:srgbClr val="000000">
                      <a:alpha val="43137"/>
                    </a:srgbClr>
                  </a:outerShdw>
                </a:effectLst>
                <a:latin typeface="Algerian" panose="04020705040A02060702" pitchFamily="82" charset="0"/>
              </a:rPr>
              <a:t>#3</a:t>
            </a:r>
          </a:p>
        </p:txBody>
      </p:sp>
    </p:spTree>
    <p:extLst>
      <p:ext uri="{BB962C8B-B14F-4D97-AF65-F5344CB8AC3E}">
        <p14:creationId xmlns:p14="http://schemas.microsoft.com/office/powerpoint/2010/main" val="2720263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stCondLst>
                                            <p:cond delay="0"/>
                                          </p:stCondLst>
                                        </p:cTn>
                                        <p:tgtEl>
                                          <p:spTgt spid="7"/>
                                        </p:tgtEl>
                                      </p:cBhvr>
                                    </p:animEffect>
                                    <p:anim to="" calcmode="lin" valueType="num">
                                      <p:cBhvr>
                                        <p:cTn id="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stCondLst>
                                            <p:cond delay="0"/>
                                          </p:stCondLst>
                                        </p:cTn>
                                        <p:tgtEl>
                                          <p:spTgt spid="8"/>
                                        </p:tgtEl>
                                      </p:cBhvr>
                                    </p:animEffect>
                                    <p:anim to="" calcmode="lin" valueType="num">
                                      <p:cBhvr>
                                        <p:cTn id="1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15" presetID="0"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stCondLst>
                                            <p:cond delay="0"/>
                                          </p:stCondLst>
                                        </p:cTn>
                                        <p:tgtEl>
                                          <p:spTgt spid="9"/>
                                        </p:tgtEl>
                                      </p:cBhvr>
                                    </p:animEffect>
                                    <p:anim to="" calcmode="lin" valueType="num">
                                      <p:cBhvr>
                                        <p:cTn id="1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0" presetClass="exit" presetSubtype="0" fill="hold" grpId="1" nodeType="clickEffect">
                                  <p:stCondLst>
                                    <p:cond delay="0"/>
                                  </p:stCondLst>
                                  <p:childTnLst>
                                    <p:set>
                                      <p:cBhvr>
                                        <p:cTn id="23" dur="1" fill="hold">
                                          <p:stCondLst>
                                            <p:cond delay="999"/>
                                          </p:stCondLst>
                                        </p:cTn>
                                        <p:tgtEl>
                                          <p:spTgt spid="7"/>
                                        </p:tgtEl>
                                        <p:attrNameLst>
                                          <p:attrName>style.visibility</p:attrName>
                                        </p:attrNameLst>
                                      </p:cBhvr>
                                      <p:to>
                                        <p:strVal val="hidden"/>
                                      </p:to>
                                    </p:set>
                                    <p:animEffect transition="out" filter="dissolve">
                                      <p:cBhvr>
                                        <p:cTn id="24" dur="1000">
                                          <p:stCondLst>
                                            <p:cond delay="0"/>
                                          </p:stCondLst>
                                        </p:cTn>
                                        <p:tgtEl>
                                          <p:spTgt spid="7"/>
                                        </p:tgtEl>
                                      </p:cBhvr>
                                    </p:animEffect>
                                    <p:anim to="" calcmode="lin" valueType="num">
                                      <p:cBhvr>
                                        <p:cTn id="25"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26"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27" presetID="0" presetClass="exit" presetSubtype="0" fill="hold" grpId="1" nodeType="withEffect">
                                  <p:stCondLst>
                                    <p:cond delay="0"/>
                                  </p:stCondLst>
                                  <p:childTnLst>
                                    <p:set>
                                      <p:cBhvr>
                                        <p:cTn id="28" dur="1" fill="hold">
                                          <p:stCondLst>
                                            <p:cond delay="999"/>
                                          </p:stCondLst>
                                        </p:cTn>
                                        <p:tgtEl>
                                          <p:spTgt spid="8"/>
                                        </p:tgtEl>
                                        <p:attrNameLst>
                                          <p:attrName>style.visibility</p:attrName>
                                        </p:attrNameLst>
                                      </p:cBhvr>
                                      <p:to>
                                        <p:strVal val="hidden"/>
                                      </p:to>
                                    </p:set>
                                    <p:animEffect transition="out" filter="dissolve">
                                      <p:cBhvr>
                                        <p:cTn id="29" dur="1000">
                                          <p:stCondLst>
                                            <p:cond delay="0"/>
                                          </p:stCondLst>
                                        </p:cTn>
                                        <p:tgtEl>
                                          <p:spTgt spid="8"/>
                                        </p:tgtEl>
                                      </p:cBhvr>
                                    </p:animEffect>
                                    <p:anim to="" calcmode="lin" valueType="num">
                                      <p:cBhvr>
                                        <p:cTn id="30"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31"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32" presetID="0" presetClass="exit" presetSubtype="0" fill="hold" grpId="1" nodeType="withEffect">
                                  <p:stCondLst>
                                    <p:cond delay="0"/>
                                  </p:stCondLst>
                                  <p:childTnLst>
                                    <p:set>
                                      <p:cBhvr>
                                        <p:cTn id="33" dur="1" fill="hold">
                                          <p:stCondLst>
                                            <p:cond delay="999"/>
                                          </p:stCondLst>
                                        </p:cTn>
                                        <p:tgtEl>
                                          <p:spTgt spid="9"/>
                                        </p:tgtEl>
                                        <p:attrNameLst>
                                          <p:attrName>style.visibility</p:attrName>
                                        </p:attrNameLst>
                                      </p:cBhvr>
                                      <p:to>
                                        <p:strVal val="hidden"/>
                                      </p:to>
                                    </p:set>
                                    <p:animEffect transition="out" filter="dissolve">
                                      <p:cBhvr>
                                        <p:cTn id="34" dur="1000">
                                          <p:stCondLst>
                                            <p:cond delay="0"/>
                                          </p:stCondLst>
                                        </p:cTn>
                                        <p:tgtEl>
                                          <p:spTgt spid="9"/>
                                        </p:tgtEl>
                                      </p:cBhvr>
                                    </p:animEffect>
                                    <p:anim to="" calcmode="lin" valueType="num">
                                      <p:cBhvr>
                                        <p:cTn id="35"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37" presetID="42" presetClass="path" presetSubtype="0" accel="50000" decel="50000" fill="hold" grpId="2" nodeType="withEffect">
                                  <p:stCondLst>
                                    <p:cond delay="0"/>
                                  </p:stCondLst>
                                  <p:childTnLst>
                                    <p:animMotion origin="layout" path="M 5.55112E-17 1.85185E-6 L 0.33715 0.00787 " pathEditMode="relative" rAng="0" ptsTypes="AA">
                                      <p:cBhvr>
                                        <p:cTn id="38" dur="1000" fill="hold"/>
                                        <p:tgtEl>
                                          <p:spTgt spid="7"/>
                                        </p:tgtEl>
                                        <p:attrNameLst>
                                          <p:attrName>ppt_x</p:attrName>
                                          <p:attrName>ppt_y</p:attrName>
                                        </p:attrNameLst>
                                      </p:cBhvr>
                                      <p:rCtr x="16858" y="394"/>
                                    </p:animMotion>
                                  </p:childTnLst>
                                </p:cTn>
                              </p:par>
                              <p:par>
                                <p:cTn id="39" presetID="42" presetClass="path" presetSubtype="0" accel="50000" decel="50000" fill="hold" grpId="2" nodeType="withEffect">
                                  <p:stCondLst>
                                    <p:cond delay="0"/>
                                  </p:stCondLst>
                                  <p:childTnLst>
                                    <p:animMotion origin="layout" path="M 5.55112E-17 0 L 0.43993 0.00856 " pathEditMode="relative" rAng="0" ptsTypes="AA">
                                      <p:cBhvr>
                                        <p:cTn id="40" dur="1000" fill="hold"/>
                                        <p:tgtEl>
                                          <p:spTgt spid="8"/>
                                        </p:tgtEl>
                                        <p:attrNameLst>
                                          <p:attrName>ppt_x</p:attrName>
                                          <p:attrName>ppt_y</p:attrName>
                                        </p:attrNameLst>
                                      </p:cBhvr>
                                      <p:rCtr x="21997" y="417"/>
                                    </p:animMotion>
                                  </p:childTnLst>
                                </p:cTn>
                              </p:par>
                              <p:par>
                                <p:cTn id="41" presetID="42" presetClass="path" presetSubtype="0" accel="50000" decel="50000" fill="hold" grpId="2" nodeType="withEffect">
                                  <p:stCondLst>
                                    <p:cond delay="0"/>
                                  </p:stCondLst>
                                  <p:childTnLst>
                                    <p:animMotion origin="layout" path="M 5.55112E-17 -3.7037E-6 L 0.44861 0.0132 " pathEditMode="relative" rAng="0" ptsTypes="AA">
                                      <p:cBhvr>
                                        <p:cTn id="42" dur="1000" fill="hold"/>
                                        <p:tgtEl>
                                          <p:spTgt spid="9"/>
                                        </p:tgtEl>
                                        <p:attrNameLst>
                                          <p:attrName>ppt_x</p:attrName>
                                          <p:attrName>ppt_y</p:attrName>
                                        </p:attrNameLst>
                                      </p:cBhvr>
                                      <p:rCtr x="22431" y="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6255C2-9518-444A-B9B0-CBD33D295A29}"/>
              </a:ext>
            </a:extLst>
          </p:cNvPr>
          <p:cNvPicPr>
            <a:picLocks noChangeAspect="1"/>
          </p:cNvPicPr>
          <p:nvPr/>
        </p:nvPicPr>
        <p:blipFill rotWithShape="1">
          <a:blip r:embed="rId3">
            <a:extLst>
              <a:ext uri="{28A0092B-C50C-407E-A947-70E740481C1C}">
                <a14:useLocalDpi xmlns:a14="http://schemas.microsoft.com/office/drawing/2010/main" val="0"/>
              </a:ext>
            </a:extLst>
          </a:blip>
          <a:srcRect l="1823" t="2435" r="1540" b="2507"/>
          <a:stretch/>
        </p:blipFill>
        <p:spPr>
          <a:xfrm>
            <a:off x="0" y="0"/>
            <a:ext cx="9144000" cy="6858000"/>
          </a:xfrm>
          <a:prstGeom prst="rect">
            <a:avLst/>
          </a:prstGeom>
        </p:spPr>
      </p:pic>
      <p:sp>
        <p:nvSpPr>
          <p:cNvPr id="5" name="Title 1">
            <a:extLst>
              <a:ext uri="{FF2B5EF4-FFF2-40B4-BE49-F238E27FC236}">
                <a16:creationId xmlns:a16="http://schemas.microsoft.com/office/drawing/2014/main" id="{06385E36-F5AC-4652-A283-64ED416613C6}"/>
              </a:ext>
            </a:extLst>
          </p:cNvPr>
          <p:cNvSpPr txBox="1">
            <a:spLocks/>
          </p:cNvSpPr>
          <p:nvPr/>
        </p:nvSpPr>
        <p:spPr>
          <a:xfrm>
            <a:off x="2594128" y="3096658"/>
            <a:ext cx="514819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a:t>
            </a:r>
            <a:r>
              <a:rPr kumimoji="0" lang="en-US" sz="343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e</a:t>
            </a:r>
            <a:r>
              <a:rPr kumimoji="0" lang="en-US" sz="3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ll us if You are the Christ</a:t>
            </a:r>
          </a:p>
        </p:txBody>
      </p:sp>
      <p:sp>
        <p:nvSpPr>
          <p:cNvPr id="9" name="Title 1">
            <a:extLst>
              <a:ext uri="{FF2B5EF4-FFF2-40B4-BE49-F238E27FC236}">
                <a16:creationId xmlns:a16="http://schemas.microsoft.com/office/drawing/2014/main" id="{7A90B2BC-AC1F-4FBB-A805-64064C454D45}"/>
              </a:ext>
            </a:extLst>
          </p:cNvPr>
          <p:cNvSpPr txBox="1">
            <a:spLocks/>
          </p:cNvSpPr>
          <p:nvPr/>
        </p:nvSpPr>
        <p:spPr>
          <a:xfrm>
            <a:off x="674371" y="4137193"/>
            <a:ext cx="108584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said</a:t>
            </a:r>
          </a:p>
        </p:txBody>
      </p:sp>
      <p:sp>
        <p:nvSpPr>
          <p:cNvPr id="7" name="Title 1">
            <a:extLst>
              <a:ext uri="{FF2B5EF4-FFF2-40B4-BE49-F238E27FC236}">
                <a16:creationId xmlns:a16="http://schemas.microsoft.com/office/drawing/2014/main" id="{94358266-1017-4352-97CA-F33AC28D8FB5}"/>
              </a:ext>
            </a:extLst>
          </p:cNvPr>
          <p:cNvSpPr txBox="1">
            <a:spLocks/>
          </p:cNvSpPr>
          <p:nvPr/>
        </p:nvSpPr>
        <p:spPr>
          <a:xfrm>
            <a:off x="6302216" y="3611889"/>
            <a:ext cx="23527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It is as you</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 high priest arose and said to Him, "Do You answer nothing? What is it these men testify against You?" But Jesus kept silent. And the high priest answered and said to Him, "I put You under oath by the living God: Tell us if You are the Christ, the Son of God!" Jesus said to him, "It is as you said. Nevertheless, I say to you, hereafter you will see the Son of Man sitting at the right hand of the Power, and coming on the clouds of heaven."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26:62-64 </a:t>
            </a:r>
          </a:p>
        </p:txBody>
      </p:sp>
      <p:sp>
        <p:nvSpPr>
          <p:cNvPr id="2" name="AutoShape 2" descr="2. Jesus is Betrayed">
            <a:extLst>
              <a:ext uri="{FF2B5EF4-FFF2-40B4-BE49-F238E27FC236}">
                <a16:creationId xmlns:a16="http://schemas.microsoft.com/office/drawing/2014/main" id="{491228C0-28E4-4396-BF25-F9042784CB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2">
            <a:extLst>
              <a:ext uri="{FF2B5EF4-FFF2-40B4-BE49-F238E27FC236}">
                <a16:creationId xmlns:a16="http://schemas.microsoft.com/office/drawing/2014/main" id="{7818F6D0-089A-4298-8CC4-8C0E7A91FB00}"/>
              </a:ext>
            </a:extLst>
          </p:cNvPr>
          <p:cNvSpPr txBox="1">
            <a:spLocks noChangeArrowheads="1"/>
          </p:cNvSpPr>
          <p:nvPr/>
        </p:nvSpPr>
        <p:spPr bwMode="auto">
          <a:xfrm>
            <a:off x="2436019" y="3043238"/>
            <a:ext cx="5474494" cy="7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a:t>
            </a:r>
            <a:r>
              <a:rPr kumimoji="0" lang="en-US" altLang="en-US" sz="341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a:t>
            </a:r>
            <a:r>
              <a:rPr kumimoji="0" lang="en-US" altLang="en-US" sz="3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ll us if You are the Christ</a:t>
            </a:r>
            <a:endParaRPr kumimoji="0" lang="en-US" altLang="en-US" sz="3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CC6C4AE0-5F4C-42C5-9452-B135A6D74C97}"/>
              </a:ext>
            </a:extLst>
          </p:cNvPr>
          <p:cNvSpPr txBox="1">
            <a:spLocks noChangeArrowheads="1"/>
          </p:cNvSpPr>
          <p:nvPr/>
        </p:nvSpPr>
        <p:spPr bwMode="auto">
          <a:xfrm>
            <a:off x="6160769" y="3550577"/>
            <a:ext cx="26403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It is as you</a:t>
            </a:r>
            <a:endParaRPr kumimoji="0" lang="en-US" altLang="en-US" sz="3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241BA9B-9E03-46B7-861A-AFE2A3BE2C3B}"/>
              </a:ext>
            </a:extLst>
          </p:cNvPr>
          <p:cNvSpPr txBox="1">
            <a:spLocks noChangeArrowheads="1"/>
          </p:cNvSpPr>
          <p:nvPr/>
        </p:nvSpPr>
        <p:spPr bwMode="auto">
          <a:xfrm>
            <a:off x="688181" y="4073025"/>
            <a:ext cx="1054894" cy="753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said</a:t>
            </a:r>
            <a:endParaRPr kumimoji="0" lang="en-US" altLang="en-US" sz="3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640312EC-5F60-4DA5-92D8-1B3695943266}"/>
              </a:ext>
            </a:extLst>
          </p:cNvPr>
          <p:cNvSpPr txBox="1">
            <a:spLocks noChangeArrowheads="1"/>
          </p:cNvSpPr>
          <p:nvPr/>
        </p:nvSpPr>
        <p:spPr bwMode="auto">
          <a:xfrm>
            <a:off x="6284156" y="3029537"/>
            <a:ext cx="1528726" cy="76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endParaRPr lang="en-US" altLang="en-US" sz="34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4E8C6F7-D3DE-48A4-90CD-DB040E97B15B}"/>
              </a:ext>
            </a:extLst>
          </p:cNvPr>
          <p:cNvSpPr txBox="1">
            <a:spLocks noChangeArrowheads="1"/>
          </p:cNvSpPr>
          <p:nvPr/>
        </p:nvSpPr>
        <p:spPr bwMode="auto">
          <a:xfrm>
            <a:off x="6017419" y="1473994"/>
            <a:ext cx="1621765" cy="765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a:t>
            </a:r>
            <a:endParaRPr lang="en-US" altLang="en-US" sz="34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3BDFE5A6-EEF5-42FC-8CBD-A72B2D3AF661}"/>
              </a:ext>
            </a:extLst>
          </p:cNvPr>
          <p:cNvSpPr txBox="1">
            <a:spLocks noChangeArrowheads="1"/>
          </p:cNvSpPr>
          <p:nvPr/>
        </p:nvSpPr>
        <p:spPr bwMode="auto">
          <a:xfrm>
            <a:off x="3485198" y="5105400"/>
            <a:ext cx="1734502" cy="76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a:t>
            </a:r>
            <a:r>
              <a:rPr lang="en-US" altLang="en-US" sz="341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a:t>
            </a:r>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wer</a:t>
            </a:r>
          </a:p>
        </p:txBody>
      </p:sp>
      <p:sp>
        <p:nvSpPr>
          <p:cNvPr id="13" name="Rectangle 2" hidden="1">
            <a:extLst>
              <a:ext uri="{FF2B5EF4-FFF2-40B4-BE49-F238E27FC236}">
                <a16:creationId xmlns:a16="http://schemas.microsoft.com/office/drawing/2014/main" id="{45CF1BD4-4B3B-4B67-BA1F-321CA078F412}"/>
              </a:ext>
            </a:extLst>
          </p:cNvPr>
          <p:cNvSpPr txBox="1">
            <a:spLocks noChangeArrowheads="1"/>
          </p:cNvSpPr>
          <p:nvPr/>
        </p:nvSpPr>
        <p:spPr bwMode="auto">
          <a:xfrm>
            <a:off x="2926239" y="2035055"/>
            <a:ext cx="3157855" cy="76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 Jesus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37716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4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400"/>
                                  </p:stCondLst>
                                  <p:childTnLst>
                                    <p:set>
                                      <p:cBhvr override="childStyle">
                                        <p:cTn id="24" dur="50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0" presetClass="exit" presetSubtype="0" fill="hold" grpId="1" nodeType="withEffect">
                                  <p:stCondLst>
                                    <p:cond delay="0"/>
                                  </p:stCondLst>
                                  <p:childTnLst>
                                    <p:animEffect transition="out" filter="fade">
                                      <p:cBhvr>
                                        <p:cTn id="29" dur="600"/>
                                        <p:tgtEl>
                                          <p:spTgt spid="6"/>
                                        </p:tgtEl>
                                      </p:cBhvr>
                                    </p:animEffect>
                                    <p:set>
                                      <p:cBhvr>
                                        <p:cTn id="30" dur="1" fill="hold">
                                          <p:stCondLst>
                                            <p:cond delay="599"/>
                                          </p:stCondLst>
                                        </p:cTn>
                                        <p:tgtEl>
                                          <p:spTgt spid="6"/>
                                        </p:tgtEl>
                                        <p:attrNameLst>
                                          <p:attrName>style.visibility</p:attrName>
                                        </p:attrNameLst>
                                      </p:cBhvr>
                                      <p:to>
                                        <p:strVal val="hidden"/>
                                      </p:to>
                                    </p:set>
                                  </p:childTnLst>
                                </p:cTn>
                              </p:par>
                              <p:par>
                                <p:cTn id="31" presetID="16" presetClass="exit" presetSubtype="21" fill="hold" grpId="2" nodeType="withEffect">
                                  <p:stCondLst>
                                    <p:cond delay="0"/>
                                  </p:stCondLst>
                                  <p:childTnLst>
                                    <p:animEffect transition="out" filter="barn(inVertical)">
                                      <p:cBhvr>
                                        <p:cTn id="32" dur="600"/>
                                        <p:tgtEl>
                                          <p:spTgt spid="5"/>
                                        </p:tgtEl>
                                      </p:cBhvr>
                                    </p:animEffect>
                                    <p:set>
                                      <p:cBhvr>
                                        <p:cTn id="33" dur="1" fill="hold">
                                          <p:stCondLst>
                                            <p:cond delay="599"/>
                                          </p:stCondLst>
                                        </p:cTn>
                                        <p:tgtEl>
                                          <p:spTgt spid="5"/>
                                        </p:tgtEl>
                                        <p:attrNameLst>
                                          <p:attrName>style.visibility</p:attrName>
                                        </p:attrNameLst>
                                      </p:cBhvr>
                                      <p:to>
                                        <p:strVal val="hidden"/>
                                      </p:to>
                                    </p:set>
                                  </p:childTnLst>
                                </p:cTn>
                              </p:par>
                              <p:par>
                                <p:cTn id="34" presetID="22" presetClass="entr" presetSubtype="8" fill="hold" grpId="0" nodeType="withEffect">
                                  <p:stCondLst>
                                    <p:cond delay="80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18" presetClass="emph" presetSubtype="0" fill="hold" grpId="1" nodeType="withEffect">
                                  <p:stCondLst>
                                    <p:cond delay="800"/>
                                  </p:stCondLst>
                                  <p:childTnLst>
                                    <p:set>
                                      <p:cBhvr override="childStyle">
                                        <p:cTn id="38" dur="500" fill="hold"/>
                                        <p:tgtEl>
                                          <p:spTgt spid="9"/>
                                        </p:tgtEl>
                                        <p:attrNameLst>
                                          <p:attrName>style.textDecorationUnderline</p:attrName>
                                        </p:attrNameLst>
                                      </p:cBhvr>
                                      <p:to>
                                        <p:strVal val="true"/>
                                      </p:to>
                                    </p:set>
                                  </p:childTnLst>
                                </p:cTn>
                              </p:par>
                              <p:par>
                                <p:cTn id="39" presetID="22" presetClass="entr" presetSubtype="8" fill="hold" grpId="0" nodeType="withEffect">
                                  <p:stCondLst>
                                    <p:cond delay="8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250"/>
                                        <p:tgtEl>
                                          <p:spTgt spid="14"/>
                                        </p:tgtEl>
                                      </p:cBhvr>
                                    </p:animEffect>
                                  </p:childTnLst>
                                </p:cTn>
                              </p:par>
                              <p:par>
                                <p:cTn id="53" presetID="6" presetClass="emph" presetSubtype="0" fill="hold" grpId="3" nodeType="withEffect">
                                  <p:stCondLst>
                                    <p:cond delay="0"/>
                                  </p:stCondLst>
                                  <p:childTnLst>
                                    <p:animScale>
                                      <p:cBhvr>
                                        <p:cTn id="54" dur="2000" fill="hold"/>
                                        <p:tgtEl>
                                          <p:spTgt spid="11"/>
                                        </p:tgtEl>
                                      </p:cBhvr>
                                      <p:by x="129000" y="129000"/>
                                    </p:animScale>
                                  </p:childTnLst>
                                </p:cTn>
                              </p:par>
                              <p:par>
                                <p:cTn id="55" presetID="6" presetClass="emph" presetSubtype="0" fill="hold" grpId="3" nodeType="withEffect">
                                  <p:stCondLst>
                                    <p:cond delay="0"/>
                                  </p:stCondLst>
                                  <p:childTnLst>
                                    <p:animScale>
                                      <p:cBhvr>
                                        <p:cTn id="56" dur="2000" fill="hold"/>
                                        <p:tgtEl>
                                          <p:spTgt spid="12"/>
                                        </p:tgtEl>
                                      </p:cBhvr>
                                      <p:by x="129000" y="129000"/>
                                    </p:animScale>
                                  </p:childTnLst>
                                </p:cTn>
                              </p:par>
                              <p:par>
                                <p:cTn id="57" presetID="3" presetClass="emph" presetSubtype="2" fill="hold" grpId="4" nodeType="withEffect">
                                  <p:stCondLst>
                                    <p:cond delay="0"/>
                                  </p:stCondLst>
                                  <p:childTnLst>
                                    <p:animClr clrSpc="rgb" dir="cw">
                                      <p:cBhvr override="childStyle">
                                        <p:cTn id="58" dur="2000" fill="hold"/>
                                        <p:tgtEl>
                                          <p:spTgt spid="11"/>
                                        </p:tgtEl>
                                        <p:attrNameLst>
                                          <p:attrName>style.color</p:attrName>
                                        </p:attrNameLst>
                                      </p:cBhvr>
                                      <p:to>
                                        <a:srgbClr val="FF9900"/>
                                      </p:to>
                                    </p:animClr>
                                  </p:childTnLst>
                                </p:cTn>
                              </p:par>
                              <p:par>
                                <p:cTn id="59" presetID="3" presetClass="emph" presetSubtype="2" fill="hold" grpId="4" nodeType="withEffect">
                                  <p:stCondLst>
                                    <p:cond delay="0"/>
                                  </p:stCondLst>
                                  <p:childTnLst>
                                    <p:animClr clrSpc="rgb" dir="cw">
                                      <p:cBhvr override="childStyle">
                                        <p:cTn id="60" dur="2000" fill="hold"/>
                                        <p:tgtEl>
                                          <p:spTgt spid="12"/>
                                        </p:tgtEl>
                                        <p:attrNameLst>
                                          <p:attrName>style.color</p:attrName>
                                        </p:attrNameLst>
                                      </p:cBhvr>
                                      <p:to>
                                        <a:srgbClr val="FF9900"/>
                                      </p:to>
                                    </p:animClr>
                                  </p:childTnLst>
                                </p:cTn>
                              </p:par>
                              <p:par>
                                <p:cTn id="61" presetID="42" presetClass="path" presetSubtype="0" accel="50000" decel="50000" fill="hold" grpId="2" nodeType="withEffect">
                                  <p:stCondLst>
                                    <p:cond delay="0"/>
                                  </p:stCondLst>
                                  <p:childTnLst>
                                    <p:animMotion origin="layout" path="M -3.33333E-6 -3.7037E-6 L -0.35191 -0.14398 " pathEditMode="relative" rAng="0" ptsTypes="AA">
                                      <p:cBhvr>
                                        <p:cTn id="62" dur="2000" fill="hold"/>
                                        <p:tgtEl>
                                          <p:spTgt spid="11"/>
                                        </p:tgtEl>
                                        <p:attrNameLst>
                                          <p:attrName>ppt_x</p:attrName>
                                          <p:attrName>ppt_y</p:attrName>
                                        </p:attrNameLst>
                                      </p:cBhvr>
                                      <p:rCtr x="-17604" y="-7199"/>
                                    </p:animMotion>
                                  </p:childTnLst>
                                </p:cTn>
                              </p:par>
                              <p:par>
                                <p:cTn id="63" presetID="42" presetClass="path" presetSubtype="0" accel="50000" decel="50000" fill="hold" grpId="2" nodeType="withEffect">
                                  <p:stCondLst>
                                    <p:cond delay="0"/>
                                  </p:stCondLst>
                                  <p:childTnLst>
                                    <p:animMotion origin="layout" path="M -1.38889E-6 -3.33333E-6 L -0.17378 0.08264 " pathEditMode="relative" rAng="0" ptsTypes="AA">
                                      <p:cBhvr>
                                        <p:cTn id="64" dur="2000" fill="hold"/>
                                        <p:tgtEl>
                                          <p:spTgt spid="12"/>
                                        </p:tgtEl>
                                        <p:attrNameLst>
                                          <p:attrName>ppt_x</p:attrName>
                                          <p:attrName>ppt_y</p:attrName>
                                        </p:attrNameLst>
                                      </p:cBhvr>
                                      <p:rCtr x="-8698" y="4120"/>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0" presetClass="exit" presetSubtype="0" fill="hold" grpId="1" nodeType="withEffect">
                                  <p:stCondLst>
                                    <p:cond delay="250"/>
                                  </p:stCondLst>
                                  <p:childTnLst>
                                    <p:set>
                                      <p:cBhvr>
                                        <p:cTn id="81" dur="1" fill="hold">
                                          <p:stCondLst>
                                            <p:cond delay="1249"/>
                                          </p:stCondLst>
                                        </p:cTn>
                                        <p:tgtEl>
                                          <p:spTgt spid="14"/>
                                        </p:tgtEl>
                                        <p:attrNameLst>
                                          <p:attrName>style.visibility</p:attrName>
                                        </p:attrNameLst>
                                      </p:cBhvr>
                                      <p:to>
                                        <p:strVal val="hidden"/>
                                      </p:to>
                                    </p:set>
                                    <p:animEffect transition="out" filter="dissolve">
                                      <p:cBhvr>
                                        <p:cTn id="82" dur="1250">
                                          <p:stCondLst>
                                            <p:cond delay="0"/>
                                          </p:stCondLst>
                                        </p:cTn>
                                        <p:tgtEl>
                                          <p:spTgt spid="14"/>
                                        </p:tgtEl>
                                      </p:cBhvr>
                                    </p:animEffect>
                                    <p:anim to="" calcmode="lin" valueType="num">
                                      <p:cBhvr>
                                        <p:cTn id="83" dur="1250" fill="hold">
                                          <p:stCondLst>
                                            <p:cond delay="0"/>
                                          </p:stCondLst>
                                        </p:cTn>
                                        <p:tgtEl>
                                          <p:spTgt spid="14"/>
                                        </p:tgtEl>
                                        <p:attrNameLst>
                                          <p:attrName>ppt_w</p:attrName>
                                        </p:attrNameLst>
                                      </p:cBhvr>
                                      <p:tavLst>
                                        <p:tav tm="0">
                                          <p:val>
                                            <p:strVal val="#ppt_w"/>
                                          </p:val>
                                        </p:tav>
                                        <p:tav tm="100000">
                                          <p:val>
                                            <p:strVal val="#ppt_w*4"/>
                                          </p:val>
                                        </p:tav>
                                      </p:tavLst>
                                    </p:anim>
                                    <p:anim to="" calcmode="lin" valueType="num">
                                      <p:cBhvr>
                                        <p:cTn id="84" dur="1250" fill="hold">
                                          <p:stCondLst>
                                            <p:cond delay="0"/>
                                          </p:stCondLst>
                                        </p:cTn>
                                        <p:tgtEl>
                                          <p:spTgt spid="14"/>
                                        </p:tgtEl>
                                        <p:attrNameLst>
                                          <p:attrName>ppt_h</p:attrName>
                                        </p:attrNameLst>
                                      </p:cBhvr>
                                      <p:tavLst>
                                        <p:tav tm="0">
                                          <p:val>
                                            <p:strVal val="#ppt_h"/>
                                          </p:val>
                                        </p:tav>
                                        <p:tav tm="100000">
                                          <p:val>
                                            <p:strVal val="#ppt_h*4"/>
                                          </p:val>
                                        </p:tav>
                                      </p:tavLst>
                                    </p:anim>
                                  </p:childTnLst>
                                </p:cTn>
                              </p:par>
                              <p:par>
                                <p:cTn id="85" presetID="42" presetClass="path" presetSubtype="0" accel="50000" decel="50000" fill="hold" grpId="2" nodeType="withEffect">
                                  <p:stCondLst>
                                    <p:cond delay="250"/>
                                  </p:stCondLst>
                                  <p:childTnLst>
                                    <p:animMotion origin="layout" path="M 1.94444E-6 -1.48148E-6 L 0.06389 -0.46042 " pathEditMode="relative" rAng="0" ptsTypes="AA">
                                      <p:cBhvr>
                                        <p:cTn id="86" dur="1250" fill="hold"/>
                                        <p:tgtEl>
                                          <p:spTgt spid="14"/>
                                        </p:tgtEl>
                                        <p:attrNameLst>
                                          <p:attrName>ppt_x</p:attrName>
                                          <p:attrName>ppt_y</p:attrName>
                                        </p:attrNameLst>
                                      </p:cBhvr>
                                      <p:rCtr x="3194" y="-2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0"/>
      <p:bldP spid="9" grpId="1"/>
      <p:bldP spid="9" grpId="2"/>
      <p:bldP spid="7" grpId="0"/>
      <p:bldP spid="7" grpId="1"/>
      <p:bldP spid="7" grpId="2"/>
      <p:bldP spid="3074" grpId="0"/>
      <p:bldP spid="3074" grpId="1"/>
      <p:bldP spid="6" grpId="0"/>
      <p:bldP spid="6" grpId="1"/>
      <p:bldP spid="8" grpId="0"/>
      <p:bldP spid="8" grpId="1"/>
      <p:bldP spid="10" grpId="0"/>
      <p:bldP spid="10" grpId="1"/>
      <p:bldP spid="11" grpId="0"/>
      <p:bldP spid="11" grpId="2"/>
      <p:bldP spid="11" grpId="3"/>
      <p:bldP spid="11" grpId="4"/>
      <p:bldP spid="12" grpId="0"/>
      <p:bldP spid="12" grpId="2"/>
      <p:bldP spid="12" grpId="3"/>
      <p:bldP spid="12" grpId="4"/>
      <p:bldP spid="14" grpId="0"/>
      <p:bldP spid="14" grpId="1"/>
      <p:bldP spid="14" grpId="2"/>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w Covenant Israel — Christ the King Church">
            <a:extLst>
              <a:ext uri="{FF2B5EF4-FFF2-40B4-BE49-F238E27FC236}">
                <a16:creationId xmlns:a16="http://schemas.microsoft.com/office/drawing/2014/main" id="{397A0796-5949-4F8B-A0F3-5320CFE96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5E369E2-16CC-47E1-A71B-88CD71B4912F}"/>
              </a:ext>
            </a:extLst>
          </p:cNvPr>
          <p:cNvSpPr txBox="1">
            <a:spLocks/>
          </p:cNvSpPr>
          <p:nvPr/>
        </p:nvSpPr>
        <p:spPr>
          <a:xfrm>
            <a:off x="5751828" y="2808560"/>
            <a:ext cx="151455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deny</a:t>
            </a:r>
          </a:p>
        </p:txBody>
      </p:sp>
      <p:sp>
        <p:nvSpPr>
          <p:cNvPr id="4" name="Title 1">
            <a:extLst>
              <a:ext uri="{FF2B5EF4-FFF2-40B4-BE49-F238E27FC236}">
                <a16:creationId xmlns:a16="http://schemas.microsoft.com/office/drawing/2014/main" id="{DD660A77-BDA1-4819-9DFC-FC7FCF93CCB5}"/>
              </a:ext>
            </a:extLst>
          </p:cNvPr>
          <p:cNvSpPr txBox="1">
            <a:spLocks/>
          </p:cNvSpPr>
          <p:nvPr/>
        </p:nvSpPr>
        <p:spPr>
          <a:xfrm>
            <a:off x="1230904" y="2807084"/>
            <a:ext cx="249550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with Y</a:t>
            </a:r>
            <a:r>
              <a:rPr kumimoji="0" lang="en-US" sz="443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o</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u</a:t>
            </a:r>
          </a:p>
        </p:txBody>
      </p:sp>
      <p:sp>
        <p:nvSpPr>
          <p:cNvPr id="3074" name="Rectangle 2"/>
          <p:cNvSpPr>
            <a:spLocks noGrp="1" noChangeArrowheads="1"/>
          </p:cNvSpPr>
          <p:nvPr>
            <p:ph type="title"/>
          </p:nvPr>
        </p:nvSpPr>
        <p:spPr>
          <a:xfrm>
            <a:off x="342900" y="1966119"/>
            <a:ext cx="84582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Peter said to Him, "Even if I have to die with You, I will not deny You!" And so said all the disciples.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26:35 </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9AE2958B-1B9E-46DF-9BEA-5B433F132690}"/>
              </a:ext>
            </a:extLst>
          </p:cNvPr>
          <p:cNvSpPr txBox="1">
            <a:spLocks noChangeArrowheads="1"/>
          </p:cNvSpPr>
          <p:nvPr/>
        </p:nvSpPr>
        <p:spPr bwMode="auto">
          <a:xfrm>
            <a:off x="868840" y="2750344"/>
            <a:ext cx="3229292" cy="74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with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E8D3A27-8E7E-4E26-BB89-D0AA2CD9999A}"/>
              </a:ext>
            </a:extLst>
          </p:cNvPr>
          <p:cNvSpPr txBox="1">
            <a:spLocks noChangeArrowheads="1"/>
          </p:cNvSpPr>
          <p:nvPr/>
        </p:nvSpPr>
        <p:spPr bwMode="auto">
          <a:xfrm>
            <a:off x="5732777" y="2738438"/>
            <a:ext cx="1558611" cy="768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deny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Title 1">
            <a:extLst>
              <a:ext uri="{FF2B5EF4-FFF2-40B4-BE49-F238E27FC236}">
                <a16:creationId xmlns:a16="http://schemas.microsoft.com/office/drawing/2014/main" id="{53677176-A10D-4A5B-A328-613C86C6CDAF}"/>
              </a:ext>
            </a:extLst>
          </p:cNvPr>
          <p:cNvSpPr txBox="1">
            <a:spLocks/>
          </p:cNvSpPr>
          <p:nvPr/>
        </p:nvSpPr>
        <p:spPr>
          <a:xfrm>
            <a:off x="5962389" y="2768252"/>
            <a:ext cx="1119648" cy="77460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0000"/>
                </a:solidFill>
                <a:effectLst>
                  <a:glow rad="63500">
                    <a:srgbClr val="FFFF00">
                      <a:alpha val="80000"/>
                    </a:srgbClr>
                  </a:glow>
                  <a:outerShdw blurRad="50800" algn="tl" rotWithShape="0">
                    <a:srgbClr val="000000"/>
                  </a:outerShdw>
                </a:effectLst>
                <a:uLnTx/>
                <a:uFillTx/>
                <a:latin typeface="Calibri" panose="020F0502020204030204" pitchFamily="34" charset="0"/>
                <a:ea typeface="+mj-ea"/>
                <a:cs typeface="+mj-cs"/>
              </a:rPr>
              <a:t>SIN</a:t>
            </a:r>
          </a:p>
        </p:txBody>
      </p:sp>
      <p:sp>
        <p:nvSpPr>
          <p:cNvPr id="2" name="Multiplication Sign 1">
            <a:extLst>
              <a:ext uri="{FF2B5EF4-FFF2-40B4-BE49-F238E27FC236}">
                <a16:creationId xmlns:a16="http://schemas.microsoft.com/office/drawing/2014/main" id="{9035CD63-52B8-471F-B96D-585CE5BFA232}"/>
              </a:ext>
            </a:extLst>
          </p:cNvPr>
          <p:cNvSpPr/>
          <p:nvPr/>
        </p:nvSpPr>
        <p:spPr>
          <a:xfrm>
            <a:off x="1648691" y="2826327"/>
            <a:ext cx="1607128" cy="706581"/>
          </a:xfrm>
          <a:prstGeom prst="mathMultiply">
            <a:avLst>
              <a:gd name="adj1" fmla="val 15908"/>
            </a:avLst>
          </a:prstGeom>
          <a:solidFill>
            <a:srgbClr val="FF0000"/>
          </a:solidFill>
          <a:ln>
            <a:solidFill>
              <a:srgbClr val="FFFF00"/>
            </a:solidFill>
          </a:ln>
          <a:effectLst>
            <a:glow rad="50800">
              <a:srgbClr val="FFFF00">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7BD35F8-A1F8-4050-A28A-7453AB4FF94D}"/>
              </a:ext>
            </a:extLst>
          </p:cNvPr>
          <p:cNvSpPr txBox="1">
            <a:spLocks noChangeArrowheads="1"/>
          </p:cNvSpPr>
          <p:nvPr/>
        </p:nvSpPr>
        <p:spPr bwMode="auto">
          <a:xfrm>
            <a:off x="2926239" y="2035055"/>
            <a:ext cx="3157855" cy="76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Christ Jesus</a:t>
            </a:r>
          </a:p>
        </p:txBody>
      </p:sp>
    </p:spTree>
    <p:extLst>
      <p:ext uri="{BB962C8B-B14F-4D97-AF65-F5344CB8AC3E}">
        <p14:creationId xmlns:p14="http://schemas.microsoft.com/office/powerpoint/2010/main" val="39275558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3"/>
                                        </p:tgtEl>
                                        <p:attrNameLst>
                                          <p:attrName>ppt_w</p:attrName>
                                        </p:attrNameLst>
                                      </p:cBhvr>
                                      <p:tavLst>
                                        <p:tav tm="0">
                                          <p:val>
                                            <p:strVal val="ppt_w"/>
                                          </p:val>
                                        </p:tav>
                                        <p:tav tm="100000">
                                          <p:val>
                                            <p:strVal val="ppt_w+.3"/>
                                          </p:val>
                                        </p:tav>
                                      </p:tavLst>
                                    </p:anim>
                                    <p:anim calcmode="lin" valueType="num">
                                      <p:cBhvr>
                                        <p:cTn id="7" dur="1000"/>
                                        <p:tgtEl>
                                          <p:spTgt spid="3"/>
                                        </p:tgtEl>
                                        <p:attrNameLst>
                                          <p:attrName>ppt_h</p:attrName>
                                        </p:attrNameLst>
                                      </p:cBhvr>
                                      <p:tavLst>
                                        <p:tav tm="0">
                                          <p:val>
                                            <p:strVal val="ppt_h"/>
                                          </p:val>
                                        </p:tav>
                                        <p:tav tm="100000">
                                          <p:val>
                                            <p:strVal val="ppt_h"/>
                                          </p:val>
                                        </p:tav>
                                      </p:tavLst>
                                    </p:anim>
                                    <p:animEffect transition="out" filter="fade">
                                      <p:cBhvr>
                                        <p:cTn id="8" dur="1000"/>
                                        <p:tgtEl>
                                          <p:spTgt spid="3"/>
                                        </p:tgtEl>
                                      </p:cBhvr>
                                    </p:animEffect>
                                    <p:set>
                                      <p:cBhvr>
                                        <p:cTn id="9" dur="1" fill="hold">
                                          <p:stCondLst>
                                            <p:cond delay="999"/>
                                          </p:stCondLst>
                                        </p:cTn>
                                        <p:tgtEl>
                                          <p:spTgt spid="3"/>
                                        </p:tgtEl>
                                        <p:attrNameLst>
                                          <p:attrName>style.visibility</p:attrName>
                                        </p:attrNameLst>
                                      </p:cBhvr>
                                      <p:to>
                                        <p:strVal val="hidden"/>
                                      </p:to>
                                    </p:set>
                                  </p:childTnLst>
                                </p:cTn>
                              </p:par>
                              <p:par>
                                <p:cTn id="10" presetID="30" presetClass="entr" presetSubtype="0"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800" decel="100000"/>
                                        <p:tgtEl>
                                          <p:spTgt spid="3074"/>
                                        </p:tgtEl>
                                      </p:cBhvr>
                                    </p:animEffect>
                                    <p:anim calcmode="lin" valueType="num">
                                      <p:cBhvr>
                                        <p:cTn id="13" dur="800" decel="100000" fill="hold"/>
                                        <p:tgtEl>
                                          <p:spTgt spid="3074"/>
                                        </p:tgtEl>
                                        <p:attrNameLst>
                                          <p:attrName>style.rotation</p:attrName>
                                        </p:attrNameLst>
                                      </p:cBhvr>
                                      <p:tavLst>
                                        <p:tav tm="0">
                                          <p:val>
                                            <p:fltVal val="-90"/>
                                          </p:val>
                                        </p:tav>
                                        <p:tav tm="100000">
                                          <p:val>
                                            <p:fltVal val="0"/>
                                          </p:val>
                                        </p:tav>
                                      </p:tavLst>
                                    </p:anim>
                                    <p:anim calcmode="lin" valueType="num">
                                      <p:cBhvr>
                                        <p:cTn id="14" dur="800" decel="100000" fill="hold"/>
                                        <p:tgtEl>
                                          <p:spTgt spid="3074"/>
                                        </p:tgtEl>
                                        <p:attrNameLst>
                                          <p:attrName>ppt_x</p:attrName>
                                        </p:attrNameLst>
                                      </p:cBhvr>
                                      <p:tavLst>
                                        <p:tav tm="0">
                                          <p:val>
                                            <p:strVal val="#ppt_x+0.4"/>
                                          </p:val>
                                        </p:tav>
                                        <p:tav tm="100000">
                                          <p:val>
                                            <p:strVal val="#ppt_x-0.05"/>
                                          </p:val>
                                        </p:tav>
                                      </p:tavLst>
                                    </p:anim>
                                    <p:anim calcmode="lin" valueType="num">
                                      <p:cBhvr>
                                        <p:cTn id="15" dur="800" decel="100000" fill="hold"/>
                                        <p:tgtEl>
                                          <p:spTgt spid="307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par>
                                <p:cTn id="33" presetID="18" presetClass="emph" presetSubtype="0" fill="hold" grpId="1" nodeType="withEffect">
                                  <p:stCondLst>
                                    <p:cond delay="0"/>
                                  </p:stCondLst>
                                  <p:childTnLst>
                                    <p:set>
                                      <p:cBhvr override="childStyle">
                                        <p:cTn id="34" dur="500" fill="hold"/>
                                        <p:tgtEl>
                                          <p:spTgt spid="7"/>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stCondLst>
                                            <p:cond delay="0"/>
                                          </p:stCondLst>
                                        </p:cTn>
                                        <p:tgtEl>
                                          <p:spTgt spid="6"/>
                                        </p:tgtEl>
                                      </p:cBhvr>
                                    </p:animEffect>
                                    <p:anim to="" calcmode="lin" valueType="num">
                                      <p:cBhvr>
                                        <p:cTn id="4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dissolve">
                                      <p:cBhvr>
                                        <p:cTn id="49" dur="500">
                                          <p:stCondLst>
                                            <p:cond delay="0"/>
                                          </p:stCondLst>
                                        </p:cTn>
                                        <p:tgtEl>
                                          <p:spTgt spid="2"/>
                                        </p:tgtEl>
                                      </p:cBhvr>
                                    </p:animEffect>
                                    <p:anim to="" calcmode="lin" valueType="num">
                                      <p:cBhvr>
                                        <p:cTn id="50"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2"/>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3074" grpId="0"/>
      <p:bldP spid="5" grpId="0"/>
      <p:bldP spid="8" grpId="0"/>
      <p:bldP spid="6" grpId="0"/>
      <p:bldP spid="2" grpId="0" animBg="1"/>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EE70C0-DAFA-450D-8DB0-DAFC331BB7AE}"/>
              </a:ext>
            </a:extLst>
          </p:cNvPr>
          <p:cNvPicPr>
            <a:picLocks noChangeAspect="1"/>
          </p:cNvPicPr>
          <p:nvPr/>
        </p:nvPicPr>
        <p:blipFill rotWithShape="1">
          <a:blip r:embed="rId3">
            <a:extLst>
              <a:ext uri="{28A0092B-C50C-407E-A947-70E740481C1C}">
                <a14:useLocalDpi xmlns:a14="http://schemas.microsoft.com/office/drawing/2010/main" val="0"/>
              </a:ext>
            </a:extLst>
          </a:blip>
          <a:srcRect b="11765"/>
          <a:stretch/>
        </p:blipFill>
        <p:spPr>
          <a:xfrm>
            <a:off x="0" y="0"/>
            <a:ext cx="9144000" cy="6858000"/>
          </a:xfrm>
          <a:prstGeom prst="rect">
            <a:avLst/>
          </a:prstGeom>
        </p:spPr>
      </p:pic>
      <p:sp>
        <p:nvSpPr>
          <p:cNvPr id="7" name="Title 1">
            <a:extLst>
              <a:ext uri="{FF2B5EF4-FFF2-40B4-BE49-F238E27FC236}">
                <a16:creationId xmlns:a16="http://schemas.microsoft.com/office/drawing/2014/main" id="{482E30F4-6FC0-4302-B144-F3A6CE5D3487}"/>
              </a:ext>
            </a:extLst>
          </p:cNvPr>
          <p:cNvSpPr txBox="1">
            <a:spLocks/>
          </p:cNvSpPr>
          <p:nvPr/>
        </p:nvSpPr>
        <p:spPr>
          <a:xfrm>
            <a:off x="428267" y="2773982"/>
            <a:ext cx="635069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 confidence in the flesh</a:t>
            </a:r>
          </a:p>
        </p:txBody>
      </p:sp>
      <p:sp>
        <p:nvSpPr>
          <p:cNvPr id="17" name="Title 1">
            <a:extLst>
              <a:ext uri="{FF2B5EF4-FFF2-40B4-BE49-F238E27FC236}">
                <a16:creationId xmlns:a16="http://schemas.microsoft.com/office/drawing/2014/main" id="{54026C8B-8200-47CA-8013-4B53EE6E001C}"/>
              </a:ext>
            </a:extLst>
          </p:cNvPr>
          <p:cNvSpPr txBox="1">
            <a:spLocks/>
          </p:cNvSpPr>
          <p:nvPr/>
        </p:nvSpPr>
        <p:spPr>
          <a:xfrm>
            <a:off x="2779821" y="4791802"/>
            <a:ext cx="581376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confidence in the flesh</a:t>
            </a:r>
          </a:p>
        </p:txBody>
      </p:sp>
      <p:sp>
        <p:nvSpPr>
          <p:cNvPr id="3074" name="Rectangle 2"/>
          <p:cNvSpPr>
            <a:spLocks noGrp="1" noChangeArrowheads="1"/>
          </p:cNvSpPr>
          <p:nvPr>
            <p:ph type="title"/>
          </p:nvPr>
        </p:nvSpPr>
        <p:spPr>
          <a:xfrm>
            <a:off x="457200" y="594519"/>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we are the circumcision,     who worship God in the Spirit, rejoice in Christ Jesus, and have no confidence in the flesh, though I also might have confidence in the flesh. If anyone else thinks he may have confidence in the flesh,  I more so: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3:3-4</a:t>
            </a:r>
          </a:p>
        </p:txBody>
      </p:sp>
      <p:sp>
        <p:nvSpPr>
          <p:cNvPr id="2" name="AutoShape 2" descr="The Apostle Paul Painting by Melozzo da Forti">
            <a:extLst>
              <a:ext uri="{FF2B5EF4-FFF2-40B4-BE49-F238E27FC236}">
                <a16:creationId xmlns:a16="http://schemas.microsoft.com/office/drawing/2014/main" id="{77E72072-F799-406C-8B52-0A3E266710C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2">
            <a:extLst>
              <a:ext uri="{FF2B5EF4-FFF2-40B4-BE49-F238E27FC236}">
                <a16:creationId xmlns:a16="http://schemas.microsoft.com/office/drawing/2014/main" id="{1CA77532-C7CE-455F-8E30-A0072A556742}"/>
              </a:ext>
            </a:extLst>
          </p:cNvPr>
          <p:cNvSpPr txBox="1">
            <a:spLocks noChangeArrowheads="1"/>
          </p:cNvSpPr>
          <p:nvPr/>
        </p:nvSpPr>
        <p:spPr bwMode="auto">
          <a:xfrm>
            <a:off x="2926239" y="2035055"/>
            <a:ext cx="3157855" cy="76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 Jesus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B83D99C-BFE1-486C-9F37-70205AF4DBC0}"/>
              </a:ext>
            </a:extLst>
          </p:cNvPr>
          <p:cNvSpPr txBox="1">
            <a:spLocks noChangeArrowheads="1"/>
          </p:cNvSpPr>
          <p:nvPr/>
        </p:nvSpPr>
        <p:spPr bwMode="auto">
          <a:xfrm>
            <a:off x="225990" y="2712244"/>
            <a:ext cx="6764056" cy="75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confidence in the flesh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6">
            <a:extLst>
              <a:ext uri="{FF2B5EF4-FFF2-40B4-BE49-F238E27FC236}">
                <a16:creationId xmlns:a16="http://schemas.microsoft.com/office/drawing/2014/main" id="{5E72EA89-1148-4085-A779-7736E0A8F7E8}"/>
              </a:ext>
            </a:extLst>
          </p:cNvPr>
          <p:cNvSpPr>
            <a:spLocks noChangeArrowheads="1"/>
          </p:cNvSpPr>
          <p:nvPr/>
        </p:nvSpPr>
        <p:spPr bwMode="auto">
          <a:xfrm>
            <a:off x="3832632" y="261574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0" name="Title 1">
            <a:extLst>
              <a:ext uri="{FF2B5EF4-FFF2-40B4-BE49-F238E27FC236}">
                <a16:creationId xmlns:a16="http://schemas.microsoft.com/office/drawing/2014/main" id="{25FCD531-181A-4A2D-9094-D959D6A38E7A}"/>
              </a:ext>
            </a:extLst>
          </p:cNvPr>
          <p:cNvSpPr txBox="1">
            <a:spLocks/>
          </p:cNvSpPr>
          <p:nvPr/>
        </p:nvSpPr>
        <p:spPr>
          <a:xfrm>
            <a:off x="6799001" y="2633157"/>
            <a:ext cx="2028476" cy="903419"/>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humble</a:t>
            </a:r>
          </a:p>
        </p:txBody>
      </p:sp>
      <p:sp>
        <p:nvSpPr>
          <p:cNvPr id="14" name="Rectangle 9">
            <a:extLst>
              <a:ext uri="{FF2B5EF4-FFF2-40B4-BE49-F238E27FC236}">
                <a16:creationId xmlns:a16="http://schemas.microsoft.com/office/drawing/2014/main" id="{85DDB218-E0C1-4DB8-AE3E-15F616221B99}"/>
              </a:ext>
            </a:extLst>
          </p:cNvPr>
          <p:cNvSpPr>
            <a:spLocks noChangeArrowheads="1"/>
          </p:cNvSpPr>
          <p:nvPr/>
        </p:nvSpPr>
        <p:spPr bwMode="auto">
          <a:xfrm>
            <a:off x="2891257" y="2066366"/>
            <a:ext cx="322729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50800">
                    <a:schemeClr val="tx1"/>
                  </a:glow>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glow rad="50800">
                  <a:schemeClr val="tx1"/>
                </a:glow>
              </a:effectLst>
              <a:uLnTx/>
              <a:uFillTx/>
              <a:latin typeface="Calibri" panose="020F0502020204030204" pitchFamily="34" charset="0"/>
              <a:ea typeface="+mn-ea"/>
              <a:cs typeface="Calibri" panose="020F0502020204030204" pitchFamily="34" charset="0"/>
            </a:endParaRPr>
          </a:p>
        </p:txBody>
      </p:sp>
      <p:sp>
        <p:nvSpPr>
          <p:cNvPr id="11" name="Rectangle 9">
            <a:extLst>
              <a:ext uri="{FF2B5EF4-FFF2-40B4-BE49-F238E27FC236}">
                <a16:creationId xmlns:a16="http://schemas.microsoft.com/office/drawing/2014/main" id="{72A25FA0-6002-4FA3-BEA9-363D1C2FD051}"/>
              </a:ext>
            </a:extLst>
          </p:cNvPr>
          <p:cNvSpPr>
            <a:spLocks noChangeArrowheads="1"/>
          </p:cNvSpPr>
          <p:nvPr/>
        </p:nvSpPr>
        <p:spPr bwMode="auto">
          <a:xfrm>
            <a:off x="2891257" y="2066366"/>
            <a:ext cx="322729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50800">
                    <a:schemeClr val="tx1"/>
                  </a:glow>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glow rad="50800">
                  <a:schemeClr val="tx1"/>
                </a:glow>
              </a:effectLst>
              <a:uLnTx/>
              <a:uFillTx/>
              <a:latin typeface="Calibri" panose="020F0502020204030204" pitchFamily="34" charset="0"/>
              <a:ea typeface="+mn-ea"/>
              <a:cs typeface="Calibri" panose="020F0502020204030204" pitchFamily="34" charset="0"/>
            </a:endParaRPr>
          </a:p>
        </p:txBody>
      </p:sp>
      <p:sp>
        <p:nvSpPr>
          <p:cNvPr id="12" name="Rectangle 2">
            <a:extLst>
              <a:ext uri="{FF2B5EF4-FFF2-40B4-BE49-F238E27FC236}">
                <a16:creationId xmlns:a16="http://schemas.microsoft.com/office/drawing/2014/main" id="{D04EE530-ED05-4E7D-9971-00B2E606B0C5}"/>
              </a:ext>
            </a:extLst>
          </p:cNvPr>
          <p:cNvSpPr txBox="1">
            <a:spLocks noChangeArrowheads="1"/>
          </p:cNvSpPr>
          <p:nvPr/>
        </p:nvSpPr>
        <p:spPr bwMode="auto">
          <a:xfrm>
            <a:off x="3953434" y="1343456"/>
            <a:ext cx="1416285" cy="81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p>
        </p:txBody>
      </p:sp>
      <p:sp>
        <p:nvSpPr>
          <p:cNvPr id="15" name="Rectangle 2">
            <a:extLst>
              <a:ext uri="{FF2B5EF4-FFF2-40B4-BE49-F238E27FC236}">
                <a16:creationId xmlns:a16="http://schemas.microsoft.com/office/drawing/2014/main" id="{420A639E-3765-4B0E-98BD-F23C6DD8B127}"/>
              </a:ext>
            </a:extLst>
          </p:cNvPr>
          <p:cNvSpPr txBox="1">
            <a:spLocks noChangeArrowheads="1"/>
          </p:cNvSpPr>
          <p:nvPr/>
        </p:nvSpPr>
        <p:spPr bwMode="auto">
          <a:xfrm>
            <a:off x="2838294" y="4719639"/>
            <a:ext cx="5698853" cy="767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confidence in the flesh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6">
            <a:extLst>
              <a:ext uri="{FF2B5EF4-FFF2-40B4-BE49-F238E27FC236}">
                <a16:creationId xmlns:a16="http://schemas.microsoft.com/office/drawing/2014/main" id="{9CCE87C0-5B0E-4283-944A-904DEDC02CCB}"/>
              </a:ext>
            </a:extLst>
          </p:cNvPr>
          <p:cNvSpPr>
            <a:spLocks noChangeArrowheads="1"/>
          </p:cNvSpPr>
          <p:nvPr/>
        </p:nvSpPr>
        <p:spPr bwMode="auto">
          <a:xfrm>
            <a:off x="5549147" y="4643694"/>
            <a:ext cx="800100" cy="92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6" name="Title 1">
            <a:extLst>
              <a:ext uri="{FF2B5EF4-FFF2-40B4-BE49-F238E27FC236}">
                <a16:creationId xmlns:a16="http://schemas.microsoft.com/office/drawing/2014/main" id="{86A9CDB0-7459-4520-AD31-7CE3A05AF236}"/>
              </a:ext>
            </a:extLst>
          </p:cNvPr>
          <p:cNvSpPr txBox="1">
            <a:spLocks/>
          </p:cNvSpPr>
          <p:nvPr/>
        </p:nvSpPr>
        <p:spPr>
          <a:xfrm>
            <a:off x="3204155" y="4605392"/>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pride</a:t>
            </a:r>
          </a:p>
        </p:txBody>
      </p:sp>
      <p:sp>
        <p:nvSpPr>
          <p:cNvPr id="18" name="Rectangle 6">
            <a:extLst>
              <a:ext uri="{FF2B5EF4-FFF2-40B4-BE49-F238E27FC236}">
                <a16:creationId xmlns:a16="http://schemas.microsoft.com/office/drawing/2014/main" id="{98FA7A41-3E54-4035-B1B1-0A09720C3F82}"/>
              </a:ext>
            </a:extLst>
          </p:cNvPr>
          <p:cNvSpPr>
            <a:spLocks noChangeArrowheads="1"/>
          </p:cNvSpPr>
          <p:nvPr/>
        </p:nvSpPr>
        <p:spPr bwMode="auto">
          <a:xfrm>
            <a:off x="5081153" y="128081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9" name="Rectangle 6">
            <a:extLst>
              <a:ext uri="{FF2B5EF4-FFF2-40B4-BE49-F238E27FC236}">
                <a16:creationId xmlns:a16="http://schemas.microsoft.com/office/drawing/2014/main" id="{668FBB6F-08E2-454A-858D-42B92B27D74C}"/>
              </a:ext>
            </a:extLst>
          </p:cNvPr>
          <p:cNvSpPr>
            <a:spLocks noChangeArrowheads="1"/>
          </p:cNvSpPr>
          <p:nvPr/>
        </p:nvSpPr>
        <p:spPr bwMode="auto">
          <a:xfrm>
            <a:off x="2412384" y="193890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0568300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0" presetClass="entr" presetSubtype="0" fill="hold" grpId="0" nodeType="withEffect">
                                  <p:stCondLst>
                                    <p:cond delay="40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stCondLst>
                                            <p:cond delay="0"/>
                                          </p:stCondLst>
                                        </p:cTn>
                                        <p:tgtEl>
                                          <p:spTgt spid="9"/>
                                        </p:tgtEl>
                                      </p:cBhvr>
                                    </p:animEffect>
                                    <p:anim to="" calcmode="lin" valueType="num">
                                      <p:cBhvr>
                                        <p:cTn id="2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stCondLst>
                                            <p:cond delay="0"/>
                                          </p:stCondLst>
                                        </p:cTn>
                                        <p:tgtEl>
                                          <p:spTgt spid="10"/>
                                        </p:tgtEl>
                                      </p:cBhvr>
                                    </p:animEffect>
                                    <p:anim to="" calcmode="lin" valueType="num">
                                      <p:cBhvr>
                                        <p:cTn id="3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iterate type="lt">
                                    <p:tmPct val="10000"/>
                                  </p:iterate>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stCondLst>
                                            <p:cond delay="0"/>
                                          </p:stCondLst>
                                        </p:cTn>
                                        <p:tgtEl>
                                          <p:spTgt spid="11"/>
                                        </p:tgtEl>
                                      </p:cBhvr>
                                    </p:animEffect>
                                    <p:anim to="" calcmode="lin" valueType="num">
                                      <p:cBhvr>
                                        <p:cTn id="3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41" fill="hold">
                            <p:stCondLst>
                              <p:cond delay="100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11"/>
                                        </p:tgtEl>
                                      </p:cBhvr>
                                    </p:animEffect>
                                    <p:animScale>
                                      <p:cBhvr>
                                        <p:cTn id="44" dur="250" autoRev="1" fill="hold"/>
                                        <p:tgtEl>
                                          <p:spTgt spid="11"/>
                                        </p:tgtEl>
                                      </p:cBhvr>
                                      <p:by x="105000" y="105000"/>
                                    </p:animScale>
                                  </p:childTnLst>
                                </p:cTn>
                              </p:par>
                              <p:par>
                                <p:cTn id="45" presetID="21" presetClass="entr" presetSubtype="8"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heel(8)">
                                      <p:cBhvr>
                                        <p:cTn id="47" dur="1000"/>
                                        <p:tgtEl>
                                          <p:spTgt spid="12"/>
                                        </p:tgtEl>
                                      </p:cBhvr>
                                    </p:animEffect>
                                  </p:childTnLst>
                                </p:cTn>
                              </p:par>
                              <p:par>
                                <p:cTn id="48" presetID="1" presetClass="entr" presetSubtype="0" fill="hold" grpId="0" nodeType="withEffect">
                                  <p:stCondLst>
                                    <p:cond delay="500"/>
                                  </p:stCondLst>
                                  <p:childTnLst>
                                    <p:set>
                                      <p:cBhvr>
                                        <p:cTn id="49" dur="1" fill="hold">
                                          <p:stCondLst>
                                            <p:cond delay="0"/>
                                          </p:stCondLst>
                                        </p:cTn>
                                        <p:tgtEl>
                                          <p:spTgt spid="14"/>
                                        </p:tgtEl>
                                        <p:attrNameLst>
                                          <p:attrName>style.visibility</p:attrName>
                                        </p:attrNameLst>
                                      </p:cBhvr>
                                      <p:to>
                                        <p:strVal val="visible"/>
                                      </p:to>
                                    </p:set>
                                  </p:childTnLst>
                                </p:cTn>
                              </p:par>
                              <p:par>
                                <p:cTn id="50" presetID="1" presetClass="exit" presetSubtype="0" fill="hold" grpId="3" nodeType="withEffect">
                                  <p:stCondLst>
                                    <p:cond delay="500"/>
                                  </p:stCondLst>
                                  <p:iterate type="lt">
                                    <p:tmAbs val="0"/>
                                  </p:iterate>
                                  <p:childTnLst>
                                    <p:set>
                                      <p:cBhvr>
                                        <p:cTn id="51" dur="1" fill="hold">
                                          <p:stCondLst>
                                            <p:cond delay="0"/>
                                          </p:stCondLst>
                                        </p:cTn>
                                        <p:tgtEl>
                                          <p:spTgt spid="11"/>
                                        </p:tgtEl>
                                        <p:attrNameLst>
                                          <p:attrName>style.visibility</p:attrName>
                                        </p:attrNameLst>
                                      </p:cBhvr>
                                      <p:to>
                                        <p:strVal val="hidden"/>
                                      </p:to>
                                    </p:set>
                                  </p:childTnLst>
                                </p:cTn>
                              </p:par>
                              <p:par>
                                <p:cTn id="52" presetID="0" presetClass="entr" presetSubtype="0" fill="hold" grpId="0" nodeType="withEffect">
                                  <p:stCondLst>
                                    <p:cond delay="1000"/>
                                  </p:stCondLst>
                                  <p:childTnLst>
                                    <p:set>
                                      <p:cBhvr>
                                        <p:cTn id="53" dur="1" fill="hold">
                                          <p:stCondLst>
                                            <p:cond delay="0"/>
                                          </p:stCondLst>
                                        </p:cTn>
                                        <p:tgtEl>
                                          <p:spTgt spid="18"/>
                                        </p:tgtEl>
                                        <p:attrNameLst>
                                          <p:attrName>style.visibility</p:attrName>
                                        </p:attrNameLst>
                                      </p:cBhvr>
                                      <p:to>
                                        <p:strVal val="visible"/>
                                      </p:to>
                                    </p:set>
                                    <p:animEffect transition="in" filter="dissolve">
                                      <p:cBhvr>
                                        <p:cTn id="54" dur="500">
                                          <p:stCondLst>
                                            <p:cond delay="0"/>
                                          </p:stCondLst>
                                        </p:cTn>
                                        <p:tgtEl>
                                          <p:spTgt spid="18"/>
                                        </p:tgtEl>
                                      </p:cBhvr>
                                    </p:animEffect>
                                    <p:anim to="" calcmode="lin" valueType="num">
                                      <p:cBhvr>
                                        <p:cTn id="55"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8"/>
                                        </p:tgtEl>
                                        <p:attrNameLst>
                                          <p:attrName>ppt_h</p:attrName>
                                        </p:attrNameLst>
                                      </p:cBhvr>
                                      <p:tavLst>
                                        <p:tav tm="0">
                                          <p:val>
                                            <p:strVal val="#ppt_h*4"/>
                                          </p:val>
                                        </p:tav>
                                        <p:tav tm="100000">
                                          <p:val>
                                            <p:strVal val="#ppt_h"/>
                                          </p:val>
                                        </p:tav>
                                      </p:tavLst>
                                    </p:anim>
                                  </p:childTnLst>
                                </p:cTn>
                              </p:par>
                              <p:par>
                                <p:cTn id="57" presetID="0" presetClass="entr" presetSubtype="0" fill="hold" grpId="0" nodeType="withEffect">
                                  <p:stCondLst>
                                    <p:cond delay="1000"/>
                                  </p:stCondLst>
                                  <p:childTnLst>
                                    <p:set>
                                      <p:cBhvr>
                                        <p:cTn id="58" dur="1" fill="hold">
                                          <p:stCondLst>
                                            <p:cond delay="0"/>
                                          </p:stCondLst>
                                        </p:cTn>
                                        <p:tgtEl>
                                          <p:spTgt spid="19"/>
                                        </p:tgtEl>
                                        <p:attrNameLst>
                                          <p:attrName>style.visibility</p:attrName>
                                        </p:attrNameLst>
                                      </p:cBhvr>
                                      <p:to>
                                        <p:strVal val="visible"/>
                                      </p:to>
                                    </p:set>
                                    <p:animEffect transition="in" filter="dissolve">
                                      <p:cBhvr>
                                        <p:cTn id="59" dur="500">
                                          <p:stCondLst>
                                            <p:cond delay="0"/>
                                          </p:stCondLst>
                                        </p:cTn>
                                        <p:tgtEl>
                                          <p:spTgt spid="19"/>
                                        </p:tgtEl>
                                      </p:cBhvr>
                                    </p:animEffect>
                                    <p:anim to="" calcmode="lin" valueType="num">
                                      <p:cBhvr>
                                        <p:cTn id="60"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62" presetID="23" presetClass="exit" presetSubtype="32" fill="hold" grpId="1" nodeType="withEffect">
                                  <p:stCondLst>
                                    <p:cond delay="1500"/>
                                  </p:stCondLst>
                                  <p:childTnLst>
                                    <p:anim calcmode="lin" valueType="num">
                                      <p:cBhvr>
                                        <p:cTn id="63" dur="500"/>
                                        <p:tgtEl>
                                          <p:spTgt spid="18"/>
                                        </p:tgtEl>
                                        <p:attrNameLst>
                                          <p:attrName>ppt_w</p:attrName>
                                        </p:attrNameLst>
                                      </p:cBhvr>
                                      <p:tavLst>
                                        <p:tav tm="0">
                                          <p:val>
                                            <p:strVal val="ppt_w"/>
                                          </p:val>
                                        </p:tav>
                                        <p:tav tm="100000">
                                          <p:val>
                                            <p:fltVal val="0"/>
                                          </p:val>
                                        </p:tav>
                                      </p:tavLst>
                                    </p:anim>
                                    <p:anim calcmode="lin" valueType="num">
                                      <p:cBhvr>
                                        <p:cTn id="64" dur="500"/>
                                        <p:tgtEl>
                                          <p:spTgt spid="18"/>
                                        </p:tgtEl>
                                        <p:attrNameLst>
                                          <p:attrName>ppt_h</p:attrName>
                                        </p:attrNameLst>
                                      </p:cBhvr>
                                      <p:tavLst>
                                        <p:tav tm="0">
                                          <p:val>
                                            <p:strVal val="ppt_h"/>
                                          </p:val>
                                        </p:tav>
                                        <p:tav tm="100000">
                                          <p:val>
                                            <p:fltVal val="0"/>
                                          </p:val>
                                        </p:tav>
                                      </p:tavLst>
                                    </p:anim>
                                    <p:set>
                                      <p:cBhvr>
                                        <p:cTn id="65" dur="1" fill="hold">
                                          <p:stCondLst>
                                            <p:cond delay="499"/>
                                          </p:stCondLst>
                                        </p:cTn>
                                        <p:tgtEl>
                                          <p:spTgt spid="18"/>
                                        </p:tgtEl>
                                        <p:attrNameLst>
                                          <p:attrName>style.visibility</p:attrName>
                                        </p:attrNameLst>
                                      </p:cBhvr>
                                      <p:to>
                                        <p:strVal val="hidden"/>
                                      </p:to>
                                    </p:set>
                                  </p:childTnLst>
                                </p:cTn>
                              </p:par>
                              <p:par>
                                <p:cTn id="66" presetID="23" presetClass="exit" presetSubtype="32" fill="hold" grpId="1" nodeType="withEffect">
                                  <p:stCondLst>
                                    <p:cond delay="150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set>
                                      <p:cBhvr>
                                        <p:cTn id="69" dur="1" fill="hold">
                                          <p:stCondLst>
                                            <p:cond delay="499"/>
                                          </p:stCondLst>
                                        </p:cTn>
                                        <p:tgtEl>
                                          <p:spTgt spid="1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 presetClass="exit" presetSubtype="1" fill="hold" grpId="1" nodeType="clickEffect">
                                  <p:stCondLst>
                                    <p:cond delay="0"/>
                                  </p:stCondLst>
                                  <p:childTnLst>
                                    <p:anim calcmode="lin" valueType="num">
                                      <p:cBhvr additive="base">
                                        <p:cTn id="73" dur="1000"/>
                                        <p:tgtEl>
                                          <p:spTgt spid="12"/>
                                        </p:tgtEl>
                                        <p:attrNameLst>
                                          <p:attrName>ppt_x</p:attrName>
                                        </p:attrNameLst>
                                      </p:cBhvr>
                                      <p:tavLst>
                                        <p:tav tm="0">
                                          <p:val>
                                            <p:strVal val="ppt_x"/>
                                          </p:val>
                                        </p:tav>
                                        <p:tav tm="100000">
                                          <p:val>
                                            <p:strVal val="ppt_x"/>
                                          </p:val>
                                        </p:tav>
                                      </p:tavLst>
                                    </p:anim>
                                    <p:anim calcmode="lin" valueType="num">
                                      <p:cBhvr additive="base">
                                        <p:cTn id="74" dur="1000"/>
                                        <p:tgtEl>
                                          <p:spTgt spid="12"/>
                                        </p:tgtEl>
                                        <p:attrNameLst>
                                          <p:attrName>ppt_y</p:attrName>
                                        </p:attrNameLst>
                                      </p:cBhvr>
                                      <p:tavLst>
                                        <p:tav tm="0">
                                          <p:val>
                                            <p:strVal val="ppt_y"/>
                                          </p:val>
                                        </p:tav>
                                        <p:tav tm="100000">
                                          <p:val>
                                            <p:strVal val="0-ppt_h/2"/>
                                          </p:val>
                                        </p:tav>
                                      </p:tavLst>
                                    </p:anim>
                                    <p:set>
                                      <p:cBhvr>
                                        <p:cTn id="75" dur="1" fill="hold">
                                          <p:stCondLst>
                                            <p:cond delay="999"/>
                                          </p:stCondLst>
                                        </p:cTn>
                                        <p:tgtEl>
                                          <p:spTgt spid="12"/>
                                        </p:tgtEl>
                                        <p:attrNameLst>
                                          <p:attrName>style.visibility</p:attrName>
                                        </p:attrNameLst>
                                      </p:cBhvr>
                                      <p:to>
                                        <p:strVal val="hidden"/>
                                      </p:to>
                                    </p:set>
                                  </p:childTnLst>
                                </p:cTn>
                              </p:par>
                              <p:par>
                                <p:cTn id="76" presetID="17" presetClass="exit" presetSubtype="10" fill="hold" grpId="2" nodeType="withEffect">
                                  <p:stCondLst>
                                    <p:cond delay="0"/>
                                  </p:stCondLst>
                                  <p:childTnLst>
                                    <p:anim calcmode="lin" valueType="num">
                                      <p:cBhvr>
                                        <p:cTn id="77" dur="1000"/>
                                        <p:tgtEl>
                                          <p:spTgt spid="12"/>
                                        </p:tgtEl>
                                        <p:attrNameLst>
                                          <p:attrName>ppt_w</p:attrName>
                                        </p:attrNameLst>
                                      </p:cBhvr>
                                      <p:tavLst>
                                        <p:tav tm="0">
                                          <p:val>
                                            <p:strVal val="ppt_w"/>
                                          </p:val>
                                        </p:tav>
                                        <p:tav tm="100000">
                                          <p:val>
                                            <p:fltVal val="0"/>
                                          </p:val>
                                        </p:tav>
                                      </p:tavLst>
                                    </p:anim>
                                    <p:anim calcmode="lin" valueType="num">
                                      <p:cBhvr>
                                        <p:cTn id="78" dur="1000"/>
                                        <p:tgtEl>
                                          <p:spTgt spid="12"/>
                                        </p:tgtEl>
                                        <p:attrNameLst>
                                          <p:attrName>ppt_h</p:attrName>
                                        </p:attrNameLst>
                                      </p:cBhvr>
                                      <p:tavLst>
                                        <p:tav tm="0">
                                          <p:val>
                                            <p:strVal val="ppt_h"/>
                                          </p:val>
                                        </p:tav>
                                        <p:tav tm="100000">
                                          <p:val>
                                            <p:strVal val="ppt_h"/>
                                          </p:val>
                                        </p:tav>
                                      </p:tavLst>
                                    </p:anim>
                                    <p:set>
                                      <p:cBhvr>
                                        <p:cTn id="79" dur="1" fill="hold">
                                          <p:stCondLst>
                                            <p:cond delay="999"/>
                                          </p:stCondLst>
                                        </p:cTn>
                                        <p:tgtEl>
                                          <p:spTgt spid="12"/>
                                        </p:tgtEl>
                                        <p:attrNameLst>
                                          <p:attrName>style.visibility</p:attrName>
                                        </p:attrNameLst>
                                      </p:cBhvr>
                                      <p:to>
                                        <p:strVal val="hidden"/>
                                      </p:to>
                                    </p:set>
                                  </p:childTnLst>
                                </p:cTn>
                              </p:par>
                              <p:par>
                                <p:cTn id="80" presetID="2" presetClass="exit" presetSubtype="1" fill="hold" grpId="2" nodeType="withEffect">
                                  <p:stCondLst>
                                    <p:cond delay="0"/>
                                  </p:stCondLst>
                                  <p:childTnLst>
                                    <p:anim calcmode="lin" valueType="num">
                                      <p:cBhvr additive="base">
                                        <p:cTn id="81" dur="1000"/>
                                        <p:tgtEl>
                                          <p:spTgt spid="14"/>
                                        </p:tgtEl>
                                        <p:attrNameLst>
                                          <p:attrName>ppt_x</p:attrName>
                                        </p:attrNameLst>
                                      </p:cBhvr>
                                      <p:tavLst>
                                        <p:tav tm="0">
                                          <p:val>
                                            <p:strVal val="ppt_x"/>
                                          </p:val>
                                        </p:tav>
                                        <p:tav tm="100000">
                                          <p:val>
                                            <p:strVal val="ppt_x"/>
                                          </p:val>
                                        </p:tav>
                                      </p:tavLst>
                                    </p:anim>
                                    <p:anim calcmode="lin" valueType="num">
                                      <p:cBhvr additive="base">
                                        <p:cTn id="82" dur="1000"/>
                                        <p:tgtEl>
                                          <p:spTgt spid="14"/>
                                        </p:tgtEl>
                                        <p:attrNameLst>
                                          <p:attrName>ppt_y</p:attrName>
                                        </p:attrNameLst>
                                      </p:cBhvr>
                                      <p:tavLst>
                                        <p:tav tm="0">
                                          <p:val>
                                            <p:strVal val="ppt_y"/>
                                          </p:val>
                                        </p:tav>
                                        <p:tav tm="100000">
                                          <p:val>
                                            <p:strVal val="0-ppt_h/2"/>
                                          </p:val>
                                        </p:tav>
                                      </p:tavLst>
                                    </p:anim>
                                    <p:set>
                                      <p:cBhvr>
                                        <p:cTn id="83" dur="1" fill="hold">
                                          <p:stCondLst>
                                            <p:cond delay="999"/>
                                          </p:stCondLst>
                                        </p:cTn>
                                        <p:tgtEl>
                                          <p:spTgt spid="14"/>
                                        </p:tgtEl>
                                        <p:attrNameLst>
                                          <p:attrName>style.visibility</p:attrName>
                                        </p:attrNameLst>
                                      </p:cBhvr>
                                      <p:to>
                                        <p:strVal val="hidden"/>
                                      </p:to>
                                    </p:set>
                                  </p:childTnLst>
                                </p:cTn>
                              </p:par>
                              <p:par>
                                <p:cTn id="84" presetID="17" presetClass="exit" presetSubtype="10" fill="hold" grpId="3" nodeType="withEffect">
                                  <p:stCondLst>
                                    <p:cond delay="0"/>
                                  </p:stCondLst>
                                  <p:childTnLst>
                                    <p:anim calcmode="lin" valueType="num">
                                      <p:cBhvr>
                                        <p:cTn id="85" dur="1000"/>
                                        <p:tgtEl>
                                          <p:spTgt spid="14"/>
                                        </p:tgtEl>
                                        <p:attrNameLst>
                                          <p:attrName>ppt_w</p:attrName>
                                        </p:attrNameLst>
                                      </p:cBhvr>
                                      <p:tavLst>
                                        <p:tav tm="0">
                                          <p:val>
                                            <p:strVal val="ppt_w"/>
                                          </p:val>
                                        </p:tav>
                                        <p:tav tm="100000">
                                          <p:val>
                                            <p:fltVal val="0"/>
                                          </p:val>
                                        </p:tav>
                                      </p:tavLst>
                                    </p:anim>
                                    <p:anim calcmode="lin" valueType="num">
                                      <p:cBhvr>
                                        <p:cTn id="86" dur="1000"/>
                                        <p:tgtEl>
                                          <p:spTgt spid="14"/>
                                        </p:tgtEl>
                                        <p:attrNameLst>
                                          <p:attrName>ppt_h</p:attrName>
                                        </p:attrNameLst>
                                      </p:cBhvr>
                                      <p:tavLst>
                                        <p:tav tm="0">
                                          <p:val>
                                            <p:strVal val="ppt_h"/>
                                          </p:val>
                                        </p:tav>
                                        <p:tav tm="100000">
                                          <p:val>
                                            <p:strVal val="ppt_h"/>
                                          </p:val>
                                        </p:tav>
                                      </p:tavLst>
                                    </p:anim>
                                    <p:set>
                                      <p:cBhvr>
                                        <p:cTn id="87" dur="1" fill="hold">
                                          <p:stCondLst>
                                            <p:cond delay="999"/>
                                          </p:stCondLst>
                                        </p:cTn>
                                        <p:tgtEl>
                                          <p:spTgt spid="14"/>
                                        </p:tgtEl>
                                        <p:attrNameLst>
                                          <p:attrName>style.visibility</p:attrName>
                                        </p:attrNameLst>
                                      </p:cBhvr>
                                      <p:to>
                                        <p:strVal val="hidden"/>
                                      </p:to>
                                    </p:set>
                                  </p:childTnLst>
                                </p:cTn>
                              </p:par>
                              <p:par>
                                <p:cTn id="88" presetID="42" presetClass="path" presetSubtype="0" accel="50000" decel="50000" fill="hold" grpId="3" nodeType="withEffect">
                                  <p:stCondLst>
                                    <p:cond delay="0"/>
                                  </p:stCondLst>
                                  <p:childTnLst>
                                    <p:animMotion origin="layout" path="M -2.22222E-6 4.44444E-6 L -0.01614 -0.28473 " pathEditMode="relative" rAng="0" ptsTypes="AA">
                                      <p:cBhvr>
                                        <p:cTn id="89" dur="1000" fill="hold"/>
                                        <p:tgtEl>
                                          <p:spTgt spid="12"/>
                                        </p:tgtEl>
                                        <p:attrNameLst>
                                          <p:attrName>ppt_x</p:attrName>
                                          <p:attrName>ppt_y</p:attrName>
                                        </p:attrNameLst>
                                      </p:cBhvr>
                                      <p:rCtr x="-816" y="-14236"/>
                                    </p:animMotion>
                                  </p:childTnLst>
                                </p:cTn>
                              </p:par>
                              <p:par>
                                <p:cTn id="90" presetID="0" presetClass="exit" presetSubtype="0" fill="hold" grpId="1" nodeType="withEffect">
                                  <p:stCondLst>
                                    <p:cond delay="0"/>
                                  </p:stCondLst>
                                  <p:childTnLst>
                                    <p:set>
                                      <p:cBhvr>
                                        <p:cTn id="91" dur="1" fill="hold">
                                          <p:stCondLst>
                                            <p:cond delay="1249"/>
                                          </p:stCondLst>
                                        </p:cTn>
                                        <p:tgtEl>
                                          <p:spTgt spid="10"/>
                                        </p:tgtEl>
                                        <p:attrNameLst>
                                          <p:attrName>style.visibility</p:attrName>
                                        </p:attrNameLst>
                                      </p:cBhvr>
                                      <p:to>
                                        <p:strVal val="hidden"/>
                                      </p:to>
                                    </p:set>
                                    <p:animEffect transition="out" filter="dissolve">
                                      <p:cBhvr>
                                        <p:cTn id="92" dur="1250">
                                          <p:stCondLst>
                                            <p:cond delay="0"/>
                                          </p:stCondLst>
                                        </p:cTn>
                                        <p:tgtEl>
                                          <p:spTgt spid="10"/>
                                        </p:tgtEl>
                                      </p:cBhvr>
                                    </p:animEffect>
                                    <p:anim to="" calcmode="lin" valueType="num">
                                      <p:cBhvr>
                                        <p:cTn id="93" dur="125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94" dur="125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95" presetID="42" presetClass="path" presetSubtype="0" accel="50000" decel="50000" fill="hold" grpId="2" nodeType="withEffect">
                                  <p:stCondLst>
                                    <p:cond delay="0"/>
                                  </p:stCondLst>
                                  <p:childTnLst>
                                    <p:animMotion origin="layout" path="M -3.88889E-6 1.48148E-6 L -0.35711 -0.28912 " pathEditMode="relative" rAng="0" ptsTypes="AA">
                                      <p:cBhvr>
                                        <p:cTn id="96" dur="1250" fill="hold"/>
                                        <p:tgtEl>
                                          <p:spTgt spid="10"/>
                                        </p:tgtEl>
                                        <p:attrNameLst>
                                          <p:attrName>ppt_x</p:attrName>
                                          <p:attrName>ppt_y</p:attrName>
                                        </p:attrNameLst>
                                      </p:cBhvr>
                                      <p:rCtr x="-17865" y="-14468"/>
                                    </p:animMotion>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wipe(left)">
                                      <p:cBhvr>
                                        <p:cTn id="101" dur="500"/>
                                        <p:tgtEl>
                                          <p:spTgt spid="17"/>
                                        </p:tgtEl>
                                      </p:cBhvr>
                                    </p:animEffect>
                                  </p:childTnLst>
                                </p:cTn>
                              </p:par>
                              <p:par>
                                <p:cTn id="102" presetID="18" presetClass="emph" presetSubtype="0" fill="hold" grpId="1" nodeType="withEffect">
                                  <p:stCondLst>
                                    <p:cond delay="0"/>
                                  </p:stCondLst>
                                  <p:childTnLst>
                                    <p:set>
                                      <p:cBhvr override="childStyle">
                                        <p:cTn id="103" dur="500" fill="hold"/>
                                        <p:tgtEl>
                                          <p:spTgt spid="17"/>
                                        </p:tgtEl>
                                        <p:attrNameLst>
                                          <p:attrName>style.textDecorationUnderline</p:attrName>
                                        </p:attrNameLst>
                                      </p:cBhvr>
                                      <p:to>
                                        <p:strVal val="true"/>
                                      </p:to>
                                    </p:set>
                                  </p:childTnLst>
                                </p:cTn>
                              </p:par>
                              <p:par>
                                <p:cTn id="104" presetID="22" presetClass="entr" presetSubtype="8" fill="hold" grpId="0" nodeType="with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wipe(left)">
                                      <p:cBhvr>
                                        <p:cTn id="106" dur="500"/>
                                        <p:tgtEl>
                                          <p:spTgt spid="15"/>
                                        </p:tgtEl>
                                      </p:cBhvr>
                                    </p:animEffect>
                                  </p:childTnLst>
                                </p:cTn>
                              </p:par>
                              <p:par>
                                <p:cTn id="107" presetID="0" presetClass="entr" presetSubtype="0" fill="hold" grpId="0" nodeType="withEffect">
                                  <p:stCondLst>
                                    <p:cond delay="400"/>
                                  </p:stCondLst>
                                  <p:childTnLst>
                                    <p:set>
                                      <p:cBhvr>
                                        <p:cTn id="108" dur="1" fill="hold">
                                          <p:stCondLst>
                                            <p:cond delay="0"/>
                                          </p:stCondLst>
                                        </p:cTn>
                                        <p:tgtEl>
                                          <p:spTgt spid="16"/>
                                        </p:tgtEl>
                                        <p:attrNameLst>
                                          <p:attrName>style.visibility</p:attrName>
                                        </p:attrNameLst>
                                      </p:cBhvr>
                                      <p:to>
                                        <p:strVal val="visible"/>
                                      </p:to>
                                    </p:set>
                                    <p:animEffect transition="in" filter="dissolve">
                                      <p:cBhvr>
                                        <p:cTn id="109" dur="500">
                                          <p:stCondLst>
                                            <p:cond delay="0"/>
                                          </p:stCondLst>
                                        </p:cTn>
                                        <p:tgtEl>
                                          <p:spTgt spid="16"/>
                                        </p:tgtEl>
                                      </p:cBhvr>
                                    </p:animEffect>
                                    <p:anim to="" calcmode="lin" valueType="num">
                                      <p:cBhvr>
                                        <p:cTn id="110"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11"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0" presetClass="entr" presetSubtype="0" fill="hold" grpId="0" nodeType="clickEffect">
                                  <p:stCondLst>
                                    <p:cond delay="0"/>
                                  </p:stCondLst>
                                  <p:childTnLst>
                                    <p:set>
                                      <p:cBhvr>
                                        <p:cTn id="115" dur="1" fill="hold">
                                          <p:stCondLst>
                                            <p:cond delay="0"/>
                                          </p:stCondLst>
                                        </p:cTn>
                                        <p:tgtEl>
                                          <p:spTgt spid="6"/>
                                        </p:tgtEl>
                                        <p:attrNameLst>
                                          <p:attrName>style.visibility</p:attrName>
                                        </p:attrNameLst>
                                      </p:cBhvr>
                                      <p:to>
                                        <p:strVal val="visible"/>
                                      </p:to>
                                    </p:set>
                                    <p:animEffect transition="in" filter="dissolve">
                                      <p:cBhvr>
                                        <p:cTn id="116" dur="500">
                                          <p:stCondLst>
                                            <p:cond delay="0"/>
                                          </p:stCondLst>
                                        </p:cTn>
                                        <p:tgtEl>
                                          <p:spTgt spid="6"/>
                                        </p:tgtEl>
                                      </p:cBhvr>
                                    </p:animEffect>
                                    <p:anim to="" calcmode="lin" valueType="num">
                                      <p:cBhvr>
                                        <p:cTn id="11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11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7" grpId="0"/>
      <p:bldP spid="17" grpId="1"/>
      <p:bldP spid="3074" grpId="0"/>
      <p:bldP spid="5" grpId="1"/>
      <p:bldP spid="8" grpId="0"/>
      <p:bldP spid="9" grpId="0"/>
      <p:bldP spid="10" grpId="0"/>
      <p:bldP spid="10" grpId="1"/>
      <p:bldP spid="10" grpId="2"/>
      <p:bldP spid="14" grpId="0"/>
      <p:bldP spid="14" grpId="2"/>
      <p:bldP spid="14" grpId="3"/>
      <p:bldP spid="11" grpId="0"/>
      <p:bldP spid="11" grpId="1"/>
      <p:bldP spid="11" grpId="3"/>
      <p:bldP spid="12" grpId="0"/>
      <p:bldP spid="12" grpId="1"/>
      <p:bldP spid="12" grpId="2"/>
      <p:bldP spid="12" grpId="3"/>
      <p:bldP spid="15" grpId="0"/>
      <p:bldP spid="16" grpId="0"/>
      <p:bldP spid="6" grpId="0"/>
      <p:bldP spid="18" grpId="0"/>
      <p:bldP spid="18" grpId="1"/>
      <p:bldP spid="19" grpId="0"/>
      <p:bldP spid="19"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4CB5A7-AE3B-4E15-85AF-ABFD9F19F223}"/>
              </a:ext>
            </a:extLst>
          </p:cNvPr>
          <p:cNvPicPr>
            <a:picLocks noChangeAspect="1"/>
          </p:cNvPicPr>
          <p:nvPr/>
        </p:nvPicPr>
        <p:blipFill rotWithShape="1">
          <a:blip r:embed="rId3">
            <a:extLst>
              <a:ext uri="{28A0092B-C50C-407E-A947-70E740481C1C}">
                <a14:useLocalDpi xmlns:a14="http://schemas.microsoft.com/office/drawing/2010/main" val="0"/>
              </a:ext>
            </a:extLst>
          </a:blip>
          <a:srcRect b="15000"/>
          <a:stretch/>
        </p:blipFill>
        <p:spPr>
          <a:xfrm>
            <a:off x="0" y="-1"/>
            <a:ext cx="9144000" cy="6858001"/>
          </a:xfrm>
          <a:prstGeom prst="rect">
            <a:avLst/>
          </a:prstGeom>
        </p:spPr>
      </p:pic>
      <p:sp>
        <p:nvSpPr>
          <p:cNvPr id="6" name="Title 1">
            <a:extLst>
              <a:ext uri="{FF2B5EF4-FFF2-40B4-BE49-F238E27FC236}">
                <a16:creationId xmlns:a16="http://schemas.microsoft.com/office/drawing/2014/main" id="{D00C44B0-8350-4B39-A101-526F5F285941}"/>
              </a:ext>
            </a:extLst>
          </p:cNvPr>
          <p:cNvSpPr txBox="1">
            <a:spLocks/>
          </p:cNvSpPr>
          <p:nvPr/>
        </p:nvSpPr>
        <p:spPr>
          <a:xfrm>
            <a:off x="5419861" y="5236310"/>
            <a:ext cx="231514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 Christ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circumcised the eighth day, of the stock of Israel, of the tribe of Benjamin, a Hebrew of the Hebrews; concerning the law, a Pharisee; concerning zeal, persecuting the church; concerning the righteousness which is in the law, blameless. But what things were gain to me, these        I have counted loss for Christ.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Philippians 3:5-7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 name="AutoShape 2">
            <a:extLst>
              <a:ext uri="{FF2B5EF4-FFF2-40B4-BE49-F238E27FC236}">
                <a16:creationId xmlns:a16="http://schemas.microsoft.com/office/drawing/2014/main" id="{220B89C9-AED5-4C0D-8EEC-140EDFEE8FC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2">
            <a:extLst>
              <a:ext uri="{FF2B5EF4-FFF2-40B4-BE49-F238E27FC236}">
                <a16:creationId xmlns:a16="http://schemas.microsoft.com/office/drawing/2014/main" id="{DCBC5E4A-96C7-4E74-836F-06E8AD1D0D9F}"/>
              </a:ext>
            </a:extLst>
          </p:cNvPr>
          <p:cNvSpPr txBox="1">
            <a:spLocks noChangeArrowheads="1"/>
          </p:cNvSpPr>
          <p:nvPr/>
        </p:nvSpPr>
        <p:spPr bwMode="auto">
          <a:xfrm>
            <a:off x="5376999" y="5181600"/>
            <a:ext cx="2411768" cy="742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Christ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9">
            <a:extLst>
              <a:ext uri="{FF2B5EF4-FFF2-40B4-BE49-F238E27FC236}">
                <a16:creationId xmlns:a16="http://schemas.microsoft.com/office/drawing/2014/main" id="{5F1558FB-1ECE-45C2-9B6B-5287B93BECCE}"/>
              </a:ext>
            </a:extLst>
          </p:cNvPr>
          <p:cNvSpPr>
            <a:spLocks noChangeArrowheads="1"/>
          </p:cNvSpPr>
          <p:nvPr/>
        </p:nvSpPr>
        <p:spPr bwMode="auto">
          <a:xfrm>
            <a:off x="6109403" y="5190078"/>
            <a:ext cx="166299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8" name="Rectangle 12">
            <a:extLst>
              <a:ext uri="{FF2B5EF4-FFF2-40B4-BE49-F238E27FC236}">
                <a16:creationId xmlns:a16="http://schemas.microsoft.com/office/drawing/2014/main" id="{C70FBE81-D959-46BE-8B73-0770AFB6495E}"/>
              </a:ext>
            </a:extLst>
          </p:cNvPr>
          <p:cNvSpPr>
            <a:spLocks noChangeArrowheads="1"/>
          </p:cNvSpPr>
          <p:nvPr/>
        </p:nvSpPr>
        <p:spPr bwMode="auto">
          <a:xfrm>
            <a:off x="862787" y="2348319"/>
            <a:ext cx="269460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glow rad="127000">
                    <a:srgbClr val="000000"/>
                  </a:glow>
                </a:effectLst>
                <a:uLnTx/>
                <a:uFillTx/>
                <a:latin typeface="Copperplate Gothic Bold" panose="020E0705020206020404" pitchFamily="34" charset="0"/>
              </a:rPr>
              <a:t>Taught</a:t>
            </a:r>
            <a:endParaRPr kumimoji="0" lang="en-US" altLang="en-US" sz="4000" b="1" i="1" u="none" strike="noStrike" kern="1200" cap="none" spc="0" normalizeH="0" baseline="0" noProof="0" dirty="0">
              <a:ln>
                <a:noFill/>
              </a:ln>
              <a:solidFill>
                <a:srgbClr val="FFFFFF"/>
              </a:solidFill>
              <a:effectLst>
                <a:glow rad="127000">
                  <a:srgbClr val="000000"/>
                </a:glow>
              </a:effectLst>
              <a:uLnTx/>
              <a:uFillTx/>
              <a:latin typeface="Copperplate Gothic Bold" panose="020E0705020206020404" pitchFamily="34" charset="0"/>
            </a:endParaRPr>
          </a:p>
        </p:txBody>
      </p:sp>
      <p:sp>
        <p:nvSpPr>
          <p:cNvPr id="9" name="Rectangle 12">
            <a:extLst>
              <a:ext uri="{FF2B5EF4-FFF2-40B4-BE49-F238E27FC236}">
                <a16:creationId xmlns:a16="http://schemas.microsoft.com/office/drawing/2014/main" id="{32193E6B-049E-4F15-8913-ECD19A15A3D7}"/>
              </a:ext>
            </a:extLst>
          </p:cNvPr>
          <p:cNvSpPr>
            <a:spLocks noChangeArrowheads="1"/>
          </p:cNvSpPr>
          <p:nvPr/>
        </p:nvSpPr>
        <p:spPr bwMode="auto">
          <a:xfrm>
            <a:off x="3858595" y="5574082"/>
            <a:ext cx="2694604" cy="86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glow rad="127000">
                    <a:srgbClr val="000000"/>
                  </a:glow>
                </a:effectLst>
                <a:uLnTx/>
                <a:uFillTx/>
                <a:latin typeface="Copperplate Gothic Bold" panose="020E0705020206020404" pitchFamily="34" charset="0"/>
              </a:rPr>
              <a:t>Learned</a:t>
            </a:r>
            <a:endParaRPr kumimoji="0" lang="en-US" altLang="en-US" sz="4000" b="1" i="1" u="none" strike="noStrike" kern="1200" cap="none" spc="0" normalizeH="0" baseline="0" noProof="0" dirty="0">
              <a:ln>
                <a:noFill/>
              </a:ln>
              <a:solidFill>
                <a:srgbClr val="FFFFFF"/>
              </a:solidFill>
              <a:effectLst>
                <a:glow rad="127000">
                  <a:srgbClr val="000000"/>
                </a:glow>
              </a:effectLst>
              <a:uLnTx/>
              <a:uFillTx/>
              <a:latin typeface="Copperplate Gothic Bold" panose="020E0705020206020404" pitchFamily="34" charset="0"/>
            </a:endParaRPr>
          </a:p>
        </p:txBody>
      </p:sp>
    </p:spTree>
    <p:extLst>
      <p:ext uri="{BB962C8B-B14F-4D97-AF65-F5344CB8AC3E}">
        <p14:creationId xmlns:p14="http://schemas.microsoft.com/office/powerpoint/2010/main" val="3616905172"/>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
                                          </p:val>
                                        </p:tav>
                                        <p:tav tm="100000">
                                          <p:val>
                                            <p:strVal val="#ppt_y"/>
                                          </p:val>
                                        </p:tav>
                                      </p:tavLst>
                                    </p:anim>
                                  </p:childTnLst>
                                </p:cTn>
                              </p:par>
                              <p:par>
                                <p:cTn id="24" presetID="22" presetClass="entr" presetSubtype="8" fill="hold" grpId="0" nodeType="with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50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0" presetClass="entr" presetSubtype="0" fill="hold" grpId="0" nodeType="withEffect">
                                  <p:stCondLst>
                                    <p:cond delay="750"/>
                                  </p:stCondLst>
                                  <p:iterate type="lt">
                                    <p:tmPct val="10000"/>
                                  </p:iterate>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stCondLst>
                                            <p:cond delay="0"/>
                                          </p:stCondLst>
                                        </p:cTn>
                                        <p:tgtEl>
                                          <p:spTgt spid="5"/>
                                        </p:tgtEl>
                                      </p:cBhvr>
                                    </p:animEffect>
                                    <p:anim to="" calcmode="lin" valueType="num">
                                      <p:cBhvr>
                                        <p:cTn id="35"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37" fill="hold">
                            <p:stCondLst>
                              <p:cond delay="1500"/>
                            </p:stCondLst>
                            <p:childTnLst>
                              <p:par>
                                <p:cTn id="38" presetID="26" presetClass="emph" presetSubtype="0" fill="hold" grpId="1" nodeType="afterEffect">
                                  <p:stCondLst>
                                    <p:cond delay="0"/>
                                  </p:stCondLst>
                                  <p:iterate type="lt">
                                    <p:tmPct val="0"/>
                                  </p:iterate>
                                  <p:childTnLst>
                                    <p:animEffect transition="out" filter="fade">
                                      <p:cBhvr>
                                        <p:cTn id="39" dur="500" tmFilter="0, 0; .2, .5; .8, .5; 1, 0"/>
                                        <p:tgtEl>
                                          <p:spTgt spid="5"/>
                                        </p:tgtEl>
                                      </p:cBhvr>
                                    </p:animEffect>
                                    <p:animScale>
                                      <p:cBhvr>
                                        <p:cTn id="4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7" grpId="0"/>
      <p:bldP spid="5" grpId="0"/>
      <p:bldP spid="5" grpId="1"/>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aying Biblical Prayers">
            <a:extLst>
              <a:ext uri="{FF2B5EF4-FFF2-40B4-BE49-F238E27FC236}">
                <a16:creationId xmlns:a16="http://schemas.microsoft.com/office/drawing/2014/main" id="{2FC80B6C-A400-4DAE-949B-8196D19EF5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9F1A0CC-1017-4862-A500-49AF38FBA971}"/>
              </a:ext>
            </a:extLst>
          </p:cNvPr>
          <p:cNvSpPr txBox="1">
            <a:spLocks/>
          </p:cNvSpPr>
          <p:nvPr/>
        </p:nvSpPr>
        <p:spPr>
          <a:xfrm>
            <a:off x="2630658" y="3395452"/>
            <a:ext cx="3657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 found in Him</a:t>
            </a:r>
          </a:p>
        </p:txBody>
      </p:sp>
      <p:sp>
        <p:nvSpPr>
          <p:cNvPr id="6" name="Title 1">
            <a:extLst>
              <a:ext uri="{FF2B5EF4-FFF2-40B4-BE49-F238E27FC236}">
                <a16:creationId xmlns:a16="http://schemas.microsoft.com/office/drawing/2014/main" id="{7AB9ED0D-7D35-4BCE-84F9-BE5AEB345686}"/>
              </a:ext>
            </a:extLst>
          </p:cNvPr>
          <p:cNvSpPr txBox="1">
            <a:spLocks/>
          </p:cNvSpPr>
          <p:nvPr/>
        </p:nvSpPr>
        <p:spPr>
          <a:xfrm>
            <a:off x="2790163" y="5772672"/>
            <a:ext cx="213025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9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by faith</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Yet indeed I also count all things loss for the excellence of the knowledge of Christ Jesus my Lord, for whom I have suffered the loss of all things, and count them as rubbish, that I may gain Christ and be found in Him, not having my own righteousness, which is from the law, but that which is through faith in Christ, the righteousness which is from God by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3:8-9 </a:t>
            </a:r>
          </a:p>
        </p:txBody>
      </p:sp>
      <p:sp>
        <p:nvSpPr>
          <p:cNvPr id="5" name="Rectangle 2">
            <a:extLst>
              <a:ext uri="{FF2B5EF4-FFF2-40B4-BE49-F238E27FC236}">
                <a16:creationId xmlns:a16="http://schemas.microsoft.com/office/drawing/2014/main" id="{A9CEA498-2A5E-4FF0-956A-E3E1319E7892}"/>
              </a:ext>
            </a:extLst>
          </p:cNvPr>
          <p:cNvSpPr txBox="1">
            <a:spLocks noChangeArrowheads="1"/>
          </p:cNvSpPr>
          <p:nvPr/>
        </p:nvSpPr>
        <p:spPr bwMode="auto">
          <a:xfrm>
            <a:off x="2560319" y="3325971"/>
            <a:ext cx="3798278" cy="769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found in Him</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CD5A3EB9-79D7-45D4-85C5-639E02D7EE99}"/>
              </a:ext>
            </a:extLst>
          </p:cNvPr>
          <p:cNvSpPr txBox="1">
            <a:spLocks noChangeArrowheads="1"/>
          </p:cNvSpPr>
          <p:nvPr/>
        </p:nvSpPr>
        <p:spPr bwMode="auto">
          <a:xfrm>
            <a:off x="2815918" y="5712277"/>
            <a:ext cx="2084693" cy="75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by faith</a:t>
            </a:r>
            <a:endParaRPr kumimoji="0" lang="en-US" altLang="en-US" sz="39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6">
            <a:extLst>
              <a:ext uri="{FF2B5EF4-FFF2-40B4-BE49-F238E27FC236}">
                <a16:creationId xmlns:a16="http://schemas.microsoft.com/office/drawing/2014/main" id="{74B4D2C2-1E0B-4DA1-816F-9EF00AE7DD1D}"/>
              </a:ext>
            </a:extLst>
          </p:cNvPr>
          <p:cNvSpPr>
            <a:spLocks noChangeArrowheads="1"/>
          </p:cNvSpPr>
          <p:nvPr/>
        </p:nvSpPr>
        <p:spPr bwMode="auto">
          <a:xfrm>
            <a:off x="4565639" y="323645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9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Rectangle 2">
            <a:extLst>
              <a:ext uri="{FF2B5EF4-FFF2-40B4-BE49-F238E27FC236}">
                <a16:creationId xmlns:a16="http://schemas.microsoft.com/office/drawing/2014/main" id="{A0F918A6-117B-4D73-9872-29B11ECE15CE}"/>
              </a:ext>
            </a:extLst>
          </p:cNvPr>
          <p:cNvSpPr txBox="1">
            <a:spLocks noChangeArrowheads="1"/>
          </p:cNvSpPr>
          <p:nvPr/>
        </p:nvSpPr>
        <p:spPr bwMode="auto">
          <a:xfrm>
            <a:off x="282001" y="292127"/>
            <a:ext cx="8679306"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9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excellence of the knowledge</a:t>
            </a:r>
          </a:p>
          <a:p>
            <a:pPr algn="l" eaLnBrk="1" hangingPunct="1"/>
            <a:r>
              <a:rPr lang="en-US" altLang="en-US" sz="39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of Christ Jesus my Lord</a:t>
            </a:r>
          </a:p>
          <a:p>
            <a:pPr algn="l" eaLnBrk="1" hangingPunct="1"/>
            <a:r>
              <a:rPr lang="en-US" altLang="en-US" sz="39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that I may gain Christ </a:t>
            </a:r>
          </a:p>
          <a:p>
            <a:pPr algn="l" eaLnBrk="1" hangingPunct="1"/>
            <a:endPar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found in Him</a:t>
            </a: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having my own righteousness</a:t>
            </a: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sz="39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but that which is through faith</a:t>
            </a:r>
          </a:p>
          <a:p>
            <a:pPr algn="l" eaLnBrk="1" hangingPunct="1"/>
            <a:r>
              <a:rPr lang="en-US" altLang="en-US" sz="39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in Christ               </a:t>
            </a:r>
            <a:r>
              <a:rPr lang="en-US" altLang="en-US" sz="24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sz="3900" b="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rPr>
              <a:t>            righteousness which is from God</a:t>
            </a:r>
            <a:endParaRPr lang="en-US" altLang="en-US" sz="3200" b="1" i="1" kern="0" dirty="0">
              <a:ln w="17780" cmpd="sng">
                <a:solidFill>
                  <a:srgbClr val="FFFFFF"/>
                </a:solidFill>
                <a:prstDash val="solid"/>
                <a:miter lim="800000"/>
              </a:ln>
              <a:solidFill>
                <a:srgbClr val="7030A0"/>
              </a:solidFill>
              <a:effectLst>
                <a:glow rad="101600">
                  <a:schemeClr val="tx1"/>
                </a:glow>
                <a:outerShdw blurRad="50800" algn="tl" rotWithShape="0">
                  <a:srgbClr val="000000"/>
                </a:outerShdw>
              </a:effectLst>
              <a:latin typeface="Calibri" panose="020F0502020204030204" pitchFamily="34" charset="0"/>
            </a:endParaRPr>
          </a:p>
        </p:txBody>
      </p:sp>
      <p:sp>
        <p:nvSpPr>
          <p:cNvPr id="2" name="Star: 5 Points 1">
            <a:extLst>
              <a:ext uri="{FF2B5EF4-FFF2-40B4-BE49-F238E27FC236}">
                <a16:creationId xmlns:a16="http://schemas.microsoft.com/office/drawing/2014/main" id="{B61DE385-C09B-49C2-9AAF-B3AC3C9EBFE3}"/>
              </a:ext>
            </a:extLst>
          </p:cNvPr>
          <p:cNvSpPr/>
          <p:nvPr/>
        </p:nvSpPr>
        <p:spPr>
          <a:xfrm>
            <a:off x="239844" y="2945194"/>
            <a:ext cx="359764" cy="344773"/>
          </a:xfrm>
          <a:prstGeom prst="star5">
            <a:avLst/>
          </a:prstGeom>
          <a:solidFill>
            <a:schemeClr val="bg1"/>
          </a:solidFill>
          <a:ln>
            <a:solidFill>
              <a:schemeClr val="bg1"/>
            </a:solidFill>
          </a:ln>
          <a:effectLst>
            <a:glow rad="635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Arrow: Bent-Up 9">
            <a:extLst>
              <a:ext uri="{FF2B5EF4-FFF2-40B4-BE49-F238E27FC236}">
                <a16:creationId xmlns:a16="http://schemas.microsoft.com/office/drawing/2014/main" id="{7B59C747-DA05-44A0-9D00-1EB49ADDC1D8}"/>
              </a:ext>
            </a:extLst>
          </p:cNvPr>
          <p:cNvSpPr/>
          <p:nvPr/>
        </p:nvSpPr>
        <p:spPr>
          <a:xfrm rot="5400000">
            <a:off x="1465047" y="1172545"/>
            <a:ext cx="329068" cy="304800"/>
          </a:xfrm>
          <a:prstGeom prst="bentUpArrow">
            <a:avLst>
              <a:gd name="adj1" fmla="val 25000"/>
              <a:gd name="adj2" fmla="val 32031"/>
              <a:gd name="adj3" fmla="val 35156"/>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Arrow: Bent-Up 9">
            <a:extLst>
              <a:ext uri="{FF2B5EF4-FFF2-40B4-BE49-F238E27FC236}">
                <a16:creationId xmlns:a16="http://schemas.microsoft.com/office/drawing/2014/main" id="{9036B256-52A0-4EE6-974F-813FE82E2707}"/>
              </a:ext>
            </a:extLst>
          </p:cNvPr>
          <p:cNvSpPr/>
          <p:nvPr/>
        </p:nvSpPr>
        <p:spPr>
          <a:xfrm rot="5400000">
            <a:off x="2829152" y="1772151"/>
            <a:ext cx="329068" cy="304800"/>
          </a:xfrm>
          <a:prstGeom prst="bentUpArrow">
            <a:avLst>
              <a:gd name="adj1" fmla="val 25000"/>
              <a:gd name="adj2" fmla="val 32031"/>
              <a:gd name="adj3" fmla="val 35156"/>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Arrow: Bent-Up 9">
            <a:extLst>
              <a:ext uri="{FF2B5EF4-FFF2-40B4-BE49-F238E27FC236}">
                <a16:creationId xmlns:a16="http://schemas.microsoft.com/office/drawing/2014/main" id="{AE63F974-27C6-4DBE-AE5B-256E4AEDC778}"/>
              </a:ext>
            </a:extLst>
          </p:cNvPr>
          <p:cNvSpPr/>
          <p:nvPr/>
        </p:nvSpPr>
        <p:spPr>
          <a:xfrm rot="5400000">
            <a:off x="1341566" y="3552421"/>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2">
            <a:extLst>
              <a:ext uri="{FF2B5EF4-FFF2-40B4-BE49-F238E27FC236}">
                <a16:creationId xmlns:a16="http://schemas.microsoft.com/office/drawing/2014/main" id="{F24009C2-153D-4183-B471-7BD13547690A}"/>
              </a:ext>
            </a:extLst>
          </p:cNvPr>
          <p:cNvSpPr txBox="1">
            <a:spLocks noChangeArrowheads="1"/>
          </p:cNvSpPr>
          <p:nvPr/>
        </p:nvSpPr>
        <p:spPr bwMode="auto">
          <a:xfrm>
            <a:off x="1924851" y="942635"/>
            <a:ext cx="62690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excellence of the knowledge</a:t>
            </a:r>
          </a:p>
        </p:txBody>
      </p:sp>
      <p:sp>
        <p:nvSpPr>
          <p:cNvPr id="15" name="Rectangle 2">
            <a:extLst>
              <a:ext uri="{FF2B5EF4-FFF2-40B4-BE49-F238E27FC236}">
                <a16:creationId xmlns:a16="http://schemas.microsoft.com/office/drawing/2014/main" id="{8F791817-E48F-4091-83E8-C9C03A4184C6}"/>
              </a:ext>
            </a:extLst>
          </p:cNvPr>
          <p:cNvSpPr txBox="1">
            <a:spLocks noChangeArrowheads="1"/>
          </p:cNvSpPr>
          <p:nvPr/>
        </p:nvSpPr>
        <p:spPr bwMode="auto">
          <a:xfrm>
            <a:off x="7944787" y="945015"/>
            <a:ext cx="72980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a:t>
            </a:r>
          </a:p>
        </p:txBody>
      </p:sp>
      <p:sp>
        <p:nvSpPr>
          <p:cNvPr id="17" name="Rectangle 2">
            <a:extLst>
              <a:ext uri="{FF2B5EF4-FFF2-40B4-BE49-F238E27FC236}">
                <a16:creationId xmlns:a16="http://schemas.microsoft.com/office/drawing/2014/main" id="{30C05B72-F996-4EB0-9182-48ABFDF0AEDF}"/>
              </a:ext>
            </a:extLst>
          </p:cNvPr>
          <p:cNvSpPr txBox="1">
            <a:spLocks noChangeArrowheads="1"/>
          </p:cNvSpPr>
          <p:nvPr/>
        </p:nvSpPr>
        <p:spPr bwMode="auto">
          <a:xfrm>
            <a:off x="483413" y="1542242"/>
            <a:ext cx="456589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Christ Jesus my Lord</a:t>
            </a:r>
          </a:p>
        </p:txBody>
      </p:sp>
      <p:sp>
        <p:nvSpPr>
          <p:cNvPr id="18" name="Rectangle 2">
            <a:extLst>
              <a:ext uri="{FF2B5EF4-FFF2-40B4-BE49-F238E27FC236}">
                <a16:creationId xmlns:a16="http://schemas.microsoft.com/office/drawing/2014/main" id="{BC45C679-BB7E-4A87-A338-D025600B9AB0}"/>
              </a:ext>
            </a:extLst>
          </p:cNvPr>
          <p:cNvSpPr txBox="1">
            <a:spLocks noChangeArrowheads="1"/>
          </p:cNvSpPr>
          <p:nvPr/>
        </p:nvSpPr>
        <p:spPr bwMode="auto">
          <a:xfrm>
            <a:off x="5079928" y="2728846"/>
            <a:ext cx="38313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that I may gain</a:t>
            </a:r>
          </a:p>
        </p:txBody>
      </p:sp>
      <p:sp>
        <p:nvSpPr>
          <p:cNvPr id="19" name="Rectangle 2">
            <a:extLst>
              <a:ext uri="{FF2B5EF4-FFF2-40B4-BE49-F238E27FC236}">
                <a16:creationId xmlns:a16="http://schemas.microsoft.com/office/drawing/2014/main" id="{53BBB2A0-0A49-4150-85EB-26067E3C83C0}"/>
              </a:ext>
            </a:extLst>
          </p:cNvPr>
          <p:cNvSpPr txBox="1">
            <a:spLocks noChangeArrowheads="1"/>
          </p:cNvSpPr>
          <p:nvPr/>
        </p:nvSpPr>
        <p:spPr bwMode="auto">
          <a:xfrm>
            <a:off x="350883" y="3317082"/>
            <a:ext cx="1723186" cy="79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Christ</a:t>
            </a:r>
          </a:p>
        </p:txBody>
      </p:sp>
      <p:sp>
        <p:nvSpPr>
          <p:cNvPr id="20" name="Rectangle 2">
            <a:extLst>
              <a:ext uri="{FF2B5EF4-FFF2-40B4-BE49-F238E27FC236}">
                <a16:creationId xmlns:a16="http://schemas.microsoft.com/office/drawing/2014/main" id="{8D84A296-BAEF-48E8-8D60-26217F09CAC0}"/>
              </a:ext>
            </a:extLst>
          </p:cNvPr>
          <p:cNvSpPr txBox="1">
            <a:spLocks noChangeArrowheads="1"/>
          </p:cNvSpPr>
          <p:nvPr/>
        </p:nvSpPr>
        <p:spPr bwMode="auto">
          <a:xfrm>
            <a:off x="3119632" y="3321308"/>
            <a:ext cx="330498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found in Him</a:t>
            </a:r>
          </a:p>
        </p:txBody>
      </p:sp>
      <p:sp>
        <p:nvSpPr>
          <p:cNvPr id="21" name="Rectangle 2">
            <a:extLst>
              <a:ext uri="{FF2B5EF4-FFF2-40B4-BE49-F238E27FC236}">
                <a16:creationId xmlns:a16="http://schemas.microsoft.com/office/drawing/2014/main" id="{FBB76845-44E5-4B14-BF3E-30C9690A24B6}"/>
              </a:ext>
            </a:extLst>
          </p:cNvPr>
          <p:cNvSpPr txBox="1">
            <a:spLocks noChangeArrowheads="1"/>
          </p:cNvSpPr>
          <p:nvPr/>
        </p:nvSpPr>
        <p:spPr bwMode="auto">
          <a:xfrm>
            <a:off x="6086006" y="3312320"/>
            <a:ext cx="2705569" cy="794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not having</a:t>
            </a:r>
          </a:p>
        </p:txBody>
      </p:sp>
      <p:sp>
        <p:nvSpPr>
          <p:cNvPr id="22" name="Rectangle 2">
            <a:extLst>
              <a:ext uri="{FF2B5EF4-FFF2-40B4-BE49-F238E27FC236}">
                <a16:creationId xmlns:a16="http://schemas.microsoft.com/office/drawing/2014/main" id="{B09F524E-8C41-496D-B793-57F93EFBE436}"/>
              </a:ext>
            </a:extLst>
          </p:cNvPr>
          <p:cNvSpPr txBox="1">
            <a:spLocks noChangeArrowheads="1"/>
          </p:cNvSpPr>
          <p:nvPr/>
        </p:nvSpPr>
        <p:spPr bwMode="auto">
          <a:xfrm>
            <a:off x="396558" y="3916153"/>
            <a:ext cx="53327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my own righteousness</a:t>
            </a:r>
          </a:p>
        </p:txBody>
      </p:sp>
      <p:sp>
        <p:nvSpPr>
          <p:cNvPr id="23" name="Rectangle 2">
            <a:extLst>
              <a:ext uri="{FF2B5EF4-FFF2-40B4-BE49-F238E27FC236}">
                <a16:creationId xmlns:a16="http://schemas.microsoft.com/office/drawing/2014/main" id="{6CF24B3B-924B-49A7-BA87-2B9ADD6CBAE4}"/>
              </a:ext>
            </a:extLst>
          </p:cNvPr>
          <p:cNvSpPr txBox="1">
            <a:spLocks noChangeArrowheads="1"/>
          </p:cNvSpPr>
          <p:nvPr/>
        </p:nvSpPr>
        <p:spPr bwMode="auto">
          <a:xfrm>
            <a:off x="2052619" y="4512675"/>
            <a:ext cx="6814414" cy="77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but that which is through faith</a:t>
            </a:r>
          </a:p>
        </p:txBody>
      </p:sp>
      <p:sp>
        <p:nvSpPr>
          <p:cNvPr id="24" name="Rectangle 2">
            <a:extLst>
              <a:ext uri="{FF2B5EF4-FFF2-40B4-BE49-F238E27FC236}">
                <a16:creationId xmlns:a16="http://schemas.microsoft.com/office/drawing/2014/main" id="{2C18B8AA-2565-4E52-8A4C-EA772AC6F088}"/>
              </a:ext>
            </a:extLst>
          </p:cNvPr>
          <p:cNvSpPr txBox="1">
            <a:spLocks noChangeArrowheads="1"/>
          </p:cNvSpPr>
          <p:nvPr/>
        </p:nvSpPr>
        <p:spPr bwMode="auto">
          <a:xfrm>
            <a:off x="616978" y="5117044"/>
            <a:ext cx="2240522" cy="75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 Christ</a:t>
            </a:r>
          </a:p>
        </p:txBody>
      </p:sp>
      <p:sp>
        <p:nvSpPr>
          <p:cNvPr id="25" name="Rectangle 2">
            <a:extLst>
              <a:ext uri="{FF2B5EF4-FFF2-40B4-BE49-F238E27FC236}">
                <a16:creationId xmlns:a16="http://schemas.microsoft.com/office/drawing/2014/main" id="{E962CE79-5DE7-492F-B0C2-C6C133048369}"/>
              </a:ext>
            </a:extLst>
          </p:cNvPr>
          <p:cNvSpPr txBox="1">
            <a:spLocks noChangeArrowheads="1"/>
          </p:cNvSpPr>
          <p:nvPr/>
        </p:nvSpPr>
        <p:spPr bwMode="auto">
          <a:xfrm>
            <a:off x="3357796" y="5100638"/>
            <a:ext cx="5162317" cy="790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righteousness which is</a:t>
            </a:r>
          </a:p>
        </p:txBody>
      </p:sp>
      <p:sp>
        <p:nvSpPr>
          <p:cNvPr id="26" name="Rectangle 2">
            <a:extLst>
              <a:ext uri="{FF2B5EF4-FFF2-40B4-BE49-F238E27FC236}">
                <a16:creationId xmlns:a16="http://schemas.microsoft.com/office/drawing/2014/main" id="{E5DEFB4C-4ADF-4CD6-9C43-79A6A874BC3B}"/>
              </a:ext>
            </a:extLst>
          </p:cNvPr>
          <p:cNvSpPr txBox="1">
            <a:spLocks noChangeArrowheads="1"/>
          </p:cNvSpPr>
          <p:nvPr/>
        </p:nvSpPr>
        <p:spPr bwMode="auto">
          <a:xfrm>
            <a:off x="780130" y="5705814"/>
            <a:ext cx="2393710" cy="77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from God</a:t>
            </a:r>
          </a:p>
        </p:txBody>
      </p:sp>
      <p:sp>
        <p:nvSpPr>
          <p:cNvPr id="27" name="Rectangle 6">
            <a:extLst>
              <a:ext uri="{FF2B5EF4-FFF2-40B4-BE49-F238E27FC236}">
                <a16:creationId xmlns:a16="http://schemas.microsoft.com/office/drawing/2014/main" id="{07C46AB9-F3DE-4F39-9C01-5309158F45AC}"/>
              </a:ext>
            </a:extLst>
          </p:cNvPr>
          <p:cNvSpPr>
            <a:spLocks noChangeArrowheads="1"/>
          </p:cNvSpPr>
          <p:nvPr/>
        </p:nvSpPr>
        <p:spPr bwMode="auto">
          <a:xfrm>
            <a:off x="4312039" y="5149352"/>
            <a:ext cx="571703" cy="72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9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8" name="Rectangle 9">
            <a:extLst>
              <a:ext uri="{FF2B5EF4-FFF2-40B4-BE49-F238E27FC236}">
                <a16:creationId xmlns:a16="http://schemas.microsoft.com/office/drawing/2014/main" id="{0FB39119-7B48-4975-BF90-8340BD2FA688}"/>
              </a:ext>
            </a:extLst>
          </p:cNvPr>
          <p:cNvSpPr>
            <a:spLocks noChangeArrowheads="1"/>
          </p:cNvSpPr>
          <p:nvPr/>
        </p:nvSpPr>
        <p:spPr bwMode="auto">
          <a:xfrm>
            <a:off x="4778422" y="5156664"/>
            <a:ext cx="144045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9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39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9" name="Rectangle 2" hidden="1">
            <a:extLst>
              <a:ext uri="{FF2B5EF4-FFF2-40B4-BE49-F238E27FC236}">
                <a16:creationId xmlns:a16="http://schemas.microsoft.com/office/drawing/2014/main" id="{0557CA6D-2375-4E01-B447-718CF3262B5B}"/>
              </a:ext>
            </a:extLst>
          </p:cNvPr>
          <p:cNvSpPr txBox="1">
            <a:spLocks noChangeArrowheads="1"/>
          </p:cNvSpPr>
          <p:nvPr/>
        </p:nvSpPr>
        <p:spPr bwMode="auto">
          <a:xfrm>
            <a:off x="7360472" y="5722880"/>
            <a:ext cx="129653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p>
        </p:txBody>
      </p:sp>
      <p:sp>
        <p:nvSpPr>
          <p:cNvPr id="30" name="Title 1">
            <a:extLst>
              <a:ext uri="{FF2B5EF4-FFF2-40B4-BE49-F238E27FC236}">
                <a16:creationId xmlns:a16="http://schemas.microsoft.com/office/drawing/2014/main" id="{0D14DE70-86AD-4862-9939-3FE1A6905F8E}"/>
              </a:ext>
            </a:extLst>
          </p:cNvPr>
          <p:cNvSpPr txBox="1">
            <a:spLocks/>
          </p:cNvSpPr>
          <p:nvPr/>
        </p:nvSpPr>
        <p:spPr>
          <a:xfrm>
            <a:off x="6084515" y="3302372"/>
            <a:ext cx="2625145" cy="903867"/>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pride</a:t>
            </a:r>
          </a:p>
        </p:txBody>
      </p:sp>
      <p:sp>
        <p:nvSpPr>
          <p:cNvPr id="33" name="Rectangle 2">
            <a:extLst>
              <a:ext uri="{FF2B5EF4-FFF2-40B4-BE49-F238E27FC236}">
                <a16:creationId xmlns:a16="http://schemas.microsoft.com/office/drawing/2014/main" id="{C1EAB303-BA2F-43EE-A73A-04A74799D5C2}"/>
              </a:ext>
            </a:extLst>
          </p:cNvPr>
          <p:cNvSpPr txBox="1">
            <a:spLocks noChangeArrowheads="1"/>
          </p:cNvSpPr>
          <p:nvPr/>
        </p:nvSpPr>
        <p:spPr bwMode="auto">
          <a:xfrm>
            <a:off x="7296122" y="5700132"/>
            <a:ext cx="1416285" cy="81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God</a:t>
            </a:r>
          </a:p>
        </p:txBody>
      </p:sp>
    </p:spTree>
    <p:extLst>
      <p:ext uri="{BB962C8B-B14F-4D97-AF65-F5344CB8AC3E}">
        <p14:creationId xmlns:p14="http://schemas.microsoft.com/office/powerpoint/2010/main" val="39819387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0" presetClass="entr" presetSubtype="0" fill="hold" grpId="0"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stCondLst>
                                            <p:cond delay="0"/>
                                          </p:stCondLst>
                                        </p:cTn>
                                        <p:tgtEl>
                                          <p:spTgt spid="8"/>
                                        </p:tgtEl>
                                      </p:cBhvr>
                                    </p:animEffect>
                                    <p:anim to="" calcmode="lin" valueType="num">
                                      <p:cBhvr>
                                        <p:cTn id="21"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5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5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5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25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25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5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250"/>
                                        <p:tgtEl>
                                          <p:spTgt spid="2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25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250"/>
                                        <p:tgtEl>
                                          <p:spTgt spid="26"/>
                                        </p:tgtEl>
                                      </p:cBhvr>
                                    </p:animEffect>
                                  </p:childTnLst>
                                </p:cTn>
                              </p:par>
                              <p:par>
                                <p:cTn id="71" presetID="42" presetClass="path" presetSubtype="0" accel="50000" decel="50000" fill="hold" grpId="2" nodeType="withEffect">
                                  <p:stCondLst>
                                    <p:cond delay="0"/>
                                  </p:stCondLst>
                                  <p:childTnLst>
                                    <p:animMotion origin="layout" path="M 1.38889E-6 -2.96296E-6 L -0.13056 -0.08449 " pathEditMode="relative" rAng="0" ptsTypes="AA">
                                      <p:cBhvr>
                                        <p:cTn id="72" dur="2000" fill="hold"/>
                                        <p:tgtEl>
                                          <p:spTgt spid="10"/>
                                        </p:tgtEl>
                                        <p:attrNameLst>
                                          <p:attrName>ppt_x</p:attrName>
                                          <p:attrName>ppt_y</p:attrName>
                                        </p:attrNameLst>
                                      </p:cBhvr>
                                      <p:rCtr x="-6528" y="-4236"/>
                                    </p:animMotion>
                                  </p:childTnLst>
                                </p:cTn>
                              </p:par>
                              <p:par>
                                <p:cTn id="73" presetID="42" presetClass="path" presetSubtype="0" accel="50000" decel="50000" fill="hold" grpId="2" nodeType="withEffect">
                                  <p:stCondLst>
                                    <p:cond delay="0"/>
                                  </p:stCondLst>
                                  <p:childTnLst>
                                    <p:animMotion origin="layout" path="M -5.55556E-7 -4.44444E-6 L -0.67014 0.00139 " pathEditMode="relative" rAng="0" ptsTypes="AA">
                                      <p:cBhvr>
                                        <p:cTn id="74" dur="2000" fill="hold"/>
                                        <p:tgtEl>
                                          <p:spTgt spid="15"/>
                                        </p:tgtEl>
                                        <p:attrNameLst>
                                          <p:attrName>ppt_x</p:attrName>
                                          <p:attrName>ppt_y</p:attrName>
                                        </p:attrNameLst>
                                      </p:cBhvr>
                                      <p:rCtr x="-33507" y="69"/>
                                    </p:animMotion>
                                  </p:childTnLst>
                                </p:cTn>
                              </p:par>
                              <p:par>
                                <p:cTn id="75" presetID="42" presetClass="path" presetSubtype="0" accel="50000" decel="50000" fill="hold" grpId="2" nodeType="withEffect">
                                  <p:stCondLst>
                                    <p:cond delay="0"/>
                                  </p:stCondLst>
                                  <p:childTnLst>
                                    <p:animMotion origin="layout" path="M -4.16667E-6 -1.48148E-6 L 0.19757 -0.08449 " pathEditMode="relative" rAng="0" ptsTypes="AA">
                                      <p:cBhvr>
                                        <p:cTn id="76" dur="2000" fill="hold"/>
                                        <p:tgtEl>
                                          <p:spTgt spid="17"/>
                                        </p:tgtEl>
                                        <p:attrNameLst>
                                          <p:attrName>ppt_x</p:attrName>
                                          <p:attrName>ppt_y</p:attrName>
                                        </p:attrNameLst>
                                      </p:cBhvr>
                                      <p:rCtr x="9878" y="-4236"/>
                                    </p:animMotion>
                                  </p:childTnLst>
                                </p:cTn>
                              </p:par>
                              <p:par>
                                <p:cTn id="77" presetID="42" presetClass="path" presetSubtype="0" accel="50000" decel="50000" fill="hold" grpId="2" nodeType="withEffect">
                                  <p:stCondLst>
                                    <p:cond delay="0"/>
                                  </p:stCondLst>
                                  <p:childTnLst>
                                    <p:animMotion origin="layout" path="M -5.55556E-7 3.7037E-7 L -0.23108 -0.17153 " pathEditMode="relative" rAng="0" ptsTypes="AA">
                                      <p:cBhvr>
                                        <p:cTn id="78" dur="2000" fill="hold"/>
                                        <p:tgtEl>
                                          <p:spTgt spid="18"/>
                                        </p:tgtEl>
                                        <p:attrNameLst>
                                          <p:attrName>ppt_x</p:attrName>
                                          <p:attrName>ppt_y</p:attrName>
                                        </p:attrNameLst>
                                      </p:cBhvr>
                                      <p:rCtr x="-11563" y="-8588"/>
                                    </p:animMotion>
                                  </p:childTnLst>
                                </p:cTn>
                              </p:par>
                              <p:par>
                                <p:cTn id="79" presetID="42" presetClass="path" presetSubtype="0" accel="50000" decel="50000" fill="hold" grpId="2" nodeType="withEffect">
                                  <p:stCondLst>
                                    <p:cond delay="0"/>
                                  </p:stCondLst>
                                  <p:childTnLst>
                                    <p:animMotion origin="layout" path="M 1.11111E-6 -3.7037E-6 L 0.64653 -0.25764 " pathEditMode="relative" rAng="0" ptsTypes="AA">
                                      <p:cBhvr>
                                        <p:cTn id="80" dur="2000" fill="hold"/>
                                        <p:tgtEl>
                                          <p:spTgt spid="19"/>
                                        </p:tgtEl>
                                        <p:attrNameLst>
                                          <p:attrName>ppt_x</p:attrName>
                                          <p:attrName>ppt_y</p:attrName>
                                        </p:attrNameLst>
                                      </p:cBhvr>
                                      <p:rCtr x="32326" y="-12894"/>
                                    </p:animMotion>
                                  </p:childTnLst>
                                </p:cTn>
                              </p:par>
                              <p:par>
                                <p:cTn id="81" presetID="42" presetClass="path" presetSubtype="0" accel="50000" decel="50000" fill="hold" grpId="2" nodeType="withEffect">
                                  <p:stCondLst>
                                    <p:cond delay="0"/>
                                  </p:stCondLst>
                                  <p:childTnLst>
                                    <p:animMotion origin="layout" path="M 5E-6 -2.22222E-6 L -0.28594 -0.08426 " pathEditMode="relative" rAng="0" ptsTypes="AA">
                                      <p:cBhvr>
                                        <p:cTn id="82" dur="2000" fill="hold"/>
                                        <p:tgtEl>
                                          <p:spTgt spid="20"/>
                                        </p:tgtEl>
                                        <p:attrNameLst>
                                          <p:attrName>ppt_x</p:attrName>
                                          <p:attrName>ppt_y</p:attrName>
                                        </p:attrNameLst>
                                      </p:cBhvr>
                                      <p:rCtr x="-14306" y="-4213"/>
                                    </p:animMotion>
                                  </p:childTnLst>
                                </p:cTn>
                              </p:par>
                              <p:par>
                                <p:cTn id="83" presetID="42" presetClass="path" presetSubtype="0" accel="50000" decel="50000" fill="hold" grpId="2" nodeType="withEffect">
                                  <p:stCondLst>
                                    <p:cond delay="0"/>
                                  </p:stCondLst>
                                  <p:childTnLst>
                                    <p:animMotion origin="layout" path="M -1.66667E-6 -2.22222E-6 L -0.49149 0.00278 " pathEditMode="relative" rAng="0" ptsTypes="AA">
                                      <p:cBhvr>
                                        <p:cTn id="84" dur="2000" fill="hold"/>
                                        <p:tgtEl>
                                          <p:spTgt spid="21"/>
                                        </p:tgtEl>
                                        <p:attrNameLst>
                                          <p:attrName>ppt_x</p:attrName>
                                          <p:attrName>ppt_y</p:attrName>
                                        </p:attrNameLst>
                                      </p:cBhvr>
                                      <p:rCtr x="-24583" y="139"/>
                                    </p:animMotion>
                                  </p:childTnLst>
                                </p:cTn>
                              </p:par>
                              <p:par>
                                <p:cTn id="85" presetID="42" presetClass="path" presetSubtype="0" accel="50000" decel="50000" fill="hold" grpId="2" nodeType="withEffect">
                                  <p:stCondLst>
                                    <p:cond delay="0"/>
                                  </p:stCondLst>
                                  <p:childTnLst>
                                    <p:animMotion origin="layout" path="M 4.16667E-6 2.22222E-6 L 0.37152 -0.08449 " pathEditMode="relative" rAng="0" ptsTypes="AA">
                                      <p:cBhvr>
                                        <p:cTn id="86" dur="2000" fill="hold"/>
                                        <p:tgtEl>
                                          <p:spTgt spid="22"/>
                                        </p:tgtEl>
                                        <p:attrNameLst>
                                          <p:attrName>ppt_x</p:attrName>
                                          <p:attrName>ppt_y</p:attrName>
                                        </p:attrNameLst>
                                      </p:cBhvr>
                                      <p:rCtr x="18576" y="-4236"/>
                                    </p:animMotion>
                                  </p:childTnLst>
                                </p:cTn>
                              </p:par>
                              <p:par>
                                <p:cTn id="87" presetID="42" presetClass="path" presetSubtype="0" accel="50000" decel="50000" fill="hold" grpId="2" nodeType="withEffect">
                                  <p:stCondLst>
                                    <p:cond delay="0"/>
                                  </p:stCondLst>
                                  <p:childTnLst>
                                    <p:animMotion origin="layout" path="M 1.38889E-6 -3.33333E-6 L -0.02986 0.00186 " pathEditMode="relative" rAng="0" ptsTypes="AA">
                                      <p:cBhvr>
                                        <p:cTn id="88" dur="2000" fill="hold"/>
                                        <p:tgtEl>
                                          <p:spTgt spid="23"/>
                                        </p:tgtEl>
                                        <p:attrNameLst>
                                          <p:attrName>ppt_x</p:attrName>
                                          <p:attrName>ppt_y</p:attrName>
                                        </p:attrNameLst>
                                      </p:cBhvr>
                                      <p:rCtr x="-1493" y="93"/>
                                    </p:animMotion>
                                  </p:childTnLst>
                                </p:cTn>
                              </p:par>
                              <p:par>
                                <p:cTn id="89" presetID="42" presetClass="path" presetSubtype="0" accel="50000" decel="50000" fill="hold" grpId="2" nodeType="withEffect">
                                  <p:stCondLst>
                                    <p:cond delay="0"/>
                                  </p:stCondLst>
                                  <p:childTnLst>
                                    <p:animMotion origin="layout" path="M -5.55556E-7 2.59259E-6 L 0.38455 0.00185 " pathEditMode="relative" rAng="0" ptsTypes="AA">
                                      <p:cBhvr>
                                        <p:cTn id="90" dur="2000" fill="hold"/>
                                        <p:tgtEl>
                                          <p:spTgt spid="24"/>
                                        </p:tgtEl>
                                        <p:attrNameLst>
                                          <p:attrName>ppt_x</p:attrName>
                                          <p:attrName>ppt_y</p:attrName>
                                        </p:attrNameLst>
                                      </p:cBhvr>
                                      <p:rCtr x="19219" y="93"/>
                                    </p:animMotion>
                                  </p:childTnLst>
                                </p:cTn>
                              </p:par>
                              <p:par>
                                <p:cTn id="91" presetID="42" presetClass="path" presetSubtype="0" accel="50000" decel="50000" fill="hold" grpId="2" nodeType="withEffect">
                                  <p:stCondLst>
                                    <p:cond delay="0"/>
                                  </p:stCondLst>
                                  <p:childTnLst>
                                    <p:animMotion origin="layout" path="M 8.33333E-7 1.11111E-6 L -0.20833 0.08912 " pathEditMode="relative" rAng="0" ptsTypes="AA">
                                      <p:cBhvr>
                                        <p:cTn id="92" dur="2000" fill="hold"/>
                                        <p:tgtEl>
                                          <p:spTgt spid="25"/>
                                        </p:tgtEl>
                                        <p:attrNameLst>
                                          <p:attrName>ppt_x</p:attrName>
                                          <p:attrName>ppt_y</p:attrName>
                                        </p:attrNameLst>
                                      </p:cBhvr>
                                      <p:rCtr x="-10417" y="4444"/>
                                    </p:animMotion>
                                  </p:childTnLst>
                                </p:cTn>
                              </p:par>
                              <p:par>
                                <p:cTn id="93" presetID="42" presetClass="path" presetSubtype="0" accel="50000" decel="50000" fill="hold" grpId="2" nodeType="withEffect">
                                  <p:stCondLst>
                                    <p:cond delay="0"/>
                                  </p:stCondLst>
                                  <p:childTnLst>
                                    <p:animMotion origin="layout" path="M 4.16667E-6 4.07407E-6 L 0.59861 0.00185 " pathEditMode="relative" rAng="0" ptsTypes="AA">
                                      <p:cBhvr>
                                        <p:cTn id="94" dur="2000" fill="hold"/>
                                        <p:tgtEl>
                                          <p:spTgt spid="26"/>
                                        </p:tgtEl>
                                        <p:attrNameLst>
                                          <p:attrName>ppt_x</p:attrName>
                                          <p:attrName>ppt_y</p:attrName>
                                        </p:attrNameLst>
                                      </p:cBhvr>
                                      <p:rCtr x="29931" y="93"/>
                                    </p:animMotion>
                                  </p:childTnLst>
                                </p:cTn>
                              </p:par>
                              <p:par>
                                <p:cTn id="95" presetID="10" presetClass="exit" presetSubtype="0" fill="hold" grpId="1" nodeType="withEffect">
                                  <p:stCondLst>
                                    <p:cond delay="0"/>
                                  </p:stCondLst>
                                  <p:childTnLst>
                                    <p:animEffect transition="out" filter="fade">
                                      <p:cBhvr>
                                        <p:cTn id="96" dur="1250"/>
                                        <p:tgtEl>
                                          <p:spTgt spid="3074"/>
                                        </p:tgtEl>
                                      </p:cBhvr>
                                    </p:animEffect>
                                    <p:set>
                                      <p:cBhvr>
                                        <p:cTn id="97" dur="1" fill="hold">
                                          <p:stCondLst>
                                            <p:cond delay="1249"/>
                                          </p:stCondLst>
                                        </p:cTn>
                                        <p:tgtEl>
                                          <p:spTgt spid="3074"/>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4"/>
                                        </p:tgtEl>
                                      </p:cBhvr>
                                    </p:animEffect>
                                    <p:set>
                                      <p:cBhvr>
                                        <p:cTn id="100" dur="1" fill="hold">
                                          <p:stCondLst>
                                            <p:cond delay="499"/>
                                          </p:stCondLst>
                                        </p:cTn>
                                        <p:tgtEl>
                                          <p:spTgt spid="4"/>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5"/>
                                        </p:tgtEl>
                                      </p:cBhvr>
                                    </p:animEffect>
                                    <p:set>
                                      <p:cBhvr>
                                        <p:cTn id="106" dur="1" fill="hold">
                                          <p:stCondLst>
                                            <p:cond delay="499"/>
                                          </p:stCondLst>
                                        </p:cTn>
                                        <p:tgtEl>
                                          <p:spTgt spid="5"/>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7"/>
                                        </p:tgtEl>
                                      </p:cBhvr>
                                    </p:animEffect>
                                    <p:set>
                                      <p:cBhvr>
                                        <p:cTn id="109" dur="1" fill="hold">
                                          <p:stCondLst>
                                            <p:cond delay="499"/>
                                          </p:stCondLst>
                                        </p:cTn>
                                        <p:tgtEl>
                                          <p:spTgt spid="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8"/>
                                        </p:tgtEl>
                                      </p:cBhvr>
                                    </p:animEffect>
                                    <p:set>
                                      <p:cBhvr>
                                        <p:cTn id="112" dur="1" fill="hold">
                                          <p:stCondLst>
                                            <p:cond delay="499"/>
                                          </p:stCondLst>
                                        </p:cTn>
                                        <p:tgtEl>
                                          <p:spTgt spid="8"/>
                                        </p:tgtEl>
                                        <p:attrNameLst>
                                          <p:attrName>style.visibility</p:attrName>
                                        </p:attrNameLst>
                                      </p:cBhvr>
                                      <p:to>
                                        <p:strVal val="hidden"/>
                                      </p:to>
                                    </p:set>
                                  </p:childTnLst>
                                </p:cTn>
                              </p:par>
                            </p:childTnLst>
                          </p:cTn>
                        </p:par>
                        <p:par>
                          <p:cTn id="113" fill="hold">
                            <p:stCondLst>
                              <p:cond delay="2000"/>
                            </p:stCondLst>
                            <p:childTnLst>
                              <p:par>
                                <p:cTn id="114" presetID="10" presetClass="entr" presetSubtype="0" fill="hold" grpId="0" nodeType="after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fade">
                                      <p:cBhvr>
                                        <p:cTn id="116" dur="100"/>
                                        <p:tgtEl>
                                          <p:spTgt spid="9"/>
                                        </p:tgtEl>
                                      </p:cBhvr>
                                    </p:animEffect>
                                  </p:childTnLst>
                                </p:cTn>
                              </p:par>
                              <p:par>
                                <p:cTn id="117" presetID="10" presetClass="exit" presetSubtype="0" fill="hold" grpId="1" nodeType="withEffect">
                                  <p:stCondLst>
                                    <p:cond delay="0"/>
                                  </p:stCondLst>
                                  <p:childTnLst>
                                    <p:animEffect transition="out" filter="fade">
                                      <p:cBhvr>
                                        <p:cTn id="118" dur="500"/>
                                        <p:tgtEl>
                                          <p:spTgt spid="10"/>
                                        </p:tgtEl>
                                      </p:cBhvr>
                                    </p:animEffect>
                                    <p:set>
                                      <p:cBhvr>
                                        <p:cTn id="119" dur="1" fill="hold">
                                          <p:stCondLst>
                                            <p:cond delay="499"/>
                                          </p:stCondLst>
                                        </p:cTn>
                                        <p:tgtEl>
                                          <p:spTgt spid="10"/>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5"/>
                                        </p:tgtEl>
                                      </p:cBhvr>
                                    </p:animEffect>
                                    <p:set>
                                      <p:cBhvr>
                                        <p:cTn id="122" dur="1" fill="hold">
                                          <p:stCondLst>
                                            <p:cond delay="499"/>
                                          </p:stCondLst>
                                        </p:cTn>
                                        <p:tgtEl>
                                          <p:spTgt spid="15"/>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8"/>
                                        </p:tgtEl>
                                      </p:cBhvr>
                                    </p:animEffect>
                                    <p:set>
                                      <p:cBhvr>
                                        <p:cTn id="128" dur="1" fill="hold">
                                          <p:stCondLst>
                                            <p:cond delay="499"/>
                                          </p:stCondLst>
                                        </p:cTn>
                                        <p:tgtEl>
                                          <p:spTgt spid="18"/>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9"/>
                                        </p:tgtEl>
                                      </p:cBhvr>
                                    </p:animEffect>
                                    <p:set>
                                      <p:cBhvr>
                                        <p:cTn id="131" dur="1" fill="hold">
                                          <p:stCondLst>
                                            <p:cond delay="499"/>
                                          </p:stCondLst>
                                        </p:cTn>
                                        <p:tgtEl>
                                          <p:spTgt spid="19"/>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20"/>
                                        </p:tgtEl>
                                      </p:cBhvr>
                                    </p:animEffect>
                                    <p:set>
                                      <p:cBhvr>
                                        <p:cTn id="134" dur="1" fill="hold">
                                          <p:stCondLst>
                                            <p:cond delay="499"/>
                                          </p:stCondLst>
                                        </p:cTn>
                                        <p:tgtEl>
                                          <p:spTgt spid="20"/>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21"/>
                                        </p:tgtEl>
                                      </p:cBhvr>
                                    </p:animEffect>
                                    <p:set>
                                      <p:cBhvr>
                                        <p:cTn id="137" dur="1" fill="hold">
                                          <p:stCondLst>
                                            <p:cond delay="499"/>
                                          </p:stCondLst>
                                        </p:cTn>
                                        <p:tgtEl>
                                          <p:spTgt spid="2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22"/>
                                        </p:tgtEl>
                                      </p:cBhvr>
                                    </p:animEffect>
                                    <p:set>
                                      <p:cBhvr>
                                        <p:cTn id="140" dur="1" fill="hold">
                                          <p:stCondLst>
                                            <p:cond delay="499"/>
                                          </p:stCondLst>
                                        </p:cTn>
                                        <p:tgtEl>
                                          <p:spTgt spid="22"/>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4"/>
                                        </p:tgtEl>
                                      </p:cBhvr>
                                    </p:animEffect>
                                    <p:set>
                                      <p:cBhvr>
                                        <p:cTn id="143" dur="1" fill="hold">
                                          <p:stCondLst>
                                            <p:cond delay="499"/>
                                          </p:stCondLst>
                                        </p:cTn>
                                        <p:tgtEl>
                                          <p:spTgt spid="24"/>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3"/>
                                        </p:tgtEl>
                                      </p:cBhvr>
                                    </p:animEffect>
                                    <p:set>
                                      <p:cBhvr>
                                        <p:cTn id="146" dur="1" fill="hold">
                                          <p:stCondLst>
                                            <p:cond delay="499"/>
                                          </p:stCondLst>
                                        </p:cTn>
                                        <p:tgtEl>
                                          <p:spTgt spid="23"/>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5"/>
                                        </p:tgtEl>
                                      </p:cBhvr>
                                    </p:animEffect>
                                    <p:set>
                                      <p:cBhvr>
                                        <p:cTn id="149" dur="1" fill="hold">
                                          <p:stCondLst>
                                            <p:cond delay="499"/>
                                          </p:stCondLst>
                                        </p:cTn>
                                        <p:tgtEl>
                                          <p:spTgt spid="25"/>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6"/>
                                        </p:tgtEl>
                                      </p:cBhvr>
                                    </p:animEffect>
                                    <p:set>
                                      <p:cBhvr>
                                        <p:cTn id="152" dur="1" fill="hold">
                                          <p:stCondLst>
                                            <p:cond delay="499"/>
                                          </p:stCondLst>
                                        </p:cTn>
                                        <p:tgtEl>
                                          <p:spTgt spid="26"/>
                                        </p:tgtEl>
                                        <p:attrNameLst>
                                          <p:attrName>style.visibility</p:attrName>
                                        </p:attrNameLst>
                                      </p:cBhvr>
                                      <p:to>
                                        <p:strVal val="hidden"/>
                                      </p:to>
                                    </p:set>
                                  </p:childTnLst>
                                </p:cTn>
                              </p:par>
                              <p:par>
                                <p:cTn id="153" presetID="22" presetClass="entr" presetSubtype="8" fill="hold" grpId="0" nodeType="withEffect">
                                  <p:stCondLst>
                                    <p:cond delay="250"/>
                                  </p:stCondLst>
                                  <p:childTnLst>
                                    <p:set>
                                      <p:cBhvr>
                                        <p:cTn id="154" dur="1" fill="hold">
                                          <p:stCondLst>
                                            <p:cond delay="0"/>
                                          </p:stCondLst>
                                        </p:cTn>
                                        <p:tgtEl>
                                          <p:spTgt spid="12"/>
                                        </p:tgtEl>
                                        <p:attrNameLst>
                                          <p:attrName>style.visibility</p:attrName>
                                        </p:attrNameLst>
                                      </p:cBhvr>
                                      <p:to>
                                        <p:strVal val="visible"/>
                                      </p:to>
                                    </p:set>
                                    <p:animEffect transition="in" filter="wipe(left)">
                                      <p:cBhvr>
                                        <p:cTn id="155" dur="500"/>
                                        <p:tgtEl>
                                          <p:spTgt spid="12"/>
                                        </p:tgtEl>
                                      </p:cBhvr>
                                    </p:animEffect>
                                  </p:childTnLst>
                                </p:cTn>
                              </p:par>
                              <p:par>
                                <p:cTn id="156" presetID="22" presetClass="entr" presetSubtype="8" fill="hold" grpId="0" nodeType="withEffect">
                                  <p:stCondLst>
                                    <p:cond delay="500"/>
                                  </p:stCondLst>
                                  <p:childTnLst>
                                    <p:set>
                                      <p:cBhvr>
                                        <p:cTn id="157" dur="1" fill="hold">
                                          <p:stCondLst>
                                            <p:cond delay="0"/>
                                          </p:stCondLst>
                                        </p:cTn>
                                        <p:tgtEl>
                                          <p:spTgt spid="13"/>
                                        </p:tgtEl>
                                        <p:attrNameLst>
                                          <p:attrName>style.visibility</p:attrName>
                                        </p:attrNameLst>
                                      </p:cBhvr>
                                      <p:to>
                                        <p:strVal val="visible"/>
                                      </p:to>
                                    </p:set>
                                    <p:animEffect transition="in" filter="wipe(left)">
                                      <p:cBhvr>
                                        <p:cTn id="158" dur="500"/>
                                        <p:tgtEl>
                                          <p:spTgt spid="13"/>
                                        </p:tgtEl>
                                      </p:cBhvr>
                                    </p:animEffect>
                                  </p:childTnLst>
                                </p:cTn>
                              </p:par>
                              <p:par>
                                <p:cTn id="159" presetID="0" presetClass="entr" presetSubtype="0" fill="hold" grpId="0" nodeType="withEffect">
                                  <p:stCondLst>
                                    <p:cond delay="750"/>
                                  </p:stCondLst>
                                  <p:childTnLst>
                                    <p:set>
                                      <p:cBhvr>
                                        <p:cTn id="160" dur="1" fill="hold">
                                          <p:stCondLst>
                                            <p:cond delay="0"/>
                                          </p:stCondLst>
                                        </p:cTn>
                                        <p:tgtEl>
                                          <p:spTgt spid="2"/>
                                        </p:tgtEl>
                                        <p:attrNameLst>
                                          <p:attrName>style.visibility</p:attrName>
                                        </p:attrNameLst>
                                      </p:cBhvr>
                                      <p:to>
                                        <p:strVal val="visible"/>
                                      </p:to>
                                    </p:set>
                                    <p:animEffect transition="in" filter="dissolve">
                                      <p:cBhvr>
                                        <p:cTn id="161" dur="500">
                                          <p:stCondLst>
                                            <p:cond delay="0"/>
                                          </p:stCondLst>
                                        </p:cTn>
                                        <p:tgtEl>
                                          <p:spTgt spid="2"/>
                                        </p:tgtEl>
                                      </p:cBhvr>
                                    </p:animEffect>
                                    <p:anim to="" calcmode="lin" valueType="num">
                                      <p:cBhvr>
                                        <p:cTn id="162" dur="500" fill="hold">
                                          <p:stCondLst>
                                            <p:cond delay="0"/>
                                          </p:stCondLst>
                                        </p:cTn>
                                        <p:tgtEl>
                                          <p:spTgt spid="2"/>
                                        </p:tgtEl>
                                        <p:attrNameLst>
                                          <p:attrName>ppt_w</p:attrName>
                                        </p:attrNameLst>
                                      </p:cBhvr>
                                      <p:tavLst>
                                        <p:tav tm="0">
                                          <p:val>
                                            <p:strVal val="#ppt_w*4"/>
                                          </p:val>
                                        </p:tav>
                                        <p:tav tm="100000">
                                          <p:val>
                                            <p:strVal val="#ppt_w"/>
                                          </p:val>
                                        </p:tav>
                                      </p:tavLst>
                                    </p:anim>
                                    <p:anim to="" calcmode="lin" valueType="num">
                                      <p:cBhvr>
                                        <p:cTn id="163" dur="500" fill="hold">
                                          <p:stCondLst>
                                            <p:cond delay="0"/>
                                          </p:stCondLst>
                                        </p:cTn>
                                        <p:tgtEl>
                                          <p:spTgt spid="2"/>
                                        </p:tgtEl>
                                        <p:attrNameLst>
                                          <p:attrName>ppt_h</p:attrName>
                                        </p:attrNameLst>
                                      </p:cBhvr>
                                      <p:tavLst>
                                        <p:tav tm="0">
                                          <p:val>
                                            <p:strVal val="#ppt_h*4"/>
                                          </p:val>
                                        </p:tav>
                                        <p:tav tm="100000">
                                          <p:val>
                                            <p:strVal val="#ppt_h"/>
                                          </p:val>
                                        </p:tav>
                                      </p:tavLst>
                                    </p:anim>
                                  </p:childTnLst>
                                </p:cTn>
                              </p:par>
                              <p:par>
                                <p:cTn id="164" presetID="22" presetClass="entr" presetSubtype="8" fill="hold" grpId="0" nodeType="withEffect">
                                  <p:stCondLst>
                                    <p:cond delay="1000"/>
                                  </p:stCondLst>
                                  <p:childTnLst>
                                    <p:set>
                                      <p:cBhvr>
                                        <p:cTn id="165" dur="1" fill="hold">
                                          <p:stCondLst>
                                            <p:cond delay="0"/>
                                          </p:stCondLst>
                                        </p:cTn>
                                        <p:tgtEl>
                                          <p:spTgt spid="14"/>
                                        </p:tgtEl>
                                        <p:attrNameLst>
                                          <p:attrName>style.visibility</p:attrName>
                                        </p:attrNameLst>
                                      </p:cBhvr>
                                      <p:to>
                                        <p:strVal val="visible"/>
                                      </p:to>
                                    </p:set>
                                    <p:animEffect transition="in" filter="wipe(left)">
                                      <p:cBhvr>
                                        <p:cTn id="166" dur="500"/>
                                        <p:tgtEl>
                                          <p:spTgt spid="14"/>
                                        </p:tgtEl>
                                      </p:cBhvr>
                                    </p:animEffect>
                                  </p:childTnLst>
                                </p:cTn>
                              </p:par>
                            </p:childTnLst>
                          </p:cTn>
                        </p:par>
                      </p:childTnLst>
                    </p:cTn>
                  </p:par>
                  <p:par>
                    <p:cTn id="167" fill="hold">
                      <p:stCondLst>
                        <p:cond delay="indefinite"/>
                      </p:stCondLst>
                      <p:childTnLst>
                        <p:par>
                          <p:cTn id="168" fill="hold">
                            <p:stCondLst>
                              <p:cond delay="0"/>
                            </p:stCondLst>
                            <p:childTnLst>
                              <p:par>
                                <p:cTn id="169" presetID="0" presetClass="entr" presetSubtype="0" fill="hold" grpId="0" nodeType="clickEffect">
                                  <p:stCondLst>
                                    <p:cond delay="0"/>
                                  </p:stCondLst>
                                  <p:childTnLst>
                                    <p:set>
                                      <p:cBhvr>
                                        <p:cTn id="170" dur="1" fill="hold">
                                          <p:stCondLst>
                                            <p:cond delay="0"/>
                                          </p:stCondLst>
                                        </p:cTn>
                                        <p:tgtEl>
                                          <p:spTgt spid="30"/>
                                        </p:tgtEl>
                                        <p:attrNameLst>
                                          <p:attrName>style.visibility</p:attrName>
                                        </p:attrNameLst>
                                      </p:cBhvr>
                                      <p:to>
                                        <p:strVal val="visible"/>
                                      </p:to>
                                    </p:set>
                                    <p:animEffect transition="in" filter="dissolve">
                                      <p:cBhvr>
                                        <p:cTn id="171" dur="500">
                                          <p:stCondLst>
                                            <p:cond delay="0"/>
                                          </p:stCondLst>
                                        </p:cTn>
                                        <p:tgtEl>
                                          <p:spTgt spid="30"/>
                                        </p:tgtEl>
                                      </p:cBhvr>
                                    </p:animEffect>
                                    <p:anim to="" calcmode="lin" valueType="num">
                                      <p:cBhvr>
                                        <p:cTn id="172"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173"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childTnLst>
                    </p:cTn>
                  </p:par>
                  <p:par>
                    <p:cTn id="174" fill="hold">
                      <p:stCondLst>
                        <p:cond delay="indefinite"/>
                      </p:stCondLst>
                      <p:childTnLst>
                        <p:par>
                          <p:cTn id="175" fill="hold">
                            <p:stCondLst>
                              <p:cond delay="0"/>
                            </p:stCondLst>
                            <p:childTnLst>
                              <p:par>
                                <p:cTn id="176" presetID="0" presetClass="entr" presetSubtype="0" fill="hold" grpId="0" nodeType="clickEffect">
                                  <p:stCondLst>
                                    <p:cond delay="0"/>
                                  </p:stCondLst>
                                  <p:childTnLst>
                                    <p:set>
                                      <p:cBhvr>
                                        <p:cTn id="177" dur="1" fill="hold">
                                          <p:stCondLst>
                                            <p:cond delay="0"/>
                                          </p:stCondLst>
                                        </p:cTn>
                                        <p:tgtEl>
                                          <p:spTgt spid="27"/>
                                        </p:tgtEl>
                                        <p:attrNameLst>
                                          <p:attrName>style.visibility</p:attrName>
                                        </p:attrNameLst>
                                      </p:cBhvr>
                                      <p:to>
                                        <p:strVal val="visible"/>
                                      </p:to>
                                    </p:set>
                                    <p:animEffect transition="in" filter="dissolve">
                                      <p:cBhvr>
                                        <p:cTn id="178" dur="500">
                                          <p:stCondLst>
                                            <p:cond delay="0"/>
                                          </p:stCondLst>
                                        </p:cTn>
                                        <p:tgtEl>
                                          <p:spTgt spid="27"/>
                                        </p:tgtEl>
                                      </p:cBhvr>
                                    </p:animEffect>
                                    <p:anim to="" calcmode="lin" valueType="num">
                                      <p:cBhvr>
                                        <p:cTn id="179"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180" dur="500" fill="hold">
                                          <p:stCondLst>
                                            <p:cond delay="0"/>
                                          </p:stCondLst>
                                        </p:cTn>
                                        <p:tgtEl>
                                          <p:spTgt spid="27"/>
                                        </p:tgtEl>
                                        <p:attrNameLst>
                                          <p:attrName>ppt_h</p:attrName>
                                        </p:attrNameLst>
                                      </p:cBhvr>
                                      <p:tavLst>
                                        <p:tav tm="0">
                                          <p:val>
                                            <p:strVal val="#ppt_h*4"/>
                                          </p:val>
                                        </p:tav>
                                        <p:tav tm="100000">
                                          <p:val>
                                            <p:strVal val="#ppt_h"/>
                                          </p:val>
                                        </p:tav>
                                      </p:tavLst>
                                    </p:anim>
                                  </p:childTnLst>
                                </p:cTn>
                              </p:par>
                              <p:par>
                                <p:cTn id="181" presetID="0" presetClass="entr" presetSubtype="0" fill="hold" grpId="0" nodeType="withEffect">
                                  <p:stCondLst>
                                    <p:cond delay="250"/>
                                  </p:stCondLst>
                                  <p:iterate type="lt">
                                    <p:tmPct val="10000"/>
                                  </p:iterate>
                                  <p:childTnLst>
                                    <p:set>
                                      <p:cBhvr>
                                        <p:cTn id="182" dur="1" fill="hold">
                                          <p:stCondLst>
                                            <p:cond delay="0"/>
                                          </p:stCondLst>
                                        </p:cTn>
                                        <p:tgtEl>
                                          <p:spTgt spid="28"/>
                                        </p:tgtEl>
                                        <p:attrNameLst>
                                          <p:attrName>style.visibility</p:attrName>
                                        </p:attrNameLst>
                                      </p:cBhvr>
                                      <p:to>
                                        <p:strVal val="visible"/>
                                      </p:to>
                                    </p:set>
                                    <p:animEffect transition="in" filter="dissolve">
                                      <p:cBhvr>
                                        <p:cTn id="183" dur="500">
                                          <p:stCondLst>
                                            <p:cond delay="0"/>
                                          </p:stCondLst>
                                        </p:cTn>
                                        <p:tgtEl>
                                          <p:spTgt spid="28"/>
                                        </p:tgtEl>
                                      </p:cBhvr>
                                    </p:animEffect>
                                    <p:anim to="" calcmode="lin" valueType="num">
                                      <p:cBhvr>
                                        <p:cTn id="184"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185" dur="500" fill="hold">
                                          <p:stCondLst>
                                            <p:cond delay="0"/>
                                          </p:stCondLst>
                                        </p:cTn>
                                        <p:tgtEl>
                                          <p:spTgt spid="28"/>
                                        </p:tgtEl>
                                        <p:attrNameLst>
                                          <p:attrName>ppt_h</p:attrName>
                                        </p:attrNameLst>
                                      </p:cBhvr>
                                      <p:tavLst>
                                        <p:tav tm="0">
                                          <p:val>
                                            <p:strVal val="#ppt_h*4"/>
                                          </p:val>
                                        </p:tav>
                                        <p:tav tm="100000">
                                          <p:val>
                                            <p:strVal val="#ppt_h"/>
                                          </p:val>
                                        </p:tav>
                                      </p:tavLst>
                                    </p:anim>
                                  </p:childTnLst>
                                </p:cTn>
                              </p:par>
                              <p:par>
                                <p:cTn id="186" presetID="26" presetClass="emph" presetSubtype="0" fill="hold" grpId="1" nodeType="withEffect">
                                  <p:stCondLst>
                                    <p:cond delay="1000"/>
                                  </p:stCondLst>
                                  <p:iterate type="lt">
                                    <p:tmPct val="0"/>
                                  </p:iterate>
                                  <p:childTnLst>
                                    <p:animEffect transition="out" filter="fade">
                                      <p:cBhvr>
                                        <p:cTn id="187" dur="500" tmFilter="0, 0; .2, .5; .8, .5; 1, 0"/>
                                        <p:tgtEl>
                                          <p:spTgt spid="28"/>
                                        </p:tgtEl>
                                      </p:cBhvr>
                                    </p:animEffect>
                                    <p:animScale>
                                      <p:cBhvr>
                                        <p:cTn id="188" dur="250" autoRev="1" fill="hold"/>
                                        <p:tgtEl>
                                          <p:spTgt spid="28"/>
                                        </p:tgtEl>
                                      </p:cBhvr>
                                      <p:by x="105000" y="105000"/>
                                    </p:animScale>
                                  </p:childTnLst>
                                </p:cTn>
                              </p:par>
                              <p:par>
                                <p:cTn id="189" presetID="21" presetClass="entr" presetSubtype="8" fill="hold" grpId="0" nodeType="withEffect">
                                  <p:stCondLst>
                                    <p:cond delay="1250"/>
                                  </p:stCondLst>
                                  <p:childTnLst>
                                    <p:set>
                                      <p:cBhvr>
                                        <p:cTn id="190" dur="1" fill="hold">
                                          <p:stCondLst>
                                            <p:cond delay="0"/>
                                          </p:stCondLst>
                                        </p:cTn>
                                        <p:tgtEl>
                                          <p:spTgt spid="29"/>
                                        </p:tgtEl>
                                        <p:attrNameLst>
                                          <p:attrName>style.visibility</p:attrName>
                                        </p:attrNameLst>
                                      </p:cBhvr>
                                      <p:to>
                                        <p:strVal val="visible"/>
                                      </p:to>
                                    </p:set>
                                    <p:animEffect transition="in" filter="wheel(8)">
                                      <p:cBhvr>
                                        <p:cTn id="191" dur="1000"/>
                                        <p:tgtEl>
                                          <p:spTgt spid="29"/>
                                        </p:tgtEl>
                                      </p:cBhvr>
                                    </p:animEffect>
                                  </p:childTnLst>
                                </p:cTn>
                              </p:par>
                              <p:par>
                                <p:cTn id="192" presetID="21" presetClass="entr" presetSubtype="8" fill="hold" grpId="0" nodeType="withEffect">
                                  <p:stCondLst>
                                    <p:cond delay="1250"/>
                                  </p:stCondLst>
                                  <p:childTnLst>
                                    <p:set>
                                      <p:cBhvr>
                                        <p:cTn id="193" dur="1" fill="hold">
                                          <p:stCondLst>
                                            <p:cond delay="0"/>
                                          </p:stCondLst>
                                        </p:cTn>
                                        <p:tgtEl>
                                          <p:spTgt spid="33"/>
                                        </p:tgtEl>
                                        <p:attrNameLst>
                                          <p:attrName>style.visibility</p:attrName>
                                        </p:attrNameLst>
                                      </p:cBhvr>
                                      <p:to>
                                        <p:strVal val="visible"/>
                                      </p:to>
                                    </p:set>
                                    <p:animEffect transition="in" filter="wheel(8)">
                                      <p:cBhvr>
                                        <p:cTn id="194" dur="1000"/>
                                        <p:tgtEl>
                                          <p:spTgt spid="33"/>
                                        </p:tgtEl>
                                      </p:cBhvr>
                                    </p:animEffect>
                                  </p:childTnLst>
                                </p:cTn>
                              </p:par>
                              <p:par>
                                <p:cTn id="195" presetID="23" presetClass="exit" presetSubtype="32" fill="hold" grpId="1" nodeType="withEffect">
                                  <p:stCondLst>
                                    <p:cond delay="0"/>
                                  </p:stCondLst>
                                  <p:childTnLst>
                                    <p:anim calcmode="lin" valueType="num">
                                      <p:cBhvr>
                                        <p:cTn id="196" dur="1000"/>
                                        <p:tgtEl>
                                          <p:spTgt spid="30"/>
                                        </p:tgtEl>
                                        <p:attrNameLst>
                                          <p:attrName>ppt_w</p:attrName>
                                        </p:attrNameLst>
                                      </p:cBhvr>
                                      <p:tavLst>
                                        <p:tav tm="0">
                                          <p:val>
                                            <p:strVal val="ppt_w"/>
                                          </p:val>
                                        </p:tav>
                                        <p:tav tm="100000">
                                          <p:val>
                                            <p:fltVal val="0"/>
                                          </p:val>
                                        </p:tav>
                                      </p:tavLst>
                                    </p:anim>
                                    <p:anim calcmode="lin" valueType="num">
                                      <p:cBhvr>
                                        <p:cTn id="197" dur="1000"/>
                                        <p:tgtEl>
                                          <p:spTgt spid="30"/>
                                        </p:tgtEl>
                                        <p:attrNameLst>
                                          <p:attrName>ppt_h</p:attrName>
                                        </p:attrNameLst>
                                      </p:cBhvr>
                                      <p:tavLst>
                                        <p:tav tm="0">
                                          <p:val>
                                            <p:strVal val="ppt_h"/>
                                          </p:val>
                                        </p:tav>
                                        <p:tav tm="100000">
                                          <p:val>
                                            <p:fltVal val="0"/>
                                          </p:val>
                                        </p:tav>
                                      </p:tavLst>
                                    </p:anim>
                                    <p:set>
                                      <p:cBhvr>
                                        <p:cTn id="198" dur="1" fill="hold">
                                          <p:stCondLst>
                                            <p:cond delay="999"/>
                                          </p:stCondLst>
                                        </p:cTn>
                                        <p:tgtEl>
                                          <p:spTgt spid="30"/>
                                        </p:tgtEl>
                                        <p:attrNameLst>
                                          <p:attrName>style.visibility</p:attrName>
                                        </p:attrNameLst>
                                      </p:cBhvr>
                                      <p:to>
                                        <p:strVal val="hidden"/>
                                      </p:to>
                                    </p:set>
                                  </p:childTnLst>
                                </p:cTn>
                              </p:par>
                              <p:par>
                                <p:cTn id="199" presetID="42" presetClass="path" presetSubtype="0" accel="50000" decel="50000" fill="hold" grpId="2" nodeType="withEffect">
                                  <p:stCondLst>
                                    <p:cond delay="0"/>
                                  </p:stCondLst>
                                  <p:childTnLst>
                                    <p:animMotion origin="layout" path="M -4.16667E-6 -3.7037E-6 L -4.16667E-6 0.01598 " pathEditMode="relative" rAng="0" ptsTypes="AA">
                                      <p:cBhvr>
                                        <p:cTn id="200" dur="1000" fill="hold"/>
                                        <p:tgtEl>
                                          <p:spTgt spid="30"/>
                                        </p:tgtEl>
                                        <p:attrNameLst>
                                          <p:attrName>ppt_x</p:attrName>
                                          <p:attrName>ppt_y</p:attrName>
                                        </p:attrNameLst>
                                      </p:cBhvr>
                                      <p:rCtr x="0" y="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5" grpId="0"/>
      <p:bldP spid="5" grpId="1"/>
      <p:bldP spid="7" grpId="0"/>
      <p:bldP spid="7" grpId="1"/>
      <p:bldP spid="8" grpId="0"/>
      <p:bldP spid="8" grpId="1"/>
      <p:bldP spid="9" grpId="0"/>
      <p:bldP spid="2" grpId="0" animBg="1"/>
      <p:bldP spid="12" grpId="0" animBg="1"/>
      <p:bldP spid="13" grpId="0" animBg="1"/>
      <p:bldP spid="14" grpId="0" animBg="1"/>
      <p:bldP spid="10" grpId="0"/>
      <p:bldP spid="10" grpId="1"/>
      <p:bldP spid="10" grpId="2"/>
      <p:bldP spid="15" grpId="0"/>
      <p:bldP spid="15" grpId="1"/>
      <p:bldP spid="15"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8" grpId="0"/>
      <p:bldP spid="28" grpId="1"/>
      <p:bldP spid="29" grpId="0"/>
      <p:bldP spid="30" grpId="0"/>
      <p:bldP spid="30" grpId="1"/>
      <p:bldP spid="30" grpId="2"/>
      <p:bldP spid="3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7347FD-7B4F-41B4-B828-417B054767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457200" y="274638"/>
            <a:ext cx="8382000"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are the poor in spirit, For theirs is the kingdom of heaven. Blessed are those who mourn, For they shall be comforted. Blessed are the meek, For they shall inherit the earth. Blessed are those who hunger and thirst for righteousness, For they shall be filled. Blessed are the merciful, For they shall obtain mercy. Blessed are the pure in heart, For they shall see God. Blessed are the peacemakers, For they shall be called sons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5:3-9 </a:t>
            </a:r>
          </a:p>
        </p:txBody>
      </p:sp>
      <p:sp>
        <p:nvSpPr>
          <p:cNvPr id="5" name="!!Morph">
            <a:extLst>
              <a:ext uri="{FF2B5EF4-FFF2-40B4-BE49-F238E27FC236}">
                <a16:creationId xmlns:a16="http://schemas.microsoft.com/office/drawing/2014/main" id="{CBC1BA7C-AA8E-4EA2-89F6-BE1DF0415D4B}"/>
              </a:ext>
            </a:extLst>
          </p:cNvPr>
          <p:cNvSpPr txBox="1">
            <a:spLocks noChangeArrowheads="1"/>
          </p:cNvSpPr>
          <p:nvPr/>
        </p:nvSpPr>
        <p:spPr bwMode="auto">
          <a:xfrm>
            <a:off x="833943" y="1127919"/>
            <a:ext cx="7476111" cy="46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5000"/>
              </a:lnSpc>
            </a:pP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poor in spirit </a:t>
            </a:r>
            <a:r>
              <a:rPr lang="en-US" altLang="en-US" sz="35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kingdom of heaven</a:t>
            </a:r>
          </a:p>
          <a:p>
            <a:pPr algn="l" eaLnBrk="1" hangingPunct="1">
              <a:lnSpc>
                <a:spcPts val="5000"/>
              </a:lnSpc>
            </a:pP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mourn </a:t>
            </a:r>
            <a:r>
              <a:rPr lang="en-US" altLang="en-US" sz="35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comforted</a:t>
            </a:r>
          </a:p>
          <a:p>
            <a:pPr algn="l" eaLnBrk="1" hangingPunct="1">
              <a:lnSpc>
                <a:spcPts val="5000"/>
              </a:lnSpc>
            </a:pP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meek </a:t>
            </a:r>
            <a:r>
              <a:rPr lang="en-US" altLang="en-US" sz="35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inherit the earth</a:t>
            </a:r>
          </a:p>
          <a:p>
            <a:pPr algn="l" eaLnBrk="1" hangingPunct="1">
              <a:lnSpc>
                <a:spcPts val="5000"/>
              </a:lnSpc>
            </a:pP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 hunger for righteousness </a:t>
            </a:r>
            <a:r>
              <a:rPr lang="en-US" altLang="en-US" sz="35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filled</a:t>
            </a:r>
          </a:p>
          <a:p>
            <a:pPr algn="l" eaLnBrk="1" hangingPunct="1">
              <a:lnSpc>
                <a:spcPts val="5000"/>
              </a:lnSpc>
            </a:pP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merciful </a:t>
            </a:r>
            <a:r>
              <a:rPr lang="en-US" altLang="en-US" sz="35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obtain mercy</a:t>
            </a:r>
          </a:p>
          <a:p>
            <a:pPr algn="l" eaLnBrk="1" hangingPunct="1">
              <a:lnSpc>
                <a:spcPts val="5000"/>
              </a:lnSpc>
            </a:pP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pure in heart </a:t>
            </a:r>
            <a:r>
              <a:rPr lang="en-US" altLang="en-US" sz="35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shall see God</a:t>
            </a:r>
          </a:p>
          <a:p>
            <a:pPr algn="l" eaLnBrk="1" hangingPunct="1">
              <a:lnSpc>
                <a:spcPts val="5000"/>
              </a:lnSpc>
            </a:pP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peacemakers </a:t>
            </a:r>
            <a:r>
              <a:rPr lang="en-US" altLang="en-US" sz="35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t>
            </a:r>
            <a:r>
              <a:rPr lang="en-US" altLang="en-US" sz="35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called sons of 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1333E5A-D313-4647-A755-8BE0AD5251E2}"/>
              </a:ext>
            </a:extLst>
          </p:cNvPr>
          <p:cNvSpPr txBox="1">
            <a:spLocks noChangeArrowheads="1"/>
          </p:cNvSpPr>
          <p:nvPr/>
        </p:nvSpPr>
        <p:spPr bwMode="auto">
          <a:xfrm>
            <a:off x="3573193" y="347003"/>
            <a:ext cx="2896663" cy="79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poor in spirit</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B1A2CA7-E1CC-4520-A3C7-A7E4417DFFDF}"/>
              </a:ext>
            </a:extLst>
          </p:cNvPr>
          <p:cNvSpPr txBox="1">
            <a:spLocks noChangeArrowheads="1"/>
          </p:cNvSpPr>
          <p:nvPr/>
        </p:nvSpPr>
        <p:spPr bwMode="auto">
          <a:xfrm>
            <a:off x="1162611" y="888939"/>
            <a:ext cx="422615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kingdom of heaven</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E88602B-1AE0-4884-BDB0-FE0D8523D88E}"/>
              </a:ext>
            </a:extLst>
          </p:cNvPr>
          <p:cNvSpPr txBox="1">
            <a:spLocks noChangeArrowheads="1"/>
          </p:cNvSpPr>
          <p:nvPr/>
        </p:nvSpPr>
        <p:spPr bwMode="auto">
          <a:xfrm>
            <a:off x="703824" y="1416148"/>
            <a:ext cx="2460858" cy="79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mourn</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4E2D644-E953-4B4B-85D3-5A9B6A6E6DCE}"/>
              </a:ext>
            </a:extLst>
          </p:cNvPr>
          <p:cNvSpPr txBox="1">
            <a:spLocks noChangeArrowheads="1"/>
          </p:cNvSpPr>
          <p:nvPr/>
        </p:nvSpPr>
        <p:spPr bwMode="auto">
          <a:xfrm>
            <a:off x="6150182" y="1416588"/>
            <a:ext cx="2391899" cy="78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comforted</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C92EA192-E277-4C21-B09F-F55CC6B80E10}"/>
              </a:ext>
            </a:extLst>
          </p:cNvPr>
          <p:cNvSpPr txBox="1">
            <a:spLocks noChangeArrowheads="1"/>
          </p:cNvSpPr>
          <p:nvPr/>
        </p:nvSpPr>
        <p:spPr bwMode="auto">
          <a:xfrm>
            <a:off x="2616994" y="1953541"/>
            <a:ext cx="2234590" cy="78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meek</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7196553-A57D-4EA9-8E93-8949B9978EC4}"/>
              </a:ext>
            </a:extLst>
          </p:cNvPr>
          <p:cNvSpPr txBox="1">
            <a:spLocks noChangeArrowheads="1"/>
          </p:cNvSpPr>
          <p:nvPr/>
        </p:nvSpPr>
        <p:spPr bwMode="auto">
          <a:xfrm>
            <a:off x="7214126" y="1953322"/>
            <a:ext cx="1613168" cy="782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inherit</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7DF36D4-9A76-4173-9CAD-8DA3EED24428}"/>
              </a:ext>
            </a:extLst>
          </p:cNvPr>
          <p:cNvSpPr txBox="1">
            <a:spLocks noChangeArrowheads="1"/>
          </p:cNvSpPr>
          <p:nvPr/>
        </p:nvSpPr>
        <p:spPr bwMode="auto">
          <a:xfrm>
            <a:off x="665701" y="2495037"/>
            <a:ext cx="21902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earth</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88923B2-FDFA-421E-A011-1178E85C88FA}"/>
              </a:ext>
            </a:extLst>
          </p:cNvPr>
          <p:cNvSpPr txBox="1">
            <a:spLocks noChangeArrowheads="1"/>
          </p:cNvSpPr>
          <p:nvPr/>
        </p:nvSpPr>
        <p:spPr bwMode="auto">
          <a:xfrm>
            <a:off x="5900846" y="2488113"/>
            <a:ext cx="27597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who hunger</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A315D454-044E-4989-B5D7-BBE6989BC6CB}"/>
              </a:ext>
            </a:extLst>
          </p:cNvPr>
          <p:cNvSpPr txBox="1">
            <a:spLocks noChangeArrowheads="1"/>
          </p:cNvSpPr>
          <p:nvPr/>
        </p:nvSpPr>
        <p:spPr bwMode="auto">
          <a:xfrm>
            <a:off x="2130681" y="3022246"/>
            <a:ext cx="422249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for righteousness</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CE06C4C-91D0-41AF-8766-B7D023C2B41F}"/>
              </a:ext>
            </a:extLst>
          </p:cNvPr>
          <p:cNvSpPr txBox="1">
            <a:spLocks noChangeArrowheads="1"/>
          </p:cNvSpPr>
          <p:nvPr/>
        </p:nvSpPr>
        <p:spPr bwMode="auto">
          <a:xfrm>
            <a:off x="1036442" y="3556820"/>
            <a:ext cx="137433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filled</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D0AECC07-AB1F-447F-BB72-FA4214D878CC}"/>
              </a:ext>
            </a:extLst>
          </p:cNvPr>
          <p:cNvSpPr txBox="1">
            <a:spLocks noChangeArrowheads="1"/>
          </p:cNvSpPr>
          <p:nvPr/>
        </p:nvSpPr>
        <p:spPr bwMode="auto">
          <a:xfrm>
            <a:off x="4349298" y="3557038"/>
            <a:ext cx="2771726" cy="779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merciful</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32BC1FD-37E1-45E7-8AA1-977C7219EB50}"/>
              </a:ext>
            </a:extLst>
          </p:cNvPr>
          <p:cNvSpPr txBox="1">
            <a:spLocks noChangeArrowheads="1"/>
          </p:cNvSpPr>
          <p:nvPr/>
        </p:nvSpPr>
        <p:spPr bwMode="auto">
          <a:xfrm>
            <a:off x="1472321" y="4089230"/>
            <a:ext cx="28655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obtain mercy</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496BD455-99D4-4B98-8534-2D88DFEE3C0C}"/>
              </a:ext>
            </a:extLst>
          </p:cNvPr>
          <p:cNvSpPr txBox="1">
            <a:spLocks noChangeArrowheads="1"/>
          </p:cNvSpPr>
          <p:nvPr/>
        </p:nvSpPr>
        <p:spPr bwMode="auto">
          <a:xfrm>
            <a:off x="6393656" y="4091392"/>
            <a:ext cx="2318959" cy="77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pure in</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B89180D7-B1AB-48E6-8D96-887A31D63B52}"/>
              </a:ext>
            </a:extLst>
          </p:cNvPr>
          <p:cNvSpPr txBox="1">
            <a:spLocks noChangeArrowheads="1"/>
          </p:cNvSpPr>
          <p:nvPr/>
        </p:nvSpPr>
        <p:spPr bwMode="auto">
          <a:xfrm>
            <a:off x="656395" y="4623362"/>
            <a:ext cx="137433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heart</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37C5B2F1-532B-405A-857B-6E7DFECC3B58}"/>
              </a:ext>
            </a:extLst>
          </p:cNvPr>
          <p:cNvSpPr txBox="1">
            <a:spLocks noChangeArrowheads="1"/>
          </p:cNvSpPr>
          <p:nvPr/>
        </p:nvSpPr>
        <p:spPr bwMode="auto">
          <a:xfrm>
            <a:off x="3484243" y="4623801"/>
            <a:ext cx="284206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shall see God</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809D7AD3-8717-4F8C-8FAC-46F984B1DF3C}"/>
              </a:ext>
            </a:extLst>
          </p:cNvPr>
          <p:cNvSpPr txBox="1">
            <a:spLocks noChangeArrowheads="1"/>
          </p:cNvSpPr>
          <p:nvPr/>
        </p:nvSpPr>
        <p:spPr bwMode="auto">
          <a:xfrm>
            <a:off x="1415830" y="5158155"/>
            <a:ext cx="2738901" cy="77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peacemakers</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CC2032D8-49DC-4F1C-B964-00496A9B7B5B}"/>
              </a:ext>
            </a:extLst>
          </p:cNvPr>
          <p:cNvSpPr txBox="1">
            <a:spLocks noChangeArrowheads="1"/>
          </p:cNvSpPr>
          <p:nvPr/>
        </p:nvSpPr>
        <p:spPr bwMode="auto">
          <a:xfrm>
            <a:off x="7171701" y="5158155"/>
            <a:ext cx="14774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called</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3BF3A21F-3FA7-48EC-B257-935EE839CD51}"/>
              </a:ext>
            </a:extLst>
          </p:cNvPr>
          <p:cNvSpPr txBox="1">
            <a:spLocks noChangeArrowheads="1"/>
          </p:cNvSpPr>
          <p:nvPr/>
        </p:nvSpPr>
        <p:spPr bwMode="auto">
          <a:xfrm>
            <a:off x="1617783" y="5692726"/>
            <a:ext cx="265918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sons of God</a:t>
            </a:r>
            <a:endParaRPr lang="en-US" altLang="en-US" sz="35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4192119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5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5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25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25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25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250"/>
                                        <p:tgtEl>
                                          <p:spTgt spid="2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25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250"/>
                                        <p:tgtEl>
                                          <p:spTgt spid="23"/>
                                        </p:tgtEl>
                                      </p:cBhvr>
                                    </p:animEffect>
                                  </p:childTnLst>
                                </p:cTn>
                              </p:par>
                              <p:par>
                                <p:cTn id="64" presetID="42" presetClass="path" presetSubtype="0" accel="50000" decel="50000" fill="hold" grpId="2" nodeType="withEffect">
                                  <p:stCondLst>
                                    <p:cond delay="0"/>
                                  </p:stCondLst>
                                  <p:childTnLst>
                                    <p:animMotion origin="layout" path="M -1.94444E-6 -3.33333E-6 L -0.31823 0.11806 " pathEditMode="relative" rAng="0" ptsTypes="AA">
                                      <p:cBhvr>
                                        <p:cTn id="65" dur="2000" fill="hold"/>
                                        <p:tgtEl>
                                          <p:spTgt spid="6"/>
                                        </p:tgtEl>
                                        <p:attrNameLst>
                                          <p:attrName>ppt_x</p:attrName>
                                          <p:attrName>ppt_y</p:attrName>
                                        </p:attrNameLst>
                                      </p:cBhvr>
                                      <p:rCtr x="-15920" y="5903"/>
                                    </p:animMotion>
                                  </p:childTnLst>
                                </p:cTn>
                              </p:par>
                              <p:par>
                                <p:cTn id="66" presetID="42" presetClass="path" presetSubtype="0" accel="50000" decel="50000" fill="hold" grpId="2" nodeType="withEffect">
                                  <p:stCondLst>
                                    <p:cond delay="0"/>
                                  </p:stCondLst>
                                  <p:childTnLst>
                                    <p:animMotion origin="layout" path="M 2.77778E-7 -2.59259E-6 L 0.26215 0.04005 " pathEditMode="relative" rAng="0" ptsTypes="AA">
                                      <p:cBhvr>
                                        <p:cTn id="67" dur="2000" fill="hold"/>
                                        <p:tgtEl>
                                          <p:spTgt spid="7"/>
                                        </p:tgtEl>
                                        <p:attrNameLst>
                                          <p:attrName>ppt_x</p:attrName>
                                          <p:attrName>ppt_y</p:attrName>
                                        </p:attrNameLst>
                                      </p:cBhvr>
                                      <p:rCtr x="13108" y="1991"/>
                                    </p:animMotion>
                                  </p:childTnLst>
                                </p:cTn>
                              </p:par>
                              <p:par>
                                <p:cTn id="68" presetID="42" presetClass="path" presetSubtype="0" accel="50000" decel="50000" fill="hold" grpId="2" nodeType="withEffect">
                                  <p:stCondLst>
                                    <p:cond delay="0"/>
                                  </p:stCondLst>
                                  <p:childTnLst>
                                    <p:animMotion origin="layout" path="M 1.66667E-6 -3.7037E-7 L 0.00729 0.05532 " pathEditMode="relative" rAng="0" ptsTypes="AA">
                                      <p:cBhvr>
                                        <p:cTn id="69" dur="2000" fill="hold"/>
                                        <p:tgtEl>
                                          <p:spTgt spid="8"/>
                                        </p:tgtEl>
                                        <p:attrNameLst>
                                          <p:attrName>ppt_x</p:attrName>
                                          <p:attrName>ppt_y</p:attrName>
                                        </p:attrNameLst>
                                      </p:cBhvr>
                                      <p:rCtr x="365" y="2755"/>
                                    </p:animMotion>
                                  </p:childTnLst>
                                </p:cTn>
                              </p:par>
                              <p:par>
                                <p:cTn id="70" presetID="42" presetClass="path" presetSubtype="0" accel="50000" decel="50000" fill="hold" grpId="2" nodeType="withEffect">
                                  <p:stCondLst>
                                    <p:cond delay="0"/>
                                  </p:stCondLst>
                                  <p:childTnLst>
                                    <p:animMotion origin="layout" path="M 1.38889E-6 1.11111E-6 L -0.29497 0.05532 " pathEditMode="relative" rAng="0" ptsTypes="AA">
                                      <p:cBhvr>
                                        <p:cTn id="71" dur="2000" fill="hold"/>
                                        <p:tgtEl>
                                          <p:spTgt spid="9"/>
                                        </p:tgtEl>
                                        <p:attrNameLst>
                                          <p:attrName>ppt_x</p:attrName>
                                          <p:attrName>ppt_y</p:attrName>
                                        </p:attrNameLst>
                                      </p:cBhvr>
                                      <p:rCtr x="-14757" y="2755"/>
                                    </p:animMotion>
                                  </p:childTnLst>
                                </p:cTn>
                              </p:par>
                              <p:par>
                                <p:cTn id="72" presetID="42" presetClass="path" presetSubtype="0" accel="50000" decel="50000" fill="hold" grpId="2" nodeType="withEffect">
                                  <p:stCondLst>
                                    <p:cond delay="0"/>
                                  </p:stCondLst>
                                  <p:childTnLst>
                                    <p:animMotion origin="layout" path="M -3.33333E-6 3.7037E-7 L -0.21198 0.06968 " pathEditMode="relative" rAng="0" ptsTypes="AA">
                                      <p:cBhvr>
                                        <p:cTn id="73" dur="2000" fill="hold"/>
                                        <p:tgtEl>
                                          <p:spTgt spid="10"/>
                                        </p:tgtEl>
                                        <p:attrNameLst>
                                          <p:attrName>ppt_x</p:attrName>
                                          <p:attrName>ppt_y</p:attrName>
                                        </p:attrNameLst>
                                      </p:cBhvr>
                                      <p:rCtr x="-10608" y="3472"/>
                                    </p:animMotion>
                                  </p:childTnLst>
                                </p:cTn>
                              </p:par>
                              <p:par>
                                <p:cTn id="74" presetID="42" presetClass="path" presetSubtype="0" accel="50000" decel="50000" fill="hold" grpId="2" nodeType="withEffect">
                                  <p:stCondLst>
                                    <p:cond delay="0"/>
                                  </p:stCondLst>
                                  <p:childTnLst>
                                    <p:animMotion origin="layout" path="M -3.33333E-6 3.33333E-6 L -0.4526 0.06944 " pathEditMode="relative" rAng="0" ptsTypes="AA">
                                      <p:cBhvr>
                                        <p:cTn id="75" dur="2000" fill="hold"/>
                                        <p:tgtEl>
                                          <p:spTgt spid="11"/>
                                        </p:tgtEl>
                                        <p:attrNameLst>
                                          <p:attrName>ppt_x</p:attrName>
                                          <p:attrName>ppt_y</p:attrName>
                                        </p:attrNameLst>
                                      </p:cBhvr>
                                      <p:rCtr x="-22639" y="3472"/>
                                    </p:animMotion>
                                  </p:childTnLst>
                                </p:cTn>
                              </p:par>
                              <p:par>
                                <p:cTn id="76" presetID="42" presetClass="path" presetSubtype="0" accel="50000" decel="50000" fill="hold" grpId="2" nodeType="withEffect">
                                  <p:stCondLst>
                                    <p:cond delay="0"/>
                                  </p:stCondLst>
                                  <p:childTnLst>
                                    <p:animMotion origin="layout" path="M -4.72222E-6 -1.85185E-6 L 0.40382 -0.00856 " pathEditMode="relative" rAng="0" ptsTypes="AA">
                                      <p:cBhvr>
                                        <p:cTn id="77" dur="2000" fill="hold"/>
                                        <p:tgtEl>
                                          <p:spTgt spid="12"/>
                                        </p:tgtEl>
                                        <p:attrNameLst>
                                          <p:attrName>ppt_x</p:attrName>
                                          <p:attrName>ppt_y</p:attrName>
                                        </p:attrNameLst>
                                      </p:cBhvr>
                                      <p:rCtr x="20191" y="-440"/>
                                    </p:animMotion>
                                  </p:childTnLst>
                                </p:cTn>
                              </p:par>
                              <p:par>
                                <p:cTn id="78" presetID="42" presetClass="path" presetSubtype="0" accel="50000" decel="50000" fill="hold" grpId="2" nodeType="withEffect">
                                  <p:stCondLst>
                                    <p:cond delay="0"/>
                                  </p:stCondLst>
                                  <p:childTnLst>
                                    <p:animMotion origin="layout" path="M -5.55556E-7 -4.44444E-6 L -0.57361 0.08519 " pathEditMode="relative" rAng="0" ptsTypes="AA">
                                      <p:cBhvr>
                                        <p:cTn id="79" dur="2000" fill="hold"/>
                                        <p:tgtEl>
                                          <p:spTgt spid="13"/>
                                        </p:tgtEl>
                                        <p:attrNameLst>
                                          <p:attrName>ppt_x</p:attrName>
                                          <p:attrName>ppt_y</p:attrName>
                                        </p:attrNameLst>
                                      </p:cBhvr>
                                      <p:rCtr x="-28681" y="4259"/>
                                    </p:animMotion>
                                  </p:childTnLst>
                                </p:cTn>
                              </p:par>
                              <p:par>
                                <p:cTn id="80" presetID="42" presetClass="path" presetSubtype="0" accel="50000" decel="50000" fill="hold" grpId="2" nodeType="withEffect">
                                  <p:stCondLst>
                                    <p:cond delay="0"/>
                                  </p:stCondLst>
                                  <p:childTnLst>
                                    <p:animMotion origin="layout" path="M 1.11111E-6 -3.7037E-6 L 0.06667 0.00672 " pathEditMode="relative" rAng="0" ptsTypes="AA">
                                      <p:cBhvr>
                                        <p:cTn id="81" dur="2000" fill="hold"/>
                                        <p:tgtEl>
                                          <p:spTgt spid="14"/>
                                        </p:tgtEl>
                                        <p:attrNameLst>
                                          <p:attrName>ppt_x</p:attrName>
                                          <p:attrName>ppt_y</p:attrName>
                                        </p:attrNameLst>
                                      </p:cBhvr>
                                      <p:rCtr x="3333" y="324"/>
                                    </p:animMotion>
                                  </p:childTnLst>
                                </p:cTn>
                              </p:par>
                              <p:par>
                                <p:cTn id="82" presetID="42" presetClass="path" presetSubtype="0" accel="50000" decel="50000" fill="hold" grpId="2" nodeType="withEffect">
                                  <p:stCondLst>
                                    <p:cond delay="0"/>
                                  </p:stCondLst>
                                  <p:childTnLst>
                                    <p:animMotion origin="layout" path="M -1.66667E-6 -2.96296E-6 L 0.63386 -0.07106 " pathEditMode="relative" rAng="0" ptsTypes="AA">
                                      <p:cBhvr>
                                        <p:cTn id="83" dur="2000" fill="hold"/>
                                        <p:tgtEl>
                                          <p:spTgt spid="15"/>
                                        </p:tgtEl>
                                        <p:attrNameLst>
                                          <p:attrName>ppt_x</p:attrName>
                                          <p:attrName>ppt_y</p:attrName>
                                        </p:attrNameLst>
                                      </p:cBhvr>
                                      <p:rCtr x="31684" y="-3565"/>
                                    </p:animMotion>
                                  </p:childTnLst>
                                </p:cTn>
                              </p:par>
                              <p:par>
                                <p:cTn id="84" presetID="42" presetClass="path" presetSubtype="0" accel="50000" decel="50000" fill="hold" grpId="2" nodeType="withEffect">
                                  <p:stCondLst>
                                    <p:cond delay="0"/>
                                  </p:stCondLst>
                                  <p:childTnLst>
                                    <p:animMotion origin="layout" path="M 3.05556E-6 -2.96296E-6 L -0.40313 0.02153 " pathEditMode="relative" rAng="0" ptsTypes="AA">
                                      <p:cBhvr>
                                        <p:cTn id="85" dur="2000" fill="hold"/>
                                        <p:tgtEl>
                                          <p:spTgt spid="16"/>
                                        </p:tgtEl>
                                        <p:attrNameLst>
                                          <p:attrName>ppt_x</p:attrName>
                                          <p:attrName>ppt_y</p:attrName>
                                        </p:attrNameLst>
                                      </p:cBhvr>
                                      <p:rCtr x="-20156" y="1065"/>
                                    </p:animMotion>
                                  </p:childTnLst>
                                </p:cTn>
                              </p:par>
                              <p:par>
                                <p:cTn id="86" presetID="42" presetClass="path" presetSubtype="0" accel="50000" decel="50000" fill="hold" grpId="2" nodeType="withEffect">
                                  <p:stCondLst>
                                    <p:cond delay="0"/>
                                  </p:stCondLst>
                                  <p:childTnLst>
                                    <p:animMotion origin="layout" path="M -4.72222E-6 7.40741E-7 L 0.22848 -0.05556 " pathEditMode="relative" rAng="0" ptsTypes="AA">
                                      <p:cBhvr>
                                        <p:cTn id="87" dur="2000" fill="hold"/>
                                        <p:tgtEl>
                                          <p:spTgt spid="17"/>
                                        </p:tgtEl>
                                        <p:attrNameLst>
                                          <p:attrName>ppt_x</p:attrName>
                                          <p:attrName>ppt_y</p:attrName>
                                        </p:attrNameLst>
                                      </p:cBhvr>
                                      <p:rCtr x="11424" y="-2778"/>
                                    </p:animMotion>
                                  </p:childTnLst>
                                </p:cTn>
                              </p:par>
                              <p:par>
                                <p:cTn id="88" presetID="42" presetClass="path" presetSubtype="0" accel="50000" decel="50000" fill="hold" grpId="2" nodeType="withEffect">
                                  <p:stCondLst>
                                    <p:cond delay="0"/>
                                  </p:stCondLst>
                                  <p:childTnLst>
                                    <p:animMotion origin="layout" path="M 1.94444E-6 -7.40741E-7 L -0.61424 0.03634 " pathEditMode="relative" rAng="0" ptsTypes="AA">
                                      <p:cBhvr>
                                        <p:cTn id="89" dur="2000" fill="hold"/>
                                        <p:tgtEl>
                                          <p:spTgt spid="18"/>
                                        </p:tgtEl>
                                        <p:attrNameLst>
                                          <p:attrName>ppt_x</p:attrName>
                                          <p:attrName>ppt_y</p:attrName>
                                        </p:attrNameLst>
                                      </p:cBhvr>
                                      <p:rCtr x="-30712" y="1806"/>
                                    </p:animMotion>
                                  </p:childTnLst>
                                </p:cTn>
                              </p:par>
                              <p:par>
                                <p:cTn id="90" presetID="42" presetClass="path" presetSubtype="0" accel="50000" decel="50000" fill="hold" grpId="2" nodeType="withEffect">
                                  <p:stCondLst>
                                    <p:cond delay="0"/>
                                  </p:stCondLst>
                                  <p:childTnLst>
                                    <p:animMotion origin="layout" path="M 5E-6 2.96296E-6 L 0.24115 -0.04121 " pathEditMode="relative" rAng="0" ptsTypes="AA">
                                      <p:cBhvr>
                                        <p:cTn id="91" dur="2000" fill="hold"/>
                                        <p:tgtEl>
                                          <p:spTgt spid="19"/>
                                        </p:tgtEl>
                                        <p:attrNameLst>
                                          <p:attrName>ppt_x</p:attrName>
                                          <p:attrName>ppt_y</p:attrName>
                                        </p:attrNameLst>
                                      </p:cBhvr>
                                      <p:rCtr x="12049" y="-2060"/>
                                    </p:animMotion>
                                  </p:childTnLst>
                                </p:cTn>
                              </p:par>
                              <p:par>
                                <p:cTn id="92" presetID="42" presetClass="path" presetSubtype="0" accel="50000" decel="50000" fill="hold" grpId="2" nodeType="withEffect">
                                  <p:stCondLst>
                                    <p:cond delay="0"/>
                                  </p:stCondLst>
                                  <p:childTnLst>
                                    <p:animMotion origin="layout" path="M 1.66667E-6 1.48148E-6 L 0.10469 -0.04097 " pathEditMode="relative" rAng="0" ptsTypes="AA">
                                      <p:cBhvr>
                                        <p:cTn id="93" dur="2000" fill="hold"/>
                                        <p:tgtEl>
                                          <p:spTgt spid="20"/>
                                        </p:tgtEl>
                                        <p:attrNameLst>
                                          <p:attrName>ppt_x</p:attrName>
                                          <p:attrName>ppt_y</p:attrName>
                                        </p:attrNameLst>
                                      </p:cBhvr>
                                      <p:rCtr x="5226" y="-2060"/>
                                    </p:animMotion>
                                  </p:childTnLst>
                                </p:cTn>
                              </p:par>
                              <p:par>
                                <p:cTn id="94" presetID="42" presetClass="path" presetSubtype="0" accel="50000" decel="50000" fill="hold" grpId="2" nodeType="withEffect">
                                  <p:stCondLst>
                                    <p:cond delay="0"/>
                                  </p:stCondLst>
                                  <p:childTnLst>
                                    <p:animMotion origin="layout" path="M -3.88889E-6 3.7037E-6 L -0.06996 -0.02662 " pathEditMode="relative" rAng="0" ptsTypes="AA">
                                      <p:cBhvr>
                                        <p:cTn id="95" dur="2000" fill="hold"/>
                                        <p:tgtEl>
                                          <p:spTgt spid="21"/>
                                        </p:tgtEl>
                                        <p:attrNameLst>
                                          <p:attrName>ppt_x</p:attrName>
                                          <p:attrName>ppt_y</p:attrName>
                                        </p:attrNameLst>
                                      </p:cBhvr>
                                      <p:rCtr x="-3507" y="-1343"/>
                                    </p:animMotion>
                                  </p:childTnLst>
                                </p:cTn>
                              </p:par>
                              <p:par>
                                <p:cTn id="96" presetID="42" presetClass="path" presetSubtype="0" accel="50000" decel="50000" fill="hold" grpId="2" nodeType="withEffect">
                                  <p:stCondLst>
                                    <p:cond delay="0"/>
                                  </p:stCondLst>
                                  <p:childTnLst>
                                    <p:animMotion origin="layout" path="M -4.16667E-6 3.7037E-6 L -0.37118 -0.02662 " pathEditMode="relative" rAng="0" ptsTypes="AA">
                                      <p:cBhvr>
                                        <p:cTn id="97" dur="2000" fill="hold"/>
                                        <p:tgtEl>
                                          <p:spTgt spid="22"/>
                                        </p:tgtEl>
                                        <p:attrNameLst>
                                          <p:attrName>ppt_x</p:attrName>
                                          <p:attrName>ppt_y</p:attrName>
                                        </p:attrNameLst>
                                      </p:cBhvr>
                                      <p:rCtr x="-18559" y="-1343"/>
                                    </p:animMotion>
                                  </p:childTnLst>
                                </p:cTn>
                              </p:par>
                              <p:par>
                                <p:cTn id="98" presetID="42" presetClass="path" presetSubtype="0" accel="50000" decel="50000" fill="hold" grpId="2" nodeType="withEffect">
                                  <p:stCondLst>
                                    <p:cond delay="0"/>
                                  </p:stCondLst>
                                  <p:childTnLst>
                                    <p:animMotion origin="layout" path="M -2.22222E-6 4.44444E-6 L 0.36077 -0.10463 " pathEditMode="relative" rAng="0" ptsTypes="AA">
                                      <p:cBhvr>
                                        <p:cTn id="99" dur="2000" fill="hold"/>
                                        <p:tgtEl>
                                          <p:spTgt spid="23"/>
                                        </p:tgtEl>
                                        <p:attrNameLst>
                                          <p:attrName>ppt_x</p:attrName>
                                          <p:attrName>ppt_y</p:attrName>
                                        </p:attrNameLst>
                                      </p:cBhvr>
                                      <p:rCtr x="18038" y="-5231"/>
                                    </p:animMotion>
                                  </p:childTnLst>
                                </p:cTn>
                              </p:par>
                              <p:par>
                                <p:cTn id="100" presetID="10" presetClass="exit" presetSubtype="0" fill="hold" grpId="1" nodeType="withEffect">
                                  <p:stCondLst>
                                    <p:cond delay="0"/>
                                  </p:stCondLst>
                                  <p:childTnLst>
                                    <p:animEffect transition="out" filter="fade">
                                      <p:cBhvr>
                                        <p:cTn id="101" dur="1250"/>
                                        <p:tgtEl>
                                          <p:spTgt spid="3074"/>
                                        </p:tgtEl>
                                      </p:cBhvr>
                                    </p:animEffect>
                                    <p:set>
                                      <p:cBhvr>
                                        <p:cTn id="102" dur="1" fill="hold">
                                          <p:stCondLst>
                                            <p:cond delay="1249"/>
                                          </p:stCondLst>
                                        </p:cTn>
                                        <p:tgtEl>
                                          <p:spTgt spid="3074"/>
                                        </p:tgtEl>
                                        <p:attrNameLst>
                                          <p:attrName>style.visibility</p:attrName>
                                        </p:attrNameLst>
                                      </p:cBhvr>
                                      <p:to>
                                        <p:strVal val="hidden"/>
                                      </p:to>
                                    </p:set>
                                  </p:childTnLst>
                                </p:cTn>
                              </p:par>
                            </p:childTnLst>
                          </p:cTn>
                        </p:par>
                        <p:par>
                          <p:cTn id="103" fill="hold">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250"/>
                                        <p:tgtEl>
                                          <p:spTgt spid="5"/>
                                        </p:tgtEl>
                                      </p:cBhvr>
                                    </p:animEffect>
                                  </p:childTnLst>
                                </p:cTn>
                              </p:par>
                              <p:par>
                                <p:cTn id="107" presetID="10" presetClass="exit" presetSubtype="0" fill="hold" grpId="1"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8"/>
                                        </p:tgtEl>
                                      </p:cBhvr>
                                    </p:animEffect>
                                    <p:set>
                                      <p:cBhvr>
                                        <p:cTn id="115" dur="1" fill="hold">
                                          <p:stCondLst>
                                            <p:cond delay="499"/>
                                          </p:stCondLst>
                                        </p:cTn>
                                        <p:tgtEl>
                                          <p:spTgt spid="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0"/>
                                        </p:tgtEl>
                                      </p:cBhvr>
                                    </p:animEffect>
                                    <p:set>
                                      <p:cBhvr>
                                        <p:cTn id="121" dur="1" fill="hold">
                                          <p:stCondLst>
                                            <p:cond delay="499"/>
                                          </p:stCondLst>
                                        </p:cTn>
                                        <p:tgtEl>
                                          <p:spTgt spid="10"/>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1"/>
                                        </p:tgtEl>
                                      </p:cBhvr>
                                    </p:animEffect>
                                    <p:set>
                                      <p:cBhvr>
                                        <p:cTn id="124" dur="1" fill="hold">
                                          <p:stCondLst>
                                            <p:cond delay="499"/>
                                          </p:stCondLst>
                                        </p:cTn>
                                        <p:tgtEl>
                                          <p:spTgt spid="11"/>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2"/>
                                        </p:tgtEl>
                                      </p:cBhvr>
                                    </p:animEffect>
                                    <p:set>
                                      <p:cBhvr>
                                        <p:cTn id="127" dur="1" fill="hold">
                                          <p:stCondLst>
                                            <p:cond delay="499"/>
                                          </p:stCondLst>
                                        </p:cTn>
                                        <p:tgtEl>
                                          <p:spTgt spid="1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3"/>
                                        </p:tgtEl>
                                      </p:cBhvr>
                                    </p:animEffect>
                                    <p:set>
                                      <p:cBhvr>
                                        <p:cTn id="130" dur="1" fill="hold">
                                          <p:stCondLst>
                                            <p:cond delay="499"/>
                                          </p:stCondLst>
                                        </p:cTn>
                                        <p:tgtEl>
                                          <p:spTgt spid="13"/>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4"/>
                                        </p:tgtEl>
                                      </p:cBhvr>
                                    </p:animEffect>
                                    <p:set>
                                      <p:cBhvr>
                                        <p:cTn id="133" dur="1" fill="hold">
                                          <p:stCondLst>
                                            <p:cond delay="499"/>
                                          </p:stCondLst>
                                        </p:cTn>
                                        <p:tgtEl>
                                          <p:spTgt spid="1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6"/>
                                        </p:tgtEl>
                                      </p:cBhvr>
                                    </p:animEffect>
                                    <p:set>
                                      <p:cBhvr>
                                        <p:cTn id="139" dur="1" fill="hold">
                                          <p:stCondLst>
                                            <p:cond delay="499"/>
                                          </p:stCondLst>
                                        </p:cTn>
                                        <p:tgtEl>
                                          <p:spTgt spid="16"/>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7"/>
                                        </p:tgtEl>
                                      </p:cBhvr>
                                    </p:animEffect>
                                    <p:set>
                                      <p:cBhvr>
                                        <p:cTn id="142" dur="1" fill="hold">
                                          <p:stCondLst>
                                            <p:cond delay="499"/>
                                          </p:stCondLst>
                                        </p:cTn>
                                        <p:tgtEl>
                                          <p:spTgt spid="17"/>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9"/>
                                        </p:tgtEl>
                                      </p:cBhvr>
                                    </p:animEffect>
                                    <p:set>
                                      <p:cBhvr>
                                        <p:cTn id="148" dur="1" fill="hold">
                                          <p:stCondLst>
                                            <p:cond delay="499"/>
                                          </p:stCondLst>
                                        </p:cTn>
                                        <p:tgtEl>
                                          <p:spTgt spid="19"/>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20"/>
                                        </p:tgtEl>
                                      </p:cBhvr>
                                    </p:animEffect>
                                    <p:set>
                                      <p:cBhvr>
                                        <p:cTn id="151" dur="1" fill="hold">
                                          <p:stCondLst>
                                            <p:cond delay="499"/>
                                          </p:stCondLst>
                                        </p:cTn>
                                        <p:tgtEl>
                                          <p:spTgt spid="20"/>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1"/>
                                        </p:tgtEl>
                                      </p:cBhvr>
                                    </p:animEffect>
                                    <p:set>
                                      <p:cBhvr>
                                        <p:cTn id="154" dur="1" fill="hold">
                                          <p:stCondLst>
                                            <p:cond delay="499"/>
                                          </p:stCondLst>
                                        </p:cTn>
                                        <p:tgtEl>
                                          <p:spTgt spid="21"/>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2"/>
                                        </p:tgtEl>
                                      </p:cBhvr>
                                    </p:animEffect>
                                    <p:set>
                                      <p:cBhvr>
                                        <p:cTn id="157" dur="1" fill="hold">
                                          <p:stCondLst>
                                            <p:cond delay="499"/>
                                          </p:stCondLst>
                                        </p:cTn>
                                        <p:tgtEl>
                                          <p:spTgt spid="22"/>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3"/>
                                        </p:tgtEl>
                                      </p:cBhvr>
                                    </p:animEffect>
                                    <p:set>
                                      <p:cBhvr>
                                        <p:cTn id="1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123A0D-72DA-405A-859D-667B6FAAF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3" name="!!MorphChart">
            <a:extLst>
              <a:ext uri="{FF2B5EF4-FFF2-40B4-BE49-F238E27FC236}">
                <a16:creationId xmlns:a16="http://schemas.microsoft.com/office/drawing/2014/main" id="{2DD6B34E-7949-4CB8-A361-4C6D5F1C1A71}"/>
              </a:ext>
            </a:extLst>
          </p:cNvPr>
          <p:cNvPicPr>
            <a:picLocks noChangeAspect="1"/>
          </p:cNvPicPr>
          <p:nvPr/>
        </p:nvPicPr>
        <p:blipFill rotWithShape="1">
          <a:blip r:embed="rId4">
            <a:extLst>
              <a:ext uri="{28A0092B-C50C-407E-A947-70E740481C1C}">
                <a14:useLocalDpi xmlns:a14="http://schemas.microsoft.com/office/drawing/2010/main" val="0"/>
              </a:ext>
            </a:extLst>
          </a:blip>
          <a:srcRect b="5555"/>
          <a:stretch/>
        </p:blipFill>
        <p:spPr>
          <a:xfrm>
            <a:off x="609600" y="381000"/>
            <a:ext cx="7793182" cy="6477000"/>
          </a:xfrm>
          <a:prstGeom prst="rect">
            <a:avLst/>
          </a:prstGeom>
        </p:spPr>
      </p:pic>
      <p:sp>
        <p:nvSpPr>
          <p:cNvPr id="4" name="!!MorphBlueTitle">
            <a:extLst>
              <a:ext uri="{FF2B5EF4-FFF2-40B4-BE49-F238E27FC236}">
                <a16:creationId xmlns:a16="http://schemas.microsoft.com/office/drawing/2014/main" id="{0FC1DEA9-517F-4214-A29E-3058F6F3DE69}"/>
              </a:ext>
            </a:extLst>
          </p:cNvPr>
          <p:cNvSpPr/>
          <p:nvPr/>
        </p:nvSpPr>
        <p:spPr>
          <a:xfrm>
            <a:off x="0" y="0"/>
            <a:ext cx="9144000" cy="6858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2" descr="How Did the Apostle Paul Die?">
            <a:extLst>
              <a:ext uri="{FF2B5EF4-FFF2-40B4-BE49-F238E27FC236}">
                <a16:creationId xmlns:a16="http://schemas.microsoft.com/office/drawing/2014/main" id="{05430B3B-FAFB-49F8-8951-E758E93D38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hat Is the Meaning of the “Third Heaven” in 2 Corinthians 12:2?">
            <a:extLst>
              <a:ext uri="{FF2B5EF4-FFF2-40B4-BE49-F238E27FC236}">
                <a16:creationId xmlns:a16="http://schemas.microsoft.com/office/drawing/2014/main" id="{744D254F-11F9-4732-B228-C97E9D8537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e Chief of Sinners - Plain Bible Teaching">
            <a:extLst>
              <a:ext uri="{FF2B5EF4-FFF2-40B4-BE49-F238E27FC236}">
                <a16:creationId xmlns:a16="http://schemas.microsoft.com/office/drawing/2014/main" id="{4318383D-B22B-4BE0-9C57-339239BEC2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 am the vine, you are the branches.&quot; —The Gospel of John 15:5 ...">
            <a:extLst>
              <a:ext uri="{FF2B5EF4-FFF2-40B4-BE49-F238E27FC236}">
                <a16:creationId xmlns:a16="http://schemas.microsoft.com/office/drawing/2014/main" id="{C7B6432A-8414-40C7-9632-12D47B6B82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orizontal Hostility: What Is It, Why Is It Killing the Church ...">
            <a:extLst>
              <a:ext uri="{FF2B5EF4-FFF2-40B4-BE49-F238E27FC236}">
                <a16:creationId xmlns:a16="http://schemas.microsoft.com/office/drawing/2014/main" id="{9F864C1C-3B30-4844-91C4-990CBCE528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E8D0F58F-6DB7-44D3-9EAB-9878DBA2A5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descr="Every Wind of Doctrine (Ephesians 4:14)">
            <a:extLst>
              <a:ext uri="{FF2B5EF4-FFF2-40B4-BE49-F238E27FC236}">
                <a16:creationId xmlns:a16="http://schemas.microsoft.com/office/drawing/2014/main" id="{F2662A94-EB57-4C97-B04A-87B071C362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old rush">
            <a:extLst>
              <a:ext uri="{FF2B5EF4-FFF2-40B4-BE49-F238E27FC236}">
                <a16:creationId xmlns:a16="http://schemas.microsoft.com/office/drawing/2014/main" id="{31CA4B5E-DFD3-45C9-B8DB-CCA9F2772D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 stand at the Door and Knock… | Bartimaeus' Quiet Place">
            <a:extLst>
              <a:ext uri="{FF2B5EF4-FFF2-40B4-BE49-F238E27FC236}">
                <a16:creationId xmlns:a16="http://schemas.microsoft.com/office/drawing/2014/main" id="{9871605F-7743-45F5-81DA-BE36504CEBF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409"/>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ew Covenant Israel — Christ the King Church">
            <a:extLst>
              <a:ext uri="{FF2B5EF4-FFF2-40B4-BE49-F238E27FC236}">
                <a16:creationId xmlns:a16="http://schemas.microsoft.com/office/drawing/2014/main" id="{6DE55302-5474-47D3-89D5-EF69091095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70F5643B-87B4-4077-92CF-43853D0DB2B9}"/>
              </a:ext>
            </a:extLst>
          </p:cNvPr>
          <p:cNvPicPr>
            <a:picLocks noChangeAspect="1"/>
          </p:cNvPicPr>
          <p:nvPr/>
        </p:nvPicPr>
        <p:blipFill rotWithShape="1">
          <a:blip r:embed="rId16">
            <a:extLst>
              <a:ext uri="{28A0092B-C50C-407E-A947-70E740481C1C}">
                <a14:useLocalDpi xmlns:a14="http://schemas.microsoft.com/office/drawing/2010/main" val="0"/>
              </a:ext>
            </a:extLst>
          </a:blip>
          <a:srcRect l="1424" t="2435" r="1540" b="2507"/>
          <a:stretch/>
        </p:blipFill>
        <p:spPr>
          <a:xfrm>
            <a:off x="0" y="0"/>
            <a:ext cx="9144000" cy="6858000"/>
          </a:xfrm>
          <a:prstGeom prst="rect">
            <a:avLst/>
          </a:prstGeom>
        </p:spPr>
      </p:pic>
      <p:pic>
        <p:nvPicPr>
          <p:cNvPr id="16" name="Picture 3">
            <a:extLst>
              <a:ext uri="{FF2B5EF4-FFF2-40B4-BE49-F238E27FC236}">
                <a16:creationId xmlns:a16="http://schemas.microsoft.com/office/drawing/2014/main" id="{C57376B3-DB29-493B-81E2-C63C0A14BD99}"/>
              </a:ext>
            </a:extLst>
          </p:cNvPr>
          <p:cNvPicPr>
            <a:picLocks noChangeAspect="1"/>
          </p:cNvPicPr>
          <p:nvPr/>
        </p:nvPicPr>
        <p:blipFill rotWithShape="1">
          <a:blip r:embed="rId17">
            <a:extLst>
              <a:ext uri="{28A0092B-C50C-407E-A947-70E740481C1C}">
                <a14:useLocalDpi xmlns:a14="http://schemas.microsoft.com/office/drawing/2010/main" val="0"/>
              </a:ext>
            </a:extLst>
          </a:blip>
          <a:srcRect b="11765"/>
          <a:stretch/>
        </p:blipFill>
        <p:spPr>
          <a:xfrm>
            <a:off x="0" y="0"/>
            <a:ext cx="9144000" cy="6858000"/>
          </a:xfrm>
          <a:prstGeom prst="rect">
            <a:avLst/>
          </a:prstGeom>
        </p:spPr>
      </p:pic>
      <p:pic>
        <p:nvPicPr>
          <p:cNvPr id="17" name="Picture 3">
            <a:extLst>
              <a:ext uri="{FF2B5EF4-FFF2-40B4-BE49-F238E27FC236}">
                <a16:creationId xmlns:a16="http://schemas.microsoft.com/office/drawing/2014/main" id="{0304819C-B894-4900-9571-A7DA27444086}"/>
              </a:ext>
            </a:extLst>
          </p:cNvPr>
          <p:cNvPicPr>
            <a:picLocks noChangeAspect="1"/>
          </p:cNvPicPr>
          <p:nvPr/>
        </p:nvPicPr>
        <p:blipFill rotWithShape="1">
          <a:blip r:embed="rId18">
            <a:extLst>
              <a:ext uri="{28A0092B-C50C-407E-A947-70E740481C1C}">
                <a14:useLocalDpi xmlns:a14="http://schemas.microsoft.com/office/drawing/2010/main" val="0"/>
              </a:ext>
            </a:extLst>
          </a:blip>
          <a:srcRect b="15000"/>
          <a:stretch/>
        </p:blipFill>
        <p:spPr>
          <a:xfrm>
            <a:off x="0" y="-1"/>
            <a:ext cx="9144000" cy="6858001"/>
          </a:xfrm>
          <a:prstGeom prst="rect">
            <a:avLst/>
          </a:prstGeom>
        </p:spPr>
      </p:pic>
      <p:pic>
        <p:nvPicPr>
          <p:cNvPr id="18" name="Picture 2" descr="Praying Biblical Prayers">
            <a:extLst>
              <a:ext uri="{FF2B5EF4-FFF2-40B4-BE49-F238E27FC236}">
                <a16:creationId xmlns:a16="http://schemas.microsoft.com/office/drawing/2014/main" id="{CD956EDA-2035-4D0E-A813-45C5F19CA2A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2500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2DCFFD61-CF3A-46B9-B5A7-4B6DC2AE647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 y="-21772"/>
            <a:ext cx="9144001" cy="6879771"/>
          </a:xfrm>
          <a:prstGeom prst="rect">
            <a:avLst/>
          </a:prstGeom>
        </p:spPr>
      </p:pic>
      <p:pic>
        <p:nvPicPr>
          <p:cNvPr id="20" name="Picture 3">
            <a:extLst>
              <a:ext uri="{FF2B5EF4-FFF2-40B4-BE49-F238E27FC236}">
                <a16:creationId xmlns:a16="http://schemas.microsoft.com/office/drawing/2014/main" id="{032C44E1-7A92-4998-84D9-461819D19F5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21" name="!!Morph">
            <a:extLst>
              <a:ext uri="{FF2B5EF4-FFF2-40B4-BE49-F238E27FC236}">
                <a16:creationId xmlns:a16="http://schemas.microsoft.com/office/drawing/2014/main" id="{0B24D55F-6390-436E-AE44-57A8FE2D48DA}"/>
              </a:ext>
            </a:extLst>
          </p:cNvPr>
          <p:cNvSpPr txBox="1">
            <a:spLocks noChangeArrowheads="1"/>
          </p:cNvSpPr>
          <p:nvPr/>
        </p:nvSpPr>
        <p:spPr bwMode="auto">
          <a:xfrm>
            <a:off x="623874" y="1127919"/>
            <a:ext cx="6047503" cy="460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ts val="5000"/>
              </a:lnSpc>
              <a:spcBef>
                <a:spcPct val="0"/>
              </a:spcBef>
              <a:spcAft>
                <a:spcPct val="0"/>
              </a:spcAft>
              <a:buClrTx/>
              <a:buSzTx/>
              <a:buFontTx/>
              <a:buNone/>
              <a:tabLst/>
              <a:defRPr/>
            </a:pP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poor in spirit </a:t>
            </a:r>
            <a:r>
              <a:rPr kumimoji="0" lang="en-US" altLang="en-US" sz="28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kingdom of heaven</a:t>
            </a:r>
          </a:p>
          <a:p>
            <a:pPr marL="0" marR="0" lvl="0" indent="0" algn="l" defTabSz="914400" rtl="0" eaLnBrk="1" fontAlgn="base" latinLnBrk="0" hangingPunct="1">
              <a:lnSpc>
                <a:spcPts val="5000"/>
              </a:lnSpc>
              <a:spcBef>
                <a:spcPct val="0"/>
              </a:spcBef>
              <a:spcAft>
                <a:spcPct val="0"/>
              </a:spcAft>
              <a:buClrTx/>
              <a:buSzTx/>
              <a:buFontTx/>
              <a:buNone/>
              <a:tabLst/>
              <a:defRPr/>
            </a:pP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mourn </a:t>
            </a:r>
            <a:r>
              <a:rPr kumimoji="0" lang="en-US" altLang="en-US" sz="28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comforted</a:t>
            </a:r>
          </a:p>
          <a:p>
            <a:pPr marL="0" marR="0" lvl="0" indent="0" algn="l" defTabSz="914400" rtl="0" eaLnBrk="1" fontAlgn="base" latinLnBrk="0" hangingPunct="1">
              <a:lnSpc>
                <a:spcPts val="5000"/>
              </a:lnSpc>
              <a:spcBef>
                <a:spcPct val="0"/>
              </a:spcBef>
              <a:spcAft>
                <a:spcPct val="0"/>
              </a:spcAft>
              <a:buClrTx/>
              <a:buSzTx/>
              <a:buFontTx/>
              <a:buNone/>
              <a:tabLst/>
              <a:defRPr/>
            </a:pP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meek </a:t>
            </a:r>
            <a:r>
              <a:rPr kumimoji="0" lang="en-US" altLang="en-US" sz="28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inherit the earth</a:t>
            </a:r>
          </a:p>
          <a:p>
            <a:pPr marL="0" marR="0" lvl="0" indent="0" algn="l" defTabSz="914400" rtl="0" eaLnBrk="1" fontAlgn="base" latinLnBrk="0" hangingPunct="1">
              <a:lnSpc>
                <a:spcPts val="5000"/>
              </a:lnSpc>
              <a:spcBef>
                <a:spcPct val="0"/>
              </a:spcBef>
              <a:spcAft>
                <a:spcPct val="0"/>
              </a:spcAft>
              <a:buClrTx/>
              <a:buSzTx/>
              <a:buFontTx/>
              <a:buNone/>
              <a:tabLst/>
              <a:defRPr/>
            </a:pP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 hunger for righteousness </a:t>
            </a:r>
            <a:r>
              <a:rPr kumimoji="0" lang="en-US" altLang="en-US" sz="28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filled</a:t>
            </a:r>
          </a:p>
          <a:p>
            <a:pPr marL="0" marR="0" lvl="0" indent="0" algn="l" defTabSz="914400" rtl="0" eaLnBrk="1" fontAlgn="base" latinLnBrk="0" hangingPunct="1">
              <a:lnSpc>
                <a:spcPts val="5000"/>
              </a:lnSpc>
              <a:spcBef>
                <a:spcPct val="0"/>
              </a:spcBef>
              <a:spcAft>
                <a:spcPct val="0"/>
              </a:spcAft>
              <a:buClrTx/>
              <a:buSzTx/>
              <a:buFontTx/>
              <a:buNone/>
              <a:tabLst/>
              <a:defRPr/>
            </a:pP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merciful </a:t>
            </a:r>
            <a:r>
              <a:rPr kumimoji="0" lang="en-US" altLang="en-US" sz="28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obtain mercy</a:t>
            </a:r>
          </a:p>
          <a:p>
            <a:pPr marL="0" marR="0" lvl="0" indent="0" algn="l" defTabSz="914400" rtl="0" eaLnBrk="1" fontAlgn="base" latinLnBrk="0" hangingPunct="1">
              <a:lnSpc>
                <a:spcPts val="5000"/>
              </a:lnSpc>
              <a:spcBef>
                <a:spcPct val="0"/>
              </a:spcBef>
              <a:spcAft>
                <a:spcPct val="0"/>
              </a:spcAft>
              <a:buClrTx/>
              <a:buSzTx/>
              <a:buFontTx/>
              <a:buNone/>
              <a:tabLst/>
              <a:defRPr/>
            </a:pP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pure in heart </a:t>
            </a:r>
            <a:r>
              <a:rPr kumimoji="0" lang="en-US" altLang="en-US" sz="28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shall see God</a:t>
            </a:r>
          </a:p>
          <a:p>
            <a:pPr marL="0" marR="0" lvl="0" indent="0" algn="l" defTabSz="914400" rtl="0" eaLnBrk="1" fontAlgn="base" latinLnBrk="0" hangingPunct="1">
              <a:lnSpc>
                <a:spcPts val="5000"/>
              </a:lnSpc>
              <a:spcBef>
                <a:spcPct val="0"/>
              </a:spcBef>
              <a:spcAft>
                <a:spcPct val="0"/>
              </a:spcAft>
              <a:buClrTx/>
              <a:buSzTx/>
              <a:buFontTx/>
              <a:buNone/>
              <a:tabLst/>
              <a:defRPr/>
            </a:pP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peacemakers </a:t>
            </a:r>
            <a:r>
              <a:rPr kumimoji="0" lang="en-US" altLang="en-US" sz="2800" b="1" i="0" u="none" strike="noStrike" kern="0" cap="none" spc="0" normalizeH="0" baseline="0" noProof="0" dirty="0">
                <a:ln w="17780"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t>
            </a:r>
            <a:r>
              <a:rPr kumimoji="0" lang="en-US" altLang="en-US" sz="2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called sons of God</a:t>
            </a:r>
            <a:endParaRPr kumimoji="0" lang="en-US" altLang="en-US" sz="2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12">
            <a:extLst>
              <a:ext uri="{FF2B5EF4-FFF2-40B4-BE49-F238E27FC236}">
                <a16:creationId xmlns:a16="http://schemas.microsoft.com/office/drawing/2014/main" id="{0142BF90-A11F-41B1-95EB-FA6014DA2A4B}"/>
              </a:ext>
            </a:extLst>
          </p:cNvPr>
          <p:cNvSpPr>
            <a:spLocks noChangeArrowheads="1"/>
          </p:cNvSpPr>
          <p:nvPr/>
        </p:nvSpPr>
        <p:spPr bwMode="auto">
          <a:xfrm>
            <a:off x="6005385" y="1098934"/>
            <a:ext cx="237249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Humility</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3" name="Rectangle 12">
            <a:extLst>
              <a:ext uri="{FF2B5EF4-FFF2-40B4-BE49-F238E27FC236}">
                <a16:creationId xmlns:a16="http://schemas.microsoft.com/office/drawing/2014/main" id="{7E9017DB-2DD6-4C35-B125-7EE2FB8FF0D3}"/>
              </a:ext>
            </a:extLst>
          </p:cNvPr>
          <p:cNvSpPr>
            <a:spLocks noChangeArrowheads="1"/>
          </p:cNvSpPr>
          <p:nvPr/>
        </p:nvSpPr>
        <p:spPr bwMode="auto">
          <a:xfrm>
            <a:off x="5623018" y="4262262"/>
            <a:ext cx="254479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Wisdom</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4" name="Rectangle 12">
            <a:extLst>
              <a:ext uri="{FF2B5EF4-FFF2-40B4-BE49-F238E27FC236}">
                <a16:creationId xmlns:a16="http://schemas.microsoft.com/office/drawing/2014/main" id="{4DF0FBFA-039A-4FC8-B61D-483DE837F941}"/>
              </a:ext>
            </a:extLst>
          </p:cNvPr>
          <p:cNvSpPr>
            <a:spLocks noChangeArrowheads="1"/>
          </p:cNvSpPr>
          <p:nvPr/>
        </p:nvSpPr>
        <p:spPr bwMode="auto">
          <a:xfrm>
            <a:off x="5734227" y="4929527"/>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Godly</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5" name="Rectangle 12">
            <a:extLst>
              <a:ext uri="{FF2B5EF4-FFF2-40B4-BE49-F238E27FC236}">
                <a16:creationId xmlns:a16="http://schemas.microsoft.com/office/drawing/2014/main" id="{37FA9A36-51B1-448A-A8F7-2F50D0E360ED}"/>
              </a:ext>
            </a:extLst>
          </p:cNvPr>
          <p:cNvSpPr>
            <a:spLocks noChangeArrowheads="1"/>
          </p:cNvSpPr>
          <p:nvPr/>
        </p:nvSpPr>
        <p:spPr bwMode="auto">
          <a:xfrm>
            <a:off x="4968109" y="3644424"/>
            <a:ext cx="149447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Love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6" name="Rectangle 12">
            <a:extLst>
              <a:ext uri="{FF2B5EF4-FFF2-40B4-BE49-F238E27FC236}">
                <a16:creationId xmlns:a16="http://schemas.microsoft.com/office/drawing/2014/main" id="{6F9C162D-7C36-432C-9C0B-48402841CB4C}"/>
              </a:ext>
            </a:extLst>
          </p:cNvPr>
          <p:cNvSpPr>
            <a:spLocks noChangeArrowheads="1"/>
          </p:cNvSpPr>
          <p:nvPr/>
        </p:nvSpPr>
        <p:spPr bwMode="auto">
          <a:xfrm>
            <a:off x="6339017" y="2989517"/>
            <a:ext cx="181653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Peace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7" name="Rectangle 12">
            <a:extLst>
              <a:ext uri="{FF2B5EF4-FFF2-40B4-BE49-F238E27FC236}">
                <a16:creationId xmlns:a16="http://schemas.microsoft.com/office/drawing/2014/main" id="{96778DB6-9932-4562-99A2-BFEE0241AE9C}"/>
              </a:ext>
            </a:extLst>
          </p:cNvPr>
          <p:cNvSpPr>
            <a:spLocks noChangeArrowheads="1"/>
          </p:cNvSpPr>
          <p:nvPr/>
        </p:nvSpPr>
        <p:spPr bwMode="auto">
          <a:xfrm>
            <a:off x="4473838" y="1729127"/>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Repent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28" name="Rectangle 12">
            <a:extLst>
              <a:ext uri="{FF2B5EF4-FFF2-40B4-BE49-F238E27FC236}">
                <a16:creationId xmlns:a16="http://schemas.microsoft.com/office/drawing/2014/main" id="{A2DCCD64-29D8-4230-9142-DE21B6CA95BF}"/>
              </a:ext>
            </a:extLst>
          </p:cNvPr>
          <p:cNvSpPr>
            <a:spLocks noChangeArrowheads="1"/>
          </p:cNvSpPr>
          <p:nvPr/>
        </p:nvSpPr>
        <p:spPr bwMode="auto">
          <a:xfrm>
            <a:off x="5079319" y="2359321"/>
            <a:ext cx="294021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Gentleness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57006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2"/>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2"/>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10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0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32" dur="10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33" dur="10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10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40" dur="10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41" dur="10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0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48" dur="10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49" dur="10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10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56" dur="10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57" dur="10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
                                          </p:val>
                                        </p:tav>
                                        <p:tav tm="100000">
                                          <p:val>
                                            <p:strVal val="#ppt_y"/>
                                          </p:val>
                                        </p:tav>
                                      </p:tavLst>
                                    </p:anim>
                                  </p:childTnLst>
                                </p:cTn>
                              </p:par>
                            </p:childTnLst>
                          </p:cTn>
                        </p:par>
                        <p:par>
                          <p:cTn id="59" fill="hold">
                            <p:stCondLst>
                              <p:cond delay="1000"/>
                            </p:stCondLst>
                            <p:childTnLst>
                              <p:par>
                                <p:cTn id="60" presetID="1" presetClass="entr" presetSubtype="0" fill="hold" nodeType="afterEffect">
                                  <p:stCondLst>
                                    <p:cond delay="0"/>
                                  </p:stCondLst>
                                  <p:childTnLst>
                                    <p:set>
                                      <p:cBhvr>
                                        <p:cTn id="61" dur="1" fill="hold">
                                          <p:stCondLst>
                                            <p:cond delay="0"/>
                                          </p:stCondLst>
                                        </p:cTn>
                                        <p:tgtEl>
                                          <p:spTgt spid="2"/>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8"/>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0"/>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1"/>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5"/>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8"/>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p:bldP spid="23" grpId="0"/>
      <p:bldP spid="24" grpId="0"/>
      <p:bldP spid="25" grpId="0"/>
      <p:bldP spid="26" grpId="0"/>
      <p:bldP spid="27" grpId="0"/>
      <p:bldP spid="2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F5D0B52-552A-458F-9F52-993A27564B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 cy="1371600"/>
          </a:xfrm>
          <a:prstGeom prst="rect">
            <a:avLst/>
          </a:prstGeom>
        </p:spPr>
      </p:pic>
      <p:pic>
        <p:nvPicPr>
          <p:cNvPr id="3" name="!!MorphChart">
            <a:extLst>
              <a:ext uri="{FF2B5EF4-FFF2-40B4-BE49-F238E27FC236}">
                <a16:creationId xmlns:a16="http://schemas.microsoft.com/office/drawing/2014/main" id="{ADE0D770-A840-492D-A19C-D31BBC95AD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55"/>
          <a:stretch/>
        </p:blipFill>
        <p:spPr>
          <a:xfrm>
            <a:off x="1824169" y="0"/>
            <a:ext cx="1661981" cy="1381291"/>
          </a:xfrm>
          <a:prstGeom prst="rect">
            <a:avLst/>
          </a:prstGeom>
        </p:spPr>
      </p:pic>
      <p:sp>
        <p:nvSpPr>
          <p:cNvPr id="4" name="!!MorphBlueTitle">
            <a:extLst>
              <a:ext uri="{FF2B5EF4-FFF2-40B4-BE49-F238E27FC236}">
                <a16:creationId xmlns:a16="http://schemas.microsoft.com/office/drawing/2014/main" id="{95CBA0A3-96F8-4835-8C91-AE783156D256}"/>
              </a:ext>
            </a:extLst>
          </p:cNvPr>
          <p:cNvSpPr/>
          <p:nvPr/>
        </p:nvSpPr>
        <p:spPr>
          <a:xfrm>
            <a:off x="3486151" y="0"/>
            <a:ext cx="2009774" cy="1381126"/>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2" descr="How Did the Apostle Paul Die?">
            <a:extLst>
              <a:ext uri="{FF2B5EF4-FFF2-40B4-BE49-F238E27FC236}">
                <a16:creationId xmlns:a16="http://schemas.microsoft.com/office/drawing/2014/main" id="{4C23B384-6A04-4BDE-992C-08ADE58A11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1911" y="1"/>
            <a:ext cx="182880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hat Is the Meaning of the “Third Heaven” in 2 Corinthians 12:2?">
            <a:extLst>
              <a:ext uri="{FF2B5EF4-FFF2-40B4-BE49-F238E27FC236}">
                <a16:creationId xmlns:a16="http://schemas.microsoft.com/office/drawing/2014/main" id="{578527C7-51C9-4856-94AF-3C4AF4AEC5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7899" y="0"/>
            <a:ext cx="1816101" cy="1362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e Chief of Sinners - Plain Bible Teaching">
            <a:extLst>
              <a:ext uri="{FF2B5EF4-FFF2-40B4-BE49-F238E27FC236}">
                <a16:creationId xmlns:a16="http://schemas.microsoft.com/office/drawing/2014/main" id="{CD997BA1-1EC6-4466-AC95-75677F5941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8057" y="1365082"/>
            <a:ext cx="1835944" cy="1349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 am the vine, you are the branches.&quot; —The Gospel of John 15:5 ...">
            <a:extLst>
              <a:ext uri="{FF2B5EF4-FFF2-40B4-BE49-F238E27FC236}">
                <a16:creationId xmlns:a16="http://schemas.microsoft.com/office/drawing/2014/main" id="{4F3E99B0-86FD-408B-BF46-1CEEAA4971C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364079"/>
            <a:ext cx="1813428" cy="13791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orizontal Hostility: What Is It, Why Is It Killing the Church ...">
            <a:extLst>
              <a:ext uri="{FF2B5EF4-FFF2-40B4-BE49-F238E27FC236}">
                <a16:creationId xmlns:a16="http://schemas.microsoft.com/office/drawing/2014/main" id="{367A523E-F0CF-4EAB-8346-ED01AF5129E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4280" y="1364456"/>
            <a:ext cx="1811422" cy="13501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C97E6ACF-8C78-48D4-BC55-8C470EE8AF7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0225" y="1381124"/>
            <a:ext cx="1897481" cy="1362076"/>
          </a:xfrm>
          <a:prstGeom prst="rect">
            <a:avLst/>
          </a:prstGeom>
        </p:spPr>
      </p:pic>
      <p:pic>
        <p:nvPicPr>
          <p:cNvPr id="11" name="Picture 2" descr="Every Wind of Doctrine (Ephesians 4:14)">
            <a:extLst>
              <a:ext uri="{FF2B5EF4-FFF2-40B4-BE49-F238E27FC236}">
                <a16:creationId xmlns:a16="http://schemas.microsoft.com/office/drawing/2014/main" id="{601F0CA4-E388-48AE-9BD7-5CE1C3A6F0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1621" y="2743200"/>
            <a:ext cx="2311401" cy="17335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e Are Weak…But He Is Strong – Sandra McCollom">
            <a:extLst>
              <a:ext uri="{FF2B5EF4-FFF2-40B4-BE49-F238E27FC236}">
                <a16:creationId xmlns:a16="http://schemas.microsoft.com/office/drawing/2014/main" id="{2C024A5E-8105-4AA1-9C18-4BB0F10A5A1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31489" y="2714625"/>
            <a:ext cx="2321761" cy="17668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old rush">
            <a:extLst>
              <a:ext uri="{FF2B5EF4-FFF2-40B4-BE49-F238E27FC236}">
                <a16:creationId xmlns:a16="http://schemas.microsoft.com/office/drawing/2014/main" id="{26932B71-B15B-4A76-AAA1-F06418EA0E1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05056" y="1373102"/>
            <a:ext cx="1814097" cy="1370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 stand at the Door and Knock… | Bartimaeus' Quiet Place">
            <a:extLst>
              <a:ext uri="{FF2B5EF4-FFF2-40B4-BE49-F238E27FC236}">
                <a16:creationId xmlns:a16="http://schemas.microsoft.com/office/drawing/2014/main" id="{3ACFFF0E-D315-4DA3-B10C-091D8024C8D6}"/>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3409"/>
          <a:stretch/>
        </p:blipFill>
        <p:spPr bwMode="auto">
          <a:xfrm>
            <a:off x="0" y="2730165"/>
            <a:ext cx="2333625" cy="17502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ew Covenant Israel — Christ the King Church">
            <a:extLst>
              <a:ext uri="{FF2B5EF4-FFF2-40B4-BE49-F238E27FC236}">
                <a16:creationId xmlns:a16="http://schemas.microsoft.com/office/drawing/2014/main" id="{4F36BA03-D39F-4F6C-A426-F09F251E1A1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63329" y="5671751"/>
            <a:ext cx="1581666" cy="1186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229B94FC-240D-43CF-A326-953854D17B55}"/>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424" t="2435" r="1540" b="2507"/>
          <a:stretch/>
        </p:blipFill>
        <p:spPr>
          <a:xfrm>
            <a:off x="3151623" y="4467455"/>
            <a:ext cx="1581015" cy="1207064"/>
          </a:xfrm>
          <a:prstGeom prst="rect">
            <a:avLst/>
          </a:prstGeom>
        </p:spPr>
      </p:pic>
      <p:pic>
        <p:nvPicPr>
          <p:cNvPr id="17" name="Picture 3">
            <a:extLst>
              <a:ext uri="{FF2B5EF4-FFF2-40B4-BE49-F238E27FC236}">
                <a16:creationId xmlns:a16="http://schemas.microsoft.com/office/drawing/2014/main" id="{77FC121E-4422-416A-91BC-AAD609C08EE0}"/>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1765"/>
          <a:stretch/>
        </p:blipFill>
        <p:spPr>
          <a:xfrm>
            <a:off x="6289589" y="4485503"/>
            <a:ext cx="2854411" cy="2372498"/>
          </a:xfrm>
          <a:prstGeom prst="rect">
            <a:avLst/>
          </a:prstGeom>
        </p:spPr>
      </p:pic>
      <p:pic>
        <p:nvPicPr>
          <p:cNvPr id="18" name="Picture 3">
            <a:extLst>
              <a:ext uri="{FF2B5EF4-FFF2-40B4-BE49-F238E27FC236}">
                <a16:creationId xmlns:a16="http://schemas.microsoft.com/office/drawing/2014/main" id="{85ABAB8E-6C76-4771-94B0-5259A08ADD52}"/>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b="15000"/>
          <a:stretch/>
        </p:blipFill>
        <p:spPr>
          <a:xfrm>
            <a:off x="4725989" y="4474338"/>
            <a:ext cx="1600669" cy="1200501"/>
          </a:xfrm>
          <a:prstGeom prst="rect">
            <a:avLst/>
          </a:prstGeom>
        </p:spPr>
      </p:pic>
      <p:pic>
        <p:nvPicPr>
          <p:cNvPr id="19" name="Picture 2" descr="Praying Biblical Prayers">
            <a:extLst>
              <a:ext uri="{FF2B5EF4-FFF2-40B4-BE49-F238E27FC236}">
                <a16:creationId xmlns:a16="http://schemas.microsoft.com/office/drawing/2014/main" id="{12104386-27EE-45DC-B3F9-844F7282686A}"/>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b="25000"/>
          <a:stretch/>
        </p:blipFill>
        <p:spPr bwMode="auto">
          <a:xfrm>
            <a:off x="6949574" y="2714625"/>
            <a:ext cx="2194426" cy="1762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57736C75-F0B1-4663-84A1-BA4C3DF191DA}"/>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44994" y="5677282"/>
            <a:ext cx="1569309" cy="1180718"/>
          </a:xfrm>
          <a:prstGeom prst="rect">
            <a:avLst/>
          </a:prstGeom>
        </p:spPr>
      </p:pic>
      <p:pic>
        <p:nvPicPr>
          <p:cNvPr id="20" name="Picture 3">
            <a:extLst>
              <a:ext uri="{FF2B5EF4-FFF2-40B4-BE49-F238E27FC236}">
                <a16:creationId xmlns:a16="http://schemas.microsoft.com/office/drawing/2014/main" id="{C9E4644D-4F8D-421A-8454-95F9F5E12CB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 y="4485502"/>
            <a:ext cx="3163331" cy="2372498"/>
          </a:xfrm>
          <a:prstGeom prst="rect">
            <a:avLst/>
          </a:prstGeom>
        </p:spPr>
      </p:pic>
    </p:spTree>
    <p:extLst>
      <p:ext uri="{BB962C8B-B14F-4D97-AF65-F5344CB8AC3E}">
        <p14:creationId xmlns:p14="http://schemas.microsoft.com/office/powerpoint/2010/main" val="2492897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0BCC481-D27F-47B9-AC11-480DA64A7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772"/>
            <a:ext cx="9144001" cy="6879771"/>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Man needs God to direct his walk in life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Sin is what dwells in our fleshly lusts, against spirit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mind has the power of self-control to do good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faithful inward man serves God battling sin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Without abiding in Christ we are powerless in life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Envy, strife, and divisions remain among mere men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It is not wise to be unskilled in God’s word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Avoid crafty and deceitful with foreign doctrines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In weakness the depth of strength is found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Arrogance blinds the heart from seeing His truths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best of intentions often fall short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To be in Christ rises past the simple flesh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Jesus speaks of blessings now and to come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752592" y="1277073"/>
            <a:ext cx="7908866"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10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62AC"/>
                  </a:glow>
                  <a:outerShdw blurRad="76200" dist="50800" dir="5400000" algn="tl" rotWithShape="0">
                    <a:srgbClr val="000000">
                      <a:alpha val="65000"/>
                    </a:srgbClr>
                  </a:outerShdw>
                </a:effectLst>
                <a:latin typeface="Calibri" panose="020F0502020204030204" pitchFamily="34" charset="0"/>
              </a:rPr>
              <a:t>Souls of spirit have higher values</a:t>
            </a:r>
          </a:p>
        </p:txBody>
      </p:sp>
    </p:spTree>
    <p:extLst>
      <p:ext uri="{BB962C8B-B14F-4D97-AF65-F5344CB8AC3E}">
        <p14:creationId xmlns:p14="http://schemas.microsoft.com/office/powerpoint/2010/main" val="3464370449"/>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5.55556E-7 3.7037E-6 L 0.11354 0.4824 " pathEditMode="relative" rAng="0" ptsTypes="AA">
                                      <p:cBhvr>
                                        <p:cTn id="189" dur="1750" fill="hold"/>
                                        <p:tgtEl>
                                          <p:spTgt spid="4">
                                            <p:txEl>
                                              <p:pRg st="0" end="0"/>
                                            </p:txEl>
                                          </p:spTgt>
                                        </p:tgtEl>
                                        <p:attrNameLst>
                                          <p:attrName>ppt_x</p:attrName>
                                          <p:attrName>ppt_y</p:attrName>
                                        </p:attrNameLst>
                                      </p:cBhvr>
                                      <p:rCtr x="5677" y="24120"/>
                                    </p:animMotion>
                                  </p:childTnLst>
                                </p:cTn>
                              </p:par>
                              <p:par>
                                <p:cTn id="190" presetID="0" presetClass="path" presetSubtype="0" accel="50000" decel="50000" fill="hold" nodeType="withEffect">
                                  <p:stCondLst>
                                    <p:cond delay="0"/>
                                  </p:stCondLst>
                                  <p:childTnLst>
                                    <p:animMotion origin="layout" path="M -1.38889E-6 -2.96296E-6 L 0.01927 0.41736 " pathEditMode="relative" rAng="0" ptsTypes="AA">
                                      <p:cBhvr>
                                        <p:cTn id="191" dur="1750" fill="hold"/>
                                        <p:tgtEl>
                                          <p:spTgt spid="4">
                                            <p:txEl>
                                              <p:pRg st="1" end="1"/>
                                            </p:txEl>
                                          </p:spTgt>
                                        </p:tgtEl>
                                        <p:attrNameLst>
                                          <p:attrName>ppt_x</p:attrName>
                                          <p:attrName>ppt_y</p:attrName>
                                        </p:attrNameLst>
                                      </p:cBhvr>
                                      <p:rCtr x="955" y="20856"/>
                                    </p:animMotion>
                                  </p:childTnLst>
                                </p:cTn>
                              </p:par>
                              <p:par>
                                <p:cTn id="192" presetID="0" presetClass="path" presetSubtype="0" accel="50000" decel="50000" fill="hold" nodeType="withEffect">
                                  <p:stCondLst>
                                    <p:cond delay="0"/>
                                  </p:stCondLst>
                                  <p:childTnLst>
                                    <p:animMotion origin="layout" path="M 2.77778E-6 0.00023 L 0.02135 0.34236 " pathEditMode="relative" rAng="0" ptsTypes="AA">
                                      <p:cBhvr>
                                        <p:cTn id="193" dur="1750" fill="hold"/>
                                        <p:tgtEl>
                                          <p:spTgt spid="4">
                                            <p:txEl>
                                              <p:pRg st="2" end="2"/>
                                            </p:txEl>
                                          </p:spTgt>
                                        </p:tgtEl>
                                        <p:attrNameLst>
                                          <p:attrName>ppt_x</p:attrName>
                                          <p:attrName>ppt_y</p:attrName>
                                        </p:attrNameLst>
                                      </p:cBhvr>
                                      <p:rCtr x="1059" y="17106"/>
                                    </p:animMotion>
                                  </p:childTnLst>
                                </p:cTn>
                              </p:par>
                              <p:par>
                                <p:cTn id="194" presetID="0" presetClass="path" presetSubtype="0" accel="50000" decel="50000" fill="hold" nodeType="withEffect">
                                  <p:stCondLst>
                                    <p:cond delay="0"/>
                                  </p:stCondLst>
                                  <p:childTnLst>
                                    <p:animMotion origin="layout" path="M -8.33333E-7 0.00023 L 0.04618 0.26991 " pathEditMode="relative" rAng="0" ptsTypes="AA">
                                      <p:cBhvr>
                                        <p:cTn id="195" dur="1750" fill="hold"/>
                                        <p:tgtEl>
                                          <p:spTgt spid="4">
                                            <p:txEl>
                                              <p:pRg st="3" end="3"/>
                                            </p:txEl>
                                          </p:spTgt>
                                        </p:tgtEl>
                                        <p:attrNameLst>
                                          <p:attrName>ppt_x</p:attrName>
                                          <p:attrName>ppt_y</p:attrName>
                                        </p:attrNameLst>
                                      </p:cBhvr>
                                      <p:rCtr x="2309" y="13472"/>
                                    </p:animMotion>
                                  </p:childTnLst>
                                </p:cTn>
                              </p:par>
                              <p:par>
                                <p:cTn id="196" presetID="0" presetClass="path" presetSubtype="0" accel="50000" decel="50000" fill="hold" nodeType="withEffect">
                                  <p:stCondLst>
                                    <p:cond delay="0"/>
                                  </p:stCondLst>
                                  <p:childTnLst>
                                    <p:animMotion origin="layout" path="M 2.5E-6 0.00069 L 0.03073 0.19583 " pathEditMode="relative" rAng="0" ptsTypes="AA">
                                      <p:cBhvr>
                                        <p:cTn id="197" dur="1750" fill="hold"/>
                                        <p:tgtEl>
                                          <p:spTgt spid="4">
                                            <p:txEl>
                                              <p:pRg st="4" end="4"/>
                                            </p:txEl>
                                          </p:spTgt>
                                        </p:tgtEl>
                                        <p:attrNameLst>
                                          <p:attrName>ppt_x</p:attrName>
                                          <p:attrName>ppt_y</p:attrName>
                                        </p:attrNameLst>
                                      </p:cBhvr>
                                      <p:rCtr x="1528" y="9745"/>
                                    </p:animMotion>
                                  </p:childTnLst>
                                </p:cTn>
                              </p:par>
                              <p:par>
                                <p:cTn id="198" presetID="0" presetClass="path" presetSubtype="0" accel="50000" decel="50000" fill="hold" nodeType="withEffect">
                                  <p:stCondLst>
                                    <p:cond delay="0"/>
                                  </p:stCondLst>
                                  <p:childTnLst>
                                    <p:animMotion origin="layout" path="M 1.11111E-6 0.00046 L 0.01337 0.12338 " pathEditMode="relative" rAng="0" ptsTypes="AA">
                                      <p:cBhvr>
                                        <p:cTn id="199" dur="1750" fill="hold"/>
                                        <p:tgtEl>
                                          <p:spTgt spid="4">
                                            <p:txEl>
                                              <p:pRg st="5" end="5"/>
                                            </p:txEl>
                                          </p:spTgt>
                                        </p:tgtEl>
                                        <p:attrNameLst>
                                          <p:attrName>ppt_x</p:attrName>
                                          <p:attrName>ppt_y</p:attrName>
                                        </p:attrNameLst>
                                      </p:cBhvr>
                                      <p:rCtr x="660" y="6134"/>
                                    </p:animMotion>
                                  </p:childTnLst>
                                </p:cTn>
                              </p:par>
                              <p:par>
                                <p:cTn id="200" presetID="0" presetClass="path" presetSubtype="0" accel="50000" decel="50000" fill="hold" nodeType="withEffect">
                                  <p:stCondLst>
                                    <p:cond delay="0"/>
                                  </p:stCondLst>
                                  <p:childTnLst>
                                    <p:animMotion origin="layout" path="M -4.44444E-6 0.00046 L 0.09028 0.05 " pathEditMode="relative" rAng="0" ptsTypes="AA">
                                      <p:cBhvr>
                                        <p:cTn id="201" dur="1750" fill="hold"/>
                                        <p:tgtEl>
                                          <p:spTgt spid="4">
                                            <p:txEl>
                                              <p:pRg st="6" end="6"/>
                                            </p:txEl>
                                          </p:spTgt>
                                        </p:tgtEl>
                                        <p:attrNameLst>
                                          <p:attrName>ppt_x</p:attrName>
                                          <p:attrName>ppt_y</p:attrName>
                                        </p:attrNameLst>
                                      </p:cBhvr>
                                      <p:rCtr x="4514" y="2477"/>
                                    </p:animMotion>
                                  </p:childTnLst>
                                </p:cTn>
                              </p:par>
                              <p:par>
                                <p:cTn id="202" presetID="0" presetClass="path" presetSubtype="0" accel="50000" decel="50000" fill="hold" nodeType="withEffect">
                                  <p:stCondLst>
                                    <p:cond delay="0"/>
                                  </p:stCondLst>
                                  <p:childTnLst>
                                    <p:animMotion origin="layout" path="M -1.38889E-6 0.00023 L 0.0375 -0.02431 " pathEditMode="relative" rAng="0" ptsTypes="AA">
                                      <p:cBhvr>
                                        <p:cTn id="203" dur="1750" fill="hold"/>
                                        <p:tgtEl>
                                          <p:spTgt spid="4">
                                            <p:txEl>
                                              <p:pRg st="7" end="7"/>
                                            </p:txEl>
                                          </p:spTgt>
                                        </p:tgtEl>
                                        <p:attrNameLst>
                                          <p:attrName>ppt_x</p:attrName>
                                          <p:attrName>ppt_y</p:attrName>
                                        </p:attrNameLst>
                                      </p:cBhvr>
                                      <p:rCtr x="1875" y="-1227"/>
                                    </p:animMotion>
                                  </p:childTnLst>
                                </p:cTn>
                              </p:par>
                              <p:par>
                                <p:cTn id="204" presetID="0" presetClass="path" presetSubtype="0" accel="50000" decel="50000" fill="hold" nodeType="withEffect">
                                  <p:stCondLst>
                                    <p:cond delay="0"/>
                                  </p:stCondLst>
                                  <p:childTnLst>
                                    <p:animMotion origin="layout" path="M -1.11111E-6 0.00069 L 0.08559 -0.09769 " pathEditMode="relative" rAng="0" ptsTypes="AA">
                                      <p:cBhvr>
                                        <p:cTn id="205" dur="1750" fill="hold"/>
                                        <p:tgtEl>
                                          <p:spTgt spid="4">
                                            <p:txEl>
                                              <p:pRg st="8" end="8"/>
                                            </p:txEl>
                                          </p:spTgt>
                                        </p:tgtEl>
                                        <p:attrNameLst>
                                          <p:attrName>ppt_x</p:attrName>
                                          <p:attrName>ppt_y</p:attrName>
                                        </p:attrNameLst>
                                      </p:cBhvr>
                                      <p:rCtr x="4271" y="-4931"/>
                                    </p:animMotion>
                                  </p:childTnLst>
                                </p:cTn>
                              </p:par>
                              <p:par>
                                <p:cTn id="206" presetID="0" presetClass="path" presetSubtype="0" accel="50000" decel="50000" fill="hold" nodeType="withEffect">
                                  <p:stCondLst>
                                    <p:cond delay="0"/>
                                  </p:stCondLst>
                                  <p:childTnLst>
                                    <p:animMotion origin="layout" path="M 1.66667E-6 0.00023 L 0.02899 -0.16991 " pathEditMode="relative" rAng="0" ptsTypes="AA">
                                      <p:cBhvr>
                                        <p:cTn id="207" dur="1750" fill="hold"/>
                                        <p:tgtEl>
                                          <p:spTgt spid="4">
                                            <p:txEl>
                                              <p:pRg st="9" end="9"/>
                                            </p:txEl>
                                          </p:spTgt>
                                        </p:tgtEl>
                                        <p:attrNameLst>
                                          <p:attrName>ppt_x</p:attrName>
                                          <p:attrName>ppt_y</p:attrName>
                                        </p:attrNameLst>
                                      </p:cBhvr>
                                      <p:rCtr x="1441" y="-8519"/>
                                    </p:animMotion>
                                  </p:childTnLst>
                                </p:cTn>
                              </p:par>
                              <p:par>
                                <p:cTn id="208" presetID="0" presetClass="path" presetSubtype="0" accel="50000" decel="50000" fill="hold" nodeType="withEffect">
                                  <p:stCondLst>
                                    <p:cond delay="0"/>
                                  </p:stCondLst>
                                  <p:childTnLst>
                                    <p:animMotion origin="layout" path="M -1.66667E-6 0.00023 L 0.13386 -0.24514 " pathEditMode="relative" rAng="0" ptsTypes="AA">
                                      <p:cBhvr>
                                        <p:cTn id="209" dur="1750" fill="hold"/>
                                        <p:tgtEl>
                                          <p:spTgt spid="4">
                                            <p:txEl>
                                              <p:pRg st="10" end="10"/>
                                            </p:txEl>
                                          </p:spTgt>
                                        </p:tgtEl>
                                        <p:attrNameLst>
                                          <p:attrName>ppt_x</p:attrName>
                                          <p:attrName>ppt_y</p:attrName>
                                        </p:attrNameLst>
                                      </p:cBhvr>
                                      <p:rCtr x="6684" y="-12269"/>
                                    </p:animMotion>
                                  </p:childTnLst>
                                </p:cTn>
                              </p:par>
                              <p:par>
                                <p:cTn id="210" presetID="0" presetClass="path" presetSubtype="0" accel="50000" decel="50000" fill="hold" nodeType="withEffect">
                                  <p:stCondLst>
                                    <p:cond delay="0"/>
                                  </p:stCondLst>
                                  <p:childTnLst>
                                    <p:animMotion origin="layout" path="M -2.77778E-7 0.00069 L 0.10486 -0.31598 " pathEditMode="relative" rAng="0" ptsTypes="AA">
                                      <p:cBhvr>
                                        <p:cTn id="211" dur="1750" fill="hold"/>
                                        <p:tgtEl>
                                          <p:spTgt spid="4">
                                            <p:txEl>
                                              <p:pRg st="11" end="11"/>
                                            </p:txEl>
                                          </p:spTgt>
                                        </p:tgtEl>
                                        <p:attrNameLst>
                                          <p:attrName>ppt_x</p:attrName>
                                          <p:attrName>ppt_y</p:attrName>
                                        </p:attrNameLst>
                                      </p:cBhvr>
                                      <p:rCtr x="5243" y="-15833"/>
                                    </p:animMotion>
                                  </p:childTnLst>
                                </p:cTn>
                              </p:par>
                              <p:par>
                                <p:cTn id="212" presetID="0" presetClass="path" presetSubtype="0" accel="50000" decel="50000" fill="hold" nodeType="withEffect">
                                  <p:stCondLst>
                                    <p:cond delay="0"/>
                                  </p:stCondLst>
                                  <p:childTnLst>
                                    <p:animMotion origin="layout" path="M -2.77778E-7 0.00046 L 0.09497 -0.39005 " pathEditMode="relative" rAng="0" ptsTypes="AA">
                                      <p:cBhvr>
                                        <p:cTn id="213" dur="1750" fill="hold"/>
                                        <p:tgtEl>
                                          <p:spTgt spid="4">
                                            <p:txEl>
                                              <p:pRg st="12" end="12"/>
                                            </p:txEl>
                                          </p:spTgt>
                                        </p:tgtEl>
                                        <p:attrNameLst>
                                          <p:attrName>ppt_x</p:attrName>
                                          <p:attrName>ppt_y</p:attrName>
                                        </p:attrNameLst>
                                      </p:cBhvr>
                                      <p:rCtr x="4740" y="-1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42186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sp>
        <p:nvSpPr>
          <p:cNvPr id="3" name="!!MorphViolet">
            <a:extLst>
              <a:ext uri="{FF2B5EF4-FFF2-40B4-BE49-F238E27FC236}">
                <a16:creationId xmlns:a16="http://schemas.microsoft.com/office/drawing/2014/main" id="{23CF4547-DA35-4F4F-BDEB-40FCE642C760}"/>
              </a:ext>
            </a:extLst>
          </p:cNvPr>
          <p:cNvSpPr>
            <a:spLocks noChangeAspect="1"/>
          </p:cNvSpPr>
          <p:nvPr/>
        </p:nvSpPr>
        <p:spPr>
          <a:xfrm>
            <a:off x="304800" y="1844040"/>
            <a:ext cx="4142688" cy="310896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MorphOrange">
            <a:extLst>
              <a:ext uri="{FF2B5EF4-FFF2-40B4-BE49-F238E27FC236}">
                <a16:creationId xmlns:a16="http://schemas.microsoft.com/office/drawing/2014/main" id="{3F6F9A5E-D634-4C38-819B-9CF941499FB8}"/>
              </a:ext>
            </a:extLst>
          </p:cNvPr>
          <p:cNvSpPr>
            <a:spLocks noChangeAspect="1"/>
          </p:cNvSpPr>
          <p:nvPr/>
        </p:nvSpPr>
        <p:spPr>
          <a:xfrm>
            <a:off x="304800" y="1844040"/>
            <a:ext cx="4142688" cy="310896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MorphBlue">
            <a:extLst>
              <a:ext uri="{FF2B5EF4-FFF2-40B4-BE49-F238E27FC236}">
                <a16:creationId xmlns:a16="http://schemas.microsoft.com/office/drawing/2014/main" id="{13DCE14E-BF48-47C4-9092-C37B15748A70}"/>
              </a:ext>
            </a:extLst>
          </p:cNvPr>
          <p:cNvSpPr>
            <a:spLocks noChangeAspect="1"/>
          </p:cNvSpPr>
          <p:nvPr/>
        </p:nvSpPr>
        <p:spPr>
          <a:xfrm>
            <a:off x="304800" y="1874520"/>
            <a:ext cx="4142688" cy="310896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15419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F6307-6C8F-4C8A-B142-D38F5FE1E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Rectangle 4"/>
          <p:cNvSpPr>
            <a:spLocks noChangeArrowheads="1"/>
          </p:cNvSpPr>
          <p:nvPr/>
        </p:nvSpPr>
        <p:spPr bwMode="auto">
          <a:xfrm>
            <a:off x="935665" y="435936"/>
            <a:ext cx="7423477" cy="351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Be Strong            in the LORD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(A bed sheet study)</a:t>
            </a:r>
          </a:p>
        </p:txBody>
      </p:sp>
      <p:sp>
        <p:nvSpPr>
          <p:cNvPr id="5" name="Rectangle 12"/>
          <p:cNvSpPr>
            <a:spLocks noChangeArrowheads="1"/>
          </p:cNvSpPr>
          <p:nvPr/>
        </p:nvSpPr>
        <p:spPr bwMode="auto">
          <a:xfrm>
            <a:off x="1066800" y="4101612"/>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4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200400" y="4959850"/>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September 6, 2020</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7" name="Rectangle 4">
            <a:extLst>
              <a:ext uri="{FF2B5EF4-FFF2-40B4-BE49-F238E27FC236}">
                <a16:creationId xmlns:a16="http://schemas.microsoft.com/office/drawing/2014/main" id="{15368103-322F-4FEF-AB19-8A60B5C5C4A9}"/>
              </a:ext>
            </a:extLst>
          </p:cNvPr>
          <p:cNvSpPr>
            <a:spLocks noChangeArrowheads="1"/>
          </p:cNvSpPr>
          <p:nvPr/>
        </p:nvSpPr>
        <p:spPr bwMode="auto">
          <a:xfrm>
            <a:off x="2830031" y="1175286"/>
            <a:ext cx="3483935" cy="3512288"/>
          </a:xfrm>
          <a:prstGeom prst="rect">
            <a:avLst/>
          </a:prstGeom>
          <a:noFill/>
          <a:ln>
            <a:noFill/>
          </a:ln>
          <a:effectLst/>
          <a:extLst>
            <a:ext uri="{909E8E84-426E-40DD-AFC4-6F175D3DCCD1}">
              <a14:hiddenFill xmlns:a14="http://schemas.microsoft.com/office/drawing/2010/main">
                <a:solidFill>
                  <a:schemeClr val="accent1">
                    <a:alpha val="50000"/>
                  </a:schemeClr>
                </a:solidFill>
              </a14:hiddenFill>
            </a:ext>
            <a:ext uri="{91240B29-F687-4F45-9708-019B960494DF}">
              <a14:hiddenLine xmlns:a14="http://schemas.microsoft.com/office/drawing/2010/main" w="9525" cap="flat" cmpd="sng" algn="ctr">
                <a:solidFill>
                  <a:schemeClr val="tx1">
                    <a:alpha val="50000"/>
                  </a:schemeClr>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isometricOffAxis1Lef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7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3</a:t>
            </a:r>
            <a:endParaRPr kumimoji="0" lang="en-US" sz="80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8627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0" presetClass="entr" presetSubtype="0" fill="hold" grpId="0"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stCondLst>
                                            <p:cond delay="0"/>
                                          </p:stCondLst>
                                        </p:cTn>
                                        <p:tgtEl>
                                          <p:spTgt spid="7"/>
                                        </p:tgtEl>
                                      </p:cBhvr>
                                    </p:animEffect>
                                    <p:anim to="" calcmode="lin" valueType="num">
                                      <p:cBhvr>
                                        <p:cTn id="1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5" presetID="39" presetClass="entr" presetSubtype="0" accel="10000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par>
                                <p:cTn id="21" presetID="39" presetClass="entr" presetSubtype="0" accel="100000" fill="hold" grpId="0" nodeType="withEffect">
                                  <p:stCondLst>
                                    <p:cond delay="100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42" presetClass="path" presetSubtype="0" accel="50000" decel="50000" fill="hold" grpId="2" nodeType="withEffect">
                                  <p:stCondLst>
                                    <p:cond delay="0"/>
                                  </p:stCondLst>
                                  <p:childTnLst>
                                    <p:animMotion origin="layout" path="M 8.33333E-7 2.22222E-6 L 8.33333E-7 0.08727 " pathEditMode="relative" rAng="0" ptsTypes="AA">
                                      <p:cBhvr>
                                        <p:cTn id="35" dur="1000" fill="hold"/>
                                        <p:tgtEl>
                                          <p:spTgt spid="4"/>
                                        </p:tgtEl>
                                        <p:attrNameLst>
                                          <p:attrName>ppt_x</p:attrName>
                                          <p:attrName>ppt_y</p:attrName>
                                        </p:attrNameLst>
                                      </p:cBhvr>
                                      <p:rCtr x="0" y="4352"/>
                                    </p:animMotion>
                                  </p:childTnLst>
                                </p:cTn>
                              </p:par>
                              <p:par>
                                <p:cTn id="36" presetID="9" presetClass="exit" presetSubtype="0" fill="hold" grpId="1" nodeType="withEffect">
                                  <p:stCondLst>
                                    <p:cond delay="50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500"/>
                                  </p:stCondLst>
                                  <p:childTnLst>
                                    <p:animMotion origin="layout" path="M 3.33333E-6 4.07407E-6 L -0.05 -0.31204 " pathEditMode="relative" rAng="0" ptsTypes="AA">
                                      <p:cBhvr>
                                        <p:cTn id="40" dur="1500" fill="hold"/>
                                        <p:tgtEl>
                                          <p:spTgt spid="5"/>
                                        </p:tgtEl>
                                        <p:attrNameLst>
                                          <p:attrName>ppt_x</p:attrName>
                                          <p:attrName>ppt_y</p:attrName>
                                        </p:attrNameLst>
                                      </p:cBhvr>
                                      <p:rCtr x="-2500" y="-15602"/>
                                    </p:animMotion>
                                  </p:childTnLst>
                                </p:cTn>
                              </p:par>
                              <p:par>
                                <p:cTn id="41" presetID="31" presetClass="exit" presetSubtype="0" fill="hold" grpId="1" nodeType="withEffect">
                                  <p:stCondLst>
                                    <p:cond delay="1250"/>
                                  </p:stCondLst>
                                  <p:childTnLst>
                                    <p:anim calcmode="lin" valueType="num">
                                      <p:cBhvr>
                                        <p:cTn id="42" dur="1000"/>
                                        <p:tgtEl>
                                          <p:spTgt spid="6"/>
                                        </p:tgtEl>
                                        <p:attrNameLst>
                                          <p:attrName>ppt_w</p:attrName>
                                        </p:attrNameLst>
                                      </p:cBhvr>
                                      <p:tavLst>
                                        <p:tav tm="0">
                                          <p:val>
                                            <p:strVal val="ppt_w"/>
                                          </p:val>
                                        </p:tav>
                                        <p:tav tm="100000">
                                          <p:val>
                                            <p:fltVal val="0"/>
                                          </p:val>
                                        </p:tav>
                                      </p:tavLst>
                                    </p:anim>
                                    <p:anim calcmode="lin" valueType="num">
                                      <p:cBhvr>
                                        <p:cTn id="43" dur="1000"/>
                                        <p:tgtEl>
                                          <p:spTgt spid="6"/>
                                        </p:tgtEl>
                                        <p:attrNameLst>
                                          <p:attrName>ppt_h</p:attrName>
                                        </p:attrNameLst>
                                      </p:cBhvr>
                                      <p:tavLst>
                                        <p:tav tm="0">
                                          <p:val>
                                            <p:strVal val="ppt_h"/>
                                          </p:val>
                                        </p:tav>
                                        <p:tav tm="100000">
                                          <p:val>
                                            <p:fltVal val="0"/>
                                          </p:val>
                                        </p:tav>
                                      </p:tavLst>
                                    </p:anim>
                                    <p:anim calcmode="lin" valueType="num">
                                      <p:cBhvr>
                                        <p:cTn id="44" dur="1000"/>
                                        <p:tgtEl>
                                          <p:spTgt spid="6"/>
                                        </p:tgtEl>
                                        <p:attrNameLst>
                                          <p:attrName>style.rotation</p:attrName>
                                        </p:attrNameLst>
                                      </p:cBhvr>
                                      <p:tavLst>
                                        <p:tav tm="0">
                                          <p:val>
                                            <p:fltVal val="0"/>
                                          </p:val>
                                        </p:tav>
                                        <p:tav tm="100000">
                                          <p:val>
                                            <p:fltVal val="90"/>
                                          </p:val>
                                        </p:tav>
                                      </p:tavLst>
                                    </p:anim>
                                    <p:animEffect transition="out" filter="fade">
                                      <p:cBhvr>
                                        <p:cTn id="45" dur="1000"/>
                                        <p:tgtEl>
                                          <p:spTgt spid="6"/>
                                        </p:tgtEl>
                                      </p:cBhvr>
                                    </p:animEffect>
                                    <p:set>
                                      <p:cBhvr>
                                        <p:cTn id="46" dur="1" fill="hold">
                                          <p:stCondLst>
                                            <p:cond delay="999"/>
                                          </p:stCondLst>
                                        </p:cTn>
                                        <p:tgtEl>
                                          <p:spTgt spid="6"/>
                                        </p:tgtEl>
                                        <p:attrNameLst>
                                          <p:attrName>style.visibility</p:attrName>
                                        </p:attrNameLst>
                                      </p:cBhvr>
                                      <p:to>
                                        <p:strVal val="hidden"/>
                                      </p:to>
                                    </p:set>
                                  </p:childTnLst>
                                </p:cTn>
                              </p:par>
                              <p:par>
                                <p:cTn id="47" presetID="42" presetClass="path" presetSubtype="0" accel="50000" decel="50000" fill="hold" grpId="2" nodeType="withEffect">
                                  <p:stCondLst>
                                    <p:cond delay="1250"/>
                                  </p:stCondLst>
                                  <p:childTnLst>
                                    <p:animMotion origin="layout" path="M 3.33333E-6 4.07407E-6 L 0.21666 -0.4926 " pathEditMode="relative" rAng="0" ptsTypes="AA">
                                      <p:cBhvr>
                                        <p:cTn id="48" dur="1000" fill="hold"/>
                                        <p:tgtEl>
                                          <p:spTgt spid="6"/>
                                        </p:tgtEl>
                                        <p:attrNameLst>
                                          <p:attrName>ppt_x</p:attrName>
                                          <p:attrName>ppt_y</p:attrName>
                                        </p:attrNameLst>
                                      </p:cBhvr>
                                      <p:rCtr x="10833" y="-24630"/>
                                    </p:animMotion>
                                  </p:childTnLst>
                                </p:cTn>
                              </p:par>
                              <p:par>
                                <p:cTn id="49" presetID="0" presetClass="exit" presetSubtype="0" fill="hold" grpId="1" nodeType="withEffect">
                                  <p:stCondLst>
                                    <p:cond delay="1500"/>
                                  </p:stCondLst>
                                  <p:childTnLst>
                                    <p:set>
                                      <p:cBhvr>
                                        <p:cTn id="50" dur="1" fill="hold">
                                          <p:stCondLst>
                                            <p:cond delay="999"/>
                                          </p:stCondLst>
                                        </p:cTn>
                                        <p:tgtEl>
                                          <p:spTgt spid="7"/>
                                        </p:tgtEl>
                                        <p:attrNameLst>
                                          <p:attrName>style.visibility</p:attrName>
                                        </p:attrNameLst>
                                      </p:cBhvr>
                                      <p:to>
                                        <p:strVal val="hidden"/>
                                      </p:to>
                                    </p:set>
                                    <p:animEffect transition="out" filter="dissolve">
                                      <p:cBhvr>
                                        <p:cTn id="51" dur="1000">
                                          <p:stCondLst>
                                            <p:cond delay="0"/>
                                          </p:stCondLst>
                                        </p:cTn>
                                        <p:tgtEl>
                                          <p:spTgt spid="7"/>
                                        </p:tgtEl>
                                      </p:cBhvr>
                                    </p:animEffect>
                                    <p:anim to="" calcmode="lin" valueType="num">
                                      <p:cBhvr>
                                        <p:cTn id="52"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3"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4" presetID="42" presetClass="path" presetSubtype="0" accel="50000" decel="50000" fill="hold" grpId="2" nodeType="withEffect">
                                  <p:stCondLst>
                                    <p:cond delay="1500"/>
                                  </p:stCondLst>
                                  <p:childTnLst>
                                    <p:animMotion origin="layout" path="M 0 -4.81481E-6 L 0 0.08727 " pathEditMode="relative" rAng="0" ptsTypes="AA">
                                      <p:cBhvr>
                                        <p:cTn id="55" dur="1000" fill="hold"/>
                                        <p:tgtEl>
                                          <p:spTgt spid="7"/>
                                        </p:tgtEl>
                                        <p:attrNameLst>
                                          <p:attrName>ppt_x</p:attrName>
                                          <p:attrName>ppt_y</p:attrName>
                                        </p:attrNameLst>
                                      </p:cBhvr>
                                      <p:rCtr x="0" y="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pic>
        <p:nvPicPr>
          <p:cNvPr id="4" name="!!MorphChart">
            <a:extLst>
              <a:ext uri="{FF2B5EF4-FFF2-40B4-BE49-F238E27FC236}">
                <a16:creationId xmlns:a16="http://schemas.microsoft.com/office/drawing/2014/main" id="{8D9F3BEA-0CA4-415A-A3E9-754D082B2DCC}"/>
              </a:ext>
            </a:extLst>
          </p:cNvPr>
          <p:cNvPicPr>
            <a:picLocks noChangeAspect="1"/>
          </p:cNvPicPr>
          <p:nvPr/>
        </p:nvPicPr>
        <p:blipFill rotWithShape="1">
          <a:blip r:embed="rId2">
            <a:extLst>
              <a:ext uri="{28A0092B-C50C-407E-A947-70E740481C1C}">
                <a14:useLocalDpi xmlns:a14="http://schemas.microsoft.com/office/drawing/2010/main" val="0"/>
              </a:ext>
            </a:extLst>
          </a:blip>
          <a:srcRect b="5555"/>
          <a:stretch/>
        </p:blipFill>
        <p:spPr>
          <a:xfrm>
            <a:off x="675409" y="381000"/>
            <a:ext cx="7793182" cy="6477000"/>
          </a:xfrm>
          <a:prstGeom prst="rect">
            <a:avLst/>
          </a:prstGeom>
        </p:spPr>
      </p:pic>
    </p:spTree>
    <p:extLst>
      <p:ext uri="{BB962C8B-B14F-4D97-AF65-F5344CB8AC3E}">
        <p14:creationId xmlns:p14="http://schemas.microsoft.com/office/powerpoint/2010/main" val="3386327279"/>
      </p:ext>
    </p:extLst>
  </p:cSld>
  <p:clrMapOvr>
    <a:masterClrMapping/>
  </p:clrMapOvr>
  <mc:AlternateContent xmlns:mc="http://schemas.openxmlformats.org/markup-compatibility/2006" xmlns:p14="http://schemas.microsoft.com/office/powerpoint/2010/main">
    <mc:Choice Requires="p14">
      <p:transition spd="slow" p14:dur="1400" advClick="0" advTm="10">
        <p14:doors dir="vert"/>
      </p:transition>
    </mc:Choice>
    <mc:Fallback xmlns="">
      <p:transition spd="slow" advClick="0" advTm="1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sp>
        <p:nvSpPr>
          <p:cNvPr id="6" name="!!Morph2">
            <a:extLst>
              <a:ext uri="{FF2B5EF4-FFF2-40B4-BE49-F238E27FC236}">
                <a16:creationId xmlns:a16="http://schemas.microsoft.com/office/drawing/2014/main" id="{A2417241-C971-431D-99A7-9AD473580336}"/>
              </a:ext>
            </a:extLst>
          </p:cNvPr>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MorphChart">
            <a:extLst>
              <a:ext uri="{FF2B5EF4-FFF2-40B4-BE49-F238E27FC236}">
                <a16:creationId xmlns:a16="http://schemas.microsoft.com/office/drawing/2014/main" id="{E2825354-081C-4968-9D47-8D66C68B3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7EE60DA6-804B-489C-A4DE-B7392C254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 y="0"/>
            <a:ext cx="9144000" cy="6858000"/>
          </a:xfrm>
          <a:prstGeom prst="rect">
            <a:avLst/>
          </a:prstGeom>
        </p:spPr>
      </p:pic>
      <p:sp>
        <p:nvSpPr>
          <p:cNvPr id="7" name="TextBox 6">
            <a:extLst>
              <a:ext uri="{FF2B5EF4-FFF2-40B4-BE49-F238E27FC236}">
                <a16:creationId xmlns:a16="http://schemas.microsoft.com/office/drawing/2014/main" id="{66B1C825-167F-4A2F-83D1-49AE40E88AB5}"/>
              </a:ext>
            </a:extLst>
          </p:cNvPr>
          <p:cNvSpPr txBox="1"/>
          <p:nvPr/>
        </p:nvSpPr>
        <p:spPr>
          <a:xfrm>
            <a:off x="1219200" y="2644170"/>
            <a:ext cx="18288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srgbClr val="0083E6"/>
                </a:solidFill>
                <a:effectLst>
                  <a:glow rad="50800">
                    <a:srgbClr val="000000"/>
                  </a:glow>
                  <a:outerShdw blurRad="38100" dist="38100" dir="2700000" algn="tl">
                    <a:srgbClr val="000000">
                      <a:alpha val="43137"/>
                    </a:srgbClr>
                  </a:outerShdw>
                </a:effectLst>
                <a:uLnTx/>
                <a:uFillTx/>
                <a:latin typeface="Algerian" panose="04020705040A02060702" pitchFamily="82" charset="0"/>
                <a:ea typeface="+mn-ea"/>
                <a:cs typeface="+mn-cs"/>
              </a:rPr>
              <a:t>#1</a:t>
            </a:r>
          </a:p>
        </p:txBody>
      </p:sp>
      <p:sp>
        <p:nvSpPr>
          <p:cNvPr id="11" name="!!Scripture">
            <a:extLst>
              <a:ext uri="{FF2B5EF4-FFF2-40B4-BE49-F238E27FC236}">
                <a16:creationId xmlns:a16="http://schemas.microsoft.com/office/drawing/2014/main" id="{67D365FF-CD9C-4672-9C2D-CAAE6FEDF4D2}"/>
              </a:ext>
            </a:extLst>
          </p:cNvPr>
          <p:cNvSpPr txBox="1">
            <a:spLocks noChangeArrowheads="1"/>
          </p:cNvSpPr>
          <p:nvPr/>
        </p:nvSpPr>
        <p:spPr bwMode="auto">
          <a:xfrm>
            <a:off x="435854" y="76200"/>
            <a:ext cx="8378328" cy="91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17780" cmpd="sng">
                  <a:noFill/>
                  <a:prstDash val="solid"/>
                  <a:miter lim="800000"/>
                </a:ln>
                <a:solidFill>
                  <a:srgbClr val="9933FF"/>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B</a:t>
            </a:r>
            <a:r>
              <a:rPr kumimoji="0" lang="en-US" altLang="en-US" sz="3600" b="1" i="0" u="none" strike="noStrike" kern="0" cap="none" spc="0" normalizeH="0" baseline="0" noProof="0" dirty="0">
                <a:ln w="17780" cmpd="sng">
                  <a:noFill/>
                  <a:prstDash val="solid"/>
                  <a:miter lim="800000"/>
                </a:ln>
                <a:solidFill>
                  <a:srgbClr val="9933FF"/>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E </a:t>
            </a:r>
            <a:r>
              <a:rPr kumimoji="0" lang="en-US" altLang="en-US" sz="4800" b="1" i="0" u="none" strike="noStrike" kern="0" cap="none" spc="0" normalizeH="0" baseline="0" noProof="0" dirty="0">
                <a:ln w="17780" cmpd="sng">
                  <a:noFill/>
                  <a:prstDash val="solid"/>
                  <a:miter lim="800000"/>
                </a:ln>
                <a:solidFill>
                  <a:srgbClr val="9933FF"/>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S</a:t>
            </a:r>
            <a:r>
              <a:rPr kumimoji="0" lang="en-US" altLang="en-US" sz="3600" b="1" i="0" u="none" strike="noStrike" kern="0" cap="none" spc="0" normalizeH="0" baseline="0" noProof="0" dirty="0">
                <a:ln w="17780" cmpd="sng">
                  <a:noFill/>
                  <a:prstDash val="solid"/>
                  <a:miter lim="800000"/>
                </a:ln>
                <a:solidFill>
                  <a:srgbClr val="9933FF"/>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TRONG </a:t>
            </a:r>
            <a:r>
              <a:rPr kumimoji="0" lang="en-US" altLang="en-US" sz="4800" b="1" i="0" u="none" strike="noStrike" kern="0" cap="none" spc="0" normalizeH="0" baseline="0" noProof="0" dirty="0">
                <a:ln w="17780" cmpd="sng">
                  <a:noFill/>
                  <a:prstDash val="solid"/>
                  <a:miter lim="800000"/>
                </a:ln>
                <a:solidFill>
                  <a:srgbClr val="9933FF"/>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I</a:t>
            </a:r>
            <a:r>
              <a:rPr kumimoji="0" lang="en-US" altLang="en-US" sz="3600" b="1" i="0" u="none" strike="noStrike" kern="0" cap="none" spc="0" normalizeH="0" baseline="0" noProof="0" dirty="0">
                <a:ln w="17780" cmpd="sng">
                  <a:noFill/>
                  <a:prstDash val="solid"/>
                  <a:miter lim="800000"/>
                </a:ln>
                <a:solidFill>
                  <a:srgbClr val="9933FF"/>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N </a:t>
            </a:r>
            <a:r>
              <a:rPr kumimoji="0" lang="en-US" altLang="en-US" sz="4800" b="1" i="0" u="none" strike="noStrike" kern="0" cap="none" spc="0" normalizeH="0" baseline="0" noProof="0" dirty="0">
                <a:ln w="17780" cmpd="sng">
                  <a:noFill/>
                  <a:prstDash val="solid"/>
                  <a:miter lim="800000"/>
                </a:ln>
                <a:solidFill>
                  <a:srgbClr val="9933FF"/>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L</a:t>
            </a:r>
            <a:r>
              <a:rPr kumimoji="0" lang="en-US" altLang="en-US" sz="3600" b="1" i="0" u="none" strike="noStrike" kern="0" cap="none" spc="0" normalizeH="0" baseline="0" noProof="0" dirty="0">
                <a:ln w="17780" cmpd="sng">
                  <a:noFill/>
                  <a:prstDash val="solid"/>
                  <a:miter lim="800000"/>
                </a:ln>
                <a:solidFill>
                  <a:srgbClr val="9933FF"/>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ORD </a:t>
            </a:r>
            <a:r>
              <a:rPr kumimoji="0" lang="en-US" altLang="en-US" sz="3200" b="1" i="0" u="none" strike="noStrike" kern="0" cap="none" spc="0" normalizeH="0" baseline="0" noProof="0" dirty="0">
                <a:ln w="17780" cmpd="sng">
                  <a:noFill/>
                  <a:prstDash val="solid"/>
                  <a:miter lim="800000"/>
                </a:ln>
                <a:solidFill>
                  <a:srgbClr val="9933FF"/>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 Eph 6:10</a:t>
            </a:r>
            <a:endParaRPr kumimoji="0" lang="en-US" altLang="en-US" sz="2000" b="1" i="0" u="none" strike="noStrike" kern="0" cap="none" spc="0" normalizeH="0" baseline="0" noProof="0" dirty="0">
              <a:ln w="17780" cmpd="sng">
                <a:noFill/>
                <a:prstDash val="solid"/>
                <a:miter lim="800000"/>
              </a:ln>
              <a:solidFill>
                <a:srgbClr val="9933FF"/>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endParaRPr>
          </a:p>
        </p:txBody>
      </p:sp>
      <p:sp>
        <p:nvSpPr>
          <p:cNvPr id="9" name="TextBox 7">
            <a:extLst>
              <a:ext uri="{FF2B5EF4-FFF2-40B4-BE49-F238E27FC236}">
                <a16:creationId xmlns:a16="http://schemas.microsoft.com/office/drawing/2014/main" id="{F2EE58DC-CC7E-4BCD-8ECF-E002F11E72B8}"/>
              </a:ext>
            </a:extLst>
          </p:cNvPr>
          <p:cNvSpPr txBox="1"/>
          <p:nvPr/>
        </p:nvSpPr>
        <p:spPr>
          <a:xfrm>
            <a:off x="5334000" y="1188719"/>
            <a:ext cx="18288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srgbClr val="FF9900"/>
                </a:solidFill>
                <a:effectLst>
                  <a:glow rad="50800">
                    <a:srgbClr val="000000"/>
                  </a:glow>
                  <a:outerShdw blurRad="38100" dist="38100" dir="2700000" algn="tl">
                    <a:srgbClr val="000000">
                      <a:alpha val="43137"/>
                    </a:srgbClr>
                  </a:outerShdw>
                </a:effectLst>
                <a:uLnTx/>
                <a:uFillTx/>
                <a:latin typeface="Algerian" panose="04020705040A02060702" pitchFamily="82" charset="0"/>
                <a:ea typeface="+mn-ea"/>
                <a:cs typeface="+mn-cs"/>
              </a:rPr>
              <a:t>#2</a:t>
            </a:r>
          </a:p>
        </p:txBody>
      </p:sp>
      <p:sp>
        <p:nvSpPr>
          <p:cNvPr id="13" name="!!MorphJustViolet">
            <a:extLst>
              <a:ext uri="{FF2B5EF4-FFF2-40B4-BE49-F238E27FC236}">
                <a16:creationId xmlns:a16="http://schemas.microsoft.com/office/drawing/2014/main" id="{43136B8C-07F0-4E5B-85A4-C8E6C0728FA7}"/>
              </a:ext>
            </a:extLst>
          </p:cNvPr>
          <p:cNvSpPr>
            <a:spLocks noGrp="1" noChangeArrowheads="1"/>
          </p:cNvSpPr>
          <p:nvPr>
            <p:ph type="title"/>
          </p:nvPr>
        </p:nvSpPr>
        <p:spPr>
          <a:xfrm>
            <a:off x="4597411" y="2741250"/>
            <a:ext cx="4413237" cy="3906982"/>
          </a:xfrm>
        </p:spPr>
        <p:txBody>
          <a:bodyPr numCol="1"/>
          <a:lstStyle/>
          <a:p>
            <a:pPr algn="l" eaLnBrk="1" hangingPunct="1">
              <a:lnSpc>
                <a:spcPts val="1900"/>
              </a:lnSpc>
            </a:pPr>
            <a:r>
              <a:rPr lang="en-US" altLang="en-US" sz="1400" dirty="0">
                <a:noFill/>
                <a:effectLst>
                  <a:glow rad="25400">
                    <a:schemeClr val="tx1"/>
                  </a:glow>
                  <a:outerShdw blurRad="38100" dist="38100" dir="2700000" algn="tl">
                    <a:srgbClr val="000000">
                      <a:alpha val="43137"/>
                    </a:srgbClr>
                  </a:outerShdw>
                </a:effectLst>
                <a:latin typeface="BlackChancery" pitchFamily="2" charset="0"/>
              </a:rPr>
              <a:t>Poor in spirit. Mt. 5:3-9 </a:t>
            </a:r>
            <a:r>
              <a:rPr lang="en-US" altLang="en-US" sz="1400" dirty="0">
                <a:noFill/>
                <a:effectLst>
                  <a:glow rad="25400">
                    <a:schemeClr val="tx1"/>
                  </a:glow>
                  <a:outerShdw blurRad="38100" dist="38100" dir="2700000" algn="tl">
                    <a:srgbClr val="000000">
                      <a:alpha val="43137"/>
                    </a:srgbClr>
                  </a:outerShdw>
                </a:effectLst>
                <a:latin typeface="Aharoni" panose="02010803020104030203" pitchFamily="2" charset="-79"/>
                <a:cs typeface="Aharoni" panose="02010803020104030203" pitchFamily="2" charset="-79"/>
              </a:rPr>
              <a:t>|</a:t>
            </a:r>
            <a:r>
              <a:rPr lang="en-US" altLang="en-US" sz="1400" dirty="0">
                <a:noFill/>
                <a:effectLst>
                  <a:glow rad="25400">
                    <a:schemeClr val="tx1"/>
                  </a:glow>
                  <a:outerShdw blurRad="38100" dist="38100" dir="2700000" algn="tl">
                    <a:srgbClr val="000000">
                      <a:alpha val="43137"/>
                    </a:srgbClr>
                  </a:outerShdw>
                </a:effectLst>
                <a:latin typeface="BlackChancery" pitchFamily="2" charset="0"/>
              </a:rPr>
              <a:t> </a:t>
            </a: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Humble, Mt. 18:3</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Broken, contrite heart x spirit. Ps. 34:18; Isa. 57:17</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Strong only in Him --- Dependence. Eph. 6:10</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Elements of strength. Heb. 11:34; 1 Jn. 5:4</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Godliness --- exercise unto. 1 Tim. 4:7-8</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Love. 1 Cor. 13:1-8; Eph. 3:17 Rooted in</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Prayer, Eph. 6:18  Rooted in Truth. Eph. 4:14</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Armor needed. Eph. 6:10-17</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Graces. 2 Pet. 1:5-10; Gal. 5:22</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Results; Victory, Salvation, Growth, Work.</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God our Helper.  Rom. 8:31; Phil. 2:13</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Many examples of failures – weakness – These all last ~</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Many strong; God used these for glory.</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Their salvation, and others.</a:t>
            </a:r>
            <a:b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b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Watch, Pray, Study, </a:t>
            </a:r>
            <a:r>
              <a:rPr lang="en-US" altLang="en-US" sz="1100" dirty="0">
                <a:solidFill>
                  <a:srgbClr val="9933FF"/>
                </a:solidFill>
                <a:effectLst>
                  <a:glow rad="25400">
                    <a:schemeClr val="tx1"/>
                  </a:glow>
                  <a:outerShdw blurRad="38100" dist="38100" dir="2700000" algn="tl">
                    <a:srgbClr val="000000">
                      <a:alpha val="43137"/>
                    </a:srgbClr>
                  </a:outerShdw>
                </a:effectLst>
                <a:latin typeface="BlackChancery" pitchFamily="2" charset="0"/>
              </a:rPr>
              <a:t>work, grow, stand, be steadfast</a:t>
            </a:r>
            <a:r>
              <a:rPr lang="en-US" altLang="en-US" sz="1200" dirty="0">
                <a:solidFill>
                  <a:srgbClr val="9933FF"/>
                </a:solidFill>
                <a:effectLst>
                  <a:glow rad="25400">
                    <a:schemeClr val="tx1"/>
                  </a:glow>
                  <a:outerShdw blurRad="38100" dist="38100" dir="2700000" algn="tl">
                    <a:srgbClr val="000000">
                      <a:alpha val="43137"/>
                    </a:srgbClr>
                  </a:outerShdw>
                </a:effectLst>
                <a:latin typeface="BlackChancery" pitchFamily="2" charset="0"/>
              </a:rPr>
              <a:t>.</a:t>
            </a:r>
            <a:r>
              <a:rPr lang="en-US" altLang="en-US" sz="1400" dirty="0">
                <a:solidFill>
                  <a:srgbClr val="9933FF"/>
                </a:solidFill>
                <a:effectLst>
                  <a:glow rad="25400">
                    <a:schemeClr val="tx1"/>
                  </a:glow>
                  <a:outerShdw blurRad="38100" dist="38100" dir="2700000" algn="tl">
                    <a:srgbClr val="000000">
                      <a:alpha val="43137"/>
                    </a:srgbClr>
                  </a:outerShdw>
                </a:effectLst>
                <a:latin typeface="BlackChancery" pitchFamily="2" charset="0"/>
              </a:rPr>
              <a:t> 1 Cor. 15:58</a:t>
            </a:r>
          </a:p>
        </p:txBody>
      </p:sp>
      <p:sp>
        <p:nvSpPr>
          <p:cNvPr id="10" name="TextBox 8">
            <a:extLst>
              <a:ext uri="{FF2B5EF4-FFF2-40B4-BE49-F238E27FC236}">
                <a16:creationId xmlns:a16="http://schemas.microsoft.com/office/drawing/2014/main" id="{F4C0D206-1096-471C-9E0F-514F29E797D7}"/>
              </a:ext>
            </a:extLst>
          </p:cNvPr>
          <p:cNvSpPr txBox="1"/>
          <p:nvPr/>
        </p:nvSpPr>
        <p:spPr>
          <a:xfrm>
            <a:off x="5410200" y="3947098"/>
            <a:ext cx="182880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0" i="0" u="none" strike="noStrike" kern="1200" cap="none" spc="0" normalizeH="0" baseline="0" noProof="0" dirty="0">
                <a:ln>
                  <a:noFill/>
                </a:ln>
                <a:solidFill>
                  <a:srgbClr val="9933FF"/>
                </a:solidFill>
                <a:effectLst>
                  <a:glow rad="50800">
                    <a:srgbClr val="000000"/>
                  </a:glow>
                  <a:outerShdw blurRad="38100" dist="38100" dir="2700000" algn="tl">
                    <a:srgbClr val="000000">
                      <a:alpha val="43137"/>
                    </a:srgbClr>
                  </a:outerShdw>
                </a:effectLst>
                <a:uLnTx/>
                <a:uFillTx/>
                <a:latin typeface="Algerian" panose="04020705040A02060702" pitchFamily="82" charset="0"/>
                <a:ea typeface="+mn-ea"/>
                <a:cs typeface="+mn-cs"/>
              </a:rPr>
              <a:t>#3</a:t>
            </a:r>
          </a:p>
        </p:txBody>
      </p:sp>
    </p:spTree>
    <p:extLst>
      <p:ext uri="{BB962C8B-B14F-4D97-AF65-F5344CB8AC3E}">
        <p14:creationId xmlns:p14="http://schemas.microsoft.com/office/powerpoint/2010/main" val="3507155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0"/>
                            </p:stCondLst>
                            <p:childTnLst>
                              <p:par>
                                <p:cTn id="10" presetID="6" presetClass="entr" presetSubtype="3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750"/>
                                        <p:tgtEl>
                                          <p:spTgt spid="3"/>
                                        </p:tgtEl>
                                      </p:cBhvr>
                                    </p:animEffect>
                                  </p:childTnLst>
                                </p:cTn>
                              </p:par>
                              <p:par>
                                <p:cTn id="13" presetID="0" presetClass="entr" presetSubtype="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stCondLst>
                                            <p:cond delay="0"/>
                                          </p:stCondLst>
                                        </p:cTn>
                                        <p:tgtEl>
                                          <p:spTgt spid="7"/>
                                        </p:tgtEl>
                                      </p:cBhvr>
                                    </p:animEffect>
                                    <p:anim to="" calcmode="lin" valueType="num">
                                      <p:cBhvr>
                                        <p:cTn id="1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18" presetID="0" presetClass="entr" presetSubtype="0" fill="hold" grpId="0" nodeType="withEffect">
                                  <p:stCondLst>
                                    <p:cond delay="75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stCondLst>
                                            <p:cond delay="0"/>
                                          </p:stCondLst>
                                        </p:cTn>
                                        <p:tgtEl>
                                          <p:spTgt spid="9"/>
                                        </p:tgtEl>
                                      </p:cBhvr>
                                    </p:animEffect>
                                    <p:anim to="" calcmode="lin" valueType="num">
                                      <p:cBhvr>
                                        <p:cTn id="2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23" presetID="0"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stCondLst>
                                            <p:cond delay="0"/>
                                          </p:stCondLst>
                                        </p:cTn>
                                        <p:tgtEl>
                                          <p:spTgt spid="10"/>
                                        </p:tgtEl>
                                      </p:cBhvr>
                                    </p:animEffect>
                                    <p:anim to="" calcmode="lin" valueType="num">
                                      <p:cBhvr>
                                        <p:cTn id="2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26" presetClass="emph" presetSubtype="0" fill="hold" grpId="1" nodeType="withEffect">
                                  <p:stCondLst>
                                    <p:cond delay="0"/>
                                  </p:stCondLst>
                                  <p:childTnLst>
                                    <p:animEffect transition="out" filter="fade">
                                      <p:cBhvr>
                                        <p:cTn id="32" dur="500" tmFilter="0, 0; .2, .5; .8, .5; 1, 0"/>
                                        <p:tgtEl>
                                          <p:spTgt spid="11"/>
                                        </p:tgtEl>
                                      </p:cBhvr>
                                    </p:animEffect>
                                    <p:animScale>
                                      <p:cBhvr>
                                        <p:cTn id="33" dur="250" autoRev="1" fill="hold"/>
                                        <p:tgtEl>
                                          <p:spTgt spid="11"/>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0" presetClass="exit" presetSubtype="0" fill="hold" grpId="1" nodeType="clickEffect">
                                  <p:stCondLst>
                                    <p:cond delay="0"/>
                                  </p:stCondLst>
                                  <p:childTnLst>
                                    <p:set>
                                      <p:cBhvr>
                                        <p:cTn id="37" dur="1" fill="hold">
                                          <p:stCondLst>
                                            <p:cond delay="999"/>
                                          </p:stCondLst>
                                        </p:cTn>
                                        <p:tgtEl>
                                          <p:spTgt spid="10"/>
                                        </p:tgtEl>
                                        <p:attrNameLst>
                                          <p:attrName>style.visibility</p:attrName>
                                        </p:attrNameLst>
                                      </p:cBhvr>
                                      <p:to>
                                        <p:strVal val="hidden"/>
                                      </p:to>
                                    </p:set>
                                    <p:animEffect transition="out" filter="dissolve">
                                      <p:cBhvr>
                                        <p:cTn id="38" dur="1000">
                                          <p:stCondLst>
                                            <p:cond delay="0"/>
                                          </p:stCondLst>
                                        </p:cTn>
                                        <p:tgtEl>
                                          <p:spTgt spid="10"/>
                                        </p:tgtEl>
                                      </p:cBhvr>
                                    </p:animEffect>
                                    <p:anim to="" calcmode="lin" valueType="num">
                                      <p:cBhvr>
                                        <p:cTn id="39"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40"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41" presetID="42" presetClass="path" presetSubtype="0" accel="50000" decel="50000" fill="hold" grpId="2" nodeType="withEffect">
                                  <p:stCondLst>
                                    <p:cond delay="0"/>
                                  </p:stCondLst>
                                  <p:childTnLst>
                                    <p:animMotion origin="layout" path="M 3.33333E-6 -4.81481E-6 L -0.19844 -0.12592 " pathEditMode="relative" rAng="0" ptsTypes="AA">
                                      <p:cBhvr>
                                        <p:cTn id="42" dur="1000" fill="hold"/>
                                        <p:tgtEl>
                                          <p:spTgt spid="10"/>
                                        </p:tgtEl>
                                        <p:attrNameLst>
                                          <p:attrName>ppt_x</p:attrName>
                                          <p:attrName>ppt_y</p:attrName>
                                        </p:attrNameLst>
                                      </p:cBhvr>
                                      <p:rCtr x="-9931" y="-6296"/>
                                    </p:animMotion>
                                  </p:childTnLst>
                                </p:cTn>
                              </p:par>
                              <p:par>
                                <p:cTn id="43" presetID="23" presetClass="exit" presetSubtype="32" fill="hold" grpId="1" nodeType="withEffect">
                                  <p:stCondLst>
                                    <p:cond delay="0"/>
                                  </p:stCondLst>
                                  <p:childTnLst>
                                    <p:anim calcmode="lin" valueType="num">
                                      <p:cBhvr>
                                        <p:cTn id="44" dur="500"/>
                                        <p:tgtEl>
                                          <p:spTgt spid="9"/>
                                        </p:tgtEl>
                                        <p:attrNameLst>
                                          <p:attrName>ppt_w</p:attrName>
                                        </p:attrNameLst>
                                      </p:cBhvr>
                                      <p:tavLst>
                                        <p:tav tm="0">
                                          <p:val>
                                            <p:strVal val="ppt_w"/>
                                          </p:val>
                                        </p:tav>
                                        <p:tav tm="100000">
                                          <p:val>
                                            <p:fltVal val="0"/>
                                          </p:val>
                                        </p:tav>
                                      </p:tavLst>
                                    </p:anim>
                                    <p:anim calcmode="lin" valueType="num">
                                      <p:cBhvr>
                                        <p:cTn id="45" dur="500"/>
                                        <p:tgtEl>
                                          <p:spTgt spid="9"/>
                                        </p:tgtEl>
                                        <p:attrNameLst>
                                          <p:attrName>ppt_h</p:attrName>
                                        </p:attrNameLst>
                                      </p:cBhvr>
                                      <p:tavLst>
                                        <p:tav tm="0">
                                          <p:val>
                                            <p:strVal val="ppt_h"/>
                                          </p:val>
                                        </p:tav>
                                        <p:tav tm="100000">
                                          <p:val>
                                            <p:fltVal val="0"/>
                                          </p:val>
                                        </p:tav>
                                      </p:tavLst>
                                    </p:anim>
                                    <p:set>
                                      <p:cBhvr>
                                        <p:cTn id="46" dur="1" fill="hold">
                                          <p:stCondLst>
                                            <p:cond delay="499"/>
                                          </p:stCondLst>
                                        </p:cTn>
                                        <p:tgtEl>
                                          <p:spTgt spid="9"/>
                                        </p:tgtEl>
                                        <p:attrNameLst>
                                          <p:attrName>style.visibility</p:attrName>
                                        </p:attrNameLst>
                                      </p:cBhvr>
                                      <p:to>
                                        <p:strVal val="hidden"/>
                                      </p:to>
                                    </p:set>
                                  </p:childTnLst>
                                </p:cTn>
                              </p:par>
                              <p:par>
                                <p:cTn id="47" presetID="23" presetClass="exit" presetSubtype="32" fill="hold" grpId="1" nodeType="withEffect">
                                  <p:stCondLst>
                                    <p:cond delay="0"/>
                                  </p:stCondLst>
                                  <p:childTnLst>
                                    <p:anim calcmode="lin" valueType="num">
                                      <p:cBhvr>
                                        <p:cTn id="48" dur="500"/>
                                        <p:tgtEl>
                                          <p:spTgt spid="7"/>
                                        </p:tgtEl>
                                        <p:attrNameLst>
                                          <p:attrName>ppt_w</p:attrName>
                                        </p:attrNameLst>
                                      </p:cBhvr>
                                      <p:tavLst>
                                        <p:tav tm="0">
                                          <p:val>
                                            <p:strVal val="ppt_w"/>
                                          </p:val>
                                        </p:tav>
                                        <p:tav tm="100000">
                                          <p:val>
                                            <p:fltVal val="0"/>
                                          </p:val>
                                        </p:tav>
                                      </p:tavLst>
                                    </p:anim>
                                    <p:anim calcmode="lin" valueType="num">
                                      <p:cBhvr>
                                        <p:cTn id="49" dur="500"/>
                                        <p:tgtEl>
                                          <p:spTgt spid="7"/>
                                        </p:tgtEl>
                                        <p:attrNameLst>
                                          <p:attrName>ppt_h</p:attrName>
                                        </p:attrNameLst>
                                      </p:cBhvr>
                                      <p:tavLst>
                                        <p:tav tm="0">
                                          <p:val>
                                            <p:strVal val="ppt_h"/>
                                          </p:val>
                                        </p:tav>
                                        <p:tav tm="100000">
                                          <p:val>
                                            <p:fltVal val="0"/>
                                          </p:val>
                                        </p:tav>
                                      </p:tavLst>
                                    </p:anim>
                                    <p:set>
                                      <p:cBhvr>
                                        <p:cTn id="50" dur="1" fill="hold">
                                          <p:stCondLst>
                                            <p:cond delay="499"/>
                                          </p:stCondLst>
                                        </p:cTn>
                                        <p:tgtEl>
                                          <p:spTgt spid="7"/>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11" grpId="0"/>
      <p:bldP spid="11" grpId="1"/>
      <p:bldP spid="9" grpId="0"/>
      <p:bldP spid="9" grpId="1"/>
      <p:bldP spid="13" grpId="0"/>
      <p:bldP spid="10" grpId="0"/>
      <p:bldP spid="10" grpId="1"/>
      <p:bldP spid="10" grpId="2"/>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sp>
        <p:nvSpPr>
          <p:cNvPr id="3074" name="!!MorphJustViolet"/>
          <p:cNvSpPr>
            <a:spLocks noGrp="1" noChangeArrowheads="1"/>
          </p:cNvSpPr>
          <p:nvPr>
            <p:ph type="title"/>
          </p:nvPr>
        </p:nvSpPr>
        <p:spPr>
          <a:xfrm>
            <a:off x="865415" y="925779"/>
            <a:ext cx="7331529" cy="5736278"/>
          </a:xfrm>
        </p:spPr>
        <p:txBody>
          <a:bodyPr numCol="1"/>
          <a:lstStyle/>
          <a:p>
            <a:pPr algn="l" eaLnBrk="1" hangingPunct="1">
              <a:lnSpc>
                <a:spcPts val="2800"/>
              </a:lnSpc>
            </a:pPr>
            <a:r>
              <a:rPr lang="en-US" altLang="en-US" sz="2200" dirty="0">
                <a:noFill/>
                <a:effectLst>
                  <a:glow rad="38100">
                    <a:schemeClr val="tx1"/>
                  </a:glow>
                  <a:outerShdw blurRad="38100" dist="38100" dir="2700000" algn="tl">
                    <a:srgbClr val="000000">
                      <a:alpha val="43137"/>
                    </a:srgbClr>
                  </a:outerShdw>
                </a:effectLst>
                <a:latin typeface="BlackChancery" pitchFamily="2" charset="0"/>
              </a:rPr>
              <a:t>Poor in spirit. Mt. 5:3-9 </a:t>
            </a:r>
            <a:r>
              <a:rPr lang="en-US" altLang="en-US" sz="2200" dirty="0">
                <a:noFill/>
                <a:effectLst>
                  <a:glow rad="38100">
                    <a:schemeClr val="tx1"/>
                  </a:glow>
                  <a:outerShdw blurRad="38100" dist="38100" dir="2700000" algn="tl">
                    <a:srgbClr val="000000">
                      <a:alpha val="43137"/>
                    </a:srgbClr>
                  </a:outerShdw>
                </a:effectLst>
                <a:latin typeface="Aharoni" panose="02010803020104030203" pitchFamily="2" charset="-79"/>
                <a:cs typeface="Aharoni" panose="02010803020104030203" pitchFamily="2" charset="-79"/>
              </a:rPr>
              <a:t>|</a:t>
            </a:r>
            <a:r>
              <a:rPr lang="en-US" altLang="en-US" sz="2200" dirty="0">
                <a:noFill/>
                <a:effectLst>
                  <a:glow rad="38100">
                    <a:schemeClr val="tx1"/>
                  </a:glow>
                  <a:outerShdw blurRad="38100" dist="38100" dir="2700000" algn="tl">
                    <a:srgbClr val="000000">
                      <a:alpha val="43137"/>
                    </a:srgbClr>
                  </a:outerShdw>
                </a:effectLst>
                <a:latin typeface="BlackChancery" pitchFamily="2" charset="0"/>
              </a:rPr>
              <a:t> </a:t>
            </a: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Humble, Mt. 18:3</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Broken, contrite heart x spirit. Ps. 34:18; Isa. 57:17</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Strong only in Him --- Dependence. Eph. 6:10</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Elements of strength. Heb. 11:34; 1 Jn. 5:4</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Godliness --- exercise unto. 1 Tim. 4:7-8</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Love. 1 Cor. 13:1-8; Eph. 3:17 Rooted in</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Prayer, Eph. 6:18  Rooted in Truth. Eph. 4:14</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Armor needed. Eph. 6:10-17</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Graces. 2 Pet. 1:5-10; Gal. 5:22</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Results; Victory, Salvation, Growth, Work.</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God our Helper.  Rom. 8:31; Phil. 2:13</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Many examples of failures – weakness – These all last ~</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Many strong; God used these for glory.</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Their salvation, and others.</a:t>
            </a:r>
            <a:b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br>
            <a:r>
              <a:rPr lang="en-US" altLang="en-US" sz="2200" dirty="0">
                <a:solidFill>
                  <a:srgbClr val="9933FF"/>
                </a:solidFill>
                <a:effectLst>
                  <a:glow rad="63500">
                    <a:schemeClr val="tx1"/>
                  </a:glow>
                  <a:outerShdw blurRad="38100" dist="38100" dir="2700000" algn="tl">
                    <a:srgbClr val="000000">
                      <a:alpha val="43137"/>
                    </a:srgbClr>
                  </a:outerShdw>
                </a:effectLst>
                <a:latin typeface="BlackChancery" pitchFamily="2" charset="0"/>
              </a:rPr>
              <a:t>Watch, Pray, Study, work, grow, stand, be steadfast. 1 Cor. 15:58</a:t>
            </a:r>
          </a:p>
        </p:txBody>
      </p:sp>
      <p:sp>
        <p:nvSpPr>
          <p:cNvPr id="4" name="!!Scripture">
            <a:extLst>
              <a:ext uri="{FF2B5EF4-FFF2-40B4-BE49-F238E27FC236}">
                <a16:creationId xmlns:a16="http://schemas.microsoft.com/office/drawing/2014/main" id="{CB6256BB-0B49-44B3-8DF1-127333B75DB9}"/>
              </a:ext>
            </a:extLst>
          </p:cNvPr>
          <p:cNvSpPr txBox="1">
            <a:spLocks noChangeArrowheads="1"/>
          </p:cNvSpPr>
          <p:nvPr/>
        </p:nvSpPr>
        <p:spPr bwMode="auto">
          <a:xfrm>
            <a:off x="435854" y="76200"/>
            <a:ext cx="8378328" cy="91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17780" cmpd="sng">
                  <a:noFill/>
                  <a:prstDash val="solid"/>
                  <a:miter lim="800000"/>
                </a:ln>
                <a:solidFill>
                  <a:srgbClr val="9933FF"/>
                </a:solidFill>
                <a:effectLst>
                  <a:glow rad="114300">
                    <a:srgbClr val="000000"/>
                  </a:glow>
                  <a:outerShdw blurRad="50800" algn="tl" rotWithShape="0">
                    <a:srgbClr val="000000"/>
                  </a:outerShdw>
                </a:effectLst>
                <a:uLnTx/>
                <a:uFillTx/>
                <a:latin typeface="Lucida Calligraphy" panose="03010101010101010101" pitchFamily="66" charset="0"/>
                <a:ea typeface="+mj-ea"/>
                <a:cs typeface="+mj-cs"/>
              </a:rPr>
              <a:t>B</a:t>
            </a:r>
            <a:r>
              <a:rPr kumimoji="0" lang="en-US" altLang="en-US" sz="3600" b="1" i="0" u="none" strike="noStrike" kern="0" cap="none" spc="0" normalizeH="0" baseline="0" noProof="0" dirty="0">
                <a:ln w="17780" cmpd="sng">
                  <a:noFill/>
                  <a:prstDash val="solid"/>
                  <a:miter lim="800000"/>
                </a:ln>
                <a:solidFill>
                  <a:srgbClr val="9933FF"/>
                </a:solidFill>
                <a:effectLst>
                  <a:glow rad="114300">
                    <a:srgbClr val="000000"/>
                  </a:glow>
                  <a:outerShdw blurRad="50800" algn="tl" rotWithShape="0">
                    <a:srgbClr val="000000"/>
                  </a:outerShdw>
                </a:effectLst>
                <a:uLnTx/>
                <a:uFillTx/>
                <a:latin typeface="Lucida Calligraphy" panose="03010101010101010101" pitchFamily="66" charset="0"/>
                <a:ea typeface="+mj-ea"/>
                <a:cs typeface="+mj-cs"/>
              </a:rPr>
              <a:t>E </a:t>
            </a:r>
            <a:r>
              <a:rPr kumimoji="0" lang="en-US" altLang="en-US" sz="4800" b="1" i="0" u="none" strike="noStrike" kern="0" cap="none" spc="0" normalizeH="0" baseline="0" noProof="0" dirty="0">
                <a:ln w="17780" cmpd="sng">
                  <a:noFill/>
                  <a:prstDash val="solid"/>
                  <a:miter lim="800000"/>
                </a:ln>
                <a:solidFill>
                  <a:srgbClr val="9933FF"/>
                </a:solidFill>
                <a:effectLst>
                  <a:glow rad="127000">
                    <a:srgbClr val="000000"/>
                  </a:glow>
                  <a:outerShdw blurRad="50800" algn="tl" rotWithShape="0">
                    <a:srgbClr val="000000"/>
                  </a:outerShdw>
                </a:effectLst>
                <a:uLnTx/>
                <a:uFillTx/>
                <a:latin typeface="Lucida Calligraphy" panose="03010101010101010101" pitchFamily="66" charset="0"/>
                <a:ea typeface="+mj-ea"/>
                <a:cs typeface="+mj-cs"/>
              </a:rPr>
              <a:t>S</a:t>
            </a:r>
            <a:r>
              <a:rPr kumimoji="0" lang="en-US" altLang="en-US" sz="3600" b="1" i="0" u="none" strike="noStrike" kern="0" cap="none" spc="0" normalizeH="0" baseline="0" noProof="0" dirty="0">
                <a:ln w="17780" cmpd="sng">
                  <a:noFill/>
                  <a:prstDash val="solid"/>
                  <a:miter lim="800000"/>
                </a:ln>
                <a:solidFill>
                  <a:srgbClr val="9933FF"/>
                </a:solidFill>
                <a:effectLst>
                  <a:glow rad="127000">
                    <a:srgbClr val="000000"/>
                  </a:glow>
                  <a:outerShdw blurRad="50800" algn="tl" rotWithShape="0">
                    <a:srgbClr val="000000"/>
                  </a:outerShdw>
                </a:effectLst>
                <a:uLnTx/>
                <a:uFillTx/>
                <a:latin typeface="Lucida Calligraphy" panose="03010101010101010101" pitchFamily="66" charset="0"/>
                <a:ea typeface="+mj-ea"/>
                <a:cs typeface="+mj-cs"/>
              </a:rPr>
              <a:t>TRONG </a:t>
            </a:r>
            <a:r>
              <a:rPr kumimoji="0" lang="en-US" altLang="en-US" sz="4800" b="1" i="0" u="none" strike="noStrike" kern="0" cap="none" spc="0" normalizeH="0" baseline="0" noProof="0" dirty="0">
                <a:ln w="17780" cmpd="sng">
                  <a:noFill/>
                  <a:prstDash val="solid"/>
                  <a:miter lim="800000"/>
                </a:ln>
                <a:solidFill>
                  <a:srgbClr val="9933FF"/>
                </a:solidFill>
                <a:effectLst>
                  <a:glow rad="127000">
                    <a:srgbClr val="000000"/>
                  </a:glow>
                  <a:outerShdw blurRad="50800" algn="tl" rotWithShape="0">
                    <a:srgbClr val="000000"/>
                  </a:outerShdw>
                </a:effectLst>
                <a:uLnTx/>
                <a:uFillTx/>
                <a:latin typeface="Lucida Calligraphy" panose="03010101010101010101" pitchFamily="66" charset="0"/>
                <a:ea typeface="+mj-ea"/>
                <a:cs typeface="+mj-cs"/>
              </a:rPr>
              <a:t>I</a:t>
            </a:r>
            <a:r>
              <a:rPr kumimoji="0" lang="en-US" altLang="en-US" sz="3600" b="1" i="0" u="none" strike="noStrike" kern="0" cap="none" spc="0" normalizeH="0" baseline="0" noProof="0" dirty="0">
                <a:ln w="17780" cmpd="sng">
                  <a:noFill/>
                  <a:prstDash val="solid"/>
                  <a:miter lim="800000"/>
                </a:ln>
                <a:solidFill>
                  <a:srgbClr val="9933FF"/>
                </a:solidFill>
                <a:effectLst>
                  <a:glow rad="127000">
                    <a:srgbClr val="000000"/>
                  </a:glow>
                  <a:outerShdw blurRad="50800" algn="tl" rotWithShape="0">
                    <a:srgbClr val="000000"/>
                  </a:outerShdw>
                </a:effectLst>
                <a:uLnTx/>
                <a:uFillTx/>
                <a:latin typeface="Lucida Calligraphy" panose="03010101010101010101" pitchFamily="66" charset="0"/>
                <a:ea typeface="+mj-ea"/>
                <a:cs typeface="+mj-cs"/>
              </a:rPr>
              <a:t>N </a:t>
            </a:r>
            <a:r>
              <a:rPr kumimoji="0" lang="en-US" altLang="en-US" sz="4800" b="1" i="0" u="none" strike="noStrike" kern="0" cap="none" spc="0" normalizeH="0" baseline="0" noProof="0" dirty="0">
                <a:ln w="17780" cmpd="sng">
                  <a:noFill/>
                  <a:prstDash val="solid"/>
                  <a:miter lim="800000"/>
                </a:ln>
                <a:solidFill>
                  <a:srgbClr val="9933FF"/>
                </a:solidFill>
                <a:effectLst>
                  <a:glow rad="127000">
                    <a:srgbClr val="000000"/>
                  </a:glow>
                  <a:outerShdw blurRad="50800" algn="tl" rotWithShape="0">
                    <a:srgbClr val="000000"/>
                  </a:outerShdw>
                </a:effectLst>
                <a:uLnTx/>
                <a:uFillTx/>
                <a:latin typeface="Lucida Calligraphy" panose="03010101010101010101" pitchFamily="66" charset="0"/>
                <a:ea typeface="+mj-ea"/>
                <a:cs typeface="+mj-cs"/>
              </a:rPr>
              <a:t>L</a:t>
            </a:r>
            <a:r>
              <a:rPr kumimoji="0" lang="en-US" altLang="en-US" sz="3600" b="1" i="0" u="none" strike="noStrike" kern="0" cap="none" spc="0" normalizeH="0" baseline="0" noProof="0" dirty="0">
                <a:ln w="17780" cmpd="sng">
                  <a:noFill/>
                  <a:prstDash val="solid"/>
                  <a:miter lim="800000"/>
                </a:ln>
                <a:solidFill>
                  <a:srgbClr val="9933FF"/>
                </a:solidFill>
                <a:effectLst>
                  <a:glow rad="127000">
                    <a:srgbClr val="000000"/>
                  </a:glow>
                  <a:outerShdw blurRad="50800" algn="tl" rotWithShape="0">
                    <a:srgbClr val="000000"/>
                  </a:outerShdw>
                </a:effectLst>
                <a:uLnTx/>
                <a:uFillTx/>
                <a:latin typeface="Lucida Calligraphy" panose="03010101010101010101" pitchFamily="66" charset="0"/>
                <a:ea typeface="+mj-ea"/>
                <a:cs typeface="+mj-cs"/>
              </a:rPr>
              <a:t>ORD </a:t>
            </a:r>
            <a:r>
              <a:rPr kumimoji="0" lang="en-US" altLang="en-US" sz="3200" b="1" i="0" u="none" strike="noStrike" kern="0" cap="none" spc="0" normalizeH="0" baseline="0" noProof="0" dirty="0">
                <a:ln w="17780" cmpd="sng">
                  <a:noFill/>
                  <a:prstDash val="solid"/>
                  <a:miter lim="800000"/>
                </a:ln>
                <a:solidFill>
                  <a:srgbClr val="9933FF"/>
                </a:solidFill>
                <a:effectLst>
                  <a:glow rad="127000">
                    <a:srgbClr val="000000"/>
                  </a:glow>
                  <a:outerShdw blurRad="50800" algn="tl" rotWithShape="0">
                    <a:srgbClr val="000000"/>
                  </a:outerShdw>
                </a:effectLst>
                <a:uLnTx/>
                <a:uFillTx/>
                <a:latin typeface="Lucida Calligraphy" panose="03010101010101010101" pitchFamily="66" charset="0"/>
                <a:ea typeface="+mj-ea"/>
                <a:cs typeface="+mj-cs"/>
              </a:rPr>
              <a:t>- Eph 6:10</a:t>
            </a:r>
            <a:endParaRPr kumimoji="0" lang="en-US" altLang="en-US" sz="2000" b="1" i="0" u="none" strike="noStrike" kern="0" cap="none" spc="0" normalizeH="0" baseline="0" noProof="0" dirty="0">
              <a:ln w="17780" cmpd="sng">
                <a:noFill/>
                <a:prstDash val="solid"/>
                <a:miter lim="800000"/>
              </a:ln>
              <a:solidFill>
                <a:srgbClr val="9933FF"/>
              </a:solidFill>
              <a:effectLst>
                <a:glow rad="127000">
                  <a:srgbClr val="000000"/>
                </a:glow>
                <a:outerShdw blurRad="50800" algn="tl" rotWithShape="0">
                  <a:srgbClr val="000000"/>
                </a:outerShdw>
              </a:effectLst>
              <a:uLnTx/>
              <a:uFillTx/>
              <a:latin typeface="Lucida Calligraphy" panose="03010101010101010101" pitchFamily="66" charset="0"/>
              <a:ea typeface="+mj-ea"/>
              <a:cs typeface="+mj-cs"/>
            </a:endParaRPr>
          </a:p>
        </p:txBody>
      </p:sp>
    </p:spTree>
    <p:extLst>
      <p:ext uri="{BB962C8B-B14F-4D97-AF65-F5344CB8AC3E}">
        <p14:creationId xmlns:p14="http://schemas.microsoft.com/office/powerpoint/2010/main" val="542200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ldenLight">
            <a:extLst>
              <a:ext uri="{FF2B5EF4-FFF2-40B4-BE49-F238E27FC236}">
                <a16:creationId xmlns:a16="http://schemas.microsoft.com/office/drawing/2014/main" id="{B6436F8F-6298-4C3A-A502-05150DD6F404}"/>
              </a:ext>
            </a:extLst>
          </p:cNvPr>
          <p:cNvSpPr/>
          <p:nvPr/>
        </p:nvSpPr>
        <p:spPr>
          <a:xfrm>
            <a:off x="0" y="0"/>
            <a:ext cx="9144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itle 1">
            <a:extLst>
              <a:ext uri="{FF2B5EF4-FFF2-40B4-BE49-F238E27FC236}">
                <a16:creationId xmlns:a16="http://schemas.microsoft.com/office/drawing/2014/main" id="{95FF1EFD-9CC7-4D92-8A50-42D1A5D1CCC1}"/>
              </a:ext>
            </a:extLst>
          </p:cNvPr>
          <p:cNvSpPr txBox="1">
            <a:spLocks/>
          </p:cNvSpPr>
          <p:nvPr/>
        </p:nvSpPr>
        <p:spPr>
          <a:xfrm>
            <a:off x="5461236" y="3122702"/>
            <a:ext cx="28355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converted</a:t>
            </a:r>
          </a:p>
        </p:txBody>
      </p:sp>
      <p:sp>
        <p:nvSpPr>
          <p:cNvPr id="3074" name="!!Scripture"/>
          <p:cNvSpPr>
            <a:spLocks noGrp="1" noChangeArrowheads="1"/>
          </p:cNvSpPr>
          <p:nvPr>
            <p:ph type="title"/>
          </p:nvPr>
        </p:nvSpPr>
        <p:spPr>
          <a:xfrm>
            <a:off x="629968" y="2362200"/>
            <a:ext cx="7884063" cy="34990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said, "Assuredly, I say to you, unless you are converted and become as little children, you will by no means enter the kingdom of heaven.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18:3   </a:t>
            </a:r>
          </a:p>
        </p:txBody>
      </p:sp>
      <p:sp>
        <p:nvSpPr>
          <p:cNvPr id="6" name="Rectangle 2">
            <a:extLst>
              <a:ext uri="{FF2B5EF4-FFF2-40B4-BE49-F238E27FC236}">
                <a16:creationId xmlns:a16="http://schemas.microsoft.com/office/drawing/2014/main" id="{E3C8A237-4EF8-468A-AF7F-3522A8FF21AE}"/>
              </a:ext>
            </a:extLst>
          </p:cNvPr>
          <p:cNvSpPr txBox="1">
            <a:spLocks noChangeArrowheads="1"/>
          </p:cNvSpPr>
          <p:nvPr/>
        </p:nvSpPr>
        <p:spPr bwMode="auto">
          <a:xfrm>
            <a:off x="5481637" y="3067249"/>
            <a:ext cx="2788444" cy="749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converted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Heart">
            <a:extLst>
              <a:ext uri="{FF2B5EF4-FFF2-40B4-BE49-F238E27FC236}">
                <a16:creationId xmlns:a16="http://schemas.microsoft.com/office/drawing/2014/main" id="{8C06F421-757C-4FA5-AB85-ED6F8769D852}"/>
              </a:ext>
            </a:extLst>
          </p:cNvPr>
          <p:cNvSpPr>
            <a:spLocks noChangeArrowheads="1"/>
          </p:cNvSpPr>
          <p:nvPr/>
        </p:nvSpPr>
        <p:spPr bwMode="auto">
          <a:xfrm>
            <a:off x="4633121" y="3625974"/>
            <a:ext cx="333343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FFFF"/>
                </a:solidFill>
                <a:effectLst>
                  <a:glow rad="152400">
                    <a:srgbClr val="000000"/>
                  </a:glow>
                </a:effectLst>
                <a:uLnTx/>
                <a:uFillTx/>
                <a:latin typeface="Calibri" panose="020F0502020204030204" pitchFamily="34" charset="0"/>
                <a:ea typeface="+mn-ea"/>
                <a:cs typeface="+mn-cs"/>
              </a:rPr>
              <a:t>innocence</a:t>
            </a:r>
            <a:endParaRPr kumimoji="0" lang="en-US" altLang="en-US" sz="5400" b="1" i="1" u="none" strike="noStrike" kern="1200" cap="none" spc="0" normalizeH="0" baseline="0" noProof="0" dirty="0">
              <a:ln>
                <a:noFill/>
              </a:ln>
              <a:solidFill>
                <a:srgbClr val="FFFFFF"/>
              </a:solidFill>
              <a:effectLst>
                <a:glow rad="1524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55325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8" presetClass="emph" presetSubtype="0" fill="hold" grpId="1" nodeType="withEffect">
                                  <p:stCondLst>
                                    <p:cond delay="0"/>
                                  </p:stCondLst>
                                  <p:childTnLst>
                                    <p:set>
                                      <p:cBhvr override="childStyle">
                                        <p:cTn id="9" dur="500" fill="hold"/>
                                        <p:tgtEl>
                                          <p:spTgt spid="4"/>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Heart">
            <a:extLst>
              <a:ext uri="{FF2B5EF4-FFF2-40B4-BE49-F238E27FC236}">
                <a16:creationId xmlns:a16="http://schemas.microsoft.com/office/drawing/2014/main" id="{166069EA-3621-4C35-BEDF-498784037980}"/>
              </a:ext>
            </a:extLst>
          </p:cNvPr>
          <p:cNvSpPr txBox="1">
            <a:spLocks noChangeArrowheads="1"/>
          </p:cNvSpPr>
          <p:nvPr/>
        </p:nvSpPr>
        <p:spPr bwMode="auto">
          <a:xfrm>
            <a:off x="4146114" y="2738438"/>
            <a:ext cx="1676042" cy="77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71233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86C25-CA2A-4560-AC32-91C1DE0731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4D8A886A-9BF2-4697-9A34-CC915F841C73}"/>
              </a:ext>
            </a:extLst>
          </p:cNvPr>
          <p:cNvSpPr txBox="1">
            <a:spLocks/>
          </p:cNvSpPr>
          <p:nvPr/>
        </p:nvSpPr>
        <p:spPr>
          <a:xfrm>
            <a:off x="5679979" y="2809989"/>
            <a:ext cx="273204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And saves</a:t>
            </a:r>
          </a:p>
        </p:txBody>
      </p:sp>
      <p:sp>
        <p:nvSpPr>
          <p:cNvPr id="5" name="Title 1">
            <a:extLst>
              <a:ext uri="{FF2B5EF4-FFF2-40B4-BE49-F238E27FC236}">
                <a16:creationId xmlns:a16="http://schemas.microsoft.com/office/drawing/2014/main" id="{FE06A402-2F42-4390-9E94-86525E13A774}"/>
              </a:ext>
            </a:extLst>
          </p:cNvPr>
          <p:cNvSpPr txBox="1">
            <a:spLocks/>
          </p:cNvSpPr>
          <p:nvPr/>
        </p:nvSpPr>
        <p:spPr>
          <a:xfrm>
            <a:off x="836341" y="2138535"/>
            <a:ext cx="428206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 LORD is near</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near to those who have a broken heart, And saves such as have a contrite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34:18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A55DF5A-E56D-41D6-B4FF-6C4C3DDE1BEA}"/>
              </a:ext>
            </a:extLst>
          </p:cNvPr>
          <p:cNvSpPr txBox="1">
            <a:spLocks noChangeArrowheads="1"/>
          </p:cNvSpPr>
          <p:nvPr/>
        </p:nvSpPr>
        <p:spPr bwMode="auto">
          <a:xfrm>
            <a:off x="4146114" y="2738438"/>
            <a:ext cx="1676042" cy="77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45CEDA3-0D2A-4A35-ACC2-4438D2381E5A}"/>
              </a:ext>
            </a:extLst>
          </p:cNvPr>
          <p:cNvSpPr txBox="1">
            <a:spLocks noChangeArrowheads="1"/>
          </p:cNvSpPr>
          <p:nvPr/>
        </p:nvSpPr>
        <p:spPr bwMode="auto">
          <a:xfrm>
            <a:off x="659430" y="2069904"/>
            <a:ext cx="4645629" cy="76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LORD is near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5FD1199-A211-4B5D-98A1-78EF2D7314C4}"/>
              </a:ext>
            </a:extLst>
          </p:cNvPr>
          <p:cNvSpPr txBox="1">
            <a:spLocks noChangeArrowheads="1"/>
          </p:cNvSpPr>
          <p:nvPr/>
        </p:nvSpPr>
        <p:spPr bwMode="auto">
          <a:xfrm>
            <a:off x="5689617" y="2744207"/>
            <a:ext cx="2718577" cy="75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saves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7D91CD3D-4509-41AC-8868-E9B114E84F6A}"/>
              </a:ext>
            </a:extLst>
          </p:cNvPr>
          <p:cNvSpPr>
            <a:spLocks noChangeArrowheads="1"/>
          </p:cNvSpPr>
          <p:nvPr/>
        </p:nvSpPr>
        <p:spPr bwMode="auto">
          <a:xfrm>
            <a:off x="3174880" y="197746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1" name="Rectangle 2">
            <a:extLst>
              <a:ext uri="{FF2B5EF4-FFF2-40B4-BE49-F238E27FC236}">
                <a16:creationId xmlns:a16="http://schemas.microsoft.com/office/drawing/2014/main" id="{63181BEF-4575-4048-A267-E36F3CA7A40E}"/>
              </a:ext>
            </a:extLst>
          </p:cNvPr>
          <p:cNvSpPr txBox="1">
            <a:spLocks noChangeArrowheads="1"/>
          </p:cNvSpPr>
          <p:nvPr/>
        </p:nvSpPr>
        <p:spPr bwMode="auto">
          <a:xfrm>
            <a:off x="4716831" y="3420059"/>
            <a:ext cx="1793698" cy="75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sorry</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AA1D0D7-F9F3-43C6-A324-C42AD9AE1A8F}"/>
              </a:ext>
            </a:extLst>
          </p:cNvPr>
          <p:cNvSpPr txBox="1">
            <a:spLocks noChangeArrowheads="1"/>
          </p:cNvSpPr>
          <p:nvPr/>
        </p:nvSpPr>
        <p:spPr bwMode="auto">
          <a:xfrm>
            <a:off x="4326687" y="3420059"/>
            <a:ext cx="2488642" cy="75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regretful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80EB8782-B764-4A6B-8CD7-2E6DF190260E}"/>
              </a:ext>
            </a:extLst>
          </p:cNvPr>
          <p:cNvSpPr txBox="1">
            <a:spLocks noChangeArrowheads="1"/>
          </p:cNvSpPr>
          <p:nvPr/>
        </p:nvSpPr>
        <p:spPr bwMode="auto">
          <a:xfrm>
            <a:off x="4216959" y="3420059"/>
            <a:ext cx="2695906" cy="75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ashamed</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A1C7F66-B119-4EF9-B062-63D8E96457C3}"/>
              </a:ext>
            </a:extLst>
          </p:cNvPr>
          <p:cNvSpPr txBox="1">
            <a:spLocks noChangeArrowheads="1"/>
          </p:cNvSpPr>
          <p:nvPr/>
        </p:nvSpPr>
        <p:spPr bwMode="auto">
          <a:xfrm>
            <a:off x="3899966" y="3420059"/>
            <a:ext cx="2973711" cy="75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remorseful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Arrow: Down 19">
            <a:extLst>
              <a:ext uri="{FF2B5EF4-FFF2-40B4-BE49-F238E27FC236}">
                <a16:creationId xmlns:a16="http://schemas.microsoft.com/office/drawing/2014/main" id="{79EF4720-4202-48A6-9B7A-4913806BEA0F}"/>
              </a:ext>
            </a:extLst>
          </p:cNvPr>
          <p:cNvSpPr/>
          <p:nvPr/>
        </p:nvSpPr>
        <p:spPr>
          <a:xfrm rot="19508244">
            <a:off x="5839557" y="4086763"/>
            <a:ext cx="325616" cy="712785"/>
          </a:xfrm>
          <a:prstGeom prst="downArrow">
            <a:avLst>
              <a:gd name="adj1" fmla="val 41358"/>
              <a:gd name="adj2" fmla="val 64634"/>
            </a:avLst>
          </a:prstGeom>
          <a:solidFill>
            <a:srgbClr val="FFC000"/>
          </a:solidFill>
          <a:ln>
            <a:solidFill>
              <a:schemeClr val="bg1"/>
            </a:solidFill>
          </a:ln>
          <a:effectLst>
            <a:glow rad="762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11D7AECB-661D-42ED-898E-479F9875A397}"/>
              </a:ext>
            </a:extLst>
          </p:cNvPr>
          <p:cNvSpPr/>
          <p:nvPr/>
        </p:nvSpPr>
        <p:spPr>
          <a:xfrm rot="2541211">
            <a:off x="4499996" y="4094728"/>
            <a:ext cx="325616" cy="712785"/>
          </a:xfrm>
          <a:prstGeom prst="downArrow">
            <a:avLst>
              <a:gd name="adj1" fmla="val 41358"/>
              <a:gd name="adj2" fmla="val 64634"/>
            </a:avLst>
          </a:prstGeom>
          <a:solidFill>
            <a:srgbClr val="FFC000"/>
          </a:solidFill>
          <a:ln>
            <a:solidFill>
              <a:schemeClr val="bg1"/>
            </a:solidFill>
          </a:ln>
          <a:effectLst>
            <a:glow rad="762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B3AD2340-8856-4524-9320-F554564D6C12}"/>
              </a:ext>
            </a:extLst>
          </p:cNvPr>
          <p:cNvSpPr txBox="1">
            <a:spLocks noChangeArrowheads="1"/>
          </p:cNvSpPr>
          <p:nvPr/>
        </p:nvSpPr>
        <p:spPr bwMode="auto">
          <a:xfrm>
            <a:off x="3169920" y="4651451"/>
            <a:ext cx="4423085" cy="75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Proud arrogance</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Multiplication Sign 18">
            <a:extLst>
              <a:ext uri="{FF2B5EF4-FFF2-40B4-BE49-F238E27FC236}">
                <a16:creationId xmlns:a16="http://schemas.microsoft.com/office/drawing/2014/main" id="{D3A039D5-344C-4D2F-A527-0C057B2D69AD}"/>
              </a:ext>
            </a:extLst>
          </p:cNvPr>
          <p:cNvSpPr/>
          <p:nvPr/>
        </p:nvSpPr>
        <p:spPr>
          <a:xfrm>
            <a:off x="2389632" y="4547616"/>
            <a:ext cx="5888736" cy="1072896"/>
          </a:xfrm>
          <a:prstGeom prst="mathMultiply">
            <a:avLst>
              <a:gd name="adj1" fmla="val 1215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2" name="Rectangle 2">
            <a:extLst>
              <a:ext uri="{FF2B5EF4-FFF2-40B4-BE49-F238E27FC236}">
                <a16:creationId xmlns:a16="http://schemas.microsoft.com/office/drawing/2014/main" id="{1AFC542E-223F-498B-BB71-C54B93E979A4}"/>
              </a:ext>
            </a:extLst>
          </p:cNvPr>
          <p:cNvSpPr txBox="1">
            <a:spLocks noChangeArrowheads="1"/>
          </p:cNvSpPr>
          <p:nvPr/>
        </p:nvSpPr>
        <p:spPr bwMode="auto">
          <a:xfrm>
            <a:off x="3980457" y="5895839"/>
            <a:ext cx="2533359" cy="75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Denial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Arrow: Down 23">
            <a:extLst>
              <a:ext uri="{FF2B5EF4-FFF2-40B4-BE49-F238E27FC236}">
                <a16:creationId xmlns:a16="http://schemas.microsoft.com/office/drawing/2014/main" id="{7D245FE6-1927-4C7C-A429-FF15D7FDC8C4}"/>
              </a:ext>
            </a:extLst>
          </p:cNvPr>
          <p:cNvSpPr/>
          <p:nvPr/>
        </p:nvSpPr>
        <p:spPr>
          <a:xfrm>
            <a:off x="5157220" y="5418174"/>
            <a:ext cx="325616" cy="586020"/>
          </a:xfrm>
          <a:prstGeom prst="downArrow">
            <a:avLst>
              <a:gd name="adj1" fmla="val 41358"/>
              <a:gd name="adj2" fmla="val 64634"/>
            </a:avLst>
          </a:prstGeom>
          <a:solidFill>
            <a:srgbClr val="FFC000"/>
          </a:solidFill>
          <a:ln>
            <a:solidFill>
              <a:schemeClr val="bg1"/>
            </a:solidFill>
          </a:ln>
          <a:effectLst>
            <a:glow rad="762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hidden="1">
            <a:extLst>
              <a:ext uri="{FF2B5EF4-FFF2-40B4-BE49-F238E27FC236}">
                <a16:creationId xmlns:a16="http://schemas.microsoft.com/office/drawing/2014/main" id="{2B49ED9F-9DE3-4D27-A498-89481C950ADD}"/>
              </a:ext>
            </a:extLst>
          </p:cNvPr>
          <p:cNvSpPr txBox="1">
            <a:spLocks noChangeArrowheads="1"/>
          </p:cNvSpPr>
          <p:nvPr/>
        </p:nvSpPr>
        <p:spPr bwMode="auto">
          <a:xfrm>
            <a:off x="3404709" y="3035000"/>
            <a:ext cx="1676042" cy="77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08376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8" presetClass="emph" presetSubtype="0" fill="hold" grpId="1" nodeType="withEffect">
                                  <p:stCondLst>
                                    <p:cond delay="0"/>
                                  </p:stCondLst>
                                  <p:childTnLst>
                                    <p:set>
                                      <p:cBhvr override="childStyle">
                                        <p:cTn id="30" dur="500" fill="hold"/>
                                        <p:tgtEl>
                                          <p:spTgt spid="7"/>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stCondLst>
                                            <p:cond delay="0"/>
                                          </p:stCondLst>
                                        </p:cTn>
                                        <p:tgtEl>
                                          <p:spTgt spid="10"/>
                                        </p:tgtEl>
                                      </p:cBhvr>
                                    </p:animEffect>
                                    <p:anim to="" calcmode="lin" valueType="num">
                                      <p:cBhvr>
                                        <p:cTn id="39"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25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childTnLst>
                                </p:cTn>
                              </p:par>
                              <p:par>
                                <p:cTn id="53" presetID="23" presetClass="exit" presetSubtype="32" fill="hold" grpId="1" nodeType="withEffect">
                                  <p:stCondLst>
                                    <p:cond delay="0"/>
                                  </p:stCondLst>
                                  <p:childTnLst>
                                    <p:anim calcmode="lin" valueType="num">
                                      <p:cBhvr>
                                        <p:cTn id="54" dur="500"/>
                                        <p:tgtEl>
                                          <p:spTgt spid="11"/>
                                        </p:tgtEl>
                                        <p:attrNameLst>
                                          <p:attrName>ppt_w</p:attrName>
                                        </p:attrNameLst>
                                      </p:cBhvr>
                                      <p:tavLst>
                                        <p:tav tm="0">
                                          <p:val>
                                            <p:strVal val="ppt_w"/>
                                          </p:val>
                                        </p:tav>
                                        <p:tav tm="100000">
                                          <p:val>
                                            <p:fltVal val="0"/>
                                          </p:val>
                                        </p:tav>
                                      </p:tavLst>
                                    </p:anim>
                                    <p:anim calcmode="lin" valueType="num">
                                      <p:cBhvr>
                                        <p:cTn id="55" dur="500"/>
                                        <p:tgtEl>
                                          <p:spTgt spid="11"/>
                                        </p:tgtEl>
                                        <p:attrNameLst>
                                          <p:attrName>ppt_h</p:attrName>
                                        </p:attrNameLst>
                                      </p:cBhvr>
                                      <p:tavLst>
                                        <p:tav tm="0">
                                          <p:val>
                                            <p:strVal val="ppt_h"/>
                                          </p:val>
                                        </p:tav>
                                        <p:tav tm="100000">
                                          <p:val>
                                            <p:fltVal val="0"/>
                                          </p:val>
                                        </p:tav>
                                      </p:tavLst>
                                    </p:anim>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25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childTnLst>
                                </p:cTn>
                              </p:par>
                              <p:par>
                                <p:cTn id="63" presetID="23" presetClass="exit" presetSubtype="32" fill="hold" grpId="1" nodeType="with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set>
                                      <p:cBhvr>
                                        <p:cTn id="66" dur="1" fill="hold">
                                          <p:stCondLst>
                                            <p:cond delay="499"/>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25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childTnLst>
                                </p:cTn>
                              </p:par>
                              <p:par>
                                <p:cTn id="73" presetID="23" presetClass="exit" presetSubtype="32" fill="hold" grpId="1" nodeType="withEffect">
                                  <p:stCondLst>
                                    <p:cond delay="0"/>
                                  </p:stCondLst>
                                  <p:childTnLst>
                                    <p:anim calcmode="lin" valueType="num">
                                      <p:cBhvr>
                                        <p:cTn id="74" dur="500"/>
                                        <p:tgtEl>
                                          <p:spTgt spid="13"/>
                                        </p:tgtEl>
                                        <p:attrNameLst>
                                          <p:attrName>ppt_w</p:attrName>
                                        </p:attrNameLst>
                                      </p:cBhvr>
                                      <p:tavLst>
                                        <p:tav tm="0">
                                          <p:val>
                                            <p:strVal val="ppt_w"/>
                                          </p:val>
                                        </p:tav>
                                        <p:tav tm="100000">
                                          <p:val>
                                            <p:fltVal val="0"/>
                                          </p:val>
                                        </p:tav>
                                      </p:tavLst>
                                    </p:anim>
                                    <p:anim calcmode="lin" valueType="num">
                                      <p:cBhvr>
                                        <p:cTn id="75" dur="500"/>
                                        <p:tgtEl>
                                          <p:spTgt spid="13"/>
                                        </p:tgtEl>
                                        <p:attrNameLst>
                                          <p:attrName>ppt_h</p:attrName>
                                        </p:attrNameLst>
                                      </p:cBhvr>
                                      <p:tavLst>
                                        <p:tav tm="0">
                                          <p:val>
                                            <p:strVal val="ppt_h"/>
                                          </p:val>
                                        </p:tav>
                                        <p:tav tm="100000">
                                          <p:val>
                                            <p:fltVal val="0"/>
                                          </p:val>
                                        </p:tav>
                                      </p:tavLst>
                                    </p:anim>
                                    <p:set>
                                      <p:cBhvr>
                                        <p:cTn id="76" dur="1" fill="hold">
                                          <p:stCondLst>
                                            <p:cond delay="499"/>
                                          </p:stCondLst>
                                        </p:cTn>
                                        <p:tgtEl>
                                          <p:spTgt spid="1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up)">
                                      <p:cBhvr>
                                        <p:cTn id="81" dur="750"/>
                                        <p:tgtEl>
                                          <p:spTgt spid="20"/>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up)">
                                      <p:cBhvr>
                                        <p:cTn id="84" dur="750"/>
                                        <p:tgtEl>
                                          <p:spTgt spid="23"/>
                                        </p:tgtEl>
                                      </p:cBhvr>
                                    </p:animEffect>
                                  </p:childTnLst>
                                </p:cTn>
                              </p:par>
                              <p:par>
                                <p:cTn id="85" presetID="47" presetClass="entr" presetSubtype="0" fill="hold" grpId="0" nodeType="withEffect">
                                  <p:stCondLst>
                                    <p:cond delay="25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par>
                                <p:cTn id="90" presetID="17" presetClass="entr" presetSubtype="10" fill="hold" grpId="1" nodeType="withEffect">
                                  <p:stCondLst>
                                    <p:cond delay="250"/>
                                  </p:stCondLst>
                                  <p:childTnLst>
                                    <p:set>
                                      <p:cBhvr>
                                        <p:cTn id="91" dur="1" fill="hold">
                                          <p:stCondLst>
                                            <p:cond delay="0"/>
                                          </p:stCondLst>
                                        </p:cTn>
                                        <p:tgtEl>
                                          <p:spTgt spid="16"/>
                                        </p:tgtEl>
                                        <p:attrNameLst>
                                          <p:attrName>style.visibility</p:attrName>
                                        </p:attrNameLst>
                                      </p:cBhvr>
                                      <p:to>
                                        <p:strVal val="visible"/>
                                      </p:to>
                                    </p:set>
                                    <p:anim calcmode="lin" valueType="num">
                                      <p:cBhvr>
                                        <p:cTn id="92" dur="1000" fill="hold"/>
                                        <p:tgtEl>
                                          <p:spTgt spid="16"/>
                                        </p:tgtEl>
                                        <p:attrNameLst>
                                          <p:attrName>ppt_w</p:attrName>
                                        </p:attrNameLst>
                                      </p:cBhvr>
                                      <p:tavLst>
                                        <p:tav tm="0">
                                          <p:val>
                                            <p:fltVal val="0"/>
                                          </p:val>
                                        </p:tav>
                                        <p:tav tm="100000">
                                          <p:val>
                                            <p:strVal val="#ppt_w"/>
                                          </p:val>
                                        </p:tav>
                                      </p:tavLst>
                                    </p:anim>
                                    <p:anim calcmode="lin" valueType="num">
                                      <p:cBhvr>
                                        <p:cTn id="93" dur="1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0" presetClass="entr" presetSubtype="0"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dissolve">
                                      <p:cBhvr>
                                        <p:cTn id="98" dur="500">
                                          <p:stCondLst>
                                            <p:cond delay="0"/>
                                          </p:stCondLst>
                                        </p:cTn>
                                        <p:tgtEl>
                                          <p:spTgt spid="19"/>
                                        </p:tgtEl>
                                      </p:cBhvr>
                                    </p:animEffect>
                                    <p:anim to="" calcmode="lin" valueType="num">
                                      <p:cBhvr>
                                        <p:cTn id="99"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00" dur="500" fill="hold">
                                          <p:stCondLst>
                                            <p:cond delay="0"/>
                                          </p:stCondLst>
                                        </p:cTn>
                                        <p:tgtEl>
                                          <p:spTgt spid="19"/>
                                        </p:tgtEl>
                                        <p:attrNameLst>
                                          <p:attrName>ppt_h</p:attrName>
                                        </p:attrNameLst>
                                      </p:cBhvr>
                                      <p:tavLst>
                                        <p:tav tm="0">
                                          <p:val>
                                            <p:strVal val="#ppt_h*4"/>
                                          </p:val>
                                        </p:tav>
                                        <p:tav tm="100000">
                                          <p:val>
                                            <p:strVal val="#ppt_h"/>
                                          </p:val>
                                        </p:tav>
                                      </p:tavLst>
                                    </p:anim>
                                  </p:childTnLst>
                                </p:cTn>
                              </p:par>
                              <p:par>
                                <p:cTn id="101" presetID="22" presetClass="entr" presetSubtype="1" fill="hold" grpId="0" nodeType="withEffect">
                                  <p:stCondLst>
                                    <p:cond delay="400"/>
                                  </p:stCondLst>
                                  <p:childTnLst>
                                    <p:set>
                                      <p:cBhvr>
                                        <p:cTn id="102" dur="1" fill="hold">
                                          <p:stCondLst>
                                            <p:cond delay="0"/>
                                          </p:stCondLst>
                                        </p:cTn>
                                        <p:tgtEl>
                                          <p:spTgt spid="24"/>
                                        </p:tgtEl>
                                        <p:attrNameLst>
                                          <p:attrName>style.visibility</p:attrName>
                                        </p:attrNameLst>
                                      </p:cBhvr>
                                      <p:to>
                                        <p:strVal val="visible"/>
                                      </p:to>
                                    </p:set>
                                    <p:animEffect transition="in" filter="wipe(up)">
                                      <p:cBhvr>
                                        <p:cTn id="103" dur="750"/>
                                        <p:tgtEl>
                                          <p:spTgt spid="24"/>
                                        </p:tgtEl>
                                      </p:cBhvr>
                                    </p:animEffect>
                                  </p:childTnLst>
                                </p:cTn>
                              </p:par>
                              <p:par>
                                <p:cTn id="104" presetID="22" presetClass="entr" presetSubtype="1" fill="hold" grpId="0" nodeType="withEffect">
                                  <p:stCondLst>
                                    <p:cond delay="750"/>
                                  </p:stCondLst>
                                  <p:childTnLst>
                                    <p:set>
                                      <p:cBhvr>
                                        <p:cTn id="105" dur="1" fill="hold">
                                          <p:stCondLst>
                                            <p:cond delay="0"/>
                                          </p:stCondLst>
                                        </p:cTn>
                                        <p:tgtEl>
                                          <p:spTgt spid="22"/>
                                        </p:tgtEl>
                                        <p:attrNameLst>
                                          <p:attrName>style.visibility</p:attrName>
                                        </p:attrNameLst>
                                      </p:cBhvr>
                                      <p:to>
                                        <p:strVal val="visible"/>
                                      </p:to>
                                    </p:set>
                                    <p:animEffect transition="in" filter="wipe(up)">
                                      <p:cBhvr>
                                        <p:cTn id="106" dur="750"/>
                                        <p:tgtEl>
                                          <p:spTgt spid="2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2" nodeType="clickEffect">
                                  <p:stCondLst>
                                    <p:cond delay="0"/>
                                  </p:stCondLst>
                                  <p:childTnLst>
                                    <p:set>
                                      <p:cBhvr>
                                        <p:cTn id="110" dur="1" fill="hold">
                                          <p:stCondLst>
                                            <p:cond delay="0"/>
                                          </p:stCondLst>
                                        </p:cTn>
                                        <p:tgtEl>
                                          <p:spTgt spid="4"/>
                                        </p:tgtEl>
                                        <p:attrNameLst>
                                          <p:attrName>style.visibility</p:attrName>
                                        </p:attrNameLst>
                                      </p:cBhvr>
                                      <p:to>
                                        <p:strVal val="visible"/>
                                      </p:to>
                                    </p:set>
                                    <p:animEffect transition="in" filter="fade">
                                      <p:cBhvr>
                                        <p:cTn id="111" dur="250"/>
                                        <p:tgtEl>
                                          <p:spTgt spid="4"/>
                                        </p:tgtEl>
                                      </p:cBhvr>
                                    </p:animEffect>
                                  </p:childTnLst>
                                </p:cTn>
                              </p:par>
                              <p:par>
                                <p:cTn id="112" presetID="42" presetClass="path" presetSubtype="0" accel="50000" decel="50000" fill="hold" grpId="3" nodeType="withEffect">
                                  <p:stCondLst>
                                    <p:cond delay="0"/>
                                  </p:stCondLst>
                                  <p:childTnLst>
                                    <p:animMotion origin="layout" path="M 4.72222E-6 4.44444E-6 L -0.08091 0.04328 " pathEditMode="relative" rAng="0" ptsTypes="AA">
                                      <p:cBhvr>
                                        <p:cTn id="113" dur="1750" fill="hold"/>
                                        <p:tgtEl>
                                          <p:spTgt spid="4"/>
                                        </p:tgtEl>
                                        <p:attrNameLst>
                                          <p:attrName>ppt_x</p:attrName>
                                          <p:attrName>ppt_y</p:attrName>
                                        </p:attrNameLst>
                                      </p:cBhvr>
                                      <p:rCtr x="-4045" y="2153"/>
                                    </p:animMotion>
                                  </p:childTnLst>
                                </p:cTn>
                              </p:par>
                              <p:par>
                                <p:cTn id="114" presetID="10" presetClass="exit" presetSubtype="0" fill="hold" grpId="1" nodeType="withEffect">
                                  <p:stCondLst>
                                    <p:cond delay="0"/>
                                  </p:stCondLst>
                                  <p:childTnLst>
                                    <p:animEffect transition="out" filter="fade">
                                      <p:cBhvr>
                                        <p:cTn id="115" dur="1250"/>
                                        <p:tgtEl>
                                          <p:spTgt spid="3074"/>
                                        </p:tgtEl>
                                      </p:cBhvr>
                                    </p:animEffect>
                                    <p:set>
                                      <p:cBhvr>
                                        <p:cTn id="116" dur="1" fill="hold">
                                          <p:stCondLst>
                                            <p:cond delay="1249"/>
                                          </p:stCondLst>
                                        </p:cTn>
                                        <p:tgtEl>
                                          <p:spTgt spid="3074"/>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8"/>
                                        </p:tgtEl>
                                      </p:cBhvr>
                                    </p:animEffect>
                                    <p:set>
                                      <p:cBhvr>
                                        <p:cTn id="119" dur="1" fill="hold">
                                          <p:stCondLst>
                                            <p:cond delay="499"/>
                                          </p:stCondLst>
                                        </p:cTn>
                                        <p:tgtEl>
                                          <p:spTgt spid="8"/>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7"/>
                                        </p:tgtEl>
                                      </p:cBhvr>
                                    </p:animEffect>
                                    <p:set>
                                      <p:cBhvr>
                                        <p:cTn id="122" dur="1" fill="hold">
                                          <p:stCondLst>
                                            <p:cond delay="499"/>
                                          </p:stCondLst>
                                        </p:cTn>
                                        <p:tgtEl>
                                          <p:spTgt spid="7"/>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6"/>
                                        </p:tgtEl>
                                      </p:cBhvr>
                                    </p:animEffect>
                                    <p:set>
                                      <p:cBhvr>
                                        <p:cTn id="125" dur="1" fill="hold">
                                          <p:stCondLst>
                                            <p:cond delay="499"/>
                                          </p:stCondLst>
                                        </p:cTn>
                                        <p:tgtEl>
                                          <p:spTgt spid="6"/>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5"/>
                                        </p:tgtEl>
                                      </p:cBhvr>
                                    </p:animEffect>
                                    <p:set>
                                      <p:cBhvr>
                                        <p:cTn id="128" dur="1" fill="hold">
                                          <p:stCondLst>
                                            <p:cond delay="499"/>
                                          </p:stCondLst>
                                        </p:cTn>
                                        <p:tgtEl>
                                          <p:spTgt spid="5"/>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0"/>
                                        </p:tgtEl>
                                      </p:cBhvr>
                                    </p:animEffect>
                                    <p:set>
                                      <p:cBhvr>
                                        <p:cTn id="131" dur="1" fill="hold">
                                          <p:stCondLst>
                                            <p:cond delay="499"/>
                                          </p:stCondLst>
                                        </p:cTn>
                                        <p:tgtEl>
                                          <p:spTgt spid="10"/>
                                        </p:tgtEl>
                                        <p:attrNameLst>
                                          <p:attrName>style.visibility</p:attrName>
                                        </p:attrNameLst>
                                      </p:cBhvr>
                                      <p:to>
                                        <p:strVal val="hidden"/>
                                      </p:to>
                                    </p:set>
                                  </p:childTnLst>
                                </p:cTn>
                              </p:par>
                              <p:par>
                                <p:cTn id="132" presetID="23" presetClass="exit" presetSubtype="32" fill="hold" grpId="1" nodeType="withEffect">
                                  <p:stCondLst>
                                    <p:cond delay="0"/>
                                  </p:stCondLst>
                                  <p:childTnLst>
                                    <p:anim calcmode="lin" valueType="num">
                                      <p:cBhvr>
                                        <p:cTn id="133" dur="500"/>
                                        <p:tgtEl>
                                          <p:spTgt spid="15"/>
                                        </p:tgtEl>
                                        <p:attrNameLst>
                                          <p:attrName>ppt_w</p:attrName>
                                        </p:attrNameLst>
                                      </p:cBhvr>
                                      <p:tavLst>
                                        <p:tav tm="0">
                                          <p:val>
                                            <p:strVal val="ppt_w"/>
                                          </p:val>
                                        </p:tav>
                                        <p:tav tm="100000">
                                          <p:val>
                                            <p:fltVal val="0"/>
                                          </p:val>
                                        </p:tav>
                                      </p:tavLst>
                                    </p:anim>
                                    <p:anim calcmode="lin" valueType="num">
                                      <p:cBhvr>
                                        <p:cTn id="134" dur="500"/>
                                        <p:tgtEl>
                                          <p:spTgt spid="15"/>
                                        </p:tgtEl>
                                        <p:attrNameLst>
                                          <p:attrName>ppt_h</p:attrName>
                                        </p:attrNameLst>
                                      </p:cBhvr>
                                      <p:tavLst>
                                        <p:tav tm="0">
                                          <p:val>
                                            <p:strVal val="ppt_h"/>
                                          </p:val>
                                        </p:tav>
                                        <p:tav tm="100000">
                                          <p:val>
                                            <p:fltVal val="0"/>
                                          </p:val>
                                        </p:tav>
                                      </p:tavLst>
                                    </p:anim>
                                    <p:set>
                                      <p:cBhvr>
                                        <p:cTn id="135" dur="1" fill="hold">
                                          <p:stCondLst>
                                            <p:cond delay="499"/>
                                          </p:stCondLst>
                                        </p:cTn>
                                        <p:tgtEl>
                                          <p:spTgt spid="15"/>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22"/>
                                        </p:tgtEl>
                                      </p:cBhvr>
                                    </p:animEffect>
                                    <p:set>
                                      <p:cBhvr>
                                        <p:cTn id="138" dur="1" fill="hold">
                                          <p:stCondLst>
                                            <p:cond delay="499"/>
                                          </p:stCondLst>
                                        </p:cTn>
                                        <p:tgtEl>
                                          <p:spTgt spid="22"/>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500"/>
                                        <p:tgtEl>
                                          <p:spTgt spid="20"/>
                                        </p:tgtEl>
                                      </p:cBhvr>
                                    </p:animEffect>
                                    <p:set>
                                      <p:cBhvr>
                                        <p:cTn id="141" dur="1" fill="hold">
                                          <p:stCondLst>
                                            <p:cond delay="499"/>
                                          </p:stCondLst>
                                        </p:cTn>
                                        <p:tgtEl>
                                          <p:spTgt spid="20"/>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4"/>
                                        </p:tgtEl>
                                      </p:cBhvr>
                                    </p:animEffect>
                                    <p:set>
                                      <p:cBhvr>
                                        <p:cTn id="147" dur="1" fill="hold">
                                          <p:stCondLst>
                                            <p:cond delay="499"/>
                                          </p:stCondLst>
                                        </p:cTn>
                                        <p:tgtEl>
                                          <p:spTgt spid="24"/>
                                        </p:tgtEl>
                                        <p:attrNameLst>
                                          <p:attrName>style.visibility</p:attrName>
                                        </p:attrNameLst>
                                      </p:cBhvr>
                                      <p:to>
                                        <p:strVal val="hidden"/>
                                      </p:to>
                                    </p:set>
                                  </p:childTnLst>
                                </p:cTn>
                              </p:par>
                              <p:par>
                                <p:cTn id="148" presetID="50" presetClass="exit" presetSubtype="0" accel="100000" fill="hold" grpId="1" nodeType="withEffect">
                                  <p:stCondLst>
                                    <p:cond delay="0"/>
                                  </p:stCondLst>
                                  <p:childTnLst>
                                    <p:anim calcmode="lin" valueType="num">
                                      <p:cBhvr>
                                        <p:cTn id="149" dur="1000"/>
                                        <p:tgtEl>
                                          <p:spTgt spid="19"/>
                                        </p:tgtEl>
                                        <p:attrNameLst>
                                          <p:attrName>ppt_w</p:attrName>
                                        </p:attrNameLst>
                                      </p:cBhvr>
                                      <p:tavLst>
                                        <p:tav tm="0">
                                          <p:val>
                                            <p:strVal val="ppt_w"/>
                                          </p:val>
                                        </p:tav>
                                        <p:tav tm="100000">
                                          <p:val>
                                            <p:strVal val="ppt_w+.3"/>
                                          </p:val>
                                        </p:tav>
                                      </p:tavLst>
                                    </p:anim>
                                    <p:anim calcmode="lin" valueType="num">
                                      <p:cBhvr>
                                        <p:cTn id="150" dur="1000"/>
                                        <p:tgtEl>
                                          <p:spTgt spid="19"/>
                                        </p:tgtEl>
                                        <p:attrNameLst>
                                          <p:attrName>ppt_h</p:attrName>
                                        </p:attrNameLst>
                                      </p:cBhvr>
                                      <p:tavLst>
                                        <p:tav tm="0">
                                          <p:val>
                                            <p:strVal val="ppt_h"/>
                                          </p:val>
                                        </p:tav>
                                        <p:tav tm="100000">
                                          <p:val>
                                            <p:strVal val="ppt_h"/>
                                          </p:val>
                                        </p:tav>
                                      </p:tavLst>
                                    </p:anim>
                                    <p:animEffect transition="out" filter="fade">
                                      <p:cBhvr>
                                        <p:cTn id="151" dur="1000"/>
                                        <p:tgtEl>
                                          <p:spTgt spid="19"/>
                                        </p:tgtEl>
                                      </p:cBhvr>
                                    </p:animEffect>
                                    <p:set>
                                      <p:cBhvr>
                                        <p:cTn id="152" dur="1" fill="hold">
                                          <p:stCondLst>
                                            <p:cond delay="999"/>
                                          </p:stCondLst>
                                        </p:cTn>
                                        <p:tgtEl>
                                          <p:spTgt spid="19"/>
                                        </p:tgtEl>
                                        <p:attrNameLst>
                                          <p:attrName>style.visibility</p:attrName>
                                        </p:attrNameLst>
                                      </p:cBhvr>
                                      <p:to>
                                        <p:strVal val="hidden"/>
                                      </p:to>
                                    </p:set>
                                  </p:childTnLst>
                                </p:cTn>
                              </p:par>
                              <p:par>
                                <p:cTn id="153" presetID="50" presetClass="exit" presetSubtype="0" accel="100000" fill="hold" grpId="2" nodeType="withEffect">
                                  <p:stCondLst>
                                    <p:cond delay="0"/>
                                  </p:stCondLst>
                                  <p:childTnLst>
                                    <p:anim calcmode="lin" valueType="num">
                                      <p:cBhvr>
                                        <p:cTn id="154" dur="1000"/>
                                        <p:tgtEl>
                                          <p:spTgt spid="16"/>
                                        </p:tgtEl>
                                        <p:attrNameLst>
                                          <p:attrName>ppt_w</p:attrName>
                                        </p:attrNameLst>
                                      </p:cBhvr>
                                      <p:tavLst>
                                        <p:tav tm="0">
                                          <p:val>
                                            <p:strVal val="ppt_w"/>
                                          </p:val>
                                        </p:tav>
                                        <p:tav tm="100000">
                                          <p:val>
                                            <p:strVal val="ppt_w+.3"/>
                                          </p:val>
                                        </p:tav>
                                      </p:tavLst>
                                    </p:anim>
                                    <p:anim calcmode="lin" valueType="num">
                                      <p:cBhvr>
                                        <p:cTn id="155" dur="1000"/>
                                        <p:tgtEl>
                                          <p:spTgt spid="16"/>
                                        </p:tgtEl>
                                        <p:attrNameLst>
                                          <p:attrName>ppt_h</p:attrName>
                                        </p:attrNameLst>
                                      </p:cBhvr>
                                      <p:tavLst>
                                        <p:tav tm="0">
                                          <p:val>
                                            <p:strVal val="ppt_h"/>
                                          </p:val>
                                        </p:tav>
                                        <p:tav tm="100000">
                                          <p:val>
                                            <p:strVal val="ppt_h"/>
                                          </p:val>
                                        </p:tav>
                                      </p:tavLst>
                                    </p:anim>
                                    <p:animEffect transition="out" filter="fade">
                                      <p:cBhvr>
                                        <p:cTn id="156" dur="1000"/>
                                        <p:tgtEl>
                                          <p:spTgt spid="16"/>
                                        </p:tgtEl>
                                      </p:cBhvr>
                                    </p:animEffect>
                                    <p:set>
                                      <p:cBhvr>
                                        <p:cTn id="157"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5" grpId="0"/>
      <p:bldP spid="5" grpId="1"/>
      <p:bldP spid="5" grpId="2"/>
      <p:bldP spid="3074" grpId="0"/>
      <p:bldP spid="3074" grpId="1"/>
      <p:bldP spid="4" grpId="1"/>
      <p:bldP spid="4" grpId="2"/>
      <p:bldP spid="4" grpId="3"/>
      <p:bldP spid="6" grpId="0"/>
      <p:bldP spid="6" grpId="1"/>
      <p:bldP spid="8" grpId="0"/>
      <p:bldP spid="8" grpId="1"/>
      <p:bldP spid="10" grpId="0"/>
      <p:bldP spid="10" grpId="1"/>
      <p:bldP spid="11" grpId="0"/>
      <p:bldP spid="11" grpId="1"/>
      <p:bldP spid="12" grpId="0"/>
      <p:bldP spid="12" grpId="1"/>
      <p:bldP spid="13" grpId="0"/>
      <p:bldP spid="13" grpId="1"/>
      <p:bldP spid="15" grpId="0"/>
      <p:bldP spid="15" grpId="1"/>
      <p:bldP spid="20" grpId="0" animBg="1"/>
      <p:bldP spid="20" grpId="1" animBg="1"/>
      <p:bldP spid="23" grpId="0" animBg="1"/>
      <p:bldP spid="23" grpId="1" animBg="1"/>
      <p:bldP spid="16" grpId="0"/>
      <p:bldP spid="16" grpId="1"/>
      <p:bldP spid="16" grpId="2"/>
      <p:bldP spid="19" grpId="0" animBg="1"/>
      <p:bldP spid="19" grpId="1" animBg="1"/>
      <p:bldP spid="22" grpId="0"/>
      <p:bldP spid="22" grpId="1"/>
      <p:bldP spid="24" grpId="0" animBg="1"/>
      <p:bldP spid="24"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36F228-7FC4-4248-973C-16A043DE7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F645F7BF-8BF9-42C6-89F3-E652B3CCCAA4}"/>
              </a:ext>
            </a:extLst>
          </p:cNvPr>
          <p:cNvSpPr txBox="1">
            <a:spLocks/>
          </p:cNvSpPr>
          <p:nvPr/>
        </p:nvSpPr>
        <p:spPr>
          <a:xfrm>
            <a:off x="3395258" y="3109714"/>
            <a:ext cx="490685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I hid and was angry</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iniquity of his covetousness I was angry and struck him; I hid and was angry, And he went on backsliding in the way of his heart.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57:17 </a:t>
            </a:r>
          </a:p>
        </p:txBody>
      </p:sp>
      <p:sp>
        <p:nvSpPr>
          <p:cNvPr id="2" name="AutoShape 2" descr="Page 2 | cloudy moon 1080P, 2K, 4K, 5K HD wallpapers free download ...">
            <a:extLst>
              <a:ext uri="{FF2B5EF4-FFF2-40B4-BE49-F238E27FC236}">
                <a16:creationId xmlns:a16="http://schemas.microsoft.com/office/drawing/2014/main" id="{29113AD7-8005-4A74-B137-599294600CA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2">
            <a:extLst>
              <a:ext uri="{FF2B5EF4-FFF2-40B4-BE49-F238E27FC236}">
                <a16:creationId xmlns:a16="http://schemas.microsoft.com/office/drawing/2014/main" id="{F8963158-937C-4674-8C0F-42D2831DA074}"/>
              </a:ext>
            </a:extLst>
          </p:cNvPr>
          <p:cNvSpPr txBox="1">
            <a:spLocks noChangeArrowheads="1"/>
          </p:cNvSpPr>
          <p:nvPr/>
        </p:nvSpPr>
        <p:spPr bwMode="auto">
          <a:xfrm>
            <a:off x="3362357" y="3046692"/>
            <a:ext cx="499344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 hid and was angry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B7D8DE5-67F6-4D42-9A40-98C129331AF2}"/>
              </a:ext>
            </a:extLst>
          </p:cNvPr>
          <p:cNvSpPr txBox="1">
            <a:spLocks noChangeArrowheads="1"/>
          </p:cNvSpPr>
          <p:nvPr/>
        </p:nvSpPr>
        <p:spPr bwMode="auto">
          <a:xfrm>
            <a:off x="3290409" y="3043238"/>
            <a:ext cx="1657829" cy="76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hid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84779D4-177F-48D0-B11D-6F0E524BC3DD}"/>
              </a:ext>
            </a:extLst>
          </p:cNvPr>
          <p:cNvSpPr txBox="1">
            <a:spLocks noChangeArrowheads="1"/>
          </p:cNvSpPr>
          <p:nvPr/>
        </p:nvSpPr>
        <p:spPr bwMode="auto">
          <a:xfrm>
            <a:off x="3404709" y="3035000"/>
            <a:ext cx="1676042" cy="77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3593695-3E89-4F3C-852A-40E730BC6D48}"/>
              </a:ext>
            </a:extLst>
          </p:cNvPr>
          <p:cNvSpPr txBox="1">
            <a:spLocks noChangeArrowheads="1"/>
          </p:cNvSpPr>
          <p:nvPr/>
        </p:nvSpPr>
        <p:spPr bwMode="auto">
          <a:xfrm>
            <a:off x="1285104" y="5350476"/>
            <a:ext cx="662322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Violent anger helps no one</a:t>
            </a:r>
            <a:endParaRPr lang="en-US" altLang="en-US" sz="40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921580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34" presetClass="emph" presetSubtype="0" fill="hold" grpId="2" nodeType="withEffect">
                                  <p:stCondLst>
                                    <p:cond delay="0"/>
                                  </p:stCondLst>
                                  <p:iterate type="lt">
                                    <p:tmPct val="10000"/>
                                  </p:iterate>
                                  <p:childTnLst>
                                    <p:animMotion origin="layout" path="M -8.33333E-7 1.48148E-6 L 0.05886 0.00301 " pathEditMode="relative" rAng="0" ptsTypes="AA">
                                      <p:cBhvr>
                                        <p:cTn id="9" dur="250" accel="50000" decel="50000" autoRev="1" fill="hold">
                                          <p:stCondLst>
                                            <p:cond delay="0"/>
                                          </p:stCondLst>
                                        </p:cTn>
                                        <p:tgtEl>
                                          <p:spTgt spid="8"/>
                                        </p:tgtEl>
                                        <p:attrNameLst>
                                          <p:attrName>ppt_x</p:attrName>
                                          <p:attrName>ppt_y</p:attrName>
                                        </p:attrNameLst>
                                      </p:cBhvr>
                                      <p:rCtr x="2934" y="139"/>
                                    </p:animMotion>
                                    <p:animRot by="1500000">
                                      <p:cBhvr>
                                        <p:cTn id="10" dur="125" fill="hold">
                                          <p:stCondLst>
                                            <p:cond delay="0"/>
                                          </p:stCondLst>
                                        </p:cTn>
                                        <p:tgtEl>
                                          <p:spTgt spid="8"/>
                                        </p:tgtEl>
                                        <p:attrNameLst>
                                          <p:attrName>r</p:attrName>
                                        </p:attrNameLst>
                                      </p:cBhvr>
                                    </p:animRot>
                                    <p:animRot by="-1500000">
                                      <p:cBhvr>
                                        <p:cTn id="11" dur="125" fill="hold">
                                          <p:stCondLst>
                                            <p:cond delay="125"/>
                                          </p:stCondLst>
                                        </p:cTn>
                                        <p:tgtEl>
                                          <p:spTgt spid="8"/>
                                        </p:tgtEl>
                                        <p:attrNameLst>
                                          <p:attrName>r</p:attrName>
                                        </p:attrNameLst>
                                      </p:cBhvr>
                                    </p:animRot>
                                    <p:animRot by="-1500000">
                                      <p:cBhvr>
                                        <p:cTn id="12" dur="125" fill="hold">
                                          <p:stCondLst>
                                            <p:cond delay="250"/>
                                          </p:stCondLst>
                                        </p:cTn>
                                        <p:tgtEl>
                                          <p:spTgt spid="8"/>
                                        </p:tgtEl>
                                        <p:attrNameLst>
                                          <p:attrName>r</p:attrName>
                                        </p:attrNameLst>
                                      </p:cBhvr>
                                    </p:animRot>
                                    <p:animRot by="1500000">
                                      <p:cBhvr>
                                        <p:cTn id="13" dur="125" fill="hold">
                                          <p:stCondLst>
                                            <p:cond delay="375"/>
                                          </p:stCondLst>
                                        </p:cTn>
                                        <p:tgtEl>
                                          <p:spTgt spid="8"/>
                                        </p:tgtEl>
                                        <p:attrNameLst>
                                          <p:attrName>r</p:attrName>
                                        </p:attrNameLst>
                                      </p:cBhvr>
                                    </p:animRot>
                                  </p:childTnLst>
                                </p:cTn>
                              </p:par>
                              <p:par>
                                <p:cTn id="14" presetID="34" presetClass="emph" presetSubtype="0" fill="hold" grpId="1" nodeType="withEffect">
                                  <p:stCondLst>
                                    <p:cond delay="0"/>
                                  </p:stCondLst>
                                  <p:iterate type="lt">
                                    <p:tmPct val="10000"/>
                                  </p:iterate>
                                  <p:childTnLst>
                                    <p:animMotion origin="layout" path="M 1.11111E-6 -2.59259E-6 L 0.04687 0.00209 " pathEditMode="relative" rAng="0" ptsTypes="AA">
                                      <p:cBhvr>
                                        <p:cTn id="15" dur="250" accel="50000" decel="50000" autoRev="1" fill="hold">
                                          <p:stCondLst>
                                            <p:cond delay="0"/>
                                          </p:stCondLst>
                                        </p:cTn>
                                        <p:tgtEl>
                                          <p:spTgt spid="7"/>
                                        </p:tgtEl>
                                        <p:attrNameLst>
                                          <p:attrName>ppt_x</p:attrName>
                                          <p:attrName>ppt_y</p:attrName>
                                        </p:attrNameLst>
                                      </p:cBhvr>
                                      <p:rCtr x="2344" y="93"/>
                                    </p:animMotion>
                                    <p:animRot by="1500000">
                                      <p:cBhvr>
                                        <p:cTn id="16" dur="125" fill="hold">
                                          <p:stCondLst>
                                            <p:cond delay="0"/>
                                          </p:stCondLst>
                                        </p:cTn>
                                        <p:tgtEl>
                                          <p:spTgt spid="7"/>
                                        </p:tgtEl>
                                        <p:attrNameLst>
                                          <p:attrName>r</p:attrName>
                                        </p:attrNameLst>
                                      </p:cBhvr>
                                    </p:animRot>
                                    <p:animRot by="-1500000">
                                      <p:cBhvr>
                                        <p:cTn id="17" dur="125" fill="hold">
                                          <p:stCondLst>
                                            <p:cond delay="125"/>
                                          </p:stCondLst>
                                        </p:cTn>
                                        <p:tgtEl>
                                          <p:spTgt spid="7"/>
                                        </p:tgtEl>
                                        <p:attrNameLst>
                                          <p:attrName>r</p:attrName>
                                        </p:attrNameLst>
                                      </p:cBhvr>
                                    </p:animRot>
                                    <p:animRot by="-1500000">
                                      <p:cBhvr>
                                        <p:cTn id="18" dur="125" fill="hold">
                                          <p:stCondLst>
                                            <p:cond delay="250"/>
                                          </p:stCondLst>
                                        </p:cTn>
                                        <p:tgtEl>
                                          <p:spTgt spid="7"/>
                                        </p:tgtEl>
                                        <p:attrNameLst>
                                          <p:attrName>r</p:attrName>
                                        </p:attrNameLst>
                                      </p:cBhvr>
                                    </p:animRot>
                                    <p:animRot by="1500000">
                                      <p:cBhvr>
                                        <p:cTn id="19" dur="125" fill="hold">
                                          <p:stCondLst>
                                            <p:cond delay="375"/>
                                          </p:stCondLst>
                                        </p:cTn>
                                        <p:tgtEl>
                                          <p:spTgt spid="7"/>
                                        </p:tgtEl>
                                        <p:attrNameLst>
                                          <p:attrName>r</p:attrName>
                                        </p:attrNameLst>
                                      </p:cBhvr>
                                    </p:animRot>
                                  </p:childTnLst>
                                </p:cTn>
                              </p:par>
                              <p:par>
                                <p:cTn id="20" presetID="22" presetClass="exit" presetSubtype="8" fill="hold" grpId="0" nodeType="withEffect">
                                  <p:stCondLst>
                                    <p:cond delay="0"/>
                                  </p:stCondLst>
                                  <p:iterate type="lt">
                                    <p:tmPct val="0"/>
                                  </p:iterate>
                                  <p:childTnLst>
                                    <p:animEffect transition="out" filter="wipe(left)">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p:cTn id="27" dur="500" fill="hold"/>
                                        <p:tgtEl>
                                          <p:spTgt spid="3074"/>
                                        </p:tgtEl>
                                        <p:attrNameLst>
                                          <p:attrName>ppt_w</p:attrName>
                                        </p:attrNameLst>
                                      </p:cBhvr>
                                      <p:tavLst>
                                        <p:tav tm="0">
                                          <p:val>
                                            <p:fltVal val="0"/>
                                          </p:val>
                                        </p:tav>
                                        <p:tav tm="100000">
                                          <p:val>
                                            <p:strVal val="#ppt_w"/>
                                          </p:val>
                                        </p:tav>
                                      </p:tavLst>
                                    </p:anim>
                                    <p:anim calcmode="lin" valueType="num">
                                      <p:cBhvr>
                                        <p:cTn id="28" dur="500" fill="hold"/>
                                        <p:tgtEl>
                                          <p:spTgt spid="3074"/>
                                        </p:tgtEl>
                                        <p:attrNameLst>
                                          <p:attrName>ppt_h</p:attrName>
                                        </p:attrNameLst>
                                      </p:cBhvr>
                                      <p:tavLst>
                                        <p:tav tm="0">
                                          <p:val>
                                            <p:fltVal val="0"/>
                                          </p:val>
                                        </p:tav>
                                        <p:tav tm="100000">
                                          <p:val>
                                            <p:strVal val="#ppt_h"/>
                                          </p:val>
                                        </p:tav>
                                      </p:tavLst>
                                    </p:anim>
                                    <p:anim calcmode="lin" valueType="num">
                                      <p:cBhvr>
                                        <p:cTn id="29" dur="500" fill="hold"/>
                                        <p:tgtEl>
                                          <p:spTgt spid="3074"/>
                                        </p:tgtEl>
                                        <p:attrNameLst>
                                          <p:attrName>style.rotation</p:attrName>
                                        </p:attrNameLst>
                                      </p:cBhvr>
                                      <p:tavLst>
                                        <p:tav tm="0">
                                          <p:val>
                                            <p:fltVal val="360"/>
                                          </p:val>
                                        </p:tav>
                                        <p:tav tm="100000">
                                          <p:val>
                                            <p:fltVal val="0"/>
                                          </p:val>
                                        </p:tav>
                                      </p:tavLst>
                                    </p:anim>
                                    <p:animEffect transition="in" filter="fade">
                                      <p:cBhvr>
                                        <p:cTn id="30" dur="500"/>
                                        <p:tgtEl>
                                          <p:spTgt spid="3074"/>
                                        </p:tgtEl>
                                      </p:cBhvr>
                                    </p:animEffect>
                                  </p:childTnLst>
                                </p:cTn>
                              </p:par>
                            </p:childTnLst>
                          </p:cTn>
                        </p:par>
                        <p:par>
                          <p:cTn id="31" fill="hold">
                            <p:stCondLst>
                              <p:cond delay="500"/>
                            </p:stCondLst>
                            <p:childTnLst>
                              <p:par>
                                <p:cTn id="32" presetID="10" presetClass="exit" presetSubtype="0" fill="hold" grpId="0" nodeType="afterEffect">
                                  <p:stCondLst>
                                    <p:cond delay="0"/>
                                  </p:stCondLst>
                                  <p:iterate type="lt">
                                    <p:tmPct val="0"/>
                                  </p:iterate>
                                  <p:childTnLst>
                                    <p:animEffect transition="out" filter="fade">
                                      <p:cBhvr>
                                        <p:cTn id="33" dur="250"/>
                                        <p:tgtEl>
                                          <p:spTgt spid="8"/>
                                        </p:tgtEl>
                                      </p:cBhvr>
                                    </p:animEffect>
                                    <p:set>
                                      <p:cBhvr>
                                        <p:cTn id="34" dur="1" fill="hold">
                                          <p:stCondLst>
                                            <p:cond delay="24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18" presetClass="emph" presetSubtype="0" fill="hold" grpId="1" nodeType="withEffect">
                                  <p:stCondLst>
                                    <p:cond delay="0"/>
                                  </p:stCondLst>
                                  <p:childTnLst>
                                    <p:set>
                                      <p:cBhvr override="childStyle">
                                        <p:cTn id="41" dur="500" fill="hold"/>
                                        <p:tgtEl>
                                          <p:spTgt spid="5"/>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750" fill="hold"/>
                                        <p:tgtEl>
                                          <p:spTgt spid="9"/>
                                        </p:tgtEl>
                                        <p:attrNameLst>
                                          <p:attrName>ppt_x</p:attrName>
                                        </p:attrNameLst>
                                      </p:cBhvr>
                                      <p:tavLst>
                                        <p:tav tm="0">
                                          <p:val>
                                            <p:strVal val="#ppt_x"/>
                                          </p:val>
                                        </p:tav>
                                        <p:tav tm="100000">
                                          <p:val>
                                            <p:strVal val="#ppt_x"/>
                                          </p:val>
                                        </p:tav>
                                      </p:tavLst>
                                    </p:anim>
                                    <p:anim calcmode="lin" valueType="num">
                                      <p:cBhvr additive="base">
                                        <p:cTn id="50" dur="750" fill="hold"/>
                                        <p:tgtEl>
                                          <p:spTgt spid="9"/>
                                        </p:tgtEl>
                                        <p:attrNameLst>
                                          <p:attrName>ppt_y</p:attrName>
                                        </p:attrNameLst>
                                      </p:cBhvr>
                                      <p:tavLst>
                                        <p:tav tm="0">
                                          <p:val>
                                            <p:strVal val="1+#ppt_h/2"/>
                                          </p:val>
                                        </p:tav>
                                        <p:tav tm="100000">
                                          <p:val>
                                            <p:strVal val="#ppt_y"/>
                                          </p:val>
                                        </p:tav>
                                      </p:tavLst>
                                    </p:anim>
                                  </p:childTnLst>
                                </p:cTn>
                              </p:par>
                              <p:par>
                                <p:cTn id="51" presetID="17" presetClass="entr" presetSubtype="10" fill="hold" grpId="2"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750" fill="hold"/>
                                        <p:tgtEl>
                                          <p:spTgt spid="9"/>
                                        </p:tgtEl>
                                        <p:attrNameLst>
                                          <p:attrName>ppt_w</p:attrName>
                                        </p:attrNameLst>
                                      </p:cBhvr>
                                      <p:tavLst>
                                        <p:tav tm="0">
                                          <p:val>
                                            <p:fltVal val="0"/>
                                          </p:val>
                                        </p:tav>
                                        <p:tav tm="100000">
                                          <p:val>
                                            <p:strVal val="#ppt_w"/>
                                          </p:val>
                                        </p:tav>
                                      </p:tavLst>
                                    </p:anim>
                                    <p:anim calcmode="lin" valueType="num">
                                      <p:cBhvr>
                                        <p:cTn id="54" dur="75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6" grpId="0"/>
      <p:bldP spid="8" grpId="0"/>
      <p:bldP spid="8" grpId="1"/>
      <p:bldP spid="8" grpId="2"/>
      <p:bldP spid="7" grpId="0"/>
      <p:bldP spid="7" grpId="1"/>
      <p:bldP spid="9" grpId="0"/>
      <p:bldP spid="9" grpId="2"/>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4C32B-84A8-4080-A45C-0AA8BB58A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C2518490-66B6-4A74-8191-71B6DBA5678A}"/>
              </a:ext>
            </a:extLst>
          </p:cNvPr>
          <p:cNvSpPr txBox="1">
            <a:spLocks/>
          </p:cNvSpPr>
          <p:nvPr/>
        </p:nvSpPr>
        <p:spPr>
          <a:xfrm>
            <a:off x="1933240" y="2344125"/>
            <a:ext cx="51901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be strong in the Lord</a:t>
            </a:r>
          </a:p>
        </p:txBody>
      </p:sp>
      <p:sp>
        <p:nvSpPr>
          <p:cNvPr id="3074" name="Rectangle 2"/>
          <p:cNvSpPr>
            <a:spLocks noGrp="1" noChangeArrowheads="1"/>
          </p:cNvSpPr>
          <p:nvPr>
            <p:ph type="title"/>
          </p:nvPr>
        </p:nvSpPr>
        <p:spPr>
          <a:xfrm>
            <a:off x="1728989" y="1523367"/>
            <a:ext cx="5599090" cy="29456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Finally, my brethren, be strong in the Lord and in the power of His might.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6:10 </a:t>
            </a:r>
          </a:p>
        </p:txBody>
      </p:sp>
      <p:sp>
        <p:nvSpPr>
          <p:cNvPr id="7" name="Rectangle 2">
            <a:extLst>
              <a:ext uri="{FF2B5EF4-FFF2-40B4-BE49-F238E27FC236}">
                <a16:creationId xmlns:a16="http://schemas.microsoft.com/office/drawing/2014/main" id="{B5680992-45C4-4C29-B59C-15CC637B70BF}"/>
              </a:ext>
            </a:extLst>
          </p:cNvPr>
          <p:cNvSpPr txBox="1">
            <a:spLocks noChangeArrowheads="1"/>
          </p:cNvSpPr>
          <p:nvPr/>
        </p:nvSpPr>
        <p:spPr bwMode="auto">
          <a:xfrm>
            <a:off x="2676653" y="2276475"/>
            <a:ext cx="1781047" cy="76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strong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86AA41E-FB41-44BF-AFB3-ABC6215321E9}"/>
              </a:ext>
            </a:extLst>
          </p:cNvPr>
          <p:cNvSpPr txBox="1">
            <a:spLocks noChangeArrowheads="1"/>
          </p:cNvSpPr>
          <p:nvPr/>
        </p:nvSpPr>
        <p:spPr bwMode="auto">
          <a:xfrm>
            <a:off x="1781074" y="2286202"/>
            <a:ext cx="5499278" cy="74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strong in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6">
            <a:extLst>
              <a:ext uri="{FF2B5EF4-FFF2-40B4-BE49-F238E27FC236}">
                <a16:creationId xmlns:a16="http://schemas.microsoft.com/office/drawing/2014/main" id="{5ADED711-5509-4376-A445-540583EAA892}"/>
              </a:ext>
            </a:extLst>
          </p:cNvPr>
          <p:cNvSpPr>
            <a:spLocks noChangeArrowheads="1"/>
          </p:cNvSpPr>
          <p:nvPr/>
        </p:nvSpPr>
        <p:spPr bwMode="auto">
          <a:xfrm>
            <a:off x="4251579" y="217984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Rectangle 2" hidden="1">
            <a:extLst>
              <a:ext uri="{FF2B5EF4-FFF2-40B4-BE49-F238E27FC236}">
                <a16:creationId xmlns:a16="http://schemas.microsoft.com/office/drawing/2014/main" id="{A3340621-AB0A-49CC-9F90-A2C9B5A5169A}"/>
              </a:ext>
            </a:extLst>
          </p:cNvPr>
          <p:cNvSpPr txBox="1">
            <a:spLocks noChangeArrowheads="1"/>
          </p:cNvSpPr>
          <p:nvPr/>
        </p:nvSpPr>
        <p:spPr bwMode="auto">
          <a:xfrm>
            <a:off x="664884" y="3374231"/>
            <a:ext cx="1783041" cy="77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strong</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27166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0" presetClass="entr" presetSubtype="0"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stCondLst>
                                            <p:cond delay="0"/>
                                          </p:stCondLst>
                                        </p:cTn>
                                        <p:tgtEl>
                                          <p:spTgt spid="6"/>
                                        </p:tgtEl>
                                      </p:cBhvr>
                                    </p:animEffect>
                                    <p:anim to="" calcmode="lin" valueType="num">
                                      <p:cBhvr>
                                        <p:cTn id="2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42" presetClass="path" presetSubtype="0" accel="50000" decel="50000" fill="hold" grpId="2" nodeType="withEffect">
                                  <p:stCondLst>
                                    <p:cond delay="0"/>
                                  </p:stCondLst>
                                  <p:childTnLst>
                                    <p:animMotion origin="layout" path="M -4.16667E-6 -1.48148E-6 L -0.22013 0.16088 " pathEditMode="relative" rAng="0" ptsTypes="AA">
                                      <p:cBhvr>
                                        <p:cTn id="32" dur="2000" fill="hold"/>
                                        <p:tgtEl>
                                          <p:spTgt spid="7"/>
                                        </p:tgtEl>
                                        <p:attrNameLst>
                                          <p:attrName>ppt_x</p:attrName>
                                          <p:attrName>ppt_y</p:attrName>
                                        </p:attrNameLst>
                                      </p:cBhvr>
                                      <p:rCtr x="-11007" y="8032"/>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7" grpId="0"/>
      <p:bldP spid="7" grpId="2"/>
      <p:bldP spid="5" grpId="0"/>
      <p:bldP spid="5" grpId="1"/>
      <p:bldP spid="6" grpId="0"/>
      <p:bldP spid="6" grpId="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EC707-5566-4057-B10D-72379E61319D}"/>
              </a:ext>
            </a:extLst>
          </p:cNvPr>
          <p:cNvPicPr>
            <a:picLocks noChangeAspect="1"/>
          </p:cNvPicPr>
          <p:nvPr/>
        </p:nvPicPr>
        <p:blipFill rotWithShape="1">
          <a:blip r:embed="rId3">
            <a:extLst>
              <a:ext uri="{28A0092B-C50C-407E-A947-70E740481C1C}">
                <a14:useLocalDpi xmlns:a14="http://schemas.microsoft.com/office/drawing/2010/main" val="0"/>
              </a:ext>
            </a:extLst>
          </a:blip>
          <a:srcRect b="19975"/>
          <a:stretch/>
        </p:blipFill>
        <p:spPr>
          <a:xfrm>
            <a:off x="0" y="0"/>
            <a:ext cx="9144000" cy="6858000"/>
          </a:xfrm>
          <a:prstGeom prst="rect">
            <a:avLst/>
          </a:prstGeom>
        </p:spPr>
      </p:pic>
      <p:sp>
        <p:nvSpPr>
          <p:cNvPr id="6" name="Title 1">
            <a:extLst>
              <a:ext uri="{FF2B5EF4-FFF2-40B4-BE49-F238E27FC236}">
                <a16:creationId xmlns:a16="http://schemas.microsoft.com/office/drawing/2014/main" id="{0A82B29D-102D-4C3A-8907-264C1B4CCA81}"/>
              </a:ext>
            </a:extLst>
          </p:cNvPr>
          <p:cNvSpPr txBox="1">
            <a:spLocks/>
          </p:cNvSpPr>
          <p:nvPr/>
        </p:nvSpPr>
        <p:spPr>
          <a:xfrm>
            <a:off x="4236437" y="3445459"/>
            <a:ext cx="215007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valiant</a:t>
            </a:r>
          </a:p>
        </p:txBody>
      </p:sp>
      <p:sp>
        <p:nvSpPr>
          <p:cNvPr id="3074" name="Rectangle 2"/>
          <p:cNvSpPr>
            <a:spLocks noGrp="1" noChangeArrowheads="1"/>
          </p:cNvSpPr>
          <p:nvPr>
            <p:ph type="title"/>
          </p:nvPr>
        </p:nvSpPr>
        <p:spPr>
          <a:xfrm>
            <a:off x="457200" y="1127919"/>
            <a:ext cx="8229600" cy="4602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quenched the violence of fire, escaped the edge of the sword, out of weakness were made strong, became valiant in battle, turned to flight the armies of      the aliens.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11:34 </a:t>
            </a:r>
          </a:p>
        </p:txBody>
      </p:sp>
      <p:sp>
        <p:nvSpPr>
          <p:cNvPr id="4" name="Rectangle 2">
            <a:extLst>
              <a:ext uri="{FF2B5EF4-FFF2-40B4-BE49-F238E27FC236}">
                <a16:creationId xmlns:a16="http://schemas.microsoft.com/office/drawing/2014/main" id="{E27B1D08-07D9-478C-9561-95168C6F2ACB}"/>
              </a:ext>
            </a:extLst>
          </p:cNvPr>
          <p:cNvSpPr txBox="1">
            <a:spLocks noChangeArrowheads="1"/>
          </p:cNvSpPr>
          <p:nvPr/>
        </p:nvSpPr>
        <p:spPr bwMode="auto">
          <a:xfrm>
            <a:off x="664884" y="3374231"/>
            <a:ext cx="1783041" cy="77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strong</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231D5F4-53BF-44D5-995B-0563A4ED264A}"/>
              </a:ext>
            </a:extLst>
          </p:cNvPr>
          <p:cNvSpPr txBox="1">
            <a:spLocks noChangeArrowheads="1"/>
          </p:cNvSpPr>
          <p:nvPr/>
        </p:nvSpPr>
        <p:spPr bwMode="auto">
          <a:xfrm>
            <a:off x="4319651" y="3381376"/>
            <a:ext cx="1989439" cy="762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valiant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9E16AE25-FCB1-41C5-A925-B267448449A2}"/>
              </a:ext>
            </a:extLst>
          </p:cNvPr>
          <p:cNvSpPr txBox="1">
            <a:spLocks noChangeArrowheads="1"/>
          </p:cNvSpPr>
          <p:nvPr/>
        </p:nvSpPr>
        <p:spPr bwMode="auto">
          <a:xfrm>
            <a:off x="4280678" y="3371165"/>
            <a:ext cx="21140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brave</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356F2FB-FAD7-48AE-89BF-B8E606539476}"/>
              </a:ext>
            </a:extLst>
          </p:cNvPr>
          <p:cNvSpPr txBox="1">
            <a:spLocks noChangeArrowheads="1"/>
          </p:cNvSpPr>
          <p:nvPr/>
        </p:nvSpPr>
        <p:spPr bwMode="auto">
          <a:xfrm>
            <a:off x="4267798" y="3371165"/>
            <a:ext cx="21140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noble</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6C6ADF95-95BD-47BB-92D4-33B6A8C4DFE8}"/>
              </a:ext>
            </a:extLst>
          </p:cNvPr>
          <p:cNvSpPr txBox="1">
            <a:spLocks noChangeArrowheads="1"/>
          </p:cNvSpPr>
          <p:nvPr/>
        </p:nvSpPr>
        <p:spPr bwMode="auto">
          <a:xfrm>
            <a:off x="4254920" y="3358286"/>
            <a:ext cx="21140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fearless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17BB4F1-CFB6-41F6-B1CF-2173E6268C84}"/>
              </a:ext>
            </a:extLst>
          </p:cNvPr>
          <p:cNvSpPr txBox="1">
            <a:spLocks noChangeArrowheads="1"/>
          </p:cNvSpPr>
          <p:nvPr/>
        </p:nvSpPr>
        <p:spPr bwMode="auto">
          <a:xfrm>
            <a:off x="3908322" y="3367842"/>
            <a:ext cx="305573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rPr>
              <a:t>courageous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4533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600"/>
                                        <p:tgtEl>
                                          <p:spTgt spid="3074"/>
                                        </p:tgtEl>
                                      </p:cBhvr>
                                    </p:animEffect>
                                  </p:childTnLst>
                                </p:cTn>
                              </p:par>
                            </p:childTnLst>
                          </p:cTn>
                        </p:par>
                        <p:par>
                          <p:cTn id="8" fill="hold">
                            <p:stCondLst>
                              <p:cond delay="6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25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par>
                                <p:cTn id="34" presetID="23" presetClass="exit" presetSubtype="32" fill="hold" grpId="2" nodeType="with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25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childTnLst>
                                </p:cTn>
                              </p:par>
                              <p:par>
                                <p:cTn id="44" presetID="23" presetClass="exit" presetSubtype="32" fill="hold" grpId="1" nodeType="withEffect">
                                  <p:stCondLst>
                                    <p:cond delay="0"/>
                                  </p:stCondLst>
                                  <p:childTnLst>
                                    <p:anim calcmode="lin" valueType="num">
                                      <p:cBhvr>
                                        <p:cTn id="45" dur="500"/>
                                        <p:tgtEl>
                                          <p:spTgt spid="8"/>
                                        </p:tgtEl>
                                        <p:attrNameLst>
                                          <p:attrName>ppt_w</p:attrName>
                                        </p:attrNameLst>
                                      </p:cBhvr>
                                      <p:tavLst>
                                        <p:tav tm="0">
                                          <p:val>
                                            <p:strVal val="ppt_w"/>
                                          </p:val>
                                        </p:tav>
                                        <p:tav tm="100000">
                                          <p:val>
                                            <p:fltVal val="0"/>
                                          </p:val>
                                        </p:tav>
                                      </p:tavLst>
                                    </p:anim>
                                    <p:anim calcmode="lin" valueType="num">
                                      <p:cBhvr>
                                        <p:cTn id="46" dur="500"/>
                                        <p:tgtEl>
                                          <p:spTgt spid="8"/>
                                        </p:tgtEl>
                                        <p:attrNameLst>
                                          <p:attrName>ppt_h</p:attrName>
                                        </p:attrNameLst>
                                      </p:cBhvr>
                                      <p:tavLst>
                                        <p:tav tm="0">
                                          <p:val>
                                            <p:strVal val="ppt_h"/>
                                          </p:val>
                                        </p:tav>
                                        <p:tav tm="100000">
                                          <p:val>
                                            <p:fltVal val="0"/>
                                          </p:val>
                                        </p:tav>
                                      </p:tavLst>
                                    </p:anim>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0" nodeType="clickEffect">
                                  <p:stCondLst>
                                    <p:cond delay="250"/>
                                  </p:stCondLst>
                                  <p:childTnLst>
                                    <p:set>
                                      <p:cBhvr>
                                        <p:cTn id="51" dur="1" fill="hold">
                                          <p:stCondLst>
                                            <p:cond delay="0"/>
                                          </p:stCondLst>
                                        </p:cTn>
                                        <p:tgtEl>
                                          <p:spTgt spid="10"/>
                                        </p:tgtEl>
                                        <p:attrNameLst>
                                          <p:attrName>style.visibility</p:attrName>
                                        </p:attrNameLst>
                                      </p:cBhvr>
                                      <p:to>
                                        <p:strVal val="visible"/>
                                      </p:to>
                                    </p:set>
                                    <p:anim calcmode="lin" valueType="num">
                                      <p:cBhvr>
                                        <p:cTn id="52" dur="500" fill="hold"/>
                                        <p:tgtEl>
                                          <p:spTgt spid="10"/>
                                        </p:tgtEl>
                                        <p:attrNameLst>
                                          <p:attrName>ppt_w</p:attrName>
                                        </p:attrNameLst>
                                      </p:cBhvr>
                                      <p:tavLst>
                                        <p:tav tm="0">
                                          <p:val>
                                            <p:fltVal val="0"/>
                                          </p:val>
                                        </p:tav>
                                        <p:tav tm="100000">
                                          <p:val>
                                            <p:strVal val="#ppt_w"/>
                                          </p:val>
                                        </p:tav>
                                      </p:tavLst>
                                    </p:anim>
                                    <p:anim calcmode="lin" valueType="num">
                                      <p:cBhvr>
                                        <p:cTn id="53" dur="500" fill="hold"/>
                                        <p:tgtEl>
                                          <p:spTgt spid="10"/>
                                        </p:tgtEl>
                                        <p:attrNameLst>
                                          <p:attrName>ppt_h</p:attrName>
                                        </p:attrNameLst>
                                      </p:cBhvr>
                                      <p:tavLst>
                                        <p:tav tm="0">
                                          <p:val>
                                            <p:fltVal val="0"/>
                                          </p:val>
                                        </p:tav>
                                        <p:tav tm="100000">
                                          <p:val>
                                            <p:strVal val="#ppt_h"/>
                                          </p:val>
                                        </p:tav>
                                      </p:tavLst>
                                    </p:anim>
                                  </p:childTnLst>
                                </p:cTn>
                              </p:par>
                              <p:par>
                                <p:cTn id="54" presetID="23" presetClass="exit" presetSubtype="32" fill="hold" grpId="1" nodeType="withEffect">
                                  <p:stCondLst>
                                    <p:cond delay="0"/>
                                  </p:stCondLst>
                                  <p:childTnLst>
                                    <p:anim calcmode="lin" valueType="num">
                                      <p:cBhvr>
                                        <p:cTn id="55" dur="500"/>
                                        <p:tgtEl>
                                          <p:spTgt spid="9"/>
                                        </p:tgtEl>
                                        <p:attrNameLst>
                                          <p:attrName>ppt_w</p:attrName>
                                        </p:attrNameLst>
                                      </p:cBhvr>
                                      <p:tavLst>
                                        <p:tav tm="0">
                                          <p:val>
                                            <p:strVal val="ppt_w"/>
                                          </p:val>
                                        </p:tav>
                                        <p:tav tm="100000">
                                          <p:val>
                                            <p:fltVal val="0"/>
                                          </p:val>
                                        </p:tav>
                                      </p:tavLst>
                                    </p:anim>
                                    <p:anim calcmode="lin" valueType="num">
                                      <p:cBhvr>
                                        <p:cTn id="56" dur="500"/>
                                        <p:tgtEl>
                                          <p:spTgt spid="9"/>
                                        </p:tgtEl>
                                        <p:attrNameLst>
                                          <p:attrName>ppt_h</p:attrName>
                                        </p:attrNameLst>
                                      </p:cBhvr>
                                      <p:tavLst>
                                        <p:tav tm="0">
                                          <p:val>
                                            <p:strVal val="ppt_h"/>
                                          </p:val>
                                        </p:tav>
                                        <p:tav tm="100000">
                                          <p:val>
                                            <p:fltVal val="0"/>
                                          </p:val>
                                        </p:tav>
                                      </p:tavLst>
                                    </p:anim>
                                    <p:set>
                                      <p:cBhvr>
                                        <p:cTn id="5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4" grpId="1"/>
      <p:bldP spid="7" grpId="0"/>
      <p:bldP spid="5" grpId="0"/>
      <p:bldP spid="5" grpId="2"/>
      <p:bldP spid="9" grpId="0"/>
      <p:bldP spid="9" grpId="1"/>
      <p:bldP spid="8" grpId="0"/>
      <p:bldP spid="8" grpId="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sp>
        <p:nvSpPr>
          <p:cNvPr id="6" name="!!MorphBlueTitle">
            <a:extLst>
              <a:ext uri="{FF2B5EF4-FFF2-40B4-BE49-F238E27FC236}">
                <a16:creationId xmlns:a16="http://schemas.microsoft.com/office/drawing/2014/main" id="{06421F9E-13D0-45A3-A7C8-38FC31633FA3}"/>
              </a:ext>
            </a:extLst>
          </p:cNvPr>
          <p:cNvSpPr/>
          <p:nvPr/>
        </p:nvSpPr>
        <p:spPr>
          <a:xfrm>
            <a:off x="0" y="0"/>
            <a:ext cx="9144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orphBlue">
            <a:extLst>
              <a:ext uri="{FF2B5EF4-FFF2-40B4-BE49-F238E27FC236}">
                <a16:creationId xmlns:a16="http://schemas.microsoft.com/office/drawing/2014/main" id="{E69915D8-254E-454E-A46E-65C23ADCC021}"/>
              </a:ext>
            </a:extLst>
          </p:cNvPr>
          <p:cNvSpPr/>
          <p:nvPr/>
        </p:nvSpPr>
        <p:spPr>
          <a:xfrm>
            <a:off x="0" y="0"/>
            <a:ext cx="9144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cripture">
            <a:extLst>
              <a:ext uri="{FF2B5EF4-FFF2-40B4-BE49-F238E27FC236}">
                <a16:creationId xmlns:a16="http://schemas.microsoft.com/office/drawing/2014/main" id="{1E692FBD-3896-46E5-9E52-E533810F15BF}"/>
              </a:ext>
            </a:extLst>
          </p:cNvPr>
          <p:cNvSpPr txBox="1">
            <a:spLocks noChangeArrowheads="1"/>
          </p:cNvSpPr>
          <p:nvPr/>
        </p:nvSpPr>
        <p:spPr bwMode="auto">
          <a:xfrm>
            <a:off x="435854" y="76200"/>
            <a:ext cx="8378328" cy="91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dirty="0">
                <a:ln w="17780" cmpd="sng">
                  <a:noFill/>
                  <a:prstDash val="solid"/>
                  <a:miter lim="800000"/>
                </a:ln>
                <a:solidFill>
                  <a:srgbClr val="0083E6"/>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B</a:t>
            </a:r>
            <a:r>
              <a:rPr kumimoji="0" lang="en-US" altLang="en-US" sz="3600" b="1" i="0" u="none" strike="noStrike" kern="0" cap="none" spc="0" normalizeH="0" baseline="0" noProof="0" dirty="0">
                <a:ln w="17780" cmpd="sng">
                  <a:noFill/>
                  <a:prstDash val="solid"/>
                  <a:miter lim="800000"/>
                </a:ln>
                <a:solidFill>
                  <a:srgbClr val="0083E6"/>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E </a:t>
            </a:r>
            <a:r>
              <a:rPr kumimoji="0" lang="en-US" altLang="en-US" sz="4800" b="1" i="0" u="none" strike="noStrike" kern="0" cap="none" spc="0" normalizeH="0" baseline="0" noProof="0" dirty="0">
                <a:ln w="17780" cmpd="sng">
                  <a:noFill/>
                  <a:prstDash val="solid"/>
                  <a:miter lim="800000"/>
                </a:ln>
                <a:solidFill>
                  <a:srgbClr val="0083E6"/>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S</a:t>
            </a:r>
            <a:r>
              <a:rPr kumimoji="0" lang="en-US" altLang="en-US" sz="3600" b="1" i="0" u="none" strike="noStrike" kern="0" cap="none" spc="0" normalizeH="0" baseline="0" noProof="0" dirty="0">
                <a:ln w="17780" cmpd="sng">
                  <a:noFill/>
                  <a:prstDash val="solid"/>
                  <a:miter lim="800000"/>
                </a:ln>
                <a:solidFill>
                  <a:srgbClr val="0083E6"/>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TRONG </a:t>
            </a:r>
            <a:r>
              <a:rPr kumimoji="0" lang="en-US" altLang="en-US" sz="4800" b="1" i="0" u="none" strike="noStrike" kern="0" cap="none" spc="0" normalizeH="0" baseline="0" noProof="0" dirty="0">
                <a:ln w="17780" cmpd="sng">
                  <a:noFill/>
                  <a:prstDash val="solid"/>
                  <a:miter lim="800000"/>
                </a:ln>
                <a:solidFill>
                  <a:srgbClr val="0083E6"/>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I</a:t>
            </a:r>
            <a:r>
              <a:rPr kumimoji="0" lang="en-US" altLang="en-US" sz="3600" b="1" i="0" u="none" strike="noStrike" kern="0" cap="none" spc="0" normalizeH="0" baseline="0" noProof="0" dirty="0">
                <a:ln w="17780" cmpd="sng">
                  <a:noFill/>
                  <a:prstDash val="solid"/>
                  <a:miter lim="800000"/>
                </a:ln>
                <a:solidFill>
                  <a:srgbClr val="0083E6"/>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N </a:t>
            </a:r>
            <a:r>
              <a:rPr kumimoji="0" lang="en-US" altLang="en-US" sz="4800" b="1" i="0" u="none" strike="noStrike" kern="0" cap="none" spc="0" normalizeH="0" baseline="0" noProof="0" dirty="0">
                <a:ln w="17780" cmpd="sng">
                  <a:noFill/>
                  <a:prstDash val="solid"/>
                  <a:miter lim="800000"/>
                </a:ln>
                <a:solidFill>
                  <a:srgbClr val="0083E6"/>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L</a:t>
            </a:r>
            <a:r>
              <a:rPr kumimoji="0" lang="en-US" altLang="en-US" sz="3600" b="1" i="0" u="none" strike="noStrike" kern="0" cap="none" spc="0" normalizeH="0" baseline="0" noProof="0" dirty="0">
                <a:ln w="17780" cmpd="sng">
                  <a:noFill/>
                  <a:prstDash val="solid"/>
                  <a:miter lim="800000"/>
                </a:ln>
                <a:solidFill>
                  <a:srgbClr val="0083E6"/>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ORD </a:t>
            </a:r>
            <a:r>
              <a:rPr kumimoji="0" lang="en-US" altLang="en-US" sz="3200" b="1" i="0" u="none" strike="noStrike" kern="0" cap="none" spc="0" normalizeH="0" baseline="0" noProof="0" dirty="0">
                <a:ln w="17780" cmpd="sng">
                  <a:noFill/>
                  <a:prstDash val="solid"/>
                  <a:miter lim="800000"/>
                </a:ln>
                <a:solidFill>
                  <a:srgbClr val="0083E6"/>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rPr>
              <a:t>- Eph 6:10</a:t>
            </a:r>
            <a:endParaRPr kumimoji="0" lang="en-US" altLang="en-US" sz="2000" b="1" i="0" u="none" strike="noStrike" kern="0" cap="none" spc="0" normalizeH="0" baseline="0" noProof="0" dirty="0">
              <a:ln w="17780" cmpd="sng">
                <a:noFill/>
                <a:prstDash val="solid"/>
                <a:miter lim="800000"/>
              </a:ln>
              <a:solidFill>
                <a:srgbClr val="0083E6"/>
              </a:solidFill>
              <a:effectLst>
                <a:glow rad="101600">
                  <a:srgbClr val="000000"/>
                </a:glow>
                <a:outerShdw blurRad="50800" algn="tl" rotWithShape="0">
                  <a:srgbClr val="000000"/>
                </a:outerShdw>
              </a:effectLst>
              <a:uLnTx/>
              <a:uFillTx/>
              <a:latin typeface="Lucida Calligraphy" panose="03010101010101010101" pitchFamily="66" charset="0"/>
              <a:ea typeface="+mj-ea"/>
              <a:cs typeface="+mj-cs"/>
            </a:endParaRPr>
          </a:p>
        </p:txBody>
      </p:sp>
    </p:spTree>
    <p:extLst>
      <p:ext uri="{BB962C8B-B14F-4D97-AF65-F5344CB8AC3E}">
        <p14:creationId xmlns:p14="http://schemas.microsoft.com/office/powerpoint/2010/main" val="677622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6" presetClass="emph" presetSubtype="0" fill="hold" grpId="1"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5" grpId="0"/>
      <p:bldP spid="5"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10C9-8566-49D7-83CF-4606DF1A3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185EA03B-82CF-4566-B61B-995E91968E81}"/>
              </a:ext>
            </a:extLst>
          </p:cNvPr>
          <p:cNvSpPr txBox="1">
            <a:spLocks/>
          </p:cNvSpPr>
          <p:nvPr/>
        </p:nvSpPr>
        <p:spPr>
          <a:xfrm>
            <a:off x="3980981" y="4124764"/>
            <a:ext cx="141667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faith</a:t>
            </a:r>
          </a:p>
        </p:txBody>
      </p:sp>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whatever is born of God overcomes the world. And this is the victory that has overcome the world -- our faith.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5:4 </a:t>
            </a:r>
          </a:p>
        </p:txBody>
      </p:sp>
      <p:sp>
        <p:nvSpPr>
          <p:cNvPr id="5" name="Rectangle 2">
            <a:extLst>
              <a:ext uri="{FF2B5EF4-FFF2-40B4-BE49-F238E27FC236}">
                <a16:creationId xmlns:a16="http://schemas.microsoft.com/office/drawing/2014/main" id="{94E66C94-7D0E-4409-8EF5-E85B74158054}"/>
              </a:ext>
            </a:extLst>
          </p:cNvPr>
          <p:cNvSpPr txBox="1">
            <a:spLocks noChangeArrowheads="1"/>
          </p:cNvSpPr>
          <p:nvPr/>
        </p:nvSpPr>
        <p:spPr bwMode="auto">
          <a:xfrm>
            <a:off x="3981450" y="4055269"/>
            <a:ext cx="1426269" cy="758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5085645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6667 -0.31852 " pathEditMode="relative" rAng="0" ptsTypes="AA">
                                      <p:cBhvr>
                                        <p:cTn id="10" dur="1000" spd="-100000" fill="hold"/>
                                        <p:tgtEl>
                                          <p:spTgt spid="3074"/>
                                        </p:tgtEl>
                                        <p:attrNameLst>
                                          <p:attrName>ppt_x</p:attrName>
                                          <p:attrName>ppt_y</p:attrName>
                                        </p:attrNameLst>
                                      </p:cBhvr>
                                      <p:rCtr x="3333" y="-1592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2"/>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CC63B-F173-4AA8-88E3-38622FC84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829D7376-1866-4273-920F-32DF0175790A}"/>
              </a:ext>
            </a:extLst>
          </p:cNvPr>
          <p:cNvSpPr txBox="1">
            <a:spLocks/>
          </p:cNvSpPr>
          <p:nvPr/>
        </p:nvSpPr>
        <p:spPr>
          <a:xfrm>
            <a:off x="1071448" y="3455520"/>
            <a:ext cx="69958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godliness is profitable for all</a:t>
            </a:r>
          </a:p>
        </p:txBody>
      </p:sp>
      <p:sp>
        <p:nvSpPr>
          <p:cNvPr id="3074" name="Rectangle 2"/>
          <p:cNvSpPr>
            <a:spLocks noGrp="1" noChangeArrowheads="1"/>
          </p:cNvSpPr>
          <p:nvPr>
            <p:ph type="title"/>
          </p:nvPr>
        </p:nvSpPr>
        <p:spPr>
          <a:xfrm>
            <a:off x="457200" y="594519"/>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reject profane and old wives' fables, and exercise yourself toward godliness. For bodily exercise profits a little, but godliness is profitable for all things, having promise of the life that now is and of that which             is to come.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4:7-8</a:t>
            </a:r>
          </a:p>
        </p:txBody>
      </p:sp>
      <p:sp>
        <p:nvSpPr>
          <p:cNvPr id="6" name="Rectangle 2">
            <a:extLst>
              <a:ext uri="{FF2B5EF4-FFF2-40B4-BE49-F238E27FC236}">
                <a16:creationId xmlns:a16="http://schemas.microsoft.com/office/drawing/2014/main" id="{C11DE4F4-F872-494D-A628-54BFC8C1FE02}"/>
              </a:ext>
            </a:extLst>
          </p:cNvPr>
          <p:cNvSpPr txBox="1">
            <a:spLocks noChangeArrowheads="1"/>
          </p:cNvSpPr>
          <p:nvPr/>
        </p:nvSpPr>
        <p:spPr bwMode="auto">
          <a:xfrm>
            <a:off x="457200" y="594519"/>
            <a:ext cx="8229600" cy="566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reject profane and old wives' fables, and exercise yourself toward godliness. For bodily exercise profits a little, but godliness is profitable for all things, having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promise of the life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that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now is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of that which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is to come</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4:7-8</a:t>
            </a:r>
          </a:p>
        </p:txBody>
      </p:sp>
      <p:sp>
        <p:nvSpPr>
          <p:cNvPr id="5" name="Rectangle 2">
            <a:extLst>
              <a:ext uri="{FF2B5EF4-FFF2-40B4-BE49-F238E27FC236}">
                <a16:creationId xmlns:a16="http://schemas.microsoft.com/office/drawing/2014/main" id="{423384C4-D79D-4532-92B3-4FC1F7F4D38F}"/>
              </a:ext>
            </a:extLst>
          </p:cNvPr>
          <p:cNvSpPr txBox="1">
            <a:spLocks noChangeArrowheads="1"/>
          </p:cNvSpPr>
          <p:nvPr/>
        </p:nvSpPr>
        <p:spPr bwMode="auto">
          <a:xfrm>
            <a:off x="803274" y="3389561"/>
            <a:ext cx="7540413" cy="75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godliness is profitable for 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6">
            <a:extLst>
              <a:ext uri="{FF2B5EF4-FFF2-40B4-BE49-F238E27FC236}">
                <a16:creationId xmlns:a16="http://schemas.microsoft.com/office/drawing/2014/main" id="{C79A5FAB-324F-4A14-8257-D0BE292D1878}"/>
              </a:ext>
            </a:extLst>
          </p:cNvPr>
          <p:cNvSpPr>
            <a:spLocks noChangeArrowheads="1"/>
          </p:cNvSpPr>
          <p:nvPr/>
        </p:nvSpPr>
        <p:spPr bwMode="auto">
          <a:xfrm>
            <a:off x="3357760" y="330334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pic>
        <p:nvPicPr>
          <p:cNvPr id="11" name="SpotlightShape1_rendered">
            <a:extLst>
              <a:ext uri="{FF2B5EF4-FFF2-40B4-BE49-F238E27FC236}">
                <a16:creationId xmlns:a16="http://schemas.microsoft.com/office/drawing/2014/main" id="{53C989EB-73E3-4DDB-88BA-D23ADCDFFBDC}"/>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1185582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stCondLst>
                                            <p:cond delay="0"/>
                                          </p:stCondLst>
                                        </p:cTn>
                                        <p:tgtEl>
                                          <p:spTgt spid="8"/>
                                        </p:tgtEl>
                                      </p:cBhvr>
                                    </p:animEffect>
                                    <p:anim to="" calcmode="lin" valueType="num">
                                      <p:cBhvr>
                                        <p:cTn id="2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6" grpId="0"/>
      <p:bldP spid="5"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48F4D-9139-46C5-9836-EA059360A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9DB81611-DCA2-4630-B185-8509B2CADB28}"/>
              </a:ext>
            </a:extLst>
          </p:cNvPr>
          <p:cNvSpPr txBox="1">
            <a:spLocks/>
          </p:cNvSpPr>
          <p:nvPr/>
        </p:nvSpPr>
        <p:spPr>
          <a:xfrm>
            <a:off x="2261848" y="4340893"/>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have all faith</a:t>
            </a:r>
          </a:p>
        </p:txBody>
      </p:sp>
      <p:sp>
        <p:nvSpPr>
          <p:cNvPr id="8" name="Title 1">
            <a:extLst>
              <a:ext uri="{FF2B5EF4-FFF2-40B4-BE49-F238E27FC236}">
                <a16:creationId xmlns:a16="http://schemas.microsoft.com/office/drawing/2014/main" id="{7B9F2E32-BA22-4349-B23B-829431CE4126}"/>
              </a:ext>
            </a:extLst>
          </p:cNvPr>
          <p:cNvSpPr txBox="1">
            <a:spLocks/>
          </p:cNvSpPr>
          <p:nvPr/>
        </p:nvSpPr>
        <p:spPr>
          <a:xfrm>
            <a:off x="1069522" y="5557711"/>
            <a:ext cx="283475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am nothing</a:t>
            </a:r>
          </a:p>
        </p:txBody>
      </p:sp>
      <p:sp>
        <p:nvSpPr>
          <p:cNvPr id="4" name="Title 1">
            <a:extLst>
              <a:ext uri="{FF2B5EF4-FFF2-40B4-BE49-F238E27FC236}">
                <a16:creationId xmlns:a16="http://schemas.microsoft.com/office/drawing/2014/main" id="{AF67A56E-8A3D-4853-BE8B-784923346F95}"/>
              </a:ext>
            </a:extLst>
          </p:cNvPr>
          <p:cNvSpPr txBox="1">
            <a:spLocks/>
          </p:cNvSpPr>
          <p:nvPr/>
        </p:nvSpPr>
        <p:spPr>
          <a:xfrm>
            <a:off x="5358152" y="1290964"/>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have</a:t>
            </a:r>
            <a:r>
              <a:rPr kumimoji="0" lang="en-US" sz="4020" b="1" i="0" u="none" strike="noStrike" kern="1200" cap="none" spc="0" normalizeH="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not love</a:t>
            </a:r>
            <a:endPar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19100" y="442119"/>
            <a:ext cx="8305800" cy="59737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Though I speak with the tongues of men and of angels, but have not love, I have become sounding brass or a clanging cymbal. And though I have the gift of prophecy, and understand all mysteries and all knowledge, and though I have all faith, so that I could remove mountains, but have not love, I am nothing.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13:1-2</a:t>
            </a:r>
          </a:p>
        </p:txBody>
      </p:sp>
      <p:sp>
        <p:nvSpPr>
          <p:cNvPr id="5" name="Rectangle 2">
            <a:extLst>
              <a:ext uri="{FF2B5EF4-FFF2-40B4-BE49-F238E27FC236}">
                <a16:creationId xmlns:a16="http://schemas.microsoft.com/office/drawing/2014/main" id="{266EBD4C-5F52-4F3E-BC92-3DAF8BDD6544}"/>
              </a:ext>
            </a:extLst>
          </p:cNvPr>
          <p:cNvSpPr txBox="1">
            <a:spLocks noChangeArrowheads="1"/>
          </p:cNvSpPr>
          <p:nvPr/>
        </p:nvSpPr>
        <p:spPr bwMode="auto">
          <a:xfrm>
            <a:off x="5370284" y="1223415"/>
            <a:ext cx="3221666" cy="75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have not love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27463EDB-3A0C-4D42-8325-46D46FA5AAA2}"/>
              </a:ext>
            </a:extLst>
          </p:cNvPr>
          <p:cNvSpPr txBox="1">
            <a:spLocks noChangeArrowheads="1"/>
          </p:cNvSpPr>
          <p:nvPr/>
        </p:nvSpPr>
        <p:spPr bwMode="auto">
          <a:xfrm>
            <a:off x="2326369" y="4264820"/>
            <a:ext cx="3135086" cy="76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have all faith</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07C2FA81-94CF-4E0C-A8A5-30C17AE1B458}"/>
              </a:ext>
            </a:extLst>
          </p:cNvPr>
          <p:cNvSpPr txBox="1">
            <a:spLocks noChangeArrowheads="1"/>
          </p:cNvSpPr>
          <p:nvPr/>
        </p:nvSpPr>
        <p:spPr bwMode="auto">
          <a:xfrm>
            <a:off x="1064078" y="5490162"/>
            <a:ext cx="285784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am nothing</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EEB4B5C6-8662-41D4-8DD2-ADB2E54E0A5F}"/>
              </a:ext>
            </a:extLst>
          </p:cNvPr>
          <p:cNvSpPr txBox="1">
            <a:spLocks noChangeArrowheads="1"/>
          </p:cNvSpPr>
          <p:nvPr/>
        </p:nvSpPr>
        <p:spPr bwMode="auto">
          <a:xfrm>
            <a:off x="419100" y="788326"/>
            <a:ext cx="8305800" cy="528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speak with tongues of angels</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have the gift of prophecy</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understand all mysteries</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all knowledge</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have all faith</a:t>
            </a:r>
          </a:p>
          <a:p>
            <a:pPr algn="l" eaLnBrk="1" hangingPunct="1"/>
            <a:endPar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but have not love</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 am nothing</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Arrow: Bent-Up 9">
            <a:extLst>
              <a:ext uri="{FF2B5EF4-FFF2-40B4-BE49-F238E27FC236}">
                <a16:creationId xmlns:a16="http://schemas.microsoft.com/office/drawing/2014/main" id="{C31A177E-AB64-481C-BB5C-8E81B9141AD2}"/>
              </a:ext>
            </a:extLst>
          </p:cNvPr>
          <p:cNvSpPr/>
          <p:nvPr/>
        </p:nvSpPr>
        <p:spPr>
          <a:xfrm rot="5400000">
            <a:off x="4229667" y="2958534"/>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Arrow: Bent-Up 9">
            <a:extLst>
              <a:ext uri="{FF2B5EF4-FFF2-40B4-BE49-F238E27FC236}">
                <a16:creationId xmlns:a16="http://schemas.microsoft.com/office/drawing/2014/main" id="{F30DC09A-3F6F-4ACC-9AE3-63184C29B814}"/>
              </a:ext>
            </a:extLst>
          </p:cNvPr>
          <p:cNvSpPr/>
          <p:nvPr/>
        </p:nvSpPr>
        <p:spPr>
          <a:xfrm rot="5400000">
            <a:off x="3868782" y="5395281"/>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2">
            <a:extLst>
              <a:ext uri="{FF2B5EF4-FFF2-40B4-BE49-F238E27FC236}">
                <a16:creationId xmlns:a16="http://schemas.microsoft.com/office/drawing/2014/main" id="{5FCABD5F-B3AF-4109-9E04-F6C241613696}"/>
              </a:ext>
            </a:extLst>
          </p:cNvPr>
          <p:cNvSpPr txBox="1">
            <a:spLocks noChangeArrowheads="1"/>
          </p:cNvSpPr>
          <p:nvPr/>
        </p:nvSpPr>
        <p:spPr bwMode="auto">
          <a:xfrm>
            <a:off x="2626898" y="598598"/>
            <a:ext cx="266199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speak with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262CA100-2D5A-42C4-9FEF-AA63F6C3152F}"/>
              </a:ext>
            </a:extLst>
          </p:cNvPr>
          <p:cNvSpPr txBox="1">
            <a:spLocks noChangeArrowheads="1"/>
          </p:cNvSpPr>
          <p:nvPr/>
        </p:nvSpPr>
        <p:spPr bwMode="auto">
          <a:xfrm>
            <a:off x="5881317" y="600008"/>
            <a:ext cx="25589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tongues of</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B2008EA-DD3F-4E0D-83FE-3FF9160698B7}"/>
              </a:ext>
            </a:extLst>
          </p:cNvPr>
          <p:cNvSpPr txBox="1">
            <a:spLocks noChangeArrowheads="1"/>
          </p:cNvSpPr>
          <p:nvPr/>
        </p:nvSpPr>
        <p:spPr bwMode="auto">
          <a:xfrm>
            <a:off x="2983135" y="1209642"/>
            <a:ext cx="1618803" cy="78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angels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DCF9CD3D-D36E-4E9D-96AC-733C747656D4}"/>
              </a:ext>
            </a:extLst>
          </p:cNvPr>
          <p:cNvSpPr txBox="1">
            <a:spLocks noChangeArrowheads="1"/>
          </p:cNvSpPr>
          <p:nvPr/>
        </p:nvSpPr>
        <p:spPr bwMode="auto">
          <a:xfrm>
            <a:off x="7037600" y="2430753"/>
            <a:ext cx="152865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have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4192684-13B7-41D8-9CD3-35008D987C77}"/>
              </a:ext>
            </a:extLst>
          </p:cNvPr>
          <p:cNvSpPr txBox="1">
            <a:spLocks noChangeArrowheads="1"/>
          </p:cNvSpPr>
          <p:nvPr/>
        </p:nvSpPr>
        <p:spPr bwMode="auto">
          <a:xfrm>
            <a:off x="474718" y="3042231"/>
            <a:ext cx="459382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gift of prophecy</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D20A661B-9282-4888-9794-055C9D53BA42}"/>
              </a:ext>
            </a:extLst>
          </p:cNvPr>
          <p:cNvSpPr txBox="1">
            <a:spLocks noChangeArrowheads="1"/>
          </p:cNvSpPr>
          <p:nvPr/>
        </p:nvSpPr>
        <p:spPr bwMode="auto">
          <a:xfrm>
            <a:off x="5853113" y="3037681"/>
            <a:ext cx="27559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understand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94E17C43-2D07-432A-B8ED-DBAD76D233DD}"/>
              </a:ext>
            </a:extLst>
          </p:cNvPr>
          <p:cNvSpPr txBox="1">
            <a:spLocks noChangeArrowheads="1"/>
          </p:cNvSpPr>
          <p:nvPr/>
        </p:nvSpPr>
        <p:spPr bwMode="auto">
          <a:xfrm>
            <a:off x="614363" y="3648868"/>
            <a:ext cx="29083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all mysteries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578E90FB-D87D-4527-A9E7-AE7764DC76B8}"/>
              </a:ext>
            </a:extLst>
          </p:cNvPr>
          <p:cNvSpPr txBox="1">
            <a:spLocks noChangeArrowheads="1"/>
          </p:cNvSpPr>
          <p:nvPr/>
        </p:nvSpPr>
        <p:spPr bwMode="auto">
          <a:xfrm>
            <a:off x="3331369" y="3645694"/>
            <a:ext cx="4217194" cy="788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and all knowledge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D4C74AED-6250-440C-AB6F-FA906C6D4658}"/>
              </a:ext>
            </a:extLst>
          </p:cNvPr>
          <p:cNvSpPr txBox="1">
            <a:spLocks noChangeArrowheads="1"/>
          </p:cNvSpPr>
          <p:nvPr/>
        </p:nvSpPr>
        <p:spPr bwMode="auto">
          <a:xfrm>
            <a:off x="2384425" y="4254500"/>
            <a:ext cx="30099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have all faith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8216476B-5DA1-47BF-94CE-A883A1560564}"/>
              </a:ext>
            </a:extLst>
          </p:cNvPr>
          <p:cNvSpPr txBox="1">
            <a:spLocks noChangeArrowheads="1"/>
          </p:cNvSpPr>
          <p:nvPr/>
        </p:nvSpPr>
        <p:spPr bwMode="auto">
          <a:xfrm>
            <a:off x="4518068" y="4872625"/>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but have not love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59840075-D0A3-4E9F-950F-06E7CEC3FCAA}"/>
              </a:ext>
            </a:extLst>
          </p:cNvPr>
          <p:cNvSpPr txBox="1">
            <a:spLocks noChangeArrowheads="1"/>
          </p:cNvSpPr>
          <p:nvPr/>
        </p:nvSpPr>
        <p:spPr bwMode="auto">
          <a:xfrm>
            <a:off x="852389" y="5483400"/>
            <a:ext cx="3035126" cy="77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 am nothing</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47488639"/>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18" presetClass="emph" presetSubtype="0" fill="hold" grpId="1" nodeType="withEffect">
                                  <p:stCondLst>
                                    <p:cond delay="0"/>
                                  </p:stCondLst>
                                  <p:childTnLst>
                                    <p:set>
                                      <p:cBhvr override="childStyle">
                                        <p:cTn id="27" dur="500" fill="hold"/>
                                        <p:tgtEl>
                                          <p:spTgt spid="4"/>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18" presetClass="emph" presetSubtype="0" fill="hold" grpId="1" nodeType="withEffect">
                                  <p:stCondLst>
                                    <p:cond delay="0"/>
                                  </p:stCondLst>
                                  <p:childTnLst>
                                    <p:set>
                                      <p:cBhvr override="childStyle">
                                        <p:cTn id="37" dur="500" fill="hold"/>
                                        <p:tgtEl>
                                          <p:spTgt spid="8"/>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5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250"/>
                                        <p:tgtEl>
                                          <p:spTgt spid="1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250"/>
                                        <p:tgtEl>
                                          <p:spTgt spid="1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50"/>
                                        <p:tgtEl>
                                          <p:spTgt spid="1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250"/>
                                        <p:tgtEl>
                                          <p:spTgt spid="2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250"/>
                                        <p:tgtEl>
                                          <p:spTgt spid="2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50"/>
                                        <p:tgtEl>
                                          <p:spTgt spid="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250"/>
                                        <p:tgtEl>
                                          <p:spTgt spid="23"/>
                                        </p:tgtEl>
                                      </p:cBhvr>
                                    </p:animEffect>
                                  </p:childTnLst>
                                </p:cTn>
                              </p:par>
                              <p:par>
                                <p:cTn id="76" presetID="42" presetClass="path" presetSubtype="0" accel="50000" decel="50000" fill="hold" grpId="2" nodeType="withEffect">
                                  <p:stCondLst>
                                    <p:cond delay="0"/>
                                  </p:stCondLst>
                                  <p:childTnLst>
                                    <p:animMotion origin="layout" path="M -2.5E-6 -1.48148E-6 L -0.20555 0.04468 " pathEditMode="relative" rAng="0" ptsTypes="AA">
                                      <p:cBhvr>
                                        <p:cTn id="77" dur="2000" fill="hold"/>
                                        <p:tgtEl>
                                          <p:spTgt spid="13"/>
                                        </p:tgtEl>
                                        <p:attrNameLst>
                                          <p:attrName>ppt_x</p:attrName>
                                          <p:attrName>ppt_y</p:attrName>
                                        </p:attrNameLst>
                                      </p:cBhvr>
                                      <p:rCtr x="-10278" y="2222"/>
                                    </p:animMotion>
                                  </p:childTnLst>
                                </p:cTn>
                              </p:par>
                              <p:par>
                                <p:cTn id="78" presetID="42" presetClass="path" presetSubtype="0" accel="50000" decel="50000" fill="hold" grpId="2" nodeType="withEffect">
                                  <p:stCondLst>
                                    <p:cond delay="0"/>
                                  </p:stCondLst>
                                  <p:childTnLst>
                                    <p:animMotion origin="layout" path="M 2.77778E-7 -2.96296E-6 L -0.29514 0.04514 " pathEditMode="relative" rAng="0" ptsTypes="AA">
                                      <p:cBhvr>
                                        <p:cTn id="79" dur="2000" fill="hold"/>
                                        <p:tgtEl>
                                          <p:spTgt spid="14"/>
                                        </p:tgtEl>
                                        <p:attrNameLst>
                                          <p:attrName>ppt_x</p:attrName>
                                          <p:attrName>ppt_y</p:attrName>
                                        </p:attrNameLst>
                                      </p:cBhvr>
                                      <p:rCtr x="-14757" y="2245"/>
                                    </p:animMotion>
                                  </p:childTnLst>
                                </p:cTn>
                              </p:par>
                              <p:par>
                                <p:cTn id="80" presetID="42" presetClass="path" presetSubtype="0" accel="50000" decel="50000" fill="hold" grpId="2" nodeType="withEffect">
                                  <p:stCondLst>
                                    <p:cond delay="0"/>
                                  </p:stCondLst>
                                  <p:childTnLst>
                                    <p:animMotion origin="layout" path="M 3.05556E-6 -3.33333E-6 L 0.28212 -0.04444 " pathEditMode="relative" rAng="0" ptsTypes="AA">
                                      <p:cBhvr>
                                        <p:cTn id="81" dur="2000" fill="hold"/>
                                        <p:tgtEl>
                                          <p:spTgt spid="15"/>
                                        </p:tgtEl>
                                        <p:attrNameLst>
                                          <p:attrName>ppt_x</p:attrName>
                                          <p:attrName>ppt_y</p:attrName>
                                        </p:attrNameLst>
                                      </p:cBhvr>
                                      <p:rCtr x="14097" y="-2222"/>
                                    </p:animMotion>
                                  </p:childTnLst>
                                </p:cTn>
                              </p:par>
                              <p:par>
                                <p:cTn id="82" presetID="42" presetClass="path" presetSubtype="0" accel="50000" decel="50000" fill="hold" grpId="2" nodeType="withEffect">
                                  <p:stCondLst>
                                    <p:cond delay="0"/>
                                  </p:stCondLst>
                                  <p:childTnLst>
                                    <p:animMotion origin="layout" path="M 5E-6 -1.11111E-6 L -0.69619 -0.13356 " pathEditMode="relative" rAng="0" ptsTypes="AA">
                                      <p:cBhvr>
                                        <p:cTn id="83" dur="2000" fill="hold"/>
                                        <p:tgtEl>
                                          <p:spTgt spid="16"/>
                                        </p:tgtEl>
                                        <p:attrNameLst>
                                          <p:attrName>ppt_x</p:attrName>
                                          <p:attrName>ppt_y</p:attrName>
                                        </p:attrNameLst>
                                      </p:cBhvr>
                                      <p:rCtr x="-34809" y="-6690"/>
                                    </p:animMotion>
                                  </p:childTnLst>
                                </p:cTn>
                              </p:par>
                              <p:par>
                                <p:cTn id="84" presetID="42" presetClass="path" presetSubtype="0" accel="50000" decel="50000" fill="hold" grpId="2" nodeType="withEffect">
                                  <p:stCondLst>
                                    <p:cond delay="0"/>
                                  </p:stCondLst>
                                  <p:childTnLst>
                                    <p:animMotion origin="layout" path="M 5E-6 -1.48148E-6 L 0.15018 -0.22268 " pathEditMode="relative" rAng="0" ptsTypes="AA">
                                      <p:cBhvr>
                                        <p:cTn id="85" dur="2000" fill="hold"/>
                                        <p:tgtEl>
                                          <p:spTgt spid="17"/>
                                        </p:tgtEl>
                                        <p:attrNameLst>
                                          <p:attrName>ppt_x</p:attrName>
                                          <p:attrName>ppt_y</p:attrName>
                                        </p:attrNameLst>
                                      </p:cBhvr>
                                      <p:rCtr x="7500" y="-11134"/>
                                    </p:animMotion>
                                  </p:childTnLst>
                                </p:cTn>
                              </p:par>
                              <p:par>
                                <p:cTn id="86" presetID="42" presetClass="path" presetSubtype="0" accel="50000" decel="50000" fill="hold" grpId="2" nodeType="withEffect">
                                  <p:stCondLst>
                                    <p:cond delay="0"/>
                                  </p:stCondLst>
                                  <p:childTnLst>
                                    <p:animMotion origin="layout" path="M 1.38889E-6 2.96296E-6 L -0.5559 -0.13264 " pathEditMode="relative" rAng="0" ptsTypes="AA">
                                      <p:cBhvr>
                                        <p:cTn id="87" dur="2000" fill="hold"/>
                                        <p:tgtEl>
                                          <p:spTgt spid="18"/>
                                        </p:tgtEl>
                                        <p:attrNameLst>
                                          <p:attrName>ppt_x</p:attrName>
                                          <p:attrName>ppt_y</p:attrName>
                                        </p:attrNameLst>
                                      </p:cBhvr>
                                      <p:rCtr x="-27795" y="-6644"/>
                                    </p:animMotion>
                                  </p:childTnLst>
                                </p:cTn>
                              </p:par>
                              <p:par>
                                <p:cTn id="88" presetID="42" presetClass="path" presetSubtype="0" accel="50000" decel="50000" fill="hold" grpId="2" nodeType="withEffect">
                                  <p:stCondLst>
                                    <p:cond delay="0"/>
                                  </p:stCondLst>
                                  <p:childTnLst>
                                    <p:animMotion origin="layout" path="M 4.72222E-6 2.59259E-6 L 0.29982 -0.2213 " pathEditMode="relative" rAng="0" ptsTypes="AA">
                                      <p:cBhvr>
                                        <p:cTn id="89" dur="2000" fill="hold"/>
                                        <p:tgtEl>
                                          <p:spTgt spid="19"/>
                                        </p:tgtEl>
                                        <p:attrNameLst>
                                          <p:attrName>ppt_x</p:attrName>
                                          <p:attrName>ppt_y</p:attrName>
                                        </p:attrNameLst>
                                      </p:cBhvr>
                                      <p:rCtr x="14983" y="-11065"/>
                                    </p:animMotion>
                                  </p:childTnLst>
                                </p:cTn>
                              </p:par>
                              <p:par>
                                <p:cTn id="90" presetID="42" presetClass="path" presetSubtype="0" accel="50000" decel="50000" fill="hold" grpId="2" nodeType="withEffect">
                                  <p:stCondLst>
                                    <p:cond delay="0"/>
                                  </p:stCondLst>
                                  <p:childTnLst>
                                    <p:animMotion origin="layout" path="M 4.72222E-6 -3.7037E-7 L 0.13368 -0.13333 " pathEditMode="relative" rAng="0" ptsTypes="AA">
                                      <p:cBhvr>
                                        <p:cTn id="91" dur="2000" fill="hold"/>
                                        <p:tgtEl>
                                          <p:spTgt spid="20"/>
                                        </p:tgtEl>
                                        <p:attrNameLst>
                                          <p:attrName>ppt_x</p:attrName>
                                          <p:attrName>ppt_y</p:attrName>
                                        </p:attrNameLst>
                                      </p:cBhvr>
                                      <p:rCtr x="6684" y="-6667"/>
                                    </p:animMotion>
                                  </p:childTnLst>
                                </p:cTn>
                              </p:par>
                              <p:par>
                                <p:cTn id="92" presetID="42" presetClass="path" presetSubtype="0" accel="50000" decel="50000" fill="hold" grpId="2" nodeType="withEffect">
                                  <p:stCondLst>
                                    <p:cond delay="0"/>
                                  </p:stCondLst>
                                  <p:childTnLst>
                                    <p:animMotion origin="layout" path="M 2.77778E-6 -3.33333E-6 L -0.17379 -0.13264 " pathEditMode="relative" rAng="0" ptsTypes="AA">
                                      <p:cBhvr>
                                        <p:cTn id="93" dur="2000" fill="hold"/>
                                        <p:tgtEl>
                                          <p:spTgt spid="21"/>
                                        </p:tgtEl>
                                        <p:attrNameLst>
                                          <p:attrName>ppt_x</p:attrName>
                                          <p:attrName>ppt_y</p:attrName>
                                        </p:attrNameLst>
                                      </p:cBhvr>
                                      <p:rCtr x="-8698" y="-6644"/>
                                    </p:animMotion>
                                  </p:childTnLst>
                                </p:cTn>
                              </p:par>
                              <p:par>
                                <p:cTn id="94" presetID="42" presetClass="path" presetSubtype="0" accel="50000" decel="50000" fill="hold" grpId="2" nodeType="withEffect">
                                  <p:stCondLst>
                                    <p:cond delay="0"/>
                                  </p:stCondLst>
                                  <p:childTnLst>
                                    <p:animMotion origin="layout" path="M -2.77778E-6 3.7037E-7 L -0.42396 -0.04491 " pathEditMode="relative" rAng="0" ptsTypes="AA">
                                      <p:cBhvr>
                                        <p:cTn id="95" dur="2000" fill="hold"/>
                                        <p:tgtEl>
                                          <p:spTgt spid="22"/>
                                        </p:tgtEl>
                                        <p:attrNameLst>
                                          <p:attrName>ppt_x</p:attrName>
                                          <p:attrName>ppt_y</p:attrName>
                                        </p:attrNameLst>
                                      </p:cBhvr>
                                      <p:rCtr x="-21198" y="-2245"/>
                                    </p:animMotion>
                                  </p:childTnLst>
                                </p:cTn>
                              </p:par>
                              <p:par>
                                <p:cTn id="96" presetID="42" presetClass="path" presetSubtype="0" accel="50000" decel="50000" fill="hold" grpId="2" nodeType="withEffect">
                                  <p:stCondLst>
                                    <p:cond delay="0"/>
                                  </p:stCondLst>
                                  <p:childTnLst>
                                    <p:animMotion origin="layout" path="M -1.38889E-6 1.48148E-6 L 0.36736 -0.04468 " pathEditMode="relative" rAng="0" ptsTypes="AA">
                                      <p:cBhvr>
                                        <p:cTn id="97" dur="2000" fill="hold"/>
                                        <p:tgtEl>
                                          <p:spTgt spid="23"/>
                                        </p:tgtEl>
                                        <p:attrNameLst>
                                          <p:attrName>ppt_x</p:attrName>
                                          <p:attrName>ppt_y</p:attrName>
                                        </p:attrNameLst>
                                      </p:cBhvr>
                                      <p:rCtr x="18368" y="-2245"/>
                                    </p:animMotion>
                                  </p:childTnLst>
                                </p:cTn>
                              </p:par>
                              <p:par>
                                <p:cTn id="98" presetID="10" presetClass="exit" presetSubtype="0" fill="hold" grpId="1" nodeType="withEffect">
                                  <p:stCondLst>
                                    <p:cond delay="0"/>
                                  </p:stCondLst>
                                  <p:childTnLst>
                                    <p:animEffect transition="out" filter="fade">
                                      <p:cBhvr>
                                        <p:cTn id="99" dur="1250"/>
                                        <p:tgtEl>
                                          <p:spTgt spid="3074"/>
                                        </p:tgtEl>
                                      </p:cBhvr>
                                    </p:animEffect>
                                    <p:set>
                                      <p:cBhvr>
                                        <p:cTn id="100" dur="1" fill="hold">
                                          <p:stCondLst>
                                            <p:cond delay="1249"/>
                                          </p:stCondLst>
                                        </p:cTn>
                                        <p:tgtEl>
                                          <p:spTgt spid="3074"/>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7"/>
                                        </p:tgtEl>
                                      </p:cBhvr>
                                    </p:animEffect>
                                    <p:set>
                                      <p:cBhvr>
                                        <p:cTn id="106" dur="1" fill="hold">
                                          <p:stCondLst>
                                            <p:cond delay="499"/>
                                          </p:stCondLst>
                                        </p:cTn>
                                        <p:tgtEl>
                                          <p:spTgt spid="7"/>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4"/>
                                        </p:tgtEl>
                                      </p:cBhvr>
                                    </p:animEffect>
                                    <p:set>
                                      <p:cBhvr>
                                        <p:cTn id="112" dur="1" fill="hold">
                                          <p:stCondLst>
                                            <p:cond delay="499"/>
                                          </p:stCondLst>
                                        </p:cTn>
                                        <p:tgtEl>
                                          <p:spTgt spid="4"/>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8"/>
                                        </p:tgtEl>
                                      </p:cBhvr>
                                    </p:animEffect>
                                    <p:set>
                                      <p:cBhvr>
                                        <p:cTn id="115" dur="1" fill="hold">
                                          <p:stCondLst>
                                            <p:cond delay="499"/>
                                          </p:stCondLst>
                                        </p:cTn>
                                        <p:tgtEl>
                                          <p:spTgt spid="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childTnLst>
                          </p:cTn>
                        </p:par>
                        <p:par>
                          <p:cTn id="119" fill="hold">
                            <p:stCondLst>
                              <p:cond delay="2000"/>
                            </p:stCondLst>
                            <p:childTnLst>
                              <p:par>
                                <p:cTn id="120" presetID="10" presetClass="entr" presetSubtype="0" fill="hold" grpId="0" nodeType="after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fade">
                                      <p:cBhvr>
                                        <p:cTn id="122" dur="250"/>
                                        <p:tgtEl>
                                          <p:spTgt spid="10"/>
                                        </p:tgtEl>
                                      </p:cBhvr>
                                    </p:animEffect>
                                  </p:childTnLst>
                                </p:cTn>
                              </p:par>
                              <p:par>
                                <p:cTn id="123" presetID="10" presetClass="exit" presetSubtype="0" fill="hold" grpId="1" nodeType="withEffect">
                                  <p:stCondLst>
                                    <p:cond delay="0"/>
                                  </p:stCondLst>
                                  <p:childTnLst>
                                    <p:animEffect transition="out" filter="fade">
                                      <p:cBhvr>
                                        <p:cTn id="124" dur="500"/>
                                        <p:tgtEl>
                                          <p:spTgt spid="13"/>
                                        </p:tgtEl>
                                      </p:cBhvr>
                                    </p:animEffect>
                                    <p:set>
                                      <p:cBhvr>
                                        <p:cTn id="125" dur="1" fill="hold">
                                          <p:stCondLst>
                                            <p:cond delay="499"/>
                                          </p:stCondLst>
                                        </p:cTn>
                                        <p:tgtEl>
                                          <p:spTgt spid="1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15"/>
                                        </p:tgtEl>
                                      </p:cBhvr>
                                    </p:animEffect>
                                    <p:set>
                                      <p:cBhvr>
                                        <p:cTn id="131" dur="1" fill="hold">
                                          <p:stCondLst>
                                            <p:cond delay="499"/>
                                          </p:stCondLst>
                                        </p:cTn>
                                        <p:tgtEl>
                                          <p:spTgt spid="15"/>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17"/>
                                        </p:tgtEl>
                                      </p:cBhvr>
                                    </p:animEffect>
                                    <p:set>
                                      <p:cBhvr>
                                        <p:cTn id="137" dur="1" fill="hold">
                                          <p:stCondLst>
                                            <p:cond delay="499"/>
                                          </p:stCondLst>
                                        </p:cTn>
                                        <p:tgtEl>
                                          <p:spTgt spid="17"/>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18"/>
                                        </p:tgtEl>
                                      </p:cBhvr>
                                    </p:animEffect>
                                    <p:set>
                                      <p:cBhvr>
                                        <p:cTn id="140" dur="1" fill="hold">
                                          <p:stCondLst>
                                            <p:cond delay="499"/>
                                          </p:stCondLst>
                                        </p:cTn>
                                        <p:tgtEl>
                                          <p:spTgt spid="18"/>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9"/>
                                        </p:tgtEl>
                                      </p:cBhvr>
                                    </p:animEffect>
                                    <p:set>
                                      <p:cBhvr>
                                        <p:cTn id="143" dur="1" fill="hold">
                                          <p:stCondLst>
                                            <p:cond delay="499"/>
                                          </p:stCondLst>
                                        </p:cTn>
                                        <p:tgtEl>
                                          <p:spTgt spid="19"/>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0"/>
                                        </p:tgtEl>
                                      </p:cBhvr>
                                    </p:animEffect>
                                    <p:set>
                                      <p:cBhvr>
                                        <p:cTn id="146" dur="1" fill="hold">
                                          <p:stCondLst>
                                            <p:cond delay="499"/>
                                          </p:stCondLst>
                                        </p:cTn>
                                        <p:tgtEl>
                                          <p:spTgt spid="20"/>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2"/>
                                        </p:tgtEl>
                                      </p:cBhvr>
                                    </p:animEffect>
                                    <p:set>
                                      <p:cBhvr>
                                        <p:cTn id="152" dur="1" fill="hold">
                                          <p:stCondLst>
                                            <p:cond delay="499"/>
                                          </p:stCondLst>
                                        </p:cTn>
                                        <p:tgtEl>
                                          <p:spTgt spid="2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3"/>
                                        </p:tgtEl>
                                      </p:cBhvr>
                                    </p:animEffect>
                                    <p:set>
                                      <p:cBhvr>
                                        <p:cTn id="155" dur="1" fill="hold">
                                          <p:stCondLst>
                                            <p:cond delay="499"/>
                                          </p:stCondLst>
                                        </p:cTn>
                                        <p:tgtEl>
                                          <p:spTgt spid="23"/>
                                        </p:tgtEl>
                                        <p:attrNameLst>
                                          <p:attrName>style.visibility</p:attrName>
                                        </p:attrNameLst>
                                      </p:cBhvr>
                                      <p:to>
                                        <p:strVal val="hidden"/>
                                      </p:to>
                                    </p:set>
                                  </p:childTnLst>
                                </p:cTn>
                              </p:par>
                              <p:par>
                                <p:cTn id="156" presetID="22" presetClass="entr" presetSubtype="8" fill="hold" grpId="0" nodeType="withEffect">
                                  <p:stCondLst>
                                    <p:cond delay="250"/>
                                  </p:stCondLst>
                                  <p:childTnLst>
                                    <p:set>
                                      <p:cBhvr>
                                        <p:cTn id="157" dur="1" fill="hold">
                                          <p:stCondLst>
                                            <p:cond delay="0"/>
                                          </p:stCondLst>
                                        </p:cTn>
                                        <p:tgtEl>
                                          <p:spTgt spid="11"/>
                                        </p:tgtEl>
                                        <p:attrNameLst>
                                          <p:attrName>style.visibility</p:attrName>
                                        </p:attrNameLst>
                                      </p:cBhvr>
                                      <p:to>
                                        <p:strVal val="visible"/>
                                      </p:to>
                                    </p:set>
                                    <p:animEffect transition="in" filter="wipe(left)">
                                      <p:cBhvr>
                                        <p:cTn id="158" dur="500"/>
                                        <p:tgtEl>
                                          <p:spTgt spid="11"/>
                                        </p:tgtEl>
                                      </p:cBhvr>
                                    </p:animEffect>
                                  </p:childTnLst>
                                </p:cTn>
                              </p:par>
                              <p:par>
                                <p:cTn id="159" presetID="22" presetClass="entr" presetSubtype="8" fill="hold" grpId="0" nodeType="withEffect">
                                  <p:stCondLst>
                                    <p:cond delay="500"/>
                                  </p:stCondLst>
                                  <p:childTnLst>
                                    <p:set>
                                      <p:cBhvr>
                                        <p:cTn id="160" dur="1" fill="hold">
                                          <p:stCondLst>
                                            <p:cond delay="0"/>
                                          </p:stCondLst>
                                        </p:cTn>
                                        <p:tgtEl>
                                          <p:spTgt spid="12"/>
                                        </p:tgtEl>
                                        <p:attrNameLst>
                                          <p:attrName>style.visibility</p:attrName>
                                        </p:attrNameLst>
                                      </p:cBhvr>
                                      <p:to>
                                        <p:strVal val="visible"/>
                                      </p:to>
                                    </p:set>
                                    <p:animEffect transition="in" filter="wipe(left)">
                                      <p:cBhvr>
                                        <p:cTn id="1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4" grpId="0"/>
      <p:bldP spid="4" grpId="1"/>
      <p:bldP spid="4" grpId="2"/>
      <p:bldP spid="3074" grpId="0"/>
      <p:bldP spid="3074" grpId="1"/>
      <p:bldP spid="5" grpId="0"/>
      <p:bldP spid="5" grpId="1"/>
      <p:bldP spid="7" grpId="0"/>
      <p:bldP spid="7" grpId="1"/>
      <p:bldP spid="9" grpId="0"/>
      <p:bldP spid="9" grpId="1"/>
      <p:bldP spid="10" grpId="0"/>
      <p:bldP spid="11" grpId="0" animBg="1"/>
      <p:bldP spid="12" grpId="0" animBg="1"/>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5AA1A-5EBA-48AC-96CD-E5317428B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though I bestow all my goods to feed the poor, and though I give my body to be burned, but have not love, it profits me nothing. Love suffers long and is kind; love does not envy; love does not parade itself, is not puffed up; does not behave rudely, does not seek its own, is not provoked, thinks no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13:3-5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DA6A43C1-E2B1-4B14-B82F-D6A600444A60}"/>
              </a:ext>
            </a:extLst>
          </p:cNvPr>
          <p:cNvSpPr txBox="1">
            <a:spLocks noChangeArrowheads="1"/>
          </p:cNvSpPr>
          <p:nvPr/>
        </p:nvSpPr>
        <p:spPr bwMode="auto">
          <a:xfrm>
            <a:off x="1237735" y="534793"/>
            <a:ext cx="6668530" cy="5664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suffers long and is kind</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does not envy</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does not parade itself</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is not puffed up</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does not behave rudely</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does not seek its own</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is not provoked</a:t>
            </a:r>
          </a:p>
          <a:p>
            <a:pPr algn="l"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thinks no evil</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A3FA4B04-F4C2-442F-9D49-178836825222}"/>
              </a:ext>
            </a:extLst>
          </p:cNvPr>
          <p:cNvSpPr txBox="1">
            <a:spLocks noChangeArrowheads="1"/>
          </p:cNvSpPr>
          <p:nvPr/>
        </p:nvSpPr>
        <p:spPr bwMode="auto">
          <a:xfrm>
            <a:off x="5396664" y="2109018"/>
            <a:ext cx="138751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E89BC687-8C5A-43FE-B5B3-265BEAEF0CD4}"/>
              </a:ext>
            </a:extLst>
          </p:cNvPr>
          <p:cNvSpPr txBox="1">
            <a:spLocks noChangeArrowheads="1"/>
          </p:cNvSpPr>
          <p:nvPr/>
        </p:nvSpPr>
        <p:spPr bwMode="auto">
          <a:xfrm>
            <a:off x="6382178" y="2109854"/>
            <a:ext cx="20712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suffers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82705A4-5CAC-4850-8303-99D42DF0BD89}"/>
              </a:ext>
            </a:extLst>
          </p:cNvPr>
          <p:cNvSpPr txBox="1">
            <a:spLocks noChangeArrowheads="1"/>
          </p:cNvSpPr>
          <p:nvPr/>
        </p:nvSpPr>
        <p:spPr bwMode="auto">
          <a:xfrm>
            <a:off x="531769" y="2714625"/>
            <a:ext cx="3710460" cy="78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long and is kind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1F727AA-9455-4F31-94AE-8F78D00A2D3E}"/>
              </a:ext>
            </a:extLst>
          </p:cNvPr>
          <p:cNvSpPr txBox="1">
            <a:spLocks noChangeArrowheads="1"/>
          </p:cNvSpPr>
          <p:nvPr/>
        </p:nvSpPr>
        <p:spPr bwMode="auto">
          <a:xfrm>
            <a:off x="5051509" y="2721000"/>
            <a:ext cx="346384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does not envy</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F4E0790-5320-412D-BAD7-269FD6BC0460}"/>
              </a:ext>
            </a:extLst>
          </p:cNvPr>
          <p:cNvSpPr txBox="1">
            <a:spLocks noChangeArrowheads="1"/>
          </p:cNvSpPr>
          <p:nvPr/>
        </p:nvSpPr>
        <p:spPr bwMode="auto">
          <a:xfrm>
            <a:off x="1824038" y="3326030"/>
            <a:ext cx="509825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does not parade itself</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5C33234-3CF2-4917-A282-4DF73E9AE206}"/>
              </a:ext>
            </a:extLst>
          </p:cNvPr>
          <p:cNvSpPr txBox="1">
            <a:spLocks noChangeArrowheads="1"/>
          </p:cNvSpPr>
          <p:nvPr/>
        </p:nvSpPr>
        <p:spPr bwMode="auto">
          <a:xfrm>
            <a:off x="6722269" y="3328862"/>
            <a:ext cx="155733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is not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55BD60C-14EC-4279-B048-B0EBA14DBC8D}"/>
              </a:ext>
            </a:extLst>
          </p:cNvPr>
          <p:cNvSpPr txBox="1">
            <a:spLocks noChangeArrowheads="1"/>
          </p:cNvSpPr>
          <p:nvPr/>
        </p:nvSpPr>
        <p:spPr bwMode="auto">
          <a:xfrm>
            <a:off x="661987" y="3938076"/>
            <a:ext cx="246665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puffed up</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40AAB7B-0714-4E75-A8BF-760832539E4C}"/>
              </a:ext>
            </a:extLst>
          </p:cNvPr>
          <p:cNvSpPr txBox="1">
            <a:spLocks noChangeArrowheads="1"/>
          </p:cNvSpPr>
          <p:nvPr/>
        </p:nvSpPr>
        <p:spPr bwMode="auto">
          <a:xfrm>
            <a:off x="2886719" y="3940006"/>
            <a:ext cx="555481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does not behave rudely</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4141C4B-70A8-416B-8A09-2FC61273D48D}"/>
              </a:ext>
            </a:extLst>
          </p:cNvPr>
          <p:cNvSpPr txBox="1">
            <a:spLocks noChangeArrowheads="1"/>
          </p:cNvSpPr>
          <p:nvPr/>
        </p:nvSpPr>
        <p:spPr bwMode="auto">
          <a:xfrm>
            <a:off x="1263672" y="4547418"/>
            <a:ext cx="520618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does not seek its own</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9979368D-3210-4198-BCAD-E556A68F2F9B}"/>
              </a:ext>
            </a:extLst>
          </p:cNvPr>
          <p:cNvSpPr txBox="1">
            <a:spLocks noChangeArrowheads="1"/>
          </p:cNvSpPr>
          <p:nvPr/>
        </p:nvSpPr>
        <p:spPr bwMode="auto">
          <a:xfrm>
            <a:off x="6203093" y="4557394"/>
            <a:ext cx="1559782" cy="75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is not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6E933D99-C937-4500-9DAA-AC6098AB0FAA}"/>
              </a:ext>
            </a:extLst>
          </p:cNvPr>
          <p:cNvSpPr txBox="1">
            <a:spLocks noChangeArrowheads="1"/>
          </p:cNvSpPr>
          <p:nvPr/>
        </p:nvSpPr>
        <p:spPr bwMode="auto">
          <a:xfrm>
            <a:off x="1778021" y="5153801"/>
            <a:ext cx="2386786" cy="78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provoked</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C038A66-2D74-4AF4-96E5-3408848BE006}"/>
              </a:ext>
            </a:extLst>
          </p:cNvPr>
          <p:cNvSpPr txBox="1">
            <a:spLocks noChangeArrowheads="1"/>
          </p:cNvSpPr>
          <p:nvPr/>
        </p:nvSpPr>
        <p:spPr bwMode="auto">
          <a:xfrm>
            <a:off x="3952681" y="5156182"/>
            <a:ext cx="336251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thinks no evil</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886095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5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par>
                                <p:cTn id="48" presetID="42" presetClass="path" presetSubtype="0" accel="50000" decel="50000" fill="hold" grpId="2" nodeType="withEffect">
                                  <p:stCondLst>
                                    <p:cond delay="0"/>
                                  </p:stCondLst>
                                  <p:childTnLst>
                                    <p:animMotion origin="layout" path="M -2.22222E-6 -1.85185E-6 L -0.46684 -0.22963 " pathEditMode="relative" rAng="0" ptsTypes="AA">
                                      <p:cBhvr>
                                        <p:cTn id="49" dur="2000" fill="hold"/>
                                        <p:tgtEl>
                                          <p:spTgt spid="4"/>
                                        </p:tgtEl>
                                        <p:attrNameLst>
                                          <p:attrName>ppt_x</p:attrName>
                                          <p:attrName>ppt_y</p:attrName>
                                        </p:attrNameLst>
                                      </p:cBhvr>
                                      <p:rCtr x="-23351" y="-11481"/>
                                    </p:animMotion>
                                  </p:childTnLst>
                                </p:cTn>
                              </p:par>
                              <p:par>
                                <p:cTn id="50" presetID="42" presetClass="path" presetSubtype="0" accel="50000" decel="50000" fill="hold" grpId="2" nodeType="withEffect">
                                  <p:stCondLst>
                                    <p:cond delay="0"/>
                                  </p:stCondLst>
                                  <p:childTnLst>
                                    <p:animMotion origin="layout" path="M -1.11111E-6 -1.85185E-6 L -0.44184 -0.14051 " pathEditMode="relative" rAng="0" ptsTypes="AA">
                                      <p:cBhvr>
                                        <p:cTn id="51" dur="2000" fill="hold"/>
                                        <p:tgtEl>
                                          <p:spTgt spid="7"/>
                                        </p:tgtEl>
                                        <p:attrNameLst>
                                          <p:attrName>ppt_x</p:attrName>
                                          <p:attrName>ppt_y</p:attrName>
                                        </p:attrNameLst>
                                      </p:cBhvr>
                                      <p:rCtr x="-22101" y="-7037"/>
                                    </p:animMotion>
                                  </p:childTnLst>
                                </p:cTn>
                              </p:par>
                              <p:par>
                                <p:cTn id="52" presetID="42" presetClass="path" presetSubtype="0" accel="50000" decel="50000" fill="hold" grpId="2" nodeType="withEffect">
                                  <p:stCondLst>
                                    <p:cond delay="0"/>
                                  </p:stCondLst>
                                  <p:childTnLst>
                                    <p:animMotion origin="layout" path="M 2.5E-6 7.40741E-7 L 0.3809 -0.2287 " pathEditMode="relative" rAng="0" ptsTypes="AA">
                                      <p:cBhvr>
                                        <p:cTn id="53" dur="2000" fill="hold"/>
                                        <p:tgtEl>
                                          <p:spTgt spid="8"/>
                                        </p:tgtEl>
                                        <p:attrNameLst>
                                          <p:attrName>ppt_x</p:attrName>
                                          <p:attrName>ppt_y</p:attrName>
                                        </p:attrNameLst>
                                      </p:cBhvr>
                                      <p:rCtr x="19045" y="-11435"/>
                                    </p:animMotion>
                                  </p:childTnLst>
                                </p:cTn>
                              </p:par>
                              <p:par>
                                <p:cTn id="54" presetID="42" presetClass="path" presetSubtype="0" accel="50000" decel="50000" fill="hold" grpId="2" nodeType="withEffect">
                                  <p:stCondLst>
                                    <p:cond delay="0"/>
                                  </p:stCondLst>
                                  <p:childTnLst>
                                    <p:animMotion origin="layout" path="M -2.77778E-7 -2.22222E-6 L -0.28819 -0.14074 " pathEditMode="relative" rAng="0" ptsTypes="AA">
                                      <p:cBhvr>
                                        <p:cTn id="55" dur="2000" fill="hold"/>
                                        <p:tgtEl>
                                          <p:spTgt spid="9"/>
                                        </p:tgtEl>
                                        <p:attrNameLst>
                                          <p:attrName>ppt_x</p:attrName>
                                          <p:attrName>ppt_y</p:attrName>
                                        </p:attrNameLst>
                                      </p:cBhvr>
                                      <p:rCtr x="-14410" y="-7037"/>
                                    </p:animMotion>
                                  </p:childTnLst>
                                </p:cTn>
                              </p:par>
                              <p:par>
                                <p:cTn id="56" presetID="42" presetClass="path" presetSubtype="0" accel="50000" decel="50000" fill="hold" grpId="2" nodeType="withEffect">
                                  <p:stCondLst>
                                    <p:cond delay="0"/>
                                  </p:stCondLst>
                                  <p:childTnLst>
                                    <p:animMotion origin="layout" path="M 5E-6 3.33333E-6 L 0.06511 -0.13959 " pathEditMode="relative" rAng="0" ptsTypes="AA">
                                      <p:cBhvr>
                                        <p:cTn id="57" dur="2000" fill="hold"/>
                                        <p:tgtEl>
                                          <p:spTgt spid="10"/>
                                        </p:tgtEl>
                                        <p:attrNameLst>
                                          <p:attrName>ppt_x</p:attrName>
                                          <p:attrName>ppt_y</p:attrName>
                                        </p:attrNameLst>
                                      </p:cBhvr>
                                      <p:rCtr x="3247" y="-6991"/>
                                    </p:animMotion>
                                  </p:childTnLst>
                                </p:cTn>
                              </p:par>
                              <p:par>
                                <p:cTn id="58" presetID="42" presetClass="path" presetSubtype="0" accel="50000" decel="50000" fill="hold" grpId="2" nodeType="withEffect">
                                  <p:stCondLst>
                                    <p:cond delay="0"/>
                                  </p:stCondLst>
                                  <p:childTnLst>
                                    <p:animMotion origin="layout" path="M -2.5E-6 3.7037E-7 L -0.4651 -0.05116 " pathEditMode="relative" rAng="0" ptsTypes="AA">
                                      <p:cBhvr>
                                        <p:cTn id="59" dur="2000" fill="hold"/>
                                        <p:tgtEl>
                                          <p:spTgt spid="11"/>
                                        </p:tgtEl>
                                        <p:attrNameLst>
                                          <p:attrName>ppt_x</p:attrName>
                                          <p:attrName>ppt_y</p:attrName>
                                        </p:attrNameLst>
                                      </p:cBhvr>
                                      <p:rCtr x="-23264" y="-2569"/>
                                    </p:animMotion>
                                  </p:childTnLst>
                                </p:cTn>
                              </p:par>
                              <p:par>
                                <p:cTn id="60" presetID="42" presetClass="path" presetSubtype="0" accel="50000" decel="50000" fill="hold" grpId="2" nodeType="withEffect">
                                  <p:stCondLst>
                                    <p:cond delay="0"/>
                                  </p:stCondLst>
                                  <p:childTnLst>
                                    <p:animMotion origin="layout" path="M -1.66667E-6 1.48148E-6 L 0.33646 -0.14005 " pathEditMode="relative" rAng="0" ptsTypes="AA">
                                      <p:cBhvr>
                                        <p:cTn id="61" dur="2000" fill="hold"/>
                                        <p:tgtEl>
                                          <p:spTgt spid="12"/>
                                        </p:tgtEl>
                                        <p:attrNameLst>
                                          <p:attrName>ppt_x</p:attrName>
                                          <p:attrName>ppt_y</p:attrName>
                                        </p:attrNameLst>
                                      </p:cBhvr>
                                      <p:rCtr x="16823" y="-7014"/>
                                    </p:animMotion>
                                  </p:childTnLst>
                                </p:cTn>
                              </p:par>
                              <p:par>
                                <p:cTn id="62" presetID="42" presetClass="path" presetSubtype="0" accel="50000" decel="50000" fill="hold" grpId="2" nodeType="withEffect">
                                  <p:stCondLst>
                                    <p:cond delay="0"/>
                                  </p:stCondLst>
                                  <p:childTnLst>
                                    <p:animMotion origin="layout" path="M -8.33333E-7 1.11022E-16 L -0.05625 -0.05139 " pathEditMode="relative" rAng="0" ptsTypes="AA">
                                      <p:cBhvr>
                                        <p:cTn id="63" dur="2000" fill="hold"/>
                                        <p:tgtEl>
                                          <p:spTgt spid="13"/>
                                        </p:tgtEl>
                                        <p:attrNameLst>
                                          <p:attrName>ppt_x</p:attrName>
                                          <p:attrName>ppt_y</p:attrName>
                                        </p:attrNameLst>
                                      </p:cBhvr>
                                      <p:rCtr x="-2812" y="-2569"/>
                                    </p:animMotion>
                                  </p:childTnLst>
                                </p:cTn>
                              </p:par>
                              <p:par>
                                <p:cTn id="64" presetID="42" presetClass="path" presetSubtype="0" accel="50000" decel="50000" fill="hold" grpId="2" nodeType="withEffect">
                                  <p:stCondLst>
                                    <p:cond delay="0"/>
                                  </p:stCondLst>
                                  <p:childTnLst>
                                    <p:animMotion origin="layout" path="M -3.05556E-6 2.59259E-6 L 0.1191 -0.05116 " pathEditMode="relative" rAng="0" ptsTypes="AA">
                                      <p:cBhvr>
                                        <p:cTn id="65" dur="2000" fill="hold"/>
                                        <p:tgtEl>
                                          <p:spTgt spid="14"/>
                                        </p:tgtEl>
                                        <p:attrNameLst>
                                          <p:attrName>ppt_x</p:attrName>
                                          <p:attrName>ppt_y</p:attrName>
                                        </p:attrNameLst>
                                      </p:cBhvr>
                                      <p:rCtr x="5955" y="-2569"/>
                                    </p:animMotion>
                                  </p:childTnLst>
                                </p:cTn>
                              </p:par>
                              <p:par>
                                <p:cTn id="66" presetID="42" presetClass="path" presetSubtype="0" accel="50000" decel="50000" fill="hold" grpId="2" nodeType="withEffect">
                                  <p:stCondLst>
                                    <p:cond delay="0"/>
                                  </p:stCondLst>
                                  <p:childTnLst>
                                    <p:animMotion origin="layout" path="M -1.66667E-6 2.59259E-6 L -0.40816 0.03773 " pathEditMode="relative" rAng="0" ptsTypes="AA">
                                      <p:cBhvr>
                                        <p:cTn id="67" dur="2000" fill="hold"/>
                                        <p:tgtEl>
                                          <p:spTgt spid="15"/>
                                        </p:tgtEl>
                                        <p:attrNameLst>
                                          <p:attrName>ppt_x</p:attrName>
                                          <p:attrName>ppt_y</p:attrName>
                                        </p:attrNameLst>
                                      </p:cBhvr>
                                      <p:rCtr x="-20417" y="1875"/>
                                    </p:animMotion>
                                  </p:childTnLst>
                                </p:cTn>
                              </p:par>
                              <p:par>
                                <p:cTn id="68" presetID="42" presetClass="path" presetSubtype="0" accel="50000" decel="50000" fill="hold" grpId="2" nodeType="withEffect">
                                  <p:stCondLst>
                                    <p:cond delay="0"/>
                                  </p:stCondLst>
                                  <p:childTnLst>
                                    <p:animMotion origin="layout" path="M 5.55112E-17 -4.81481E-6 L 0.21667 -0.05092 " pathEditMode="relative" rAng="0" ptsTypes="AA">
                                      <p:cBhvr>
                                        <p:cTn id="69" dur="2000" fill="hold"/>
                                        <p:tgtEl>
                                          <p:spTgt spid="16"/>
                                        </p:tgtEl>
                                        <p:attrNameLst>
                                          <p:attrName>ppt_x</p:attrName>
                                          <p:attrName>ppt_y</p:attrName>
                                        </p:attrNameLst>
                                      </p:cBhvr>
                                      <p:rCtr x="10833" y="-2546"/>
                                    </p:animMotion>
                                  </p:childTnLst>
                                </p:cTn>
                              </p:par>
                              <p:par>
                                <p:cTn id="70" presetID="42" presetClass="path" presetSubtype="0" accel="50000" decel="50000" fill="hold" grpId="2" nodeType="withEffect">
                                  <p:stCondLst>
                                    <p:cond delay="0"/>
                                  </p:stCondLst>
                                  <p:childTnLst>
                                    <p:animMotion origin="layout" path="M 4.16667E-6 -4.81481E-6 L -0.17084 0.03797 " pathEditMode="relative" rAng="0" ptsTypes="AA">
                                      <p:cBhvr>
                                        <p:cTn id="71" dur="2000" fill="hold"/>
                                        <p:tgtEl>
                                          <p:spTgt spid="17"/>
                                        </p:tgtEl>
                                        <p:attrNameLst>
                                          <p:attrName>ppt_x</p:attrName>
                                          <p:attrName>ppt_y</p:attrName>
                                        </p:attrNameLst>
                                      </p:cBhvr>
                                      <p:rCtr x="-8542" y="1898"/>
                                    </p:animMotion>
                                  </p:childTnLst>
                                </p:cTn>
                              </p:par>
                              <p:par>
                                <p:cTn id="72" presetID="10" presetClass="exit" presetSubtype="0" fill="hold" grpId="1" nodeType="withEffect">
                                  <p:stCondLst>
                                    <p:cond delay="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5"/>
                                        </p:tgtEl>
                                        <p:attrNameLst>
                                          <p:attrName>style.visibility</p:attrName>
                                        </p:attrNameLst>
                                      </p:cBhvr>
                                      <p:to>
                                        <p:strVal val="visible"/>
                                      </p:to>
                                    </p:set>
                                    <p:animEffect transition="in" filter="fade">
                                      <p:cBhvr>
                                        <p:cTn id="78" dur="250"/>
                                        <p:tgtEl>
                                          <p:spTgt spid="5"/>
                                        </p:tgtEl>
                                      </p:cBhvr>
                                    </p:animEffect>
                                  </p:childTnLst>
                                </p:cTn>
                              </p:par>
                              <p:par>
                                <p:cTn id="79" presetID="10" presetClass="exit" presetSubtype="0" fill="hold" grpId="1" nodeType="withEffect">
                                  <p:stCondLst>
                                    <p:cond delay="0"/>
                                  </p:stCondLst>
                                  <p:childTnLst>
                                    <p:animEffect transition="out" filter="fade">
                                      <p:cBhvr>
                                        <p:cTn id="80" dur="500"/>
                                        <p:tgtEl>
                                          <p:spTgt spid="4"/>
                                        </p:tgtEl>
                                      </p:cBhvr>
                                    </p:animEffect>
                                    <p:set>
                                      <p:cBhvr>
                                        <p:cTn id="81" dur="1" fill="hold">
                                          <p:stCondLst>
                                            <p:cond delay="499"/>
                                          </p:stCondLst>
                                        </p:cTn>
                                        <p:tgtEl>
                                          <p:spTgt spid="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5"/>
                                        </p:tgtEl>
                                      </p:cBhvr>
                                    </p:animEffect>
                                    <p:set>
                                      <p:cBhvr>
                                        <p:cTn id="108" dur="1" fill="hold">
                                          <p:stCondLst>
                                            <p:cond delay="499"/>
                                          </p:stCondLst>
                                        </p:cTn>
                                        <p:tgtEl>
                                          <p:spTgt spid="15"/>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6"/>
                                        </p:tgtEl>
                                      </p:cBhvr>
                                    </p:animEffect>
                                    <p:set>
                                      <p:cBhvr>
                                        <p:cTn id="111" dur="1" fill="hold">
                                          <p:stCondLst>
                                            <p:cond delay="499"/>
                                          </p:stCondLst>
                                        </p:cTn>
                                        <p:tgtEl>
                                          <p:spTgt spid="16"/>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7"/>
                                        </p:tgtEl>
                                      </p:cBhvr>
                                    </p:animEffect>
                                    <p:set>
                                      <p:cBhvr>
                                        <p:cTn id="11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4" grpId="0"/>
      <p:bldP spid="4" grpId="1"/>
      <p:bldP spid="4"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A96B0-EAA4-434E-B854-0BBEA7009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72"/>
            <a:ext cx="9144000" cy="6858000"/>
          </a:xfrm>
          <a:prstGeom prst="rect">
            <a:avLst/>
          </a:prstGeom>
        </p:spPr>
      </p:pic>
      <p:sp>
        <p:nvSpPr>
          <p:cNvPr id="12" name="!!Heart">
            <a:extLst>
              <a:ext uri="{FF2B5EF4-FFF2-40B4-BE49-F238E27FC236}">
                <a16:creationId xmlns:a16="http://schemas.microsoft.com/office/drawing/2014/main" id="{366B111A-85AB-4CA6-A819-AA4ECC463F05}"/>
              </a:ext>
            </a:extLst>
          </p:cNvPr>
          <p:cNvSpPr/>
          <p:nvPr/>
        </p:nvSpPr>
        <p:spPr>
          <a:xfrm>
            <a:off x="602852" y="940778"/>
            <a:ext cx="6013210" cy="4937760"/>
          </a:xfrm>
          <a:custGeom>
            <a:avLst/>
            <a:gdLst>
              <a:gd name="connsiteX0" fmla="*/ 3520440 w 6023610"/>
              <a:gd name="connsiteY0" fmla="*/ 2194560 h 4937760"/>
              <a:gd name="connsiteX1" fmla="*/ 3154680 w 6023610"/>
              <a:gd name="connsiteY1" fmla="*/ 1257300 h 4937760"/>
              <a:gd name="connsiteX2" fmla="*/ 2400300 w 6023610"/>
              <a:gd name="connsiteY2" fmla="*/ 297180 h 4937760"/>
              <a:gd name="connsiteX3" fmla="*/ 1565910 w 6023610"/>
              <a:gd name="connsiteY3" fmla="*/ 0 h 4937760"/>
              <a:gd name="connsiteX4" fmla="*/ 811530 w 6023610"/>
              <a:gd name="connsiteY4" fmla="*/ 148590 h 4937760"/>
              <a:gd name="connsiteX5" fmla="*/ 240030 w 6023610"/>
              <a:gd name="connsiteY5" fmla="*/ 765810 h 4937760"/>
              <a:gd name="connsiteX6" fmla="*/ 0 w 6023610"/>
              <a:gd name="connsiteY6" fmla="*/ 1611630 h 4937760"/>
              <a:gd name="connsiteX7" fmla="*/ 91440 w 6023610"/>
              <a:gd name="connsiteY7" fmla="*/ 2560320 h 4937760"/>
              <a:gd name="connsiteX8" fmla="*/ 457200 w 6023610"/>
              <a:gd name="connsiteY8" fmla="*/ 3188970 h 4937760"/>
              <a:gd name="connsiteX9" fmla="*/ 1177290 w 6023610"/>
              <a:gd name="connsiteY9" fmla="*/ 3840480 h 4937760"/>
              <a:gd name="connsiteX10" fmla="*/ 1965960 w 6023610"/>
              <a:gd name="connsiteY10" fmla="*/ 4217670 h 4937760"/>
              <a:gd name="connsiteX11" fmla="*/ 3177540 w 6023610"/>
              <a:gd name="connsiteY11" fmla="*/ 4937760 h 4937760"/>
              <a:gd name="connsiteX12" fmla="*/ 3623310 w 6023610"/>
              <a:gd name="connsiteY12" fmla="*/ 4469130 h 4937760"/>
              <a:gd name="connsiteX13" fmla="*/ 4400550 w 6023610"/>
              <a:gd name="connsiteY13" fmla="*/ 3851910 h 4937760"/>
              <a:gd name="connsiteX14" fmla="*/ 5017770 w 6023610"/>
              <a:gd name="connsiteY14" fmla="*/ 3291840 h 4937760"/>
              <a:gd name="connsiteX15" fmla="*/ 5589270 w 6023610"/>
              <a:gd name="connsiteY15" fmla="*/ 2708910 h 4937760"/>
              <a:gd name="connsiteX16" fmla="*/ 5909310 w 6023610"/>
              <a:gd name="connsiteY16" fmla="*/ 2011680 h 4937760"/>
              <a:gd name="connsiteX17" fmla="*/ 6023610 w 6023610"/>
              <a:gd name="connsiteY17" fmla="*/ 1303020 h 4937760"/>
              <a:gd name="connsiteX18" fmla="*/ 5977890 w 6023610"/>
              <a:gd name="connsiteY18" fmla="*/ 720090 h 4937760"/>
              <a:gd name="connsiteX19" fmla="*/ 5634990 w 6023610"/>
              <a:gd name="connsiteY19" fmla="*/ 205740 h 4937760"/>
              <a:gd name="connsiteX20" fmla="*/ 5109210 w 6023610"/>
              <a:gd name="connsiteY20" fmla="*/ 45720 h 4937760"/>
              <a:gd name="connsiteX21" fmla="*/ 4491990 w 6023610"/>
              <a:gd name="connsiteY21" fmla="*/ 274320 h 4937760"/>
              <a:gd name="connsiteX22" fmla="*/ 4080510 w 6023610"/>
              <a:gd name="connsiteY22" fmla="*/ 777240 h 4937760"/>
              <a:gd name="connsiteX23" fmla="*/ 3851910 w 6023610"/>
              <a:gd name="connsiteY23" fmla="*/ 1223010 h 4937760"/>
              <a:gd name="connsiteX24" fmla="*/ 3657600 w 6023610"/>
              <a:gd name="connsiteY24" fmla="*/ 1623060 h 4937760"/>
              <a:gd name="connsiteX25" fmla="*/ 3520440 w 6023610"/>
              <a:gd name="connsiteY25" fmla="*/ 2194560 h 4937760"/>
              <a:gd name="connsiteX0" fmla="*/ 3520440 w 6023610"/>
              <a:gd name="connsiteY0" fmla="*/ 2194560 h 4937760"/>
              <a:gd name="connsiteX1" fmla="*/ 3154680 w 6023610"/>
              <a:gd name="connsiteY1" fmla="*/ 1257300 h 4937760"/>
              <a:gd name="connsiteX2" fmla="*/ 2400300 w 6023610"/>
              <a:gd name="connsiteY2" fmla="*/ 297180 h 4937760"/>
              <a:gd name="connsiteX3" fmla="*/ 1565910 w 6023610"/>
              <a:gd name="connsiteY3" fmla="*/ 0 h 4937760"/>
              <a:gd name="connsiteX4" fmla="*/ 811530 w 6023610"/>
              <a:gd name="connsiteY4" fmla="*/ 148590 h 4937760"/>
              <a:gd name="connsiteX5" fmla="*/ 240030 w 6023610"/>
              <a:gd name="connsiteY5" fmla="*/ 765810 h 4937760"/>
              <a:gd name="connsiteX6" fmla="*/ 0 w 6023610"/>
              <a:gd name="connsiteY6" fmla="*/ 1611630 h 4937760"/>
              <a:gd name="connsiteX7" fmla="*/ 91440 w 6023610"/>
              <a:gd name="connsiteY7" fmla="*/ 2560320 h 4937760"/>
              <a:gd name="connsiteX8" fmla="*/ 457200 w 6023610"/>
              <a:gd name="connsiteY8" fmla="*/ 3188970 h 4937760"/>
              <a:gd name="connsiteX9" fmla="*/ 1177290 w 6023610"/>
              <a:gd name="connsiteY9" fmla="*/ 3840480 h 4937760"/>
              <a:gd name="connsiteX10" fmla="*/ 1965960 w 6023610"/>
              <a:gd name="connsiteY10" fmla="*/ 4217670 h 4937760"/>
              <a:gd name="connsiteX11" fmla="*/ 3177540 w 6023610"/>
              <a:gd name="connsiteY11" fmla="*/ 4937760 h 4937760"/>
              <a:gd name="connsiteX12" fmla="*/ 3623310 w 6023610"/>
              <a:gd name="connsiteY12" fmla="*/ 4469130 h 4937760"/>
              <a:gd name="connsiteX13" fmla="*/ 4400550 w 6023610"/>
              <a:gd name="connsiteY13" fmla="*/ 3851910 h 4937760"/>
              <a:gd name="connsiteX14" fmla="*/ 5017770 w 6023610"/>
              <a:gd name="connsiteY14" fmla="*/ 3291840 h 4937760"/>
              <a:gd name="connsiteX15" fmla="*/ 5589270 w 6023610"/>
              <a:gd name="connsiteY15" fmla="*/ 2708910 h 4937760"/>
              <a:gd name="connsiteX16" fmla="*/ 5909310 w 6023610"/>
              <a:gd name="connsiteY16" fmla="*/ 2011680 h 4937760"/>
              <a:gd name="connsiteX17" fmla="*/ 6023610 w 6023610"/>
              <a:gd name="connsiteY17" fmla="*/ 1303020 h 4937760"/>
              <a:gd name="connsiteX18" fmla="*/ 5977890 w 6023610"/>
              <a:gd name="connsiteY18" fmla="*/ 720090 h 4937760"/>
              <a:gd name="connsiteX19" fmla="*/ 5634990 w 6023610"/>
              <a:gd name="connsiteY19" fmla="*/ 205740 h 4937760"/>
              <a:gd name="connsiteX20" fmla="*/ 5109210 w 6023610"/>
              <a:gd name="connsiteY20" fmla="*/ 45720 h 4937760"/>
              <a:gd name="connsiteX21" fmla="*/ 4491990 w 6023610"/>
              <a:gd name="connsiteY21" fmla="*/ 274320 h 4937760"/>
              <a:gd name="connsiteX22" fmla="*/ 4080510 w 6023610"/>
              <a:gd name="connsiteY22" fmla="*/ 777240 h 4937760"/>
              <a:gd name="connsiteX23" fmla="*/ 3851910 w 6023610"/>
              <a:gd name="connsiteY23" fmla="*/ 1223010 h 4937760"/>
              <a:gd name="connsiteX24" fmla="*/ 3690937 w 6023610"/>
              <a:gd name="connsiteY24" fmla="*/ 1625441 h 4937760"/>
              <a:gd name="connsiteX25" fmla="*/ 3520440 w 6023610"/>
              <a:gd name="connsiteY25" fmla="*/ 2194560 h 4937760"/>
              <a:gd name="connsiteX0" fmla="*/ 3520440 w 6023610"/>
              <a:gd name="connsiteY0" fmla="*/ 2194560 h 4937760"/>
              <a:gd name="connsiteX1" fmla="*/ 3128487 w 6023610"/>
              <a:gd name="connsiteY1" fmla="*/ 1262063 h 4937760"/>
              <a:gd name="connsiteX2" fmla="*/ 2400300 w 6023610"/>
              <a:gd name="connsiteY2" fmla="*/ 297180 h 4937760"/>
              <a:gd name="connsiteX3" fmla="*/ 1565910 w 6023610"/>
              <a:gd name="connsiteY3" fmla="*/ 0 h 4937760"/>
              <a:gd name="connsiteX4" fmla="*/ 811530 w 6023610"/>
              <a:gd name="connsiteY4" fmla="*/ 148590 h 4937760"/>
              <a:gd name="connsiteX5" fmla="*/ 240030 w 6023610"/>
              <a:gd name="connsiteY5" fmla="*/ 765810 h 4937760"/>
              <a:gd name="connsiteX6" fmla="*/ 0 w 6023610"/>
              <a:gd name="connsiteY6" fmla="*/ 1611630 h 4937760"/>
              <a:gd name="connsiteX7" fmla="*/ 91440 w 6023610"/>
              <a:gd name="connsiteY7" fmla="*/ 2560320 h 4937760"/>
              <a:gd name="connsiteX8" fmla="*/ 457200 w 6023610"/>
              <a:gd name="connsiteY8" fmla="*/ 3188970 h 4937760"/>
              <a:gd name="connsiteX9" fmla="*/ 1177290 w 6023610"/>
              <a:gd name="connsiteY9" fmla="*/ 3840480 h 4937760"/>
              <a:gd name="connsiteX10" fmla="*/ 1965960 w 6023610"/>
              <a:gd name="connsiteY10" fmla="*/ 4217670 h 4937760"/>
              <a:gd name="connsiteX11" fmla="*/ 3177540 w 6023610"/>
              <a:gd name="connsiteY11" fmla="*/ 4937760 h 4937760"/>
              <a:gd name="connsiteX12" fmla="*/ 3623310 w 6023610"/>
              <a:gd name="connsiteY12" fmla="*/ 4469130 h 4937760"/>
              <a:gd name="connsiteX13" fmla="*/ 4400550 w 6023610"/>
              <a:gd name="connsiteY13" fmla="*/ 3851910 h 4937760"/>
              <a:gd name="connsiteX14" fmla="*/ 5017770 w 6023610"/>
              <a:gd name="connsiteY14" fmla="*/ 3291840 h 4937760"/>
              <a:gd name="connsiteX15" fmla="*/ 5589270 w 6023610"/>
              <a:gd name="connsiteY15" fmla="*/ 2708910 h 4937760"/>
              <a:gd name="connsiteX16" fmla="*/ 5909310 w 6023610"/>
              <a:gd name="connsiteY16" fmla="*/ 2011680 h 4937760"/>
              <a:gd name="connsiteX17" fmla="*/ 6023610 w 6023610"/>
              <a:gd name="connsiteY17" fmla="*/ 1303020 h 4937760"/>
              <a:gd name="connsiteX18" fmla="*/ 5977890 w 6023610"/>
              <a:gd name="connsiteY18" fmla="*/ 720090 h 4937760"/>
              <a:gd name="connsiteX19" fmla="*/ 5634990 w 6023610"/>
              <a:gd name="connsiteY19" fmla="*/ 205740 h 4937760"/>
              <a:gd name="connsiteX20" fmla="*/ 5109210 w 6023610"/>
              <a:gd name="connsiteY20" fmla="*/ 45720 h 4937760"/>
              <a:gd name="connsiteX21" fmla="*/ 4491990 w 6023610"/>
              <a:gd name="connsiteY21" fmla="*/ 274320 h 4937760"/>
              <a:gd name="connsiteX22" fmla="*/ 4080510 w 6023610"/>
              <a:gd name="connsiteY22" fmla="*/ 777240 h 4937760"/>
              <a:gd name="connsiteX23" fmla="*/ 3851910 w 6023610"/>
              <a:gd name="connsiteY23" fmla="*/ 1223010 h 4937760"/>
              <a:gd name="connsiteX24" fmla="*/ 3690937 w 6023610"/>
              <a:gd name="connsiteY24" fmla="*/ 1625441 h 4937760"/>
              <a:gd name="connsiteX25" fmla="*/ 3520440 w 6023610"/>
              <a:gd name="connsiteY25" fmla="*/ 2194560 h 4937760"/>
              <a:gd name="connsiteX0" fmla="*/ 3520440 w 6023610"/>
              <a:gd name="connsiteY0" fmla="*/ 2194560 h 4937760"/>
              <a:gd name="connsiteX1" fmla="*/ 3128487 w 6023610"/>
              <a:gd name="connsiteY1" fmla="*/ 1262063 h 4937760"/>
              <a:gd name="connsiteX2" fmla="*/ 2400300 w 6023610"/>
              <a:gd name="connsiteY2" fmla="*/ 297180 h 4937760"/>
              <a:gd name="connsiteX3" fmla="*/ 1565910 w 6023610"/>
              <a:gd name="connsiteY3" fmla="*/ 0 h 4937760"/>
              <a:gd name="connsiteX4" fmla="*/ 811530 w 6023610"/>
              <a:gd name="connsiteY4" fmla="*/ 148590 h 4937760"/>
              <a:gd name="connsiteX5" fmla="*/ 240030 w 6023610"/>
              <a:gd name="connsiteY5" fmla="*/ 765810 h 4937760"/>
              <a:gd name="connsiteX6" fmla="*/ 0 w 6023610"/>
              <a:gd name="connsiteY6" fmla="*/ 1611630 h 4937760"/>
              <a:gd name="connsiteX7" fmla="*/ 91440 w 6023610"/>
              <a:gd name="connsiteY7" fmla="*/ 2560320 h 4937760"/>
              <a:gd name="connsiteX8" fmla="*/ 457200 w 6023610"/>
              <a:gd name="connsiteY8" fmla="*/ 3188970 h 4937760"/>
              <a:gd name="connsiteX9" fmla="*/ 1177290 w 6023610"/>
              <a:gd name="connsiteY9" fmla="*/ 3840480 h 4937760"/>
              <a:gd name="connsiteX10" fmla="*/ 1965960 w 6023610"/>
              <a:gd name="connsiteY10" fmla="*/ 4217670 h 4937760"/>
              <a:gd name="connsiteX11" fmla="*/ 3177540 w 6023610"/>
              <a:gd name="connsiteY11" fmla="*/ 4937760 h 4937760"/>
              <a:gd name="connsiteX12" fmla="*/ 3623310 w 6023610"/>
              <a:gd name="connsiteY12" fmla="*/ 4469130 h 4937760"/>
              <a:gd name="connsiteX13" fmla="*/ 4400550 w 6023610"/>
              <a:gd name="connsiteY13" fmla="*/ 3851910 h 4937760"/>
              <a:gd name="connsiteX14" fmla="*/ 5017770 w 6023610"/>
              <a:gd name="connsiteY14" fmla="*/ 3291840 h 4937760"/>
              <a:gd name="connsiteX15" fmla="*/ 5589270 w 6023610"/>
              <a:gd name="connsiteY15" fmla="*/ 2708910 h 4937760"/>
              <a:gd name="connsiteX16" fmla="*/ 5909310 w 6023610"/>
              <a:gd name="connsiteY16" fmla="*/ 2011680 h 4937760"/>
              <a:gd name="connsiteX17" fmla="*/ 6023610 w 6023610"/>
              <a:gd name="connsiteY17" fmla="*/ 1303020 h 4937760"/>
              <a:gd name="connsiteX18" fmla="*/ 5977890 w 6023610"/>
              <a:gd name="connsiteY18" fmla="*/ 720090 h 4937760"/>
              <a:gd name="connsiteX19" fmla="*/ 5634990 w 6023610"/>
              <a:gd name="connsiteY19" fmla="*/ 205740 h 4937760"/>
              <a:gd name="connsiteX20" fmla="*/ 5109210 w 6023610"/>
              <a:gd name="connsiteY20" fmla="*/ 45720 h 4937760"/>
              <a:gd name="connsiteX21" fmla="*/ 4491990 w 6023610"/>
              <a:gd name="connsiteY21" fmla="*/ 274320 h 4937760"/>
              <a:gd name="connsiteX22" fmla="*/ 4080510 w 6023610"/>
              <a:gd name="connsiteY22" fmla="*/ 777240 h 4937760"/>
              <a:gd name="connsiteX23" fmla="*/ 3851910 w 6023610"/>
              <a:gd name="connsiteY23" fmla="*/ 1223010 h 4937760"/>
              <a:gd name="connsiteX24" fmla="*/ 3690937 w 6023610"/>
              <a:gd name="connsiteY24" fmla="*/ 1625441 h 4937760"/>
              <a:gd name="connsiteX25" fmla="*/ 3520440 w 6023610"/>
              <a:gd name="connsiteY25" fmla="*/ 2194560 h 4937760"/>
              <a:gd name="connsiteX0" fmla="*/ 3520440 w 6023610"/>
              <a:gd name="connsiteY0" fmla="*/ 2194560 h 4937760"/>
              <a:gd name="connsiteX1" fmla="*/ 3128487 w 6023610"/>
              <a:gd name="connsiteY1" fmla="*/ 1262063 h 4937760"/>
              <a:gd name="connsiteX2" fmla="*/ 2400300 w 6023610"/>
              <a:gd name="connsiteY2" fmla="*/ 297180 h 4937760"/>
              <a:gd name="connsiteX3" fmla="*/ 1565910 w 6023610"/>
              <a:gd name="connsiteY3" fmla="*/ 0 h 4937760"/>
              <a:gd name="connsiteX4" fmla="*/ 811530 w 6023610"/>
              <a:gd name="connsiteY4" fmla="*/ 148590 h 4937760"/>
              <a:gd name="connsiteX5" fmla="*/ 240030 w 6023610"/>
              <a:gd name="connsiteY5" fmla="*/ 765810 h 4937760"/>
              <a:gd name="connsiteX6" fmla="*/ 0 w 6023610"/>
              <a:gd name="connsiteY6" fmla="*/ 1611630 h 4937760"/>
              <a:gd name="connsiteX7" fmla="*/ 91440 w 6023610"/>
              <a:gd name="connsiteY7" fmla="*/ 2560320 h 4937760"/>
              <a:gd name="connsiteX8" fmla="*/ 457200 w 6023610"/>
              <a:gd name="connsiteY8" fmla="*/ 3188970 h 4937760"/>
              <a:gd name="connsiteX9" fmla="*/ 1177290 w 6023610"/>
              <a:gd name="connsiteY9" fmla="*/ 3840480 h 4937760"/>
              <a:gd name="connsiteX10" fmla="*/ 1965960 w 6023610"/>
              <a:gd name="connsiteY10" fmla="*/ 4217670 h 4937760"/>
              <a:gd name="connsiteX11" fmla="*/ 3177540 w 6023610"/>
              <a:gd name="connsiteY11" fmla="*/ 4937760 h 4937760"/>
              <a:gd name="connsiteX12" fmla="*/ 3623310 w 6023610"/>
              <a:gd name="connsiteY12" fmla="*/ 4469130 h 4937760"/>
              <a:gd name="connsiteX13" fmla="*/ 4400550 w 6023610"/>
              <a:gd name="connsiteY13" fmla="*/ 3851910 h 4937760"/>
              <a:gd name="connsiteX14" fmla="*/ 5017770 w 6023610"/>
              <a:gd name="connsiteY14" fmla="*/ 3291840 h 4937760"/>
              <a:gd name="connsiteX15" fmla="*/ 5589270 w 6023610"/>
              <a:gd name="connsiteY15" fmla="*/ 2708910 h 4937760"/>
              <a:gd name="connsiteX16" fmla="*/ 5909310 w 6023610"/>
              <a:gd name="connsiteY16" fmla="*/ 2011680 h 4937760"/>
              <a:gd name="connsiteX17" fmla="*/ 6023610 w 6023610"/>
              <a:gd name="connsiteY17" fmla="*/ 1303020 h 4937760"/>
              <a:gd name="connsiteX18" fmla="*/ 5977890 w 6023610"/>
              <a:gd name="connsiteY18" fmla="*/ 720090 h 4937760"/>
              <a:gd name="connsiteX19" fmla="*/ 5634990 w 6023610"/>
              <a:gd name="connsiteY19" fmla="*/ 205740 h 4937760"/>
              <a:gd name="connsiteX20" fmla="*/ 5109210 w 6023610"/>
              <a:gd name="connsiteY20" fmla="*/ 45720 h 4937760"/>
              <a:gd name="connsiteX21" fmla="*/ 4491990 w 6023610"/>
              <a:gd name="connsiteY21" fmla="*/ 274320 h 4937760"/>
              <a:gd name="connsiteX22" fmla="*/ 4080510 w 6023610"/>
              <a:gd name="connsiteY22" fmla="*/ 777240 h 4937760"/>
              <a:gd name="connsiteX23" fmla="*/ 3851910 w 6023610"/>
              <a:gd name="connsiteY23" fmla="*/ 1223010 h 4937760"/>
              <a:gd name="connsiteX24" fmla="*/ 3690937 w 6023610"/>
              <a:gd name="connsiteY24" fmla="*/ 1625441 h 4937760"/>
              <a:gd name="connsiteX25" fmla="*/ 3520440 w 6023610"/>
              <a:gd name="connsiteY25" fmla="*/ 2194560 h 4937760"/>
              <a:gd name="connsiteX0" fmla="*/ 3520440 w 6023610"/>
              <a:gd name="connsiteY0" fmla="*/ 2194560 h 4937760"/>
              <a:gd name="connsiteX1" fmla="*/ 3128487 w 6023610"/>
              <a:gd name="connsiteY1" fmla="*/ 1262063 h 4937760"/>
              <a:gd name="connsiteX2" fmla="*/ 2400300 w 6023610"/>
              <a:gd name="connsiteY2" fmla="*/ 297180 h 4937760"/>
              <a:gd name="connsiteX3" fmla="*/ 1565910 w 6023610"/>
              <a:gd name="connsiteY3" fmla="*/ 0 h 4937760"/>
              <a:gd name="connsiteX4" fmla="*/ 811530 w 6023610"/>
              <a:gd name="connsiteY4" fmla="*/ 148590 h 4937760"/>
              <a:gd name="connsiteX5" fmla="*/ 240030 w 6023610"/>
              <a:gd name="connsiteY5" fmla="*/ 765810 h 4937760"/>
              <a:gd name="connsiteX6" fmla="*/ 0 w 6023610"/>
              <a:gd name="connsiteY6" fmla="*/ 1611630 h 4937760"/>
              <a:gd name="connsiteX7" fmla="*/ 91440 w 6023610"/>
              <a:gd name="connsiteY7" fmla="*/ 2560320 h 4937760"/>
              <a:gd name="connsiteX8" fmla="*/ 457200 w 6023610"/>
              <a:gd name="connsiteY8" fmla="*/ 3188970 h 4937760"/>
              <a:gd name="connsiteX9" fmla="*/ 1177290 w 6023610"/>
              <a:gd name="connsiteY9" fmla="*/ 3840480 h 4937760"/>
              <a:gd name="connsiteX10" fmla="*/ 1965960 w 6023610"/>
              <a:gd name="connsiteY10" fmla="*/ 4217670 h 4937760"/>
              <a:gd name="connsiteX11" fmla="*/ 3177540 w 6023610"/>
              <a:gd name="connsiteY11" fmla="*/ 4937760 h 4937760"/>
              <a:gd name="connsiteX12" fmla="*/ 3623310 w 6023610"/>
              <a:gd name="connsiteY12" fmla="*/ 4469130 h 4937760"/>
              <a:gd name="connsiteX13" fmla="*/ 4400550 w 6023610"/>
              <a:gd name="connsiteY13" fmla="*/ 3851910 h 4937760"/>
              <a:gd name="connsiteX14" fmla="*/ 5017770 w 6023610"/>
              <a:gd name="connsiteY14" fmla="*/ 3291840 h 4937760"/>
              <a:gd name="connsiteX15" fmla="*/ 5589270 w 6023610"/>
              <a:gd name="connsiteY15" fmla="*/ 2708910 h 4937760"/>
              <a:gd name="connsiteX16" fmla="*/ 5909310 w 6023610"/>
              <a:gd name="connsiteY16" fmla="*/ 2011680 h 4937760"/>
              <a:gd name="connsiteX17" fmla="*/ 6023610 w 6023610"/>
              <a:gd name="connsiteY17" fmla="*/ 1303020 h 4937760"/>
              <a:gd name="connsiteX18" fmla="*/ 5977890 w 6023610"/>
              <a:gd name="connsiteY18" fmla="*/ 720090 h 4937760"/>
              <a:gd name="connsiteX19" fmla="*/ 5634990 w 6023610"/>
              <a:gd name="connsiteY19" fmla="*/ 205740 h 4937760"/>
              <a:gd name="connsiteX20" fmla="*/ 5109210 w 6023610"/>
              <a:gd name="connsiteY20" fmla="*/ 45720 h 4937760"/>
              <a:gd name="connsiteX21" fmla="*/ 4491990 w 6023610"/>
              <a:gd name="connsiteY21" fmla="*/ 274320 h 4937760"/>
              <a:gd name="connsiteX22" fmla="*/ 4080510 w 6023610"/>
              <a:gd name="connsiteY22" fmla="*/ 777240 h 4937760"/>
              <a:gd name="connsiteX23" fmla="*/ 3851910 w 6023610"/>
              <a:gd name="connsiteY23" fmla="*/ 1223010 h 4937760"/>
              <a:gd name="connsiteX24" fmla="*/ 3690937 w 6023610"/>
              <a:gd name="connsiteY24" fmla="*/ 1625441 h 4937760"/>
              <a:gd name="connsiteX25" fmla="*/ 3520440 w 6023610"/>
              <a:gd name="connsiteY25" fmla="*/ 2194560 h 4937760"/>
              <a:gd name="connsiteX0" fmla="*/ 3520440 w 6023610"/>
              <a:gd name="connsiteY0" fmla="*/ 2194560 h 4937760"/>
              <a:gd name="connsiteX1" fmla="*/ 3128487 w 6023610"/>
              <a:gd name="connsiteY1" fmla="*/ 1262063 h 4937760"/>
              <a:gd name="connsiteX2" fmla="*/ 2400300 w 6023610"/>
              <a:gd name="connsiteY2" fmla="*/ 297180 h 4937760"/>
              <a:gd name="connsiteX3" fmla="*/ 2124551 w 6023610"/>
              <a:gd name="connsiteY3" fmla="*/ 138113 h 4937760"/>
              <a:gd name="connsiteX4" fmla="*/ 1565910 w 6023610"/>
              <a:gd name="connsiteY4" fmla="*/ 0 h 4937760"/>
              <a:gd name="connsiteX5" fmla="*/ 811530 w 6023610"/>
              <a:gd name="connsiteY5" fmla="*/ 148590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00300 w 6023610"/>
              <a:gd name="connsiteY2" fmla="*/ 297180 h 4937760"/>
              <a:gd name="connsiteX3" fmla="*/ 2124551 w 6023610"/>
              <a:gd name="connsiteY3" fmla="*/ 138113 h 4937760"/>
              <a:gd name="connsiteX4" fmla="*/ 1565910 w 6023610"/>
              <a:gd name="connsiteY4" fmla="*/ 0 h 4937760"/>
              <a:gd name="connsiteX5" fmla="*/ 811530 w 6023610"/>
              <a:gd name="connsiteY5" fmla="*/ 148590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00300 w 6023610"/>
              <a:gd name="connsiteY2" fmla="*/ 297180 h 4937760"/>
              <a:gd name="connsiteX3" fmla="*/ 2117407 w 6023610"/>
              <a:gd name="connsiteY3" fmla="*/ 138113 h 4937760"/>
              <a:gd name="connsiteX4" fmla="*/ 1565910 w 6023610"/>
              <a:gd name="connsiteY4" fmla="*/ 0 h 4937760"/>
              <a:gd name="connsiteX5" fmla="*/ 811530 w 6023610"/>
              <a:gd name="connsiteY5" fmla="*/ 148590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00300 w 6023610"/>
              <a:gd name="connsiteY2" fmla="*/ 297180 h 4937760"/>
              <a:gd name="connsiteX3" fmla="*/ 2057876 w 6023610"/>
              <a:gd name="connsiteY3" fmla="*/ 97631 h 4937760"/>
              <a:gd name="connsiteX4" fmla="*/ 1565910 w 6023610"/>
              <a:gd name="connsiteY4" fmla="*/ 0 h 4937760"/>
              <a:gd name="connsiteX5" fmla="*/ 811530 w 6023610"/>
              <a:gd name="connsiteY5" fmla="*/ 148590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00300 w 6023610"/>
              <a:gd name="connsiteY2" fmla="*/ 297180 h 4937760"/>
              <a:gd name="connsiteX3" fmla="*/ 2057876 w 6023610"/>
              <a:gd name="connsiteY3" fmla="*/ 97631 h 4937760"/>
              <a:gd name="connsiteX4" fmla="*/ 1565910 w 6023610"/>
              <a:gd name="connsiteY4" fmla="*/ 0 h 4937760"/>
              <a:gd name="connsiteX5" fmla="*/ 811530 w 6023610"/>
              <a:gd name="connsiteY5" fmla="*/ 148590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57876 w 6023610"/>
              <a:gd name="connsiteY3" fmla="*/ 97631 h 4937760"/>
              <a:gd name="connsiteX4" fmla="*/ 1565910 w 6023610"/>
              <a:gd name="connsiteY4" fmla="*/ 0 h 4937760"/>
              <a:gd name="connsiteX5" fmla="*/ 811530 w 6023610"/>
              <a:gd name="connsiteY5" fmla="*/ 148590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57876 w 6023610"/>
              <a:gd name="connsiteY3" fmla="*/ 97631 h 4937760"/>
              <a:gd name="connsiteX4" fmla="*/ 1565910 w 6023610"/>
              <a:gd name="connsiteY4" fmla="*/ 0 h 4937760"/>
              <a:gd name="connsiteX5" fmla="*/ 797243 w 6023610"/>
              <a:gd name="connsiteY5" fmla="*/ 200978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57876 w 6023610"/>
              <a:gd name="connsiteY3" fmla="*/ 97631 h 4937760"/>
              <a:gd name="connsiteX4" fmla="*/ 1565910 w 6023610"/>
              <a:gd name="connsiteY4" fmla="*/ 0 h 4937760"/>
              <a:gd name="connsiteX5" fmla="*/ 797243 w 6023610"/>
              <a:gd name="connsiteY5" fmla="*/ 200978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57876 w 6023610"/>
              <a:gd name="connsiteY3" fmla="*/ 97631 h 4937760"/>
              <a:gd name="connsiteX4" fmla="*/ 1565910 w 6023610"/>
              <a:gd name="connsiteY4" fmla="*/ 0 h 4937760"/>
              <a:gd name="connsiteX5" fmla="*/ 797243 w 6023610"/>
              <a:gd name="connsiteY5" fmla="*/ 200978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57876 w 6023610"/>
              <a:gd name="connsiteY3" fmla="*/ 97631 h 4937760"/>
              <a:gd name="connsiteX4" fmla="*/ 1565910 w 6023610"/>
              <a:gd name="connsiteY4" fmla="*/ 0 h 4937760"/>
              <a:gd name="connsiteX5" fmla="*/ 797243 w 6023610"/>
              <a:gd name="connsiteY5" fmla="*/ 200978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69782 w 6023610"/>
              <a:gd name="connsiteY3" fmla="*/ 109537 h 4937760"/>
              <a:gd name="connsiteX4" fmla="*/ 1565910 w 6023610"/>
              <a:gd name="connsiteY4" fmla="*/ 0 h 4937760"/>
              <a:gd name="connsiteX5" fmla="*/ 797243 w 6023610"/>
              <a:gd name="connsiteY5" fmla="*/ 200978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69782 w 6023610"/>
              <a:gd name="connsiteY3" fmla="*/ 109537 h 4937760"/>
              <a:gd name="connsiteX4" fmla="*/ 1565910 w 6023610"/>
              <a:gd name="connsiteY4" fmla="*/ 0 h 4937760"/>
              <a:gd name="connsiteX5" fmla="*/ 797243 w 6023610"/>
              <a:gd name="connsiteY5" fmla="*/ 200978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69782 w 6023610"/>
              <a:gd name="connsiteY3" fmla="*/ 109537 h 4937760"/>
              <a:gd name="connsiteX4" fmla="*/ 1565910 w 6023610"/>
              <a:gd name="connsiteY4" fmla="*/ 0 h 4937760"/>
              <a:gd name="connsiteX5" fmla="*/ 797243 w 6023610"/>
              <a:gd name="connsiteY5" fmla="*/ 200978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69782 w 6023610"/>
              <a:gd name="connsiteY3" fmla="*/ 109537 h 4937760"/>
              <a:gd name="connsiteX4" fmla="*/ 1565910 w 6023610"/>
              <a:gd name="connsiteY4" fmla="*/ 0 h 4937760"/>
              <a:gd name="connsiteX5" fmla="*/ 797243 w 6023610"/>
              <a:gd name="connsiteY5" fmla="*/ 210503 h 4937760"/>
              <a:gd name="connsiteX6" fmla="*/ 240030 w 6023610"/>
              <a:gd name="connsiteY6" fmla="*/ 765810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69782 w 6023610"/>
              <a:gd name="connsiteY3" fmla="*/ 109537 h 4937760"/>
              <a:gd name="connsiteX4" fmla="*/ 1565910 w 6023610"/>
              <a:gd name="connsiteY4" fmla="*/ 0 h 4937760"/>
              <a:gd name="connsiteX5" fmla="*/ 797243 w 6023610"/>
              <a:gd name="connsiteY5" fmla="*/ 210503 h 4937760"/>
              <a:gd name="connsiteX6" fmla="*/ 259080 w 6023610"/>
              <a:gd name="connsiteY6" fmla="*/ 787241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69782 w 6023610"/>
              <a:gd name="connsiteY3" fmla="*/ 109537 h 4937760"/>
              <a:gd name="connsiteX4" fmla="*/ 1565910 w 6023610"/>
              <a:gd name="connsiteY4" fmla="*/ 0 h 4937760"/>
              <a:gd name="connsiteX5" fmla="*/ 797243 w 6023610"/>
              <a:gd name="connsiteY5" fmla="*/ 210503 h 4937760"/>
              <a:gd name="connsiteX6" fmla="*/ 259080 w 6023610"/>
              <a:gd name="connsiteY6" fmla="*/ 787241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69782 w 6023610"/>
              <a:gd name="connsiteY3" fmla="*/ 109537 h 4937760"/>
              <a:gd name="connsiteX4" fmla="*/ 1565910 w 6023610"/>
              <a:gd name="connsiteY4" fmla="*/ 0 h 4937760"/>
              <a:gd name="connsiteX5" fmla="*/ 797243 w 6023610"/>
              <a:gd name="connsiteY5" fmla="*/ 210503 h 4937760"/>
              <a:gd name="connsiteX6" fmla="*/ 259080 w 6023610"/>
              <a:gd name="connsiteY6" fmla="*/ 787241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69782 w 6023610"/>
              <a:gd name="connsiteY3" fmla="*/ 109537 h 4937760"/>
              <a:gd name="connsiteX4" fmla="*/ 1565910 w 6023610"/>
              <a:gd name="connsiteY4" fmla="*/ 0 h 4937760"/>
              <a:gd name="connsiteX5" fmla="*/ 797243 w 6023610"/>
              <a:gd name="connsiteY5" fmla="*/ 210503 h 4937760"/>
              <a:gd name="connsiteX6" fmla="*/ 259080 w 6023610"/>
              <a:gd name="connsiteY6" fmla="*/ 787241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69782 w 6023610"/>
              <a:gd name="connsiteY3" fmla="*/ 109537 h 4937760"/>
              <a:gd name="connsiteX4" fmla="*/ 1565910 w 6023610"/>
              <a:gd name="connsiteY4" fmla="*/ 0 h 4937760"/>
              <a:gd name="connsiteX5" fmla="*/ 797243 w 6023610"/>
              <a:gd name="connsiteY5" fmla="*/ 210503 h 4937760"/>
              <a:gd name="connsiteX6" fmla="*/ 259080 w 6023610"/>
              <a:gd name="connsiteY6" fmla="*/ 787241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520440 w 6023610"/>
              <a:gd name="connsiteY0" fmla="*/ 2194560 h 4937760"/>
              <a:gd name="connsiteX1" fmla="*/ 3128487 w 6023610"/>
              <a:gd name="connsiteY1" fmla="*/ 1262063 h 4937760"/>
              <a:gd name="connsiteX2" fmla="*/ 2421731 w 6023610"/>
              <a:gd name="connsiteY2" fmla="*/ 313849 h 4937760"/>
              <a:gd name="connsiteX3" fmla="*/ 2069782 w 6023610"/>
              <a:gd name="connsiteY3" fmla="*/ 109537 h 4937760"/>
              <a:gd name="connsiteX4" fmla="*/ 1565910 w 6023610"/>
              <a:gd name="connsiteY4" fmla="*/ 0 h 4937760"/>
              <a:gd name="connsiteX5" fmla="*/ 797243 w 6023610"/>
              <a:gd name="connsiteY5" fmla="*/ 210503 h 4937760"/>
              <a:gd name="connsiteX6" fmla="*/ 261461 w 6023610"/>
              <a:gd name="connsiteY6" fmla="*/ 799147 h 4937760"/>
              <a:gd name="connsiteX7" fmla="*/ 0 w 6023610"/>
              <a:gd name="connsiteY7" fmla="*/ 1611630 h 4937760"/>
              <a:gd name="connsiteX8" fmla="*/ 91440 w 6023610"/>
              <a:gd name="connsiteY8" fmla="*/ 2560320 h 4937760"/>
              <a:gd name="connsiteX9" fmla="*/ 457200 w 6023610"/>
              <a:gd name="connsiteY9" fmla="*/ 3188970 h 4937760"/>
              <a:gd name="connsiteX10" fmla="*/ 1177290 w 6023610"/>
              <a:gd name="connsiteY10" fmla="*/ 3840480 h 4937760"/>
              <a:gd name="connsiteX11" fmla="*/ 1965960 w 6023610"/>
              <a:gd name="connsiteY11" fmla="*/ 4217670 h 4937760"/>
              <a:gd name="connsiteX12" fmla="*/ 3177540 w 6023610"/>
              <a:gd name="connsiteY12" fmla="*/ 4937760 h 4937760"/>
              <a:gd name="connsiteX13" fmla="*/ 3623310 w 6023610"/>
              <a:gd name="connsiteY13" fmla="*/ 4469130 h 4937760"/>
              <a:gd name="connsiteX14" fmla="*/ 4400550 w 6023610"/>
              <a:gd name="connsiteY14" fmla="*/ 3851910 h 4937760"/>
              <a:gd name="connsiteX15" fmla="*/ 5017770 w 6023610"/>
              <a:gd name="connsiteY15" fmla="*/ 3291840 h 4937760"/>
              <a:gd name="connsiteX16" fmla="*/ 5589270 w 6023610"/>
              <a:gd name="connsiteY16" fmla="*/ 2708910 h 4937760"/>
              <a:gd name="connsiteX17" fmla="*/ 5909310 w 6023610"/>
              <a:gd name="connsiteY17" fmla="*/ 2011680 h 4937760"/>
              <a:gd name="connsiteX18" fmla="*/ 6023610 w 6023610"/>
              <a:gd name="connsiteY18" fmla="*/ 1303020 h 4937760"/>
              <a:gd name="connsiteX19" fmla="*/ 5977890 w 6023610"/>
              <a:gd name="connsiteY19" fmla="*/ 720090 h 4937760"/>
              <a:gd name="connsiteX20" fmla="*/ 5634990 w 6023610"/>
              <a:gd name="connsiteY20" fmla="*/ 205740 h 4937760"/>
              <a:gd name="connsiteX21" fmla="*/ 5109210 w 6023610"/>
              <a:gd name="connsiteY21" fmla="*/ 45720 h 4937760"/>
              <a:gd name="connsiteX22" fmla="*/ 4491990 w 6023610"/>
              <a:gd name="connsiteY22" fmla="*/ 274320 h 4937760"/>
              <a:gd name="connsiteX23" fmla="*/ 4080510 w 6023610"/>
              <a:gd name="connsiteY23" fmla="*/ 777240 h 4937760"/>
              <a:gd name="connsiteX24" fmla="*/ 3851910 w 6023610"/>
              <a:gd name="connsiteY24" fmla="*/ 1223010 h 4937760"/>
              <a:gd name="connsiteX25" fmla="*/ 3690937 w 6023610"/>
              <a:gd name="connsiteY25" fmla="*/ 1625441 h 4937760"/>
              <a:gd name="connsiteX26" fmla="*/ 3520440 w 6023610"/>
              <a:gd name="connsiteY26" fmla="*/ 2194560 h 4937760"/>
              <a:gd name="connsiteX0" fmla="*/ 3499009 w 6002179"/>
              <a:gd name="connsiteY0" fmla="*/ 2194560 h 4937760"/>
              <a:gd name="connsiteX1" fmla="*/ 3107056 w 6002179"/>
              <a:gd name="connsiteY1" fmla="*/ 1262063 h 4937760"/>
              <a:gd name="connsiteX2" fmla="*/ 2400300 w 6002179"/>
              <a:gd name="connsiteY2" fmla="*/ 313849 h 4937760"/>
              <a:gd name="connsiteX3" fmla="*/ 2048351 w 6002179"/>
              <a:gd name="connsiteY3" fmla="*/ 109537 h 4937760"/>
              <a:gd name="connsiteX4" fmla="*/ 1544479 w 6002179"/>
              <a:gd name="connsiteY4" fmla="*/ 0 h 4937760"/>
              <a:gd name="connsiteX5" fmla="*/ 775812 w 6002179"/>
              <a:gd name="connsiteY5" fmla="*/ 210503 h 4937760"/>
              <a:gd name="connsiteX6" fmla="*/ 240030 w 6002179"/>
              <a:gd name="connsiteY6" fmla="*/ 799147 h 4937760"/>
              <a:gd name="connsiteX7" fmla="*/ 0 w 6002179"/>
              <a:gd name="connsiteY7" fmla="*/ 1618774 h 4937760"/>
              <a:gd name="connsiteX8" fmla="*/ 70009 w 6002179"/>
              <a:gd name="connsiteY8" fmla="*/ 2560320 h 4937760"/>
              <a:gd name="connsiteX9" fmla="*/ 435769 w 6002179"/>
              <a:gd name="connsiteY9" fmla="*/ 3188970 h 4937760"/>
              <a:gd name="connsiteX10" fmla="*/ 1155859 w 6002179"/>
              <a:gd name="connsiteY10" fmla="*/ 3840480 h 4937760"/>
              <a:gd name="connsiteX11" fmla="*/ 1944529 w 6002179"/>
              <a:gd name="connsiteY11" fmla="*/ 4217670 h 4937760"/>
              <a:gd name="connsiteX12" fmla="*/ 3156109 w 6002179"/>
              <a:gd name="connsiteY12" fmla="*/ 4937760 h 4937760"/>
              <a:gd name="connsiteX13" fmla="*/ 3601879 w 6002179"/>
              <a:gd name="connsiteY13" fmla="*/ 4469130 h 4937760"/>
              <a:gd name="connsiteX14" fmla="*/ 4379119 w 6002179"/>
              <a:gd name="connsiteY14" fmla="*/ 3851910 h 4937760"/>
              <a:gd name="connsiteX15" fmla="*/ 4996339 w 6002179"/>
              <a:gd name="connsiteY15" fmla="*/ 3291840 h 4937760"/>
              <a:gd name="connsiteX16" fmla="*/ 5567839 w 6002179"/>
              <a:gd name="connsiteY16" fmla="*/ 2708910 h 4937760"/>
              <a:gd name="connsiteX17" fmla="*/ 5887879 w 6002179"/>
              <a:gd name="connsiteY17" fmla="*/ 2011680 h 4937760"/>
              <a:gd name="connsiteX18" fmla="*/ 6002179 w 6002179"/>
              <a:gd name="connsiteY18" fmla="*/ 1303020 h 4937760"/>
              <a:gd name="connsiteX19" fmla="*/ 5956459 w 6002179"/>
              <a:gd name="connsiteY19" fmla="*/ 720090 h 4937760"/>
              <a:gd name="connsiteX20" fmla="*/ 5613559 w 6002179"/>
              <a:gd name="connsiteY20" fmla="*/ 205740 h 4937760"/>
              <a:gd name="connsiteX21" fmla="*/ 5087779 w 6002179"/>
              <a:gd name="connsiteY21" fmla="*/ 45720 h 4937760"/>
              <a:gd name="connsiteX22" fmla="*/ 4470559 w 6002179"/>
              <a:gd name="connsiteY22" fmla="*/ 274320 h 4937760"/>
              <a:gd name="connsiteX23" fmla="*/ 4059079 w 6002179"/>
              <a:gd name="connsiteY23" fmla="*/ 777240 h 4937760"/>
              <a:gd name="connsiteX24" fmla="*/ 3830479 w 6002179"/>
              <a:gd name="connsiteY24" fmla="*/ 1223010 h 4937760"/>
              <a:gd name="connsiteX25" fmla="*/ 3669506 w 6002179"/>
              <a:gd name="connsiteY25" fmla="*/ 1625441 h 4937760"/>
              <a:gd name="connsiteX26" fmla="*/ 3499009 w 6002179"/>
              <a:gd name="connsiteY26" fmla="*/ 2194560 h 4937760"/>
              <a:gd name="connsiteX0" fmla="*/ 3499009 w 6002179"/>
              <a:gd name="connsiteY0" fmla="*/ 2194560 h 4937760"/>
              <a:gd name="connsiteX1" fmla="*/ 3107056 w 6002179"/>
              <a:gd name="connsiteY1" fmla="*/ 1262063 h 4937760"/>
              <a:gd name="connsiteX2" fmla="*/ 2400300 w 6002179"/>
              <a:gd name="connsiteY2" fmla="*/ 313849 h 4937760"/>
              <a:gd name="connsiteX3" fmla="*/ 2048351 w 6002179"/>
              <a:gd name="connsiteY3" fmla="*/ 109537 h 4937760"/>
              <a:gd name="connsiteX4" fmla="*/ 1544479 w 6002179"/>
              <a:gd name="connsiteY4" fmla="*/ 0 h 4937760"/>
              <a:gd name="connsiteX5" fmla="*/ 775812 w 6002179"/>
              <a:gd name="connsiteY5" fmla="*/ 210503 h 4937760"/>
              <a:gd name="connsiteX6" fmla="*/ 240030 w 6002179"/>
              <a:gd name="connsiteY6" fmla="*/ 799147 h 4937760"/>
              <a:gd name="connsiteX7" fmla="*/ 0 w 6002179"/>
              <a:gd name="connsiteY7" fmla="*/ 1618774 h 4937760"/>
              <a:gd name="connsiteX8" fmla="*/ 70009 w 6002179"/>
              <a:gd name="connsiteY8" fmla="*/ 2560320 h 4937760"/>
              <a:gd name="connsiteX9" fmla="*/ 435769 w 6002179"/>
              <a:gd name="connsiteY9" fmla="*/ 3188970 h 4937760"/>
              <a:gd name="connsiteX10" fmla="*/ 1155859 w 6002179"/>
              <a:gd name="connsiteY10" fmla="*/ 3840480 h 4937760"/>
              <a:gd name="connsiteX11" fmla="*/ 1944529 w 6002179"/>
              <a:gd name="connsiteY11" fmla="*/ 4217670 h 4937760"/>
              <a:gd name="connsiteX12" fmla="*/ 3156109 w 6002179"/>
              <a:gd name="connsiteY12" fmla="*/ 4937760 h 4937760"/>
              <a:gd name="connsiteX13" fmla="*/ 3601879 w 6002179"/>
              <a:gd name="connsiteY13" fmla="*/ 4469130 h 4937760"/>
              <a:gd name="connsiteX14" fmla="*/ 4379119 w 6002179"/>
              <a:gd name="connsiteY14" fmla="*/ 3851910 h 4937760"/>
              <a:gd name="connsiteX15" fmla="*/ 4996339 w 6002179"/>
              <a:gd name="connsiteY15" fmla="*/ 3291840 h 4937760"/>
              <a:gd name="connsiteX16" fmla="*/ 5567839 w 6002179"/>
              <a:gd name="connsiteY16" fmla="*/ 2708910 h 4937760"/>
              <a:gd name="connsiteX17" fmla="*/ 5887879 w 6002179"/>
              <a:gd name="connsiteY17" fmla="*/ 2011680 h 4937760"/>
              <a:gd name="connsiteX18" fmla="*/ 6002179 w 6002179"/>
              <a:gd name="connsiteY18" fmla="*/ 1303020 h 4937760"/>
              <a:gd name="connsiteX19" fmla="*/ 5956459 w 6002179"/>
              <a:gd name="connsiteY19" fmla="*/ 720090 h 4937760"/>
              <a:gd name="connsiteX20" fmla="*/ 5613559 w 6002179"/>
              <a:gd name="connsiteY20" fmla="*/ 205740 h 4937760"/>
              <a:gd name="connsiteX21" fmla="*/ 5087779 w 6002179"/>
              <a:gd name="connsiteY21" fmla="*/ 45720 h 4937760"/>
              <a:gd name="connsiteX22" fmla="*/ 4470559 w 6002179"/>
              <a:gd name="connsiteY22" fmla="*/ 274320 h 4937760"/>
              <a:gd name="connsiteX23" fmla="*/ 4059079 w 6002179"/>
              <a:gd name="connsiteY23" fmla="*/ 777240 h 4937760"/>
              <a:gd name="connsiteX24" fmla="*/ 3830479 w 6002179"/>
              <a:gd name="connsiteY24" fmla="*/ 1223010 h 4937760"/>
              <a:gd name="connsiteX25" fmla="*/ 3669506 w 6002179"/>
              <a:gd name="connsiteY25" fmla="*/ 1625441 h 4937760"/>
              <a:gd name="connsiteX26" fmla="*/ 3499009 w 6002179"/>
              <a:gd name="connsiteY26" fmla="*/ 2194560 h 4937760"/>
              <a:gd name="connsiteX0" fmla="*/ 3500180 w 6003350"/>
              <a:gd name="connsiteY0" fmla="*/ 2194560 h 4937760"/>
              <a:gd name="connsiteX1" fmla="*/ 3108227 w 6003350"/>
              <a:gd name="connsiteY1" fmla="*/ 1262063 h 4937760"/>
              <a:gd name="connsiteX2" fmla="*/ 2401471 w 6003350"/>
              <a:gd name="connsiteY2" fmla="*/ 313849 h 4937760"/>
              <a:gd name="connsiteX3" fmla="*/ 2049522 w 6003350"/>
              <a:gd name="connsiteY3" fmla="*/ 109537 h 4937760"/>
              <a:gd name="connsiteX4" fmla="*/ 1545650 w 6003350"/>
              <a:gd name="connsiteY4" fmla="*/ 0 h 4937760"/>
              <a:gd name="connsiteX5" fmla="*/ 776983 w 6003350"/>
              <a:gd name="connsiteY5" fmla="*/ 210503 h 4937760"/>
              <a:gd name="connsiteX6" fmla="*/ 241201 w 6003350"/>
              <a:gd name="connsiteY6" fmla="*/ 799147 h 4937760"/>
              <a:gd name="connsiteX7" fmla="*/ 1171 w 6003350"/>
              <a:gd name="connsiteY7" fmla="*/ 1618774 h 4937760"/>
              <a:gd name="connsiteX8" fmla="*/ 71180 w 6003350"/>
              <a:gd name="connsiteY8" fmla="*/ 2560320 h 4937760"/>
              <a:gd name="connsiteX9" fmla="*/ 436940 w 6003350"/>
              <a:gd name="connsiteY9" fmla="*/ 3188970 h 4937760"/>
              <a:gd name="connsiteX10" fmla="*/ 1157030 w 6003350"/>
              <a:gd name="connsiteY10" fmla="*/ 3840480 h 4937760"/>
              <a:gd name="connsiteX11" fmla="*/ 1945700 w 6003350"/>
              <a:gd name="connsiteY11" fmla="*/ 4217670 h 4937760"/>
              <a:gd name="connsiteX12" fmla="*/ 3157280 w 6003350"/>
              <a:gd name="connsiteY12" fmla="*/ 4937760 h 4937760"/>
              <a:gd name="connsiteX13" fmla="*/ 3603050 w 6003350"/>
              <a:gd name="connsiteY13" fmla="*/ 4469130 h 4937760"/>
              <a:gd name="connsiteX14" fmla="*/ 4380290 w 6003350"/>
              <a:gd name="connsiteY14" fmla="*/ 3851910 h 4937760"/>
              <a:gd name="connsiteX15" fmla="*/ 4997510 w 6003350"/>
              <a:gd name="connsiteY15" fmla="*/ 3291840 h 4937760"/>
              <a:gd name="connsiteX16" fmla="*/ 5569010 w 6003350"/>
              <a:gd name="connsiteY16" fmla="*/ 2708910 h 4937760"/>
              <a:gd name="connsiteX17" fmla="*/ 5889050 w 6003350"/>
              <a:gd name="connsiteY17" fmla="*/ 2011680 h 4937760"/>
              <a:gd name="connsiteX18" fmla="*/ 6003350 w 6003350"/>
              <a:gd name="connsiteY18" fmla="*/ 1303020 h 4937760"/>
              <a:gd name="connsiteX19" fmla="*/ 5957630 w 6003350"/>
              <a:gd name="connsiteY19" fmla="*/ 720090 h 4937760"/>
              <a:gd name="connsiteX20" fmla="*/ 5614730 w 6003350"/>
              <a:gd name="connsiteY20" fmla="*/ 205740 h 4937760"/>
              <a:gd name="connsiteX21" fmla="*/ 5088950 w 6003350"/>
              <a:gd name="connsiteY21" fmla="*/ 45720 h 4937760"/>
              <a:gd name="connsiteX22" fmla="*/ 4471730 w 6003350"/>
              <a:gd name="connsiteY22" fmla="*/ 274320 h 4937760"/>
              <a:gd name="connsiteX23" fmla="*/ 4060250 w 6003350"/>
              <a:gd name="connsiteY23" fmla="*/ 777240 h 4937760"/>
              <a:gd name="connsiteX24" fmla="*/ 3831650 w 6003350"/>
              <a:gd name="connsiteY24" fmla="*/ 1223010 h 4937760"/>
              <a:gd name="connsiteX25" fmla="*/ 3670677 w 6003350"/>
              <a:gd name="connsiteY25" fmla="*/ 1625441 h 4937760"/>
              <a:gd name="connsiteX26" fmla="*/ 3500180 w 6003350"/>
              <a:gd name="connsiteY26" fmla="*/ 2194560 h 4937760"/>
              <a:gd name="connsiteX0" fmla="*/ 3499698 w 6002868"/>
              <a:gd name="connsiteY0" fmla="*/ 2194560 h 4937760"/>
              <a:gd name="connsiteX1" fmla="*/ 3107745 w 6002868"/>
              <a:gd name="connsiteY1" fmla="*/ 1262063 h 4937760"/>
              <a:gd name="connsiteX2" fmla="*/ 2400989 w 6002868"/>
              <a:gd name="connsiteY2" fmla="*/ 313849 h 4937760"/>
              <a:gd name="connsiteX3" fmla="*/ 2049040 w 6002868"/>
              <a:gd name="connsiteY3" fmla="*/ 109537 h 4937760"/>
              <a:gd name="connsiteX4" fmla="*/ 1545168 w 6002868"/>
              <a:gd name="connsiteY4" fmla="*/ 0 h 4937760"/>
              <a:gd name="connsiteX5" fmla="*/ 776501 w 6002868"/>
              <a:gd name="connsiteY5" fmla="*/ 210503 h 4937760"/>
              <a:gd name="connsiteX6" fmla="*/ 240719 w 6002868"/>
              <a:gd name="connsiteY6" fmla="*/ 799147 h 4937760"/>
              <a:gd name="connsiteX7" fmla="*/ 689 w 6002868"/>
              <a:gd name="connsiteY7" fmla="*/ 1618774 h 4937760"/>
              <a:gd name="connsiteX8" fmla="*/ 115941 w 6002868"/>
              <a:gd name="connsiteY8" fmla="*/ 2531745 h 4937760"/>
              <a:gd name="connsiteX9" fmla="*/ 436458 w 6002868"/>
              <a:gd name="connsiteY9" fmla="*/ 3188970 h 4937760"/>
              <a:gd name="connsiteX10" fmla="*/ 1156548 w 6002868"/>
              <a:gd name="connsiteY10" fmla="*/ 3840480 h 4937760"/>
              <a:gd name="connsiteX11" fmla="*/ 1945218 w 6002868"/>
              <a:gd name="connsiteY11" fmla="*/ 4217670 h 4937760"/>
              <a:gd name="connsiteX12" fmla="*/ 3156798 w 6002868"/>
              <a:gd name="connsiteY12" fmla="*/ 4937760 h 4937760"/>
              <a:gd name="connsiteX13" fmla="*/ 3602568 w 6002868"/>
              <a:gd name="connsiteY13" fmla="*/ 4469130 h 4937760"/>
              <a:gd name="connsiteX14" fmla="*/ 4379808 w 6002868"/>
              <a:gd name="connsiteY14" fmla="*/ 3851910 h 4937760"/>
              <a:gd name="connsiteX15" fmla="*/ 4997028 w 6002868"/>
              <a:gd name="connsiteY15" fmla="*/ 3291840 h 4937760"/>
              <a:gd name="connsiteX16" fmla="*/ 5568528 w 6002868"/>
              <a:gd name="connsiteY16" fmla="*/ 2708910 h 4937760"/>
              <a:gd name="connsiteX17" fmla="*/ 5888568 w 6002868"/>
              <a:gd name="connsiteY17" fmla="*/ 2011680 h 4937760"/>
              <a:gd name="connsiteX18" fmla="*/ 6002868 w 6002868"/>
              <a:gd name="connsiteY18" fmla="*/ 1303020 h 4937760"/>
              <a:gd name="connsiteX19" fmla="*/ 5957148 w 6002868"/>
              <a:gd name="connsiteY19" fmla="*/ 720090 h 4937760"/>
              <a:gd name="connsiteX20" fmla="*/ 5614248 w 6002868"/>
              <a:gd name="connsiteY20" fmla="*/ 205740 h 4937760"/>
              <a:gd name="connsiteX21" fmla="*/ 5088468 w 6002868"/>
              <a:gd name="connsiteY21" fmla="*/ 45720 h 4937760"/>
              <a:gd name="connsiteX22" fmla="*/ 4471248 w 6002868"/>
              <a:gd name="connsiteY22" fmla="*/ 274320 h 4937760"/>
              <a:gd name="connsiteX23" fmla="*/ 4059768 w 6002868"/>
              <a:gd name="connsiteY23" fmla="*/ 777240 h 4937760"/>
              <a:gd name="connsiteX24" fmla="*/ 3831168 w 6002868"/>
              <a:gd name="connsiteY24" fmla="*/ 1223010 h 4937760"/>
              <a:gd name="connsiteX25" fmla="*/ 3670195 w 6002868"/>
              <a:gd name="connsiteY25" fmla="*/ 1625441 h 4937760"/>
              <a:gd name="connsiteX26" fmla="*/ 3499698 w 6002868"/>
              <a:gd name="connsiteY26" fmla="*/ 2194560 h 4937760"/>
              <a:gd name="connsiteX0" fmla="*/ 3500513 w 6003683"/>
              <a:gd name="connsiteY0" fmla="*/ 2194560 h 4937760"/>
              <a:gd name="connsiteX1" fmla="*/ 3108560 w 6003683"/>
              <a:gd name="connsiteY1" fmla="*/ 1262063 h 4937760"/>
              <a:gd name="connsiteX2" fmla="*/ 2401804 w 6003683"/>
              <a:gd name="connsiteY2" fmla="*/ 313849 h 4937760"/>
              <a:gd name="connsiteX3" fmla="*/ 2049855 w 6003683"/>
              <a:gd name="connsiteY3" fmla="*/ 109537 h 4937760"/>
              <a:gd name="connsiteX4" fmla="*/ 1545983 w 6003683"/>
              <a:gd name="connsiteY4" fmla="*/ 0 h 4937760"/>
              <a:gd name="connsiteX5" fmla="*/ 777316 w 6003683"/>
              <a:gd name="connsiteY5" fmla="*/ 210503 h 4937760"/>
              <a:gd name="connsiteX6" fmla="*/ 241534 w 6003683"/>
              <a:gd name="connsiteY6" fmla="*/ 799147 h 4937760"/>
              <a:gd name="connsiteX7" fmla="*/ 1504 w 6003683"/>
              <a:gd name="connsiteY7" fmla="*/ 1618774 h 4937760"/>
              <a:gd name="connsiteX8" fmla="*/ 116756 w 6003683"/>
              <a:gd name="connsiteY8" fmla="*/ 2531745 h 4937760"/>
              <a:gd name="connsiteX9" fmla="*/ 437273 w 6003683"/>
              <a:gd name="connsiteY9" fmla="*/ 3188970 h 4937760"/>
              <a:gd name="connsiteX10" fmla="*/ 1157363 w 6003683"/>
              <a:gd name="connsiteY10" fmla="*/ 3840480 h 4937760"/>
              <a:gd name="connsiteX11" fmla="*/ 1946033 w 6003683"/>
              <a:gd name="connsiteY11" fmla="*/ 4217670 h 4937760"/>
              <a:gd name="connsiteX12" fmla="*/ 3157613 w 6003683"/>
              <a:gd name="connsiteY12" fmla="*/ 4937760 h 4937760"/>
              <a:gd name="connsiteX13" fmla="*/ 3603383 w 6003683"/>
              <a:gd name="connsiteY13" fmla="*/ 4469130 h 4937760"/>
              <a:gd name="connsiteX14" fmla="*/ 4380623 w 6003683"/>
              <a:gd name="connsiteY14" fmla="*/ 3851910 h 4937760"/>
              <a:gd name="connsiteX15" fmla="*/ 4997843 w 6003683"/>
              <a:gd name="connsiteY15" fmla="*/ 3291840 h 4937760"/>
              <a:gd name="connsiteX16" fmla="*/ 5569343 w 6003683"/>
              <a:gd name="connsiteY16" fmla="*/ 2708910 h 4937760"/>
              <a:gd name="connsiteX17" fmla="*/ 5889383 w 6003683"/>
              <a:gd name="connsiteY17" fmla="*/ 2011680 h 4937760"/>
              <a:gd name="connsiteX18" fmla="*/ 6003683 w 6003683"/>
              <a:gd name="connsiteY18" fmla="*/ 1303020 h 4937760"/>
              <a:gd name="connsiteX19" fmla="*/ 5957963 w 6003683"/>
              <a:gd name="connsiteY19" fmla="*/ 720090 h 4937760"/>
              <a:gd name="connsiteX20" fmla="*/ 5615063 w 6003683"/>
              <a:gd name="connsiteY20" fmla="*/ 205740 h 4937760"/>
              <a:gd name="connsiteX21" fmla="*/ 5089283 w 6003683"/>
              <a:gd name="connsiteY21" fmla="*/ 45720 h 4937760"/>
              <a:gd name="connsiteX22" fmla="*/ 4472063 w 6003683"/>
              <a:gd name="connsiteY22" fmla="*/ 274320 h 4937760"/>
              <a:gd name="connsiteX23" fmla="*/ 4060583 w 6003683"/>
              <a:gd name="connsiteY23" fmla="*/ 777240 h 4937760"/>
              <a:gd name="connsiteX24" fmla="*/ 3831983 w 6003683"/>
              <a:gd name="connsiteY24" fmla="*/ 1223010 h 4937760"/>
              <a:gd name="connsiteX25" fmla="*/ 3671010 w 6003683"/>
              <a:gd name="connsiteY25" fmla="*/ 1625441 h 4937760"/>
              <a:gd name="connsiteX26" fmla="*/ 3500513 w 6003683"/>
              <a:gd name="connsiteY26" fmla="*/ 2194560 h 4937760"/>
              <a:gd name="connsiteX0" fmla="*/ 3500513 w 6003683"/>
              <a:gd name="connsiteY0" fmla="*/ 2194560 h 4937760"/>
              <a:gd name="connsiteX1" fmla="*/ 3108560 w 6003683"/>
              <a:gd name="connsiteY1" fmla="*/ 1262063 h 4937760"/>
              <a:gd name="connsiteX2" fmla="*/ 2401804 w 6003683"/>
              <a:gd name="connsiteY2" fmla="*/ 313849 h 4937760"/>
              <a:gd name="connsiteX3" fmla="*/ 2049855 w 6003683"/>
              <a:gd name="connsiteY3" fmla="*/ 109537 h 4937760"/>
              <a:gd name="connsiteX4" fmla="*/ 1545983 w 6003683"/>
              <a:gd name="connsiteY4" fmla="*/ 0 h 4937760"/>
              <a:gd name="connsiteX5" fmla="*/ 777316 w 6003683"/>
              <a:gd name="connsiteY5" fmla="*/ 210503 h 4937760"/>
              <a:gd name="connsiteX6" fmla="*/ 241534 w 6003683"/>
              <a:gd name="connsiteY6" fmla="*/ 799147 h 4937760"/>
              <a:gd name="connsiteX7" fmla="*/ 1504 w 6003683"/>
              <a:gd name="connsiteY7" fmla="*/ 1618774 h 4937760"/>
              <a:gd name="connsiteX8" fmla="*/ 116756 w 6003683"/>
              <a:gd name="connsiteY8" fmla="*/ 2531745 h 4937760"/>
              <a:gd name="connsiteX9" fmla="*/ 475373 w 6003683"/>
              <a:gd name="connsiteY9" fmla="*/ 3174683 h 4937760"/>
              <a:gd name="connsiteX10" fmla="*/ 1157363 w 6003683"/>
              <a:gd name="connsiteY10" fmla="*/ 3840480 h 4937760"/>
              <a:gd name="connsiteX11" fmla="*/ 1946033 w 6003683"/>
              <a:gd name="connsiteY11" fmla="*/ 4217670 h 4937760"/>
              <a:gd name="connsiteX12" fmla="*/ 3157613 w 6003683"/>
              <a:gd name="connsiteY12" fmla="*/ 4937760 h 4937760"/>
              <a:gd name="connsiteX13" fmla="*/ 3603383 w 6003683"/>
              <a:gd name="connsiteY13" fmla="*/ 4469130 h 4937760"/>
              <a:gd name="connsiteX14" fmla="*/ 4380623 w 6003683"/>
              <a:gd name="connsiteY14" fmla="*/ 3851910 h 4937760"/>
              <a:gd name="connsiteX15" fmla="*/ 4997843 w 6003683"/>
              <a:gd name="connsiteY15" fmla="*/ 3291840 h 4937760"/>
              <a:gd name="connsiteX16" fmla="*/ 5569343 w 6003683"/>
              <a:gd name="connsiteY16" fmla="*/ 2708910 h 4937760"/>
              <a:gd name="connsiteX17" fmla="*/ 5889383 w 6003683"/>
              <a:gd name="connsiteY17" fmla="*/ 2011680 h 4937760"/>
              <a:gd name="connsiteX18" fmla="*/ 6003683 w 6003683"/>
              <a:gd name="connsiteY18" fmla="*/ 1303020 h 4937760"/>
              <a:gd name="connsiteX19" fmla="*/ 5957963 w 6003683"/>
              <a:gd name="connsiteY19" fmla="*/ 720090 h 4937760"/>
              <a:gd name="connsiteX20" fmla="*/ 5615063 w 6003683"/>
              <a:gd name="connsiteY20" fmla="*/ 205740 h 4937760"/>
              <a:gd name="connsiteX21" fmla="*/ 5089283 w 6003683"/>
              <a:gd name="connsiteY21" fmla="*/ 45720 h 4937760"/>
              <a:gd name="connsiteX22" fmla="*/ 4472063 w 6003683"/>
              <a:gd name="connsiteY22" fmla="*/ 274320 h 4937760"/>
              <a:gd name="connsiteX23" fmla="*/ 4060583 w 6003683"/>
              <a:gd name="connsiteY23" fmla="*/ 777240 h 4937760"/>
              <a:gd name="connsiteX24" fmla="*/ 3831983 w 6003683"/>
              <a:gd name="connsiteY24" fmla="*/ 1223010 h 4937760"/>
              <a:gd name="connsiteX25" fmla="*/ 3671010 w 6003683"/>
              <a:gd name="connsiteY25" fmla="*/ 1625441 h 4937760"/>
              <a:gd name="connsiteX26" fmla="*/ 3500513 w 6003683"/>
              <a:gd name="connsiteY26" fmla="*/ 2194560 h 4937760"/>
              <a:gd name="connsiteX0" fmla="*/ 3500513 w 6003683"/>
              <a:gd name="connsiteY0" fmla="*/ 2194560 h 4937760"/>
              <a:gd name="connsiteX1" fmla="*/ 3108560 w 6003683"/>
              <a:gd name="connsiteY1" fmla="*/ 1262063 h 4937760"/>
              <a:gd name="connsiteX2" fmla="*/ 2401804 w 6003683"/>
              <a:gd name="connsiteY2" fmla="*/ 313849 h 4937760"/>
              <a:gd name="connsiteX3" fmla="*/ 2049855 w 6003683"/>
              <a:gd name="connsiteY3" fmla="*/ 109537 h 4937760"/>
              <a:gd name="connsiteX4" fmla="*/ 1545983 w 6003683"/>
              <a:gd name="connsiteY4" fmla="*/ 0 h 4937760"/>
              <a:gd name="connsiteX5" fmla="*/ 777316 w 6003683"/>
              <a:gd name="connsiteY5" fmla="*/ 210503 h 4937760"/>
              <a:gd name="connsiteX6" fmla="*/ 241534 w 6003683"/>
              <a:gd name="connsiteY6" fmla="*/ 799147 h 4937760"/>
              <a:gd name="connsiteX7" fmla="*/ 1504 w 6003683"/>
              <a:gd name="connsiteY7" fmla="*/ 1618774 h 4937760"/>
              <a:gd name="connsiteX8" fmla="*/ 116756 w 6003683"/>
              <a:gd name="connsiteY8" fmla="*/ 2531745 h 4937760"/>
              <a:gd name="connsiteX9" fmla="*/ 475373 w 6003683"/>
              <a:gd name="connsiteY9" fmla="*/ 3174683 h 4937760"/>
              <a:gd name="connsiteX10" fmla="*/ 1157363 w 6003683"/>
              <a:gd name="connsiteY10" fmla="*/ 3840480 h 4937760"/>
              <a:gd name="connsiteX11" fmla="*/ 1946033 w 6003683"/>
              <a:gd name="connsiteY11" fmla="*/ 4217670 h 4937760"/>
              <a:gd name="connsiteX12" fmla="*/ 3157613 w 6003683"/>
              <a:gd name="connsiteY12" fmla="*/ 4937760 h 4937760"/>
              <a:gd name="connsiteX13" fmla="*/ 3603383 w 6003683"/>
              <a:gd name="connsiteY13" fmla="*/ 4469130 h 4937760"/>
              <a:gd name="connsiteX14" fmla="*/ 4380623 w 6003683"/>
              <a:gd name="connsiteY14" fmla="*/ 3851910 h 4937760"/>
              <a:gd name="connsiteX15" fmla="*/ 4997843 w 6003683"/>
              <a:gd name="connsiteY15" fmla="*/ 3291840 h 4937760"/>
              <a:gd name="connsiteX16" fmla="*/ 5569343 w 6003683"/>
              <a:gd name="connsiteY16" fmla="*/ 2708910 h 4937760"/>
              <a:gd name="connsiteX17" fmla="*/ 5889383 w 6003683"/>
              <a:gd name="connsiteY17" fmla="*/ 2011680 h 4937760"/>
              <a:gd name="connsiteX18" fmla="*/ 6003683 w 6003683"/>
              <a:gd name="connsiteY18" fmla="*/ 1303020 h 4937760"/>
              <a:gd name="connsiteX19" fmla="*/ 5957963 w 6003683"/>
              <a:gd name="connsiteY19" fmla="*/ 720090 h 4937760"/>
              <a:gd name="connsiteX20" fmla="*/ 5615063 w 6003683"/>
              <a:gd name="connsiteY20" fmla="*/ 205740 h 4937760"/>
              <a:gd name="connsiteX21" fmla="*/ 5089283 w 6003683"/>
              <a:gd name="connsiteY21" fmla="*/ 45720 h 4937760"/>
              <a:gd name="connsiteX22" fmla="*/ 4472063 w 6003683"/>
              <a:gd name="connsiteY22" fmla="*/ 274320 h 4937760"/>
              <a:gd name="connsiteX23" fmla="*/ 4060583 w 6003683"/>
              <a:gd name="connsiteY23" fmla="*/ 777240 h 4937760"/>
              <a:gd name="connsiteX24" fmla="*/ 3831983 w 6003683"/>
              <a:gd name="connsiteY24" fmla="*/ 1223010 h 4937760"/>
              <a:gd name="connsiteX25" fmla="*/ 3671010 w 6003683"/>
              <a:gd name="connsiteY25" fmla="*/ 1625441 h 4937760"/>
              <a:gd name="connsiteX26" fmla="*/ 3500513 w 6003683"/>
              <a:gd name="connsiteY26" fmla="*/ 2194560 h 4937760"/>
              <a:gd name="connsiteX0" fmla="*/ 3500513 w 6003683"/>
              <a:gd name="connsiteY0" fmla="*/ 2194560 h 4937760"/>
              <a:gd name="connsiteX1" fmla="*/ 3108560 w 6003683"/>
              <a:gd name="connsiteY1" fmla="*/ 1262063 h 4937760"/>
              <a:gd name="connsiteX2" fmla="*/ 2401804 w 6003683"/>
              <a:gd name="connsiteY2" fmla="*/ 313849 h 4937760"/>
              <a:gd name="connsiteX3" fmla="*/ 2049855 w 6003683"/>
              <a:gd name="connsiteY3" fmla="*/ 109537 h 4937760"/>
              <a:gd name="connsiteX4" fmla="*/ 1545983 w 6003683"/>
              <a:gd name="connsiteY4" fmla="*/ 0 h 4937760"/>
              <a:gd name="connsiteX5" fmla="*/ 777316 w 6003683"/>
              <a:gd name="connsiteY5" fmla="*/ 210503 h 4937760"/>
              <a:gd name="connsiteX6" fmla="*/ 241534 w 6003683"/>
              <a:gd name="connsiteY6" fmla="*/ 799147 h 4937760"/>
              <a:gd name="connsiteX7" fmla="*/ 1504 w 6003683"/>
              <a:gd name="connsiteY7" fmla="*/ 1618774 h 4937760"/>
              <a:gd name="connsiteX8" fmla="*/ 116756 w 6003683"/>
              <a:gd name="connsiteY8" fmla="*/ 2531745 h 4937760"/>
              <a:gd name="connsiteX9" fmla="*/ 475373 w 6003683"/>
              <a:gd name="connsiteY9" fmla="*/ 3174683 h 4937760"/>
              <a:gd name="connsiteX10" fmla="*/ 1157363 w 6003683"/>
              <a:gd name="connsiteY10" fmla="*/ 3840480 h 4937760"/>
              <a:gd name="connsiteX11" fmla="*/ 1946033 w 6003683"/>
              <a:gd name="connsiteY11" fmla="*/ 4217670 h 4937760"/>
              <a:gd name="connsiteX12" fmla="*/ 3157613 w 6003683"/>
              <a:gd name="connsiteY12" fmla="*/ 4937760 h 4937760"/>
              <a:gd name="connsiteX13" fmla="*/ 3603383 w 6003683"/>
              <a:gd name="connsiteY13" fmla="*/ 4469130 h 4937760"/>
              <a:gd name="connsiteX14" fmla="*/ 4380623 w 6003683"/>
              <a:gd name="connsiteY14" fmla="*/ 3851910 h 4937760"/>
              <a:gd name="connsiteX15" fmla="*/ 4997843 w 6003683"/>
              <a:gd name="connsiteY15" fmla="*/ 3291840 h 4937760"/>
              <a:gd name="connsiteX16" fmla="*/ 5569343 w 6003683"/>
              <a:gd name="connsiteY16" fmla="*/ 2708910 h 4937760"/>
              <a:gd name="connsiteX17" fmla="*/ 5889383 w 6003683"/>
              <a:gd name="connsiteY17" fmla="*/ 2011680 h 4937760"/>
              <a:gd name="connsiteX18" fmla="*/ 6003683 w 6003683"/>
              <a:gd name="connsiteY18" fmla="*/ 1303020 h 4937760"/>
              <a:gd name="connsiteX19" fmla="*/ 5957963 w 6003683"/>
              <a:gd name="connsiteY19" fmla="*/ 720090 h 4937760"/>
              <a:gd name="connsiteX20" fmla="*/ 5615063 w 6003683"/>
              <a:gd name="connsiteY20" fmla="*/ 205740 h 4937760"/>
              <a:gd name="connsiteX21" fmla="*/ 5089283 w 6003683"/>
              <a:gd name="connsiteY21" fmla="*/ 45720 h 4937760"/>
              <a:gd name="connsiteX22" fmla="*/ 4472063 w 6003683"/>
              <a:gd name="connsiteY22" fmla="*/ 274320 h 4937760"/>
              <a:gd name="connsiteX23" fmla="*/ 4060583 w 6003683"/>
              <a:gd name="connsiteY23" fmla="*/ 777240 h 4937760"/>
              <a:gd name="connsiteX24" fmla="*/ 3831983 w 6003683"/>
              <a:gd name="connsiteY24" fmla="*/ 1223010 h 4937760"/>
              <a:gd name="connsiteX25" fmla="*/ 3671010 w 6003683"/>
              <a:gd name="connsiteY25" fmla="*/ 1625441 h 4937760"/>
              <a:gd name="connsiteX26" fmla="*/ 3500513 w 6003683"/>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75195 w 6003505"/>
              <a:gd name="connsiteY9" fmla="*/ 3174683 h 4937760"/>
              <a:gd name="connsiteX10" fmla="*/ 1157185 w 6003505"/>
              <a:gd name="connsiteY10" fmla="*/ 3840480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4997665 w 6003505"/>
              <a:gd name="connsiteY15" fmla="*/ 3291840 h 4937760"/>
              <a:gd name="connsiteX16" fmla="*/ 5569165 w 6003505"/>
              <a:gd name="connsiteY16" fmla="*/ 2708910 h 4937760"/>
              <a:gd name="connsiteX17" fmla="*/ 5889205 w 6003505"/>
              <a:gd name="connsiteY17" fmla="*/ 2011680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57185 w 6003505"/>
              <a:gd name="connsiteY10" fmla="*/ 3840480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4997665 w 6003505"/>
              <a:gd name="connsiteY15" fmla="*/ 3291840 h 4937760"/>
              <a:gd name="connsiteX16" fmla="*/ 5569165 w 6003505"/>
              <a:gd name="connsiteY16" fmla="*/ 2708910 h 4937760"/>
              <a:gd name="connsiteX17" fmla="*/ 5889205 w 6003505"/>
              <a:gd name="connsiteY17" fmla="*/ 2011680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4997665 w 6003505"/>
              <a:gd name="connsiteY15" fmla="*/ 3291840 h 4937760"/>
              <a:gd name="connsiteX16" fmla="*/ 5569165 w 6003505"/>
              <a:gd name="connsiteY16" fmla="*/ 2708910 h 4937760"/>
              <a:gd name="connsiteX17" fmla="*/ 5889205 w 6003505"/>
              <a:gd name="connsiteY17" fmla="*/ 2011680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4997665 w 6003505"/>
              <a:gd name="connsiteY15" fmla="*/ 3291840 h 4937760"/>
              <a:gd name="connsiteX16" fmla="*/ 5569165 w 6003505"/>
              <a:gd name="connsiteY16" fmla="*/ 2708910 h 4937760"/>
              <a:gd name="connsiteX17" fmla="*/ 5889205 w 6003505"/>
              <a:gd name="connsiteY17" fmla="*/ 2011680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4997665 w 6003505"/>
              <a:gd name="connsiteY15" fmla="*/ 3291840 h 4937760"/>
              <a:gd name="connsiteX16" fmla="*/ 5569165 w 6003505"/>
              <a:gd name="connsiteY16" fmla="*/ 2708910 h 4937760"/>
              <a:gd name="connsiteX17" fmla="*/ 5889205 w 6003505"/>
              <a:gd name="connsiteY17" fmla="*/ 2011680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5000046 w 6003505"/>
              <a:gd name="connsiteY15" fmla="*/ 3306128 h 4937760"/>
              <a:gd name="connsiteX16" fmla="*/ 5569165 w 6003505"/>
              <a:gd name="connsiteY16" fmla="*/ 2708910 h 4937760"/>
              <a:gd name="connsiteX17" fmla="*/ 5889205 w 6003505"/>
              <a:gd name="connsiteY17" fmla="*/ 2011680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5000046 w 6003505"/>
              <a:gd name="connsiteY15" fmla="*/ 3306128 h 4937760"/>
              <a:gd name="connsiteX16" fmla="*/ 5569165 w 6003505"/>
              <a:gd name="connsiteY16" fmla="*/ 2708910 h 4937760"/>
              <a:gd name="connsiteX17" fmla="*/ 5889205 w 6003505"/>
              <a:gd name="connsiteY17" fmla="*/ 2011680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5000046 w 6003505"/>
              <a:gd name="connsiteY15" fmla="*/ 3306128 h 4937760"/>
              <a:gd name="connsiteX16" fmla="*/ 5557259 w 6003505"/>
              <a:gd name="connsiteY16" fmla="*/ 2680335 h 4937760"/>
              <a:gd name="connsiteX17" fmla="*/ 5889205 w 6003505"/>
              <a:gd name="connsiteY17" fmla="*/ 2011680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5000046 w 6003505"/>
              <a:gd name="connsiteY15" fmla="*/ 3306128 h 4937760"/>
              <a:gd name="connsiteX16" fmla="*/ 5557259 w 6003505"/>
              <a:gd name="connsiteY16" fmla="*/ 2680335 h 4937760"/>
              <a:gd name="connsiteX17" fmla="*/ 5889205 w 6003505"/>
              <a:gd name="connsiteY17" fmla="*/ 2011680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5000046 w 6003505"/>
              <a:gd name="connsiteY15" fmla="*/ 3306128 h 4937760"/>
              <a:gd name="connsiteX16" fmla="*/ 5557259 w 6003505"/>
              <a:gd name="connsiteY16" fmla="*/ 2680335 h 4937760"/>
              <a:gd name="connsiteX17" fmla="*/ 5889205 w 6003505"/>
              <a:gd name="connsiteY17" fmla="*/ 2011680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5000046 w 6003505"/>
              <a:gd name="connsiteY15" fmla="*/ 3306128 h 4937760"/>
              <a:gd name="connsiteX16" fmla="*/ 5557259 w 6003505"/>
              <a:gd name="connsiteY16" fmla="*/ 2680335 h 4937760"/>
              <a:gd name="connsiteX17" fmla="*/ 5889205 w 6003505"/>
              <a:gd name="connsiteY17" fmla="*/ 2011680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5000046 w 6003505"/>
              <a:gd name="connsiteY15" fmla="*/ 3306128 h 4937760"/>
              <a:gd name="connsiteX16" fmla="*/ 5557259 w 6003505"/>
              <a:gd name="connsiteY16" fmla="*/ 2680335 h 4937760"/>
              <a:gd name="connsiteX17" fmla="*/ 5886823 w 6003505"/>
              <a:gd name="connsiteY17" fmla="*/ 1985486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5000046 w 6003505"/>
              <a:gd name="connsiteY15" fmla="*/ 3306128 h 4937760"/>
              <a:gd name="connsiteX16" fmla="*/ 5557259 w 6003505"/>
              <a:gd name="connsiteY16" fmla="*/ 2680335 h 4937760"/>
              <a:gd name="connsiteX17" fmla="*/ 5886823 w 6003505"/>
              <a:gd name="connsiteY17" fmla="*/ 1985486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5000046 w 6003505"/>
              <a:gd name="connsiteY15" fmla="*/ 3306128 h 4937760"/>
              <a:gd name="connsiteX16" fmla="*/ 5557259 w 6003505"/>
              <a:gd name="connsiteY16" fmla="*/ 2680335 h 4937760"/>
              <a:gd name="connsiteX17" fmla="*/ 5891585 w 6003505"/>
              <a:gd name="connsiteY17" fmla="*/ 1997392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03505"/>
              <a:gd name="connsiteY0" fmla="*/ 2194560 h 4937760"/>
              <a:gd name="connsiteX1" fmla="*/ 3108382 w 6003505"/>
              <a:gd name="connsiteY1" fmla="*/ 1262063 h 4937760"/>
              <a:gd name="connsiteX2" fmla="*/ 2401626 w 6003505"/>
              <a:gd name="connsiteY2" fmla="*/ 313849 h 4937760"/>
              <a:gd name="connsiteX3" fmla="*/ 2049677 w 6003505"/>
              <a:gd name="connsiteY3" fmla="*/ 109537 h 4937760"/>
              <a:gd name="connsiteX4" fmla="*/ 1545805 w 6003505"/>
              <a:gd name="connsiteY4" fmla="*/ 0 h 4937760"/>
              <a:gd name="connsiteX5" fmla="*/ 777138 w 6003505"/>
              <a:gd name="connsiteY5" fmla="*/ 210503 h 4937760"/>
              <a:gd name="connsiteX6" fmla="*/ 241356 w 6003505"/>
              <a:gd name="connsiteY6" fmla="*/ 799147 h 4937760"/>
              <a:gd name="connsiteX7" fmla="*/ 1326 w 6003505"/>
              <a:gd name="connsiteY7" fmla="*/ 1618774 h 4937760"/>
              <a:gd name="connsiteX8" fmla="*/ 123721 w 6003505"/>
              <a:gd name="connsiteY8" fmla="*/ 2536507 h 4937760"/>
              <a:gd name="connsiteX9" fmla="*/ 489483 w 6003505"/>
              <a:gd name="connsiteY9" fmla="*/ 3174683 h 4937760"/>
              <a:gd name="connsiteX10" fmla="*/ 1190523 w 6003505"/>
              <a:gd name="connsiteY10" fmla="*/ 3799999 h 4937760"/>
              <a:gd name="connsiteX11" fmla="*/ 1945855 w 6003505"/>
              <a:gd name="connsiteY11" fmla="*/ 4217670 h 4937760"/>
              <a:gd name="connsiteX12" fmla="*/ 3157435 w 6003505"/>
              <a:gd name="connsiteY12" fmla="*/ 4937760 h 4937760"/>
              <a:gd name="connsiteX13" fmla="*/ 3603205 w 6003505"/>
              <a:gd name="connsiteY13" fmla="*/ 4469130 h 4937760"/>
              <a:gd name="connsiteX14" fmla="*/ 4380445 w 6003505"/>
              <a:gd name="connsiteY14" fmla="*/ 3851910 h 4937760"/>
              <a:gd name="connsiteX15" fmla="*/ 5000046 w 6003505"/>
              <a:gd name="connsiteY15" fmla="*/ 3306128 h 4937760"/>
              <a:gd name="connsiteX16" fmla="*/ 5557259 w 6003505"/>
              <a:gd name="connsiteY16" fmla="*/ 2680335 h 4937760"/>
              <a:gd name="connsiteX17" fmla="*/ 5891585 w 6003505"/>
              <a:gd name="connsiteY17" fmla="*/ 1997392 h 4937760"/>
              <a:gd name="connsiteX18" fmla="*/ 6003505 w 6003505"/>
              <a:gd name="connsiteY18" fmla="*/ 1303020 h 4937760"/>
              <a:gd name="connsiteX19" fmla="*/ 5957785 w 6003505"/>
              <a:gd name="connsiteY19" fmla="*/ 720090 h 4937760"/>
              <a:gd name="connsiteX20" fmla="*/ 5614885 w 6003505"/>
              <a:gd name="connsiteY20" fmla="*/ 205740 h 4937760"/>
              <a:gd name="connsiteX21" fmla="*/ 5089105 w 6003505"/>
              <a:gd name="connsiteY21" fmla="*/ 45720 h 4937760"/>
              <a:gd name="connsiteX22" fmla="*/ 4471885 w 6003505"/>
              <a:gd name="connsiteY22" fmla="*/ 274320 h 4937760"/>
              <a:gd name="connsiteX23" fmla="*/ 4060405 w 6003505"/>
              <a:gd name="connsiteY23" fmla="*/ 777240 h 4937760"/>
              <a:gd name="connsiteX24" fmla="*/ 3831805 w 6003505"/>
              <a:gd name="connsiteY24" fmla="*/ 1223010 h 4937760"/>
              <a:gd name="connsiteX25" fmla="*/ 3670832 w 6003505"/>
              <a:gd name="connsiteY25" fmla="*/ 1625441 h 4937760"/>
              <a:gd name="connsiteX26" fmla="*/ 3500335 w 6003505"/>
              <a:gd name="connsiteY26" fmla="*/ 2194560 h 4937760"/>
              <a:gd name="connsiteX0" fmla="*/ 3500335 w 6013030"/>
              <a:gd name="connsiteY0" fmla="*/ 2194560 h 4937760"/>
              <a:gd name="connsiteX1" fmla="*/ 3108382 w 6013030"/>
              <a:gd name="connsiteY1" fmla="*/ 1262063 h 4937760"/>
              <a:gd name="connsiteX2" fmla="*/ 2401626 w 6013030"/>
              <a:gd name="connsiteY2" fmla="*/ 313849 h 4937760"/>
              <a:gd name="connsiteX3" fmla="*/ 2049677 w 6013030"/>
              <a:gd name="connsiteY3" fmla="*/ 109537 h 4937760"/>
              <a:gd name="connsiteX4" fmla="*/ 1545805 w 6013030"/>
              <a:gd name="connsiteY4" fmla="*/ 0 h 4937760"/>
              <a:gd name="connsiteX5" fmla="*/ 777138 w 6013030"/>
              <a:gd name="connsiteY5" fmla="*/ 210503 h 4937760"/>
              <a:gd name="connsiteX6" fmla="*/ 241356 w 6013030"/>
              <a:gd name="connsiteY6" fmla="*/ 799147 h 4937760"/>
              <a:gd name="connsiteX7" fmla="*/ 1326 w 6013030"/>
              <a:gd name="connsiteY7" fmla="*/ 1618774 h 4937760"/>
              <a:gd name="connsiteX8" fmla="*/ 123721 w 6013030"/>
              <a:gd name="connsiteY8" fmla="*/ 2536507 h 4937760"/>
              <a:gd name="connsiteX9" fmla="*/ 489483 w 6013030"/>
              <a:gd name="connsiteY9" fmla="*/ 3174683 h 4937760"/>
              <a:gd name="connsiteX10" fmla="*/ 1190523 w 6013030"/>
              <a:gd name="connsiteY10" fmla="*/ 3799999 h 4937760"/>
              <a:gd name="connsiteX11" fmla="*/ 1945855 w 6013030"/>
              <a:gd name="connsiteY11" fmla="*/ 4217670 h 4937760"/>
              <a:gd name="connsiteX12" fmla="*/ 3157435 w 6013030"/>
              <a:gd name="connsiteY12" fmla="*/ 4937760 h 4937760"/>
              <a:gd name="connsiteX13" fmla="*/ 3603205 w 6013030"/>
              <a:gd name="connsiteY13" fmla="*/ 4469130 h 4937760"/>
              <a:gd name="connsiteX14" fmla="*/ 4380445 w 6013030"/>
              <a:gd name="connsiteY14" fmla="*/ 3851910 h 4937760"/>
              <a:gd name="connsiteX15" fmla="*/ 5000046 w 6013030"/>
              <a:gd name="connsiteY15" fmla="*/ 3306128 h 4937760"/>
              <a:gd name="connsiteX16" fmla="*/ 5557259 w 6013030"/>
              <a:gd name="connsiteY16" fmla="*/ 2680335 h 4937760"/>
              <a:gd name="connsiteX17" fmla="*/ 5891585 w 6013030"/>
              <a:gd name="connsiteY17" fmla="*/ 1997392 h 4937760"/>
              <a:gd name="connsiteX18" fmla="*/ 6013030 w 6013030"/>
              <a:gd name="connsiteY18" fmla="*/ 1314926 h 4937760"/>
              <a:gd name="connsiteX19" fmla="*/ 5957785 w 6013030"/>
              <a:gd name="connsiteY19" fmla="*/ 720090 h 4937760"/>
              <a:gd name="connsiteX20" fmla="*/ 5614885 w 6013030"/>
              <a:gd name="connsiteY20" fmla="*/ 205740 h 4937760"/>
              <a:gd name="connsiteX21" fmla="*/ 5089105 w 6013030"/>
              <a:gd name="connsiteY21" fmla="*/ 45720 h 4937760"/>
              <a:gd name="connsiteX22" fmla="*/ 4471885 w 6013030"/>
              <a:gd name="connsiteY22" fmla="*/ 274320 h 4937760"/>
              <a:gd name="connsiteX23" fmla="*/ 4060405 w 6013030"/>
              <a:gd name="connsiteY23" fmla="*/ 777240 h 4937760"/>
              <a:gd name="connsiteX24" fmla="*/ 3831805 w 6013030"/>
              <a:gd name="connsiteY24" fmla="*/ 1223010 h 4937760"/>
              <a:gd name="connsiteX25" fmla="*/ 3670832 w 6013030"/>
              <a:gd name="connsiteY25" fmla="*/ 1625441 h 4937760"/>
              <a:gd name="connsiteX26" fmla="*/ 3500335 w 6013030"/>
              <a:gd name="connsiteY26" fmla="*/ 2194560 h 4937760"/>
              <a:gd name="connsiteX0" fmla="*/ 3500335 w 6013030"/>
              <a:gd name="connsiteY0" fmla="*/ 2194560 h 4937760"/>
              <a:gd name="connsiteX1" fmla="*/ 3108382 w 6013030"/>
              <a:gd name="connsiteY1" fmla="*/ 1262063 h 4937760"/>
              <a:gd name="connsiteX2" fmla="*/ 2401626 w 6013030"/>
              <a:gd name="connsiteY2" fmla="*/ 313849 h 4937760"/>
              <a:gd name="connsiteX3" fmla="*/ 2049677 w 6013030"/>
              <a:gd name="connsiteY3" fmla="*/ 109537 h 4937760"/>
              <a:gd name="connsiteX4" fmla="*/ 1545805 w 6013030"/>
              <a:gd name="connsiteY4" fmla="*/ 0 h 4937760"/>
              <a:gd name="connsiteX5" fmla="*/ 777138 w 6013030"/>
              <a:gd name="connsiteY5" fmla="*/ 210503 h 4937760"/>
              <a:gd name="connsiteX6" fmla="*/ 241356 w 6013030"/>
              <a:gd name="connsiteY6" fmla="*/ 799147 h 4937760"/>
              <a:gd name="connsiteX7" fmla="*/ 1326 w 6013030"/>
              <a:gd name="connsiteY7" fmla="*/ 1618774 h 4937760"/>
              <a:gd name="connsiteX8" fmla="*/ 123721 w 6013030"/>
              <a:gd name="connsiteY8" fmla="*/ 2536507 h 4937760"/>
              <a:gd name="connsiteX9" fmla="*/ 489483 w 6013030"/>
              <a:gd name="connsiteY9" fmla="*/ 3174683 h 4937760"/>
              <a:gd name="connsiteX10" fmla="*/ 1190523 w 6013030"/>
              <a:gd name="connsiteY10" fmla="*/ 3799999 h 4937760"/>
              <a:gd name="connsiteX11" fmla="*/ 1945855 w 6013030"/>
              <a:gd name="connsiteY11" fmla="*/ 4217670 h 4937760"/>
              <a:gd name="connsiteX12" fmla="*/ 3157435 w 6013030"/>
              <a:gd name="connsiteY12" fmla="*/ 4937760 h 4937760"/>
              <a:gd name="connsiteX13" fmla="*/ 3603205 w 6013030"/>
              <a:gd name="connsiteY13" fmla="*/ 4469130 h 4937760"/>
              <a:gd name="connsiteX14" fmla="*/ 4380445 w 6013030"/>
              <a:gd name="connsiteY14" fmla="*/ 3851910 h 4937760"/>
              <a:gd name="connsiteX15" fmla="*/ 5000046 w 6013030"/>
              <a:gd name="connsiteY15" fmla="*/ 3306128 h 4937760"/>
              <a:gd name="connsiteX16" fmla="*/ 5557259 w 6013030"/>
              <a:gd name="connsiteY16" fmla="*/ 2680335 h 4937760"/>
              <a:gd name="connsiteX17" fmla="*/ 5891585 w 6013030"/>
              <a:gd name="connsiteY17" fmla="*/ 1997392 h 4937760"/>
              <a:gd name="connsiteX18" fmla="*/ 6013030 w 6013030"/>
              <a:gd name="connsiteY18" fmla="*/ 1314926 h 4937760"/>
              <a:gd name="connsiteX19" fmla="*/ 5957785 w 6013030"/>
              <a:gd name="connsiteY19" fmla="*/ 720090 h 4937760"/>
              <a:gd name="connsiteX20" fmla="*/ 5614885 w 6013030"/>
              <a:gd name="connsiteY20" fmla="*/ 205740 h 4937760"/>
              <a:gd name="connsiteX21" fmla="*/ 5089105 w 6013030"/>
              <a:gd name="connsiteY21" fmla="*/ 45720 h 4937760"/>
              <a:gd name="connsiteX22" fmla="*/ 4471885 w 6013030"/>
              <a:gd name="connsiteY22" fmla="*/ 274320 h 4937760"/>
              <a:gd name="connsiteX23" fmla="*/ 4060405 w 6013030"/>
              <a:gd name="connsiteY23" fmla="*/ 777240 h 4937760"/>
              <a:gd name="connsiteX24" fmla="*/ 3831805 w 6013030"/>
              <a:gd name="connsiteY24" fmla="*/ 1223010 h 4937760"/>
              <a:gd name="connsiteX25" fmla="*/ 3670832 w 6013030"/>
              <a:gd name="connsiteY25" fmla="*/ 1625441 h 4937760"/>
              <a:gd name="connsiteX26" fmla="*/ 3500335 w 6013030"/>
              <a:gd name="connsiteY26" fmla="*/ 2194560 h 4937760"/>
              <a:gd name="connsiteX0" fmla="*/ 3500335 w 6013192"/>
              <a:gd name="connsiteY0" fmla="*/ 2194560 h 4937760"/>
              <a:gd name="connsiteX1" fmla="*/ 3108382 w 6013192"/>
              <a:gd name="connsiteY1" fmla="*/ 1262063 h 4937760"/>
              <a:gd name="connsiteX2" fmla="*/ 2401626 w 6013192"/>
              <a:gd name="connsiteY2" fmla="*/ 313849 h 4937760"/>
              <a:gd name="connsiteX3" fmla="*/ 2049677 w 6013192"/>
              <a:gd name="connsiteY3" fmla="*/ 109537 h 4937760"/>
              <a:gd name="connsiteX4" fmla="*/ 1545805 w 6013192"/>
              <a:gd name="connsiteY4" fmla="*/ 0 h 4937760"/>
              <a:gd name="connsiteX5" fmla="*/ 777138 w 6013192"/>
              <a:gd name="connsiteY5" fmla="*/ 210503 h 4937760"/>
              <a:gd name="connsiteX6" fmla="*/ 241356 w 6013192"/>
              <a:gd name="connsiteY6" fmla="*/ 799147 h 4937760"/>
              <a:gd name="connsiteX7" fmla="*/ 1326 w 6013192"/>
              <a:gd name="connsiteY7" fmla="*/ 1618774 h 4937760"/>
              <a:gd name="connsiteX8" fmla="*/ 123721 w 6013192"/>
              <a:gd name="connsiteY8" fmla="*/ 2536507 h 4937760"/>
              <a:gd name="connsiteX9" fmla="*/ 489483 w 6013192"/>
              <a:gd name="connsiteY9" fmla="*/ 3174683 h 4937760"/>
              <a:gd name="connsiteX10" fmla="*/ 1190523 w 6013192"/>
              <a:gd name="connsiteY10" fmla="*/ 3799999 h 4937760"/>
              <a:gd name="connsiteX11" fmla="*/ 1945855 w 6013192"/>
              <a:gd name="connsiteY11" fmla="*/ 4217670 h 4937760"/>
              <a:gd name="connsiteX12" fmla="*/ 3157435 w 6013192"/>
              <a:gd name="connsiteY12" fmla="*/ 4937760 h 4937760"/>
              <a:gd name="connsiteX13" fmla="*/ 3603205 w 6013192"/>
              <a:gd name="connsiteY13" fmla="*/ 4469130 h 4937760"/>
              <a:gd name="connsiteX14" fmla="*/ 4380445 w 6013192"/>
              <a:gd name="connsiteY14" fmla="*/ 3851910 h 4937760"/>
              <a:gd name="connsiteX15" fmla="*/ 5000046 w 6013192"/>
              <a:gd name="connsiteY15" fmla="*/ 3306128 h 4937760"/>
              <a:gd name="connsiteX16" fmla="*/ 5557259 w 6013192"/>
              <a:gd name="connsiteY16" fmla="*/ 2680335 h 4937760"/>
              <a:gd name="connsiteX17" fmla="*/ 5891585 w 6013192"/>
              <a:gd name="connsiteY17" fmla="*/ 1997392 h 4937760"/>
              <a:gd name="connsiteX18" fmla="*/ 6013030 w 6013192"/>
              <a:gd name="connsiteY18" fmla="*/ 1314926 h 4937760"/>
              <a:gd name="connsiteX19" fmla="*/ 5957785 w 6013192"/>
              <a:gd name="connsiteY19" fmla="*/ 720090 h 4937760"/>
              <a:gd name="connsiteX20" fmla="*/ 5614885 w 6013192"/>
              <a:gd name="connsiteY20" fmla="*/ 205740 h 4937760"/>
              <a:gd name="connsiteX21" fmla="*/ 5089105 w 6013192"/>
              <a:gd name="connsiteY21" fmla="*/ 45720 h 4937760"/>
              <a:gd name="connsiteX22" fmla="*/ 4471885 w 6013192"/>
              <a:gd name="connsiteY22" fmla="*/ 274320 h 4937760"/>
              <a:gd name="connsiteX23" fmla="*/ 4060405 w 6013192"/>
              <a:gd name="connsiteY23" fmla="*/ 777240 h 4937760"/>
              <a:gd name="connsiteX24" fmla="*/ 3831805 w 6013192"/>
              <a:gd name="connsiteY24" fmla="*/ 1223010 h 4937760"/>
              <a:gd name="connsiteX25" fmla="*/ 3670832 w 6013192"/>
              <a:gd name="connsiteY25" fmla="*/ 1625441 h 4937760"/>
              <a:gd name="connsiteX26" fmla="*/ 3500335 w 6013192"/>
              <a:gd name="connsiteY26" fmla="*/ 2194560 h 4937760"/>
              <a:gd name="connsiteX0" fmla="*/ 3500335 w 6013141"/>
              <a:gd name="connsiteY0" fmla="*/ 2194560 h 4937760"/>
              <a:gd name="connsiteX1" fmla="*/ 3108382 w 6013141"/>
              <a:gd name="connsiteY1" fmla="*/ 1262063 h 4937760"/>
              <a:gd name="connsiteX2" fmla="*/ 2401626 w 6013141"/>
              <a:gd name="connsiteY2" fmla="*/ 313849 h 4937760"/>
              <a:gd name="connsiteX3" fmla="*/ 2049677 w 6013141"/>
              <a:gd name="connsiteY3" fmla="*/ 109537 h 4937760"/>
              <a:gd name="connsiteX4" fmla="*/ 1545805 w 6013141"/>
              <a:gd name="connsiteY4" fmla="*/ 0 h 4937760"/>
              <a:gd name="connsiteX5" fmla="*/ 777138 w 6013141"/>
              <a:gd name="connsiteY5" fmla="*/ 210503 h 4937760"/>
              <a:gd name="connsiteX6" fmla="*/ 241356 w 6013141"/>
              <a:gd name="connsiteY6" fmla="*/ 799147 h 4937760"/>
              <a:gd name="connsiteX7" fmla="*/ 1326 w 6013141"/>
              <a:gd name="connsiteY7" fmla="*/ 1618774 h 4937760"/>
              <a:gd name="connsiteX8" fmla="*/ 123721 w 6013141"/>
              <a:gd name="connsiteY8" fmla="*/ 2536507 h 4937760"/>
              <a:gd name="connsiteX9" fmla="*/ 489483 w 6013141"/>
              <a:gd name="connsiteY9" fmla="*/ 3174683 h 4937760"/>
              <a:gd name="connsiteX10" fmla="*/ 1190523 w 6013141"/>
              <a:gd name="connsiteY10" fmla="*/ 3799999 h 4937760"/>
              <a:gd name="connsiteX11" fmla="*/ 1945855 w 6013141"/>
              <a:gd name="connsiteY11" fmla="*/ 4217670 h 4937760"/>
              <a:gd name="connsiteX12" fmla="*/ 3157435 w 6013141"/>
              <a:gd name="connsiteY12" fmla="*/ 4937760 h 4937760"/>
              <a:gd name="connsiteX13" fmla="*/ 3603205 w 6013141"/>
              <a:gd name="connsiteY13" fmla="*/ 4469130 h 4937760"/>
              <a:gd name="connsiteX14" fmla="*/ 4380445 w 6013141"/>
              <a:gd name="connsiteY14" fmla="*/ 3851910 h 4937760"/>
              <a:gd name="connsiteX15" fmla="*/ 5000046 w 6013141"/>
              <a:gd name="connsiteY15" fmla="*/ 3306128 h 4937760"/>
              <a:gd name="connsiteX16" fmla="*/ 5557259 w 6013141"/>
              <a:gd name="connsiteY16" fmla="*/ 2680335 h 4937760"/>
              <a:gd name="connsiteX17" fmla="*/ 5891585 w 6013141"/>
              <a:gd name="connsiteY17" fmla="*/ 1997392 h 4937760"/>
              <a:gd name="connsiteX18" fmla="*/ 6013030 w 6013141"/>
              <a:gd name="connsiteY18" fmla="*/ 1314926 h 4937760"/>
              <a:gd name="connsiteX19" fmla="*/ 5938735 w 6013141"/>
              <a:gd name="connsiteY19" fmla="*/ 722471 h 4937760"/>
              <a:gd name="connsiteX20" fmla="*/ 5614885 w 6013141"/>
              <a:gd name="connsiteY20" fmla="*/ 205740 h 4937760"/>
              <a:gd name="connsiteX21" fmla="*/ 5089105 w 6013141"/>
              <a:gd name="connsiteY21" fmla="*/ 45720 h 4937760"/>
              <a:gd name="connsiteX22" fmla="*/ 4471885 w 6013141"/>
              <a:gd name="connsiteY22" fmla="*/ 274320 h 4937760"/>
              <a:gd name="connsiteX23" fmla="*/ 4060405 w 6013141"/>
              <a:gd name="connsiteY23" fmla="*/ 777240 h 4937760"/>
              <a:gd name="connsiteX24" fmla="*/ 3831805 w 6013141"/>
              <a:gd name="connsiteY24" fmla="*/ 1223010 h 4937760"/>
              <a:gd name="connsiteX25" fmla="*/ 3670832 w 6013141"/>
              <a:gd name="connsiteY25" fmla="*/ 1625441 h 4937760"/>
              <a:gd name="connsiteX26" fmla="*/ 3500335 w 6013141"/>
              <a:gd name="connsiteY26" fmla="*/ 2194560 h 4937760"/>
              <a:gd name="connsiteX0" fmla="*/ 3500335 w 6013269"/>
              <a:gd name="connsiteY0" fmla="*/ 2194560 h 4937760"/>
              <a:gd name="connsiteX1" fmla="*/ 3108382 w 6013269"/>
              <a:gd name="connsiteY1" fmla="*/ 1262063 h 4937760"/>
              <a:gd name="connsiteX2" fmla="*/ 2401626 w 6013269"/>
              <a:gd name="connsiteY2" fmla="*/ 313849 h 4937760"/>
              <a:gd name="connsiteX3" fmla="*/ 2049677 w 6013269"/>
              <a:gd name="connsiteY3" fmla="*/ 109537 h 4937760"/>
              <a:gd name="connsiteX4" fmla="*/ 1545805 w 6013269"/>
              <a:gd name="connsiteY4" fmla="*/ 0 h 4937760"/>
              <a:gd name="connsiteX5" fmla="*/ 777138 w 6013269"/>
              <a:gd name="connsiteY5" fmla="*/ 210503 h 4937760"/>
              <a:gd name="connsiteX6" fmla="*/ 241356 w 6013269"/>
              <a:gd name="connsiteY6" fmla="*/ 799147 h 4937760"/>
              <a:gd name="connsiteX7" fmla="*/ 1326 w 6013269"/>
              <a:gd name="connsiteY7" fmla="*/ 1618774 h 4937760"/>
              <a:gd name="connsiteX8" fmla="*/ 123721 w 6013269"/>
              <a:gd name="connsiteY8" fmla="*/ 2536507 h 4937760"/>
              <a:gd name="connsiteX9" fmla="*/ 489483 w 6013269"/>
              <a:gd name="connsiteY9" fmla="*/ 3174683 h 4937760"/>
              <a:gd name="connsiteX10" fmla="*/ 1190523 w 6013269"/>
              <a:gd name="connsiteY10" fmla="*/ 3799999 h 4937760"/>
              <a:gd name="connsiteX11" fmla="*/ 1945855 w 6013269"/>
              <a:gd name="connsiteY11" fmla="*/ 4217670 h 4937760"/>
              <a:gd name="connsiteX12" fmla="*/ 3157435 w 6013269"/>
              <a:gd name="connsiteY12" fmla="*/ 4937760 h 4937760"/>
              <a:gd name="connsiteX13" fmla="*/ 3603205 w 6013269"/>
              <a:gd name="connsiteY13" fmla="*/ 4469130 h 4937760"/>
              <a:gd name="connsiteX14" fmla="*/ 4380445 w 6013269"/>
              <a:gd name="connsiteY14" fmla="*/ 3851910 h 4937760"/>
              <a:gd name="connsiteX15" fmla="*/ 5000046 w 6013269"/>
              <a:gd name="connsiteY15" fmla="*/ 3306128 h 4937760"/>
              <a:gd name="connsiteX16" fmla="*/ 5557259 w 6013269"/>
              <a:gd name="connsiteY16" fmla="*/ 2680335 h 4937760"/>
              <a:gd name="connsiteX17" fmla="*/ 5891585 w 6013269"/>
              <a:gd name="connsiteY17" fmla="*/ 1997392 h 4937760"/>
              <a:gd name="connsiteX18" fmla="*/ 6013030 w 6013269"/>
              <a:gd name="connsiteY18" fmla="*/ 1314926 h 4937760"/>
              <a:gd name="connsiteX19" fmla="*/ 5938735 w 6013269"/>
              <a:gd name="connsiteY19" fmla="*/ 722471 h 4937760"/>
              <a:gd name="connsiteX20" fmla="*/ 5614885 w 6013269"/>
              <a:gd name="connsiteY20" fmla="*/ 205740 h 4937760"/>
              <a:gd name="connsiteX21" fmla="*/ 5089105 w 6013269"/>
              <a:gd name="connsiteY21" fmla="*/ 45720 h 4937760"/>
              <a:gd name="connsiteX22" fmla="*/ 4471885 w 6013269"/>
              <a:gd name="connsiteY22" fmla="*/ 274320 h 4937760"/>
              <a:gd name="connsiteX23" fmla="*/ 4060405 w 6013269"/>
              <a:gd name="connsiteY23" fmla="*/ 777240 h 4937760"/>
              <a:gd name="connsiteX24" fmla="*/ 3831805 w 6013269"/>
              <a:gd name="connsiteY24" fmla="*/ 1223010 h 4937760"/>
              <a:gd name="connsiteX25" fmla="*/ 3670832 w 6013269"/>
              <a:gd name="connsiteY25" fmla="*/ 1625441 h 4937760"/>
              <a:gd name="connsiteX26" fmla="*/ 3500335 w 6013269"/>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14885 w 6013210"/>
              <a:gd name="connsiteY20" fmla="*/ 205740 h 4937760"/>
              <a:gd name="connsiteX21" fmla="*/ 5089105 w 6013210"/>
              <a:gd name="connsiteY21" fmla="*/ 45720 h 4937760"/>
              <a:gd name="connsiteX22" fmla="*/ 4471885 w 6013210"/>
              <a:gd name="connsiteY22" fmla="*/ 274320 h 4937760"/>
              <a:gd name="connsiteX23" fmla="*/ 4060405 w 6013210"/>
              <a:gd name="connsiteY23" fmla="*/ 777240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14885 w 6013210"/>
              <a:gd name="connsiteY20" fmla="*/ 205740 h 4937760"/>
              <a:gd name="connsiteX21" fmla="*/ 5089105 w 6013210"/>
              <a:gd name="connsiteY21" fmla="*/ 45720 h 4937760"/>
              <a:gd name="connsiteX22" fmla="*/ 4471885 w 6013210"/>
              <a:gd name="connsiteY22" fmla="*/ 274320 h 4937760"/>
              <a:gd name="connsiteX23" fmla="*/ 4060405 w 6013210"/>
              <a:gd name="connsiteY23" fmla="*/ 777240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14885 w 6013210"/>
              <a:gd name="connsiteY20" fmla="*/ 205740 h 4937760"/>
              <a:gd name="connsiteX21" fmla="*/ 5089105 w 6013210"/>
              <a:gd name="connsiteY21" fmla="*/ 45720 h 4937760"/>
              <a:gd name="connsiteX22" fmla="*/ 4471885 w 6013210"/>
              <a:gd name="connsiteY22" fmla="*/ 274320 h 4937760"/>
              <a:gd name="connsiteX23" fmla="*/ 4060405 w 6013210"/>
              <a:gd name="connsiteY23" fmla="*/ 777240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89105 w 6013210"/>
              <a:gd name="connsiteY21" fmla="*/ 45720 h 4937760"/>
              <a:gd name="connsiteX22" fmla="*/ 4471885 w 6013210"/>
              <a:gd name="connsiteY22" fmla="*/ 274320 h 4937760"/>
              <a:gd name="connsiteX23" fmla="*/ 4060405 w 6013210"/>
              <a:gd name="connsiteY23" fmla="*/ 777240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89105 w 6013210"/>
              <a:gd name="connsiteY21" fmla="*/ 45720 h 4937760"/>
              <a:gd name="connsiteX22" fmla="*/ 4471885 w 6013210"/>
              <a:gd name="connsiteY22" fmla="*/ 274320 h 4937760"/>
              <a:gd name="connsiteX23" fmla="*/ 4060405 w 6013210"/>
              <a:gd name="connsiteY23" fmla="*/ 777240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1885 w 6013210"/>
              <a:gd name="connsiteY22" fmla="*/ 274320 h 4937760"/>
              <a:gd name="connsiteX23" fmla="*/ 4060405 w 6013210"/>
              <a:gd name="connsiteY23" fmla="*/ 777240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1885 w 6013210"/>
              <a:gd name="connsiteY22" fmla="*/ 274320 h 4937760"/>
              <a:gd name="connsiteX23" fmla="*/ 4060405 w 6013210"/>
              <a:gd name="connsiteY23" fmla="*/ 777240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1885 w 6013210"/>
              <a:gd name="connsiteY22" fmla="*/ 274320 h 4937760"/>
              <a:gd name="connsiteX23" fmla="*/ 4060405 w 6013210"/>
              <a:gd name="connsiteY23" fmla="*/ 777240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0405 w 6013210"/>
              <a:gd name="connsiteY23" fmla="*/ 777240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0405 w 6013210"/>
              <a:gd name="connsiteY23" fmla="*/ 777240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0405 w 6013210"/>
              <a:gd name="connsiteY23" fmla="*/ 777240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31805 w 6013210"/>
              <a:gd name="connsiteY24" fmla="*/ 1223010 h 4937760"/>
              <a:gd name="connsiteX25" fmla="*/ 3670832 w 6013210"/>
              <a:gd name="connsiteY25" fmla="*/ 1625441 h 4937760"/>
              <a:gd name="connsiteX26" fmla="*/ 3500335 w 6013210"/>
              <a:gd name="connsiteY26" fmla="*/ 2194560 h 4937760"/>
              <a:gd name="connsiteX0" fmla="*/ 3500335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31805 w 6013210"/>
              <a:gd name="connsiteY24" fmla="*/ 1223010 h 4937760"/>
              <a:gd name="connsiteX25" fmla="*/ 3682738 w 6013210"/>
              <a:gd name="connsiteY25" fmla="*/ 1630204 h 4937760"/>
              <a:gd name="connsiteX26" fmla="*/ 3500335 w 6013210"/>
              <a:gd name="connsiteY26" fmla="*/ 2194560 h 4937760"/>
              <a:gd name="connsiteX0" fmla="*/ 3505097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31805 w 6013210"/>
              <a:gd name="connsiteY24" fmla="*/ 1223010 h 4937760"/>
              <a:gd name="connsiteX25" fmla="*/ 3682738 w 6013210"/>
              <a:gd name="connsiteY25" fmla="*/ 1630204 h 4937760"/>
              <a:gd name="connsiteX26" fmla="*/ 3505097 w 6013210"/>
              <a:gd name="connsiteY26" fmla="*/ 2194560 h 4937760"/>
              <a:gd name="connsiteX0" fmla="*/ 3505097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31805 w 6013210"/>
              <a:gd name="connsiteY24" fmla="*/ 1223010 h 4937760"/>
              <a:gd name="connsiteX25" fmla="*/ 3682738 w 6013210"/>
              <a:gd name="connsiteY25" fmla="*/ 1630204 h 4937760"/>
              <a:gd name="connsiteX26" fmla="*/ 3505097 w 6013210"/>
              <a:gd name="connsiteY26" fmla="*/ 2194560 h 4937760"/>
              <a:gd name="connsiteX0" fmla="*/ 3505097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46092 w 6013210"/>
              <a:gd name="connsiteY24" fmla="*/ 1223010 h 4937760"/>
              <a:gd name="connsiteX25" fmla="*/ 3682738 w 6013210"/>
              <a:gd name="connsiteY25" fmla="*/ 1630204 h 4937760"/>
              <a:gd name="connsiteX26" fmla="*/ 3505097 w 6013210"/>
              <a:gd name="connsiteY26" fmla="*/ 2194560 h 4937760"/>
              <a:gd name="connsiteX0" fmla="*/ 3505097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46092 w 6013210"/>
              <a:gd name="connsiteY24" fmla="*/ 1223010 h 4937760"/>
              <a:gd name="connsiteX25" fmla="*/ 3682738 w 6013210"/>
              <a:gd name="connsiteY25" fmla="*/ 1630204 h 4937760"/>
              <a:gd name="connsiteX26" fmla="*/ 3505097 w 6013210"/>
              <a:gd name="connsiteY26" fmla="*/ 2194560 h 4937760"/>
              <a:gd name="connsiteX0" fmla="*/ 3505097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46092 w 6013210"/>
              <a:gd name="connsiteY24" fmla="*/ 1223010 h 4937760"/>
              <a:gd name="connsiteX25" fmla="*/ 3682738 w 6013210"/>
              <a:gd name="connsiteY25" fmla="*/ 1630204 h 4937760"/>
              <a:gd name="connsiteX26" fmla="*/ 3505097 w 6013210"/>
              <a:gd name="connsiteY26" fmla="*/ 2194560 h 4937760"/>
              <a:gd name="connsiteX0" fmla="*/ 3505097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46092 w 6013210"/>
              <a:gd name="connsiteY24" fmla="*/ 1223010 h 4937760"/>
              <a:gd name="connsiteX25" fmla="*/ 3682738 w 6013210"/>
              <a:gd name="connsiteY25" fmla="*/ 1630204 h 4937760"/>
              <a:gd name="connsiteX26" fmla="*/ 3505097 w 6013210"/>
              <a:gd name="connsiteY26" fmla="*/ 2194560 h 4937760"/>
              <a:gd name="connsiteX0" fmla="*/ 3505097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46092 w 6013210"/>
              <a:gd name="connsiteY24" fmla="*/ 1223010 h 4937760"/>
              <a:gd name="connsiteX25" fmla="*/ 3682738 w 6013210"/>
              <a:gd name="connsiteY25" fmla="*/ 1630204 h 4937760"/>
              <a:gd name="connsiteX26" fmla="*/ 3505097 w 6013210"/>
              <a:gd name="connsiteY26" fmla="*/ 2194560 h 4937760"/>
              <a:gd name="connsiteX0" fmla="*/ 3505097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46092 w 6013210"/>
              <a:gd name="connsiteY24" fmla="*/ 1223010 h 4937760"/>
              <a:gd name="connsiteX25" fmla="*/ 3685119 w 6013210"/>
              <a:gd name="connsiteY25" fmla="*/ 1639729 h 4937760"/>
              <a:gd name="connsiteX26" fmla="*/ 3505097 w 6013210"/>
              <a:gd name="connsiteY26" fmla="*/ 2194560 h 4937760"/>
              <a:gd name="connsiteX0" fmla="*/ 3505097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46092 w 6013210"/>
              <a:gd name="connsiteY24" fmla="*/ 1223010 h 4937760"/>
              <a:gd name="connsiteX25" fmla="*/ 3685119 w 6013210"/>
              <a:gd name="connsiteY25" fmla="*/ 1639729 h 4937760"/>
              <a:gd name="connsiteX26" fmla="*/ 3505097 w 6013210"/>
              <a:gd name="connsiteY26" fmla="*/ 2194560 h 4937760"/>
              <a:gd name="connsiteX0" fmla="*/ 3505097 w 6013210"/>
              <a:gd name="connsiteY0" fmla="*/ 2194560 h 4937760"/>
              <a:gd name="connsiteX1" fmla="*/ 3108382 w 6013210"/>
              <a:gd name="connsiteY1" fmla="*/ 1262063 h 4937760"/>
              <a:gd name="connsiteX2" fmla="*/ 2401626 w 6013210"/>
              <a:gd name="connsiteY2" fmla="*/ 313849 h 4937760"/>
              <a:gd name="connsiteX3" fmla="*/ 2049677 w 6013210"/>
              <a:gd name="connsiteY3" fmla="*/ 109537 h 4937760"/>
              <a:gd name="connsiteX4" fmla="*/ 1545805 w 6013210"/>
              <a:gd name="connsiteY4" fmla="*/ 0 h 4937760"/>
              <a:gd name="connsiteX5" fmla="*/ 777138 w 6013210"/>
              <a:gd name="connsiteY5" fmla="*/ 210503 h 4937760"/>
              <a:gd name="connsiteX6" fmla="*/ 241356 w 6013210"/>
              <a:gd name="connsiteY6" fmla="*/ 799147 h 4937760"/>
              <a:gd name="connsiteX7" fmla="*/ 1326 w 6013210"/>
              <a:gd name="connsiteY7" fmla="*/ 1618774 h 4937760"/>
              <a:gd name="connsiteX8" fmla="*/ 123721 w 6013210"/>
              <a:gd name="connsiteY8" fmla="*/ 2536507 h 4937760"/>
              <a:gd name="connsiteX9" fmla="*/ 489483 w 6013210"/>
              <a:gd name="connsiteY9" fmla="*/ 3174683 h 4937760"/>
              <a:gd name="connsiteX10" fmla="*/ 1190523 w 6013210"/>
              <a:gd name="connsiteY10" fmla="*/ 3799999 h 4937760"/>
              <a:gd name="connsiteX11" fmla="*/ 1945855 w 6013210"/>
              <a:gd name="connsiteY11" fmla="*/ 4217670 h 4937760"/>
              <a:gd name="connsiteX12" fmla="*/ 3157435 w 6013210"/>
              <a:gd name="connsiteY12" fmla="*/ 4937760 h 4937760"/>
              <a:gd name="connsiteX13" fmla="*/ 3603205 w 6013210"/>
              <a:gd name="connsiteY13" fmla="*/ 4469130 h 4937760"/>
              <a:gd name="connsiteX14" fmla="*/ 4380445 w 6013210"/>
              <a:gd name="connsiteY14" fmla="*/ 3851910 h 4937760"/>
              <a:gd name="connsiteX15" fmla="*/ 5000046 w 6013210"/>
              <a:gd name="connsiteY15" fmla="*/ 3306128 h 4937760"/>
              <a:gd name="connsiteX16" fmla="*/ 5557259 w 6013210"/>
              <a:gd name="connsiteY16" fmla="*/ 2680335 h 4937760"/>
              <a:gd name="connsiteX17" fmla="*/ 5891585 w 6013210"/>
              <a:gd name="connsiteY17" fmla="*/ 1997392 h 4937760"/>
              <a:gd name="connsiteX18" fmla="*/ 6013030 w 6013210"/>
              <a:gd name="connsiteY18" fmla="*/ 1314926 h 4937760"/>
              <a:gd name="connsiteX19" fmla="*/ 5929210 w 6013210"/>
              <a:gd name="connsiteY19" fmla="*/ 720089 h 4937760"/>
              <a:gd name="connsiteX20" fmla="*/ 5602979 w 6013210"/>
              <a:gd name="connsiteY20" fmla="*/ 205740 h 4937760"/>
              <a:gd name="connsiteX21" fmla="*/ 5091487 w 6013210"/>
              <a:gd name="connsiteY21" fmla="*/ 67151 h 4937760"/>
              <a:gd name="connsiteX22" fmla="*/ 4474267 w 6013210"/>
              <a:gd name="connsiteY22" fmla="*/ 317183 h 4937760"/>
              <a:gd name="connsiteX23" fmla="*/ 4062787 w 6013210"/>
              <a:gd name="connsiteY23" fmla="*/ 786765 h 4937760"/>
              <a:gd name="connsiteX24" fmla="*/ 3846092 w 6013210"/>
              <a:gd name="connsiteY24" fmla="*/ 1220628 h 4937760"/>
              <a:gd name="connsiteX25" fmla="*/ 3685119 w 6013210"/>
              <a:gd name="connsiteY25" fmla="*/ 1639729 h 4937760"/>
              <a:gd name="connsiteX26" fmla="*/ 3505097 w 6013210"/>
              <a:gd name="connsiteY26" fmla="*/ 2194560 h 493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13210" h="4937760">
                <a:moveTo>
                  <a:pt x="3505097" y="2194560"/>
                </a:moveTo>
                <a:cubicBezTo>
                  <a:pt x="3394290" y="1883728"/>
                  <a:pt x="3240620" y="1572895"/>
                  <a:pt x="3108382" y="1262063"/>
                </a:cubicBezTo>
                <a:cubicBezTo>
                  <a:pt x="2937091" y="873760"/>
                  <a:pt x="2732461" y="602139"/>
                  <a:pt x="2401626" y="313849"/>
                </a:cubicBezTo>
                <a:cubicBezTo>
                  <a:pt x="2314472" y="282258"/>
                  <a:pt x="2170169" y="162559"/>
                  <a:pt x="2049677" y="109537"/>
                </a:cubicBezTo>
                <a:cubicBezTo>
                  <a:pt x="1870606" y="46830"/>
                  <a:pt x="1815363" y="31751"/>
                  <a:pt x="1545805" y="0"/>
                </a:cubicBezTo>
                <a:cubicBezTo>
                  <a:pt x="1265771" y="9843"/>
                  <a:pt x="1023835" y="79216"/>
                  <a:pt x="777138" y="210503"/>
                </a:cubicBezTo>
                <a:cubicBezTo>
                  <a:pt x="509643" y="419418"/>
                  <a:pt x="406456" y="547370"/>
                  <a:pt x="241356" y="799147"/>
                </a:cubicBezTo>
                <a:cubicBezTo>
                  <a:pt x="107371" y="1073943"/>
                  <a:pt x="35298" y="1313022"/>
                  <a:pt x="1326" y="1618774"/>
                </a:cubicBezTo>
                <a:cubicBezTo>
                  <a:pt x="-8675" y="1954054"/>
                  <a:pt x="38472" y="2267901"/>
                  <a:pt x="123721" y="2536507"/>
                </a:cubicBezTo>
                <a:cubicBezTo>
                  <a:pt x="217066" y="2779395"/>
                  <a:pt x="338987" y="2981801"/>
                  <a:pt x="489483" y="3174683"/>
                </a:cubicBezTo>
                <a:cubicBezTo>
                  <a:pt x="704113" y="3425984"/>
                  <a:pt x="904455" y="3643948"/>
                  <a:pt x="1190523" y="3799999"/>
                </a:cubicBezTo>
                <a:lnTo>
                  <a:pt x="1945855" y="4217670"/>
                </a:lnTo>
                <a:lnTo>
                  <a:pt x="3157435" y="4937760"/>
                </a:lnTo>
                <a:lnTo>
                  <a:pt x="3603205" y="4469130"/>
                </a:lnTo>
                <a:lnTo>
                  <a:pt x="4380445" y="3851910"/>
                </a:lnTo>
                <a:cubicBezTo>
                  <a:pt x="4586979" y="3669983"/>
                  <a:pt x="4791131" y="3507105"/>
                  <a:pt x="5000046" y="3306128"/>
                </a:cubicBezTo>
                <a:cubicBezTo>
                  <a:pt x="5185784" y="3097530"/>
                  <a:pt x="5395333" y="2905602"/>
                  <a:pt x="5557259" y="2680335"/>
                </a:cubicBezTo>
                <a:cubicBezTo>
                  <a:pt x="5691720" y="2459832"/>
                  <a:pt x="5780936" y="2251233"/>
                  <a:pt x="5891585" y="1997392"/>
                </a:cubicBezTo>
                <a:cubicBezTo>
                  <a:pt x="5951910" y="1779428"/>
                  <a:pt x="5988423" y="1563847"/>
                  <a:pt x="6013030" y="1314926"/>
                </a:cubicBezTo>
                <a:cubicBezTo>
                  <a:pt x="6016047" y="1116647"/>
                  <a:pt x="5980963" y="925512"/>
                  <a:pt x="5929210" y="720089"/>
                </a:cubicBezTo>
                <a:cubicBezTo>
                  <a:pt x="5857772" y="515302"/>
                  <a:pt x="5767285" y="372427"/>
                  <a:pt x="5602979" y="205740"/>
                </a:cubicBezTo>
                <a:cubicBezTo>
                  <a:pt x="5448357" y="88106"/>
                  <a:pt x="5296115" y="60960"/>
                  <a:pt x="5091487" y="67151"/>
                </a:cubicBezTo>
                <a:cubicBezTo>
                  <a:pt x="4861140" y="102869"/>
                  <a:pt x="4685563" y="164783"/>
                  <a:pt x="4474267" y="317183"/>
                </a:cubicBezTo>
                <a:cubicBezTo>
                  <a:pt x="4293451" y="470535"/>
                  <a:pt x="4181691" y="626270"/>
                  <a:pt x="4062787" y="786765"/>
                </a:cubicBezTo>
                <a:cubicBezTo>
                  <a:pt x="3971505" y="936943"/>
                  <a:pt x="3906417" y="1063306"/>
                  <a:pt x="3846092" y="1220628"/>
                </a:cubicBezTo>
                <a:cubicBezTo>
                  <a:pt x="3792434" y="1359534"/>
                  <a:pt x="3736396" y="1479391"/>
                  <a:pt x="3685119" y="1639729"/>
                </a:cubicBezTo>
                <a:cubicBezTo>
                  <a:pt x="3625905" y="1827848"/>
                  <a:pt x="3552406" y="2001679"/>
                  <a:pt x="3505097" y="2194560"/>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10CE6C9-D212-4C2D-A802-C5A77E315F29}"/>
              </a:ext>
            </a:extLst>
          </p:cNvPr>
          <p:cNvSpPr txBox="1">
            <a:spLocks/>
          </p:cNvSpPr>
          <p:nvPr/>
        </p:nvSpPr>
        <p:spPr>
          <a:xfrm>
            <a:off x="1383056" y="1177029"/>
            <a:ext cx="512805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Title 1">
            <a:extLst>
              <a:ext uri="{FF2B5EF4-FFF2-40B4-BE49-F238E27FC236}">
                <a16:creationId xmlns:a16="http://schemas.microsoft.com/office/drawing/2014/main" id="{A02C0D01-EF12-46D6-88AA-3EFE4CB08492}"/>
              </a:ext>
            </a:extLst>
          </p:cNvPr>
          <p:cNvSpPr txBox="1">
            <a:spLocks/>
          </p:cNvSpPr>
          <p:nvPr/>
        </p:nvSpPr>
        <p:spPr>
          <a:xfrm>
            <a:off x="2925268" y="2460201"/>
            <a:ext cx="426308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2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does not rejoice in iniquity,         but rejoices in the truth; bears all things, believes all things, hopes     all things, endures all things. Love never fails. But whether there are prophecies, they will fail; whether there are tongues, they will cease; whether there is knowledge, it will vanish away.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13:6-8 </a:t>
            </a:r>
          </a:p>
        </p:txBody>
      </p:sp>
      <p:sp>
        <p:nvSpPr>
          <p:cNvPr id="5" name="Rectangle 2">
            <a:extLst>
              <a:ext uri="{FF2B5EF4-FFF2-40B4-BE49-F238E27FC236}">
                <a16:creationId xmlns:a16="http://schemas.microsoft.com/office/drawing/2014/main" id="{11C82B3F-9C6A-447D-AE08-64D3ED3937E7}"/>
              </a:ext>
            </a:extLst>
          </p:cNvPr>
          <p:cNvSpPr txBox="1">
            <a:spLocks noChangeArrowheads="1"/>
          </p:cNvSpPr>
          <p:nvPr/>
        </p:nvSpPr>
        <p:spPr bwMode="auto">
          <a:xfrm>
            <a:off x="1590675" y="1109663"/>
            <a:ext cx="4706960" cy="76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rejoices in the truth</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30BF5FDD-72CB-4F77-B906-3921F7825044}"/>
              </a:ext>
            </a:extLst>
          </p:cNvPr>
          <p:cNvSpPr txBox="1">
            <a:spLocks noChangeArrowheads="1"/>
          </p:cNvSpPr>
          <p:nvPr/>
        </p:nvSpPr>
        <p:spPr bwMode="auto">
          <a:xfrm>
            <a:off x="2821781" y="2392260"/>
            <a:ext cx="446304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endures all things</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6">
            <a:extLst>
              <a:ext uri="{FF2B5EF4-FFF2-40B4-BE49-F238E27FC236}">
                <a16:creationId xmlns:a16="http://schemas.microsoft.com/office/drawing/2014/main" id="{76353AD3-67CD-4EC5-8627-636B814B884A}"/>
              </a:ext>
            </a:extLst>
          </p:cNvPr>
          <p:cNvSpPr>
            <a:spLocks noChangeArrowheads="1"/>
          </p:cNvSpPr>
          <p:nvPr/>
        </p:nvSpPr>
        <p:spPr bwMode="auto">
          <a:xfrm>
            <a:off x="3408658" y="100850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9" name="!!Love">
            <a:extLst>
              <a:ext uri="{FF2B5EF4-FFF2-40B4-BE49-F238E27FC236}">
                <a16:creationId xmlns:a16="http://schemas.microsoft.com/office/drawing/2014/main" id="{91D5A664-73CB-4EB8-BF7E-CF6595FE2CF7}"/>
              </a:ext>
            </a:extLst>
          </p:cNvPr>
          <p:cNvSpPr txBox="1">
            <a:spLocks noChangeArrowheads="1"/>
          </p:cNvSpPr>
          <p:nvPr/>
        </p:nvSpPr>
        <p:spPr bwMode="auto">
          <a:xfrm>
            <a:off x="7117556" y="2383632"/>
            <a:ext cx="1353344" cy="782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a:t>
            </a:r>
            <a:endParaRPr lang="en-US" altLang="en-US" sz="4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593686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0" presetClass="entr" presetSubtype="0" fill="hold" grpId="0" nodeType="withEffect">
                                  <p:stCondLst>
                                    <p:cond delay="40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stCondLst>
                                            <p:cond delay="0"/>
                                          </p:stCondLst>
                                        </p:cTn>
                                        <p:tgtEl>
                                          <p:spTgt spid="8"/>
                                        </p:tgtEl>
                                      </p:cBhvr>
                                    </p:animEffect>
                                    <p:anim to="" calcmode="lin" valueType="num">
                                      <p:cBhvr>
                                        <p:cTn id="2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18" presetClass="emph" presetSubtype="0" fill="hold" grpId="1" nodeType="withEffect">
                                  <p:stCondLst>
                                    <p:cond delay="0"/>
                                  </p:stCondLst>
                                  <p:childTnLst>
                                    <p:set>
                                      <p:cBhvr override="childStyle">
                                        <p:cTn id="35" dur="500" fill="hold"/>
                                        <p:tgtEl>
                                          <p:spTgt spid="6"/>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5" grpId="0"/>
      <p:bldP spid="7" grpId="0"/>
      <p:bldP spid="8"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8DF42-F640-47EC-8981-A311BFC4DDF9}"/>
              </a:ext>
            </a:extLst>
          </p:cNvPr>
          <p:cNvPicPr>
            <a:picLocks noChangeAspect="1"/>
          </p:cNvPicPr>
          <p:nvPr/>
        </p:nvPicPr>
        <p:blipFill rotWithShape="1">
          <a:blip r:embed="rId4">
            <a:extLst>
              <a:ext uri="{28A0092B-C50C-407E-A947-70E740481C1C}">
                <a14:useLocalDpi xmlns:a14="http://schemas.microsoft.com/office/drawing/2010/main" val="0"/>
              </a:ext>
            </a:extLst>
          </a:blip>
          <a:srcRect t="13110" b="12064"/>
          <a:stretch/>
        </p:blipFill>
        <p:spPr>
          <a:xfrm>
            <a:off x="0" y="0"/>
            <a:ext cx="9165316" cy="6858000"/>
          </a:xfrm>
          <a:prstGeom prst="rect">
            <a:avLst/>
          </a:prstGeom>
        </p:spPr>
      </p:pic>
      <p:sp>
        <p:nvSpPr>
          <p:cNvPr id="15" name="!!Heart">
            <a:extLst>
              <a:ext uri="{FF2B5EF4-FFF2-40B4-BE49-F238E27FC236}">
                <a16:creationId xmlns:a16="http://schemas.microsoft.com/office/drawing/2014/main" id="{3AD0A3C1-16C1-462E-92AD-28B37CE96BB9}"/>
              </a:ext>
            </a:extLst>
          </p:cNvPr>
          <p:cNvSpPr/>
          <p:nvPr/>
        </p:nvSpPr>
        <p:spPr>
          <a:xfrm>
            <a:off x="1505286" y="488912"/>
            <a:ext cx="6649101" cy="6156650"/>
          </a:xfrm>
          <a:custGeom>
            <a:avLst/>
            <a:gdLst>
              <a:gd name="connsiteX0" fmla="*/ 3469710 w 6663847"/>
              <a:gd name="connsiteY0" fmla="*/ 6225436 h 6225436"/>
              <a:gd name="connsiteX1" fmla="*/ 2743200 w 6663847"/>
              <a:gd name="connsiteY1" fmla="*/ 5411244 h 6225436"/>
              <a:gd name="connsiteX2" fmla="*/ 2154477 w 6663847"/>
              <a:gd name="connsiteY2" fmla="*/ 4822521 h 6225436"/>
              <a:gd name="connsiteX3" fmla="*/ 1966587 w 6663847"/>
              <a:gd name="connsiteY3" fmla="*/ 4922729 h 6225436"/>
              <a:gd name="connsiteX4" fmla="*/ 1866378 w 6663847"/>
              <a:gd name="connsiteY4" fmla="*/ 4847573 h 6225436"/>
              <a:gd name="connsiteX5" fmla="*/ 1853852 w 6663847"/>
              <a:gd name="connsiteY5" fmla="*/ 4459266 h 6225436"/>
              <a:gd name="connsiteX6" fmla="*/ 764088 w 6663847"/>
              <a:gd name="connsiteY6" fmla="*/ 3369501 h 6225436"/>
              <a:gd name="connsiteX7" fmla="*/ 237995 w 6663847"/>
              <a:gd name="connsiteY7" fmla="*/ 2517732 h 6225436"/>
              <a:gd name="connsiteX8" fmla="*/ 0 w 6663847"/>
              <a:gd name="connsiteY8" fmla="*/ 1816274 h 6225436"/>
              <a:gd name="connsiteX9" fmla="*/ 50104 w 6663847"/>
              <a:gd name="connsiteY9" fmla="*/ 977030 h 6225436"/>
              <a:gd name="connsiteX10" fmla="*/ 488515 w 6663847"/>
              <a:gd name="connsiteY10" fmla="*/ 425885 h 6225436"/>
              <a:gd name="connsiteX11" fmla="*/ 1127343 w 6663847"/>
              <a:gd name="connsiteY11" fmla="*/ 75156 h 6225436"/>
              <a:gd name="connsiteX12" fmla="*/ 1791222 w 6663847"/>
              <a:gd name="connsiteY12" fmla="*/ 0 h 6225436"/>
              <a:gd name="connsiteX13" fmla="*/ 2404998 w 6663847"/>
              <a:gd name="connsiteY13" fmla="*/ 250521 h 6225436"/>
              <a:gd name="connsiteX14" fmla="*/ 2855935 w 6663847"/>
              <a:gd name="connsiteY14" fmla="*/ 613775 h 6225436"/>
              <a:gd name="connsiteX15" fmla="*/ 3219189 w 6663847"/>
              <a:gd name="connsiteY15" fmla="*/ 1102290 h 6225436"/>
              <a:gd name="connsiteX16" fmla="*/ 3620022 w 6663847"/>
              <a:gd name="connsiteY16" fmla="*/ 626301 h 6225436"/>
              <a:gd name="connsiteX17" fmla="*/ 3920647 w 6663847"/>
              <a:gd name="connsiteY17" fmla="*/ 250521 h 6225436"/>
              <a:gd name="connsiteX18" fmla="*/ 4434214 w 6663847"/>
              <a:gd name="connsiteY18" fmla="*/ 75156 h 6225436"/>
              <a:gd name="connsiteX19" fmla="*/ 5198302 w 6663847"/>
              <a:gd name="connsiteY19" fmla="*/ 37578 h 6225436"/>
              <a:gd name="connsiteX20" fmla="*/ 5774499 w 6663847"/>
              <a:gd name="connsiteY20" fmla="*/ 187890 h 6225436"/>
              <a:gd name="connsiteX21" fmla="*/ 6263014 w 6663847"/>
              <a:gd name="connsiteY21" fmla="*/ 551145 h 6225436"/>
              <a:gd name="connsiteX22" fmla="*/ 6626269 w 6663847"/>
              <a:gd name="connsiteY22" fmla="*/ 1164921 h 6225436"/>
              <a:gd name="connsiteX23" fmla="*/ 6663847 w 6663847"/>
              <a:gd name="connsiteY23" fmla="*/ 1841326 h 6225436"/>
              <a:gd name="connsiteX24" fmla="*/ 6438378 w 6663847"/>
              <a:gd name="connsiteY24" fmla="*/ 2492680 h 6225436"/>
              <a:gd name="connsiteX25" fmla="*/ 5974915 w 6663847"/>
              <a:gd name="connsiteY25" fmla="*/ 3219189 h 6225436"/>
              <a:gd name="connsiteX26" fmla="*/ 5311036 w 6663847"/>
              <a:gd name="connsiteY26" fmla="*/ 3895595 h 6225436"/>
              <a:gd name="connsiteX27" fmla="*/ 4784943 w 6663847"/>
              <a:gd name="connsiteY27" fmla="*/ 4371584 h 6225436"/>
              <a:gd name="connsiteX28" fmla="*/ 4609578 w 6663847"/>
              <a:gd name="connsiteY28" fmla="*/ 4534422 h 6225436"/>
              <a:gd name="connsiteX29" fmla="*/ 4572000 w 6663847"/>
              <a:gd name="connsiteY29" fmla="*/ 4784943 h 6225436"/>
              <a:gd name="connsiteX30" fmla="*/ 4534422 w 6663847"/>
              <a:gd name="connsiteY30" fmla="*/ 5699343 h 6225436"/>
              <a:gd name="connsiteX31" fmla="*/ 4384110 w 6663847"/>
              <a:gd name="connsiteY31" fmla="*/ 5749447 h 6225436"/>
              <a:gd name="connsiteX32" fmla="*/ 4221272 w 6663847"/>
              <a:gd name="connsiteY32" fmla="*/ 5887233 h 6225436"/>
              <a:gd name="connsiteX33" fmla="*/ 3870543 w 6663847"/>
              <a:gd name="connsiteY33" fmla="*/ 5749447 h 6225436"/>
              <a:gd name="connsiteX34" fmla="*/ 3645074 w 6663847"/>
              <a:gd name="connsiteY34" fmla="*/ 5636712 h 6225436"/>
              <a:gd name="connsiteX35" fmla="*/ 3544866 w 6663847"/>
              <a:gd name="connsiteY35" fmla="*/ 5448822 h 6225436"/>
              <a:gd name="connsiteX36" fmla="*/ 3407080 w 6663847"/>
              <a:gd name="connsiteY36" fmla="*/ 5461348 h 6225436"/>
              <a:gd name="connsiteX37" fmla="*/ 3482236 w 6663847"/>
              <a:gd name="connsiteY37" fmla="*/ 5160723 h 6225436"/>
              <a:gd name="connsiteX38" fmla="*/ 2968669 w 6663847"/>
              <a:gd name="connsiteY38" fmla="*/ 5148197 h 6225436"/>
              <a:gd name="connsiteX39" fmla="*/ 2580362 w 6663847"/>
              <a:gd name="connsiteY39" fmla="*/ 5035463 h 6225436"/>
              <a:gd name="connsiteX40" fmla="*/ 2267211 w 6663847"/>
              <a:gd name="connsiteY40" fmla="*/ 4860099 h 6225436"/>
              <a:gd name="connsiteX41" fmla="*/ 3469710 w 6663847"/>
              <a:gd name="connsiteY41" fmla="*/ 6225436 h 6225436"/>
              <a:gd name="connsiteX0" fmla="*/ 3469710 w 6663847"/>
              <a:gd name="connsiteY0" fmla="*/ 6225436 h 6225436"/>
              <a:gd name="connsiteX1" fmla="*/ 2743200 w 6663847"/>
              <a:gd name="connsiteY1" fmla="*/ 5411244 h 6225436"/>
              <a:gd name="connsiteX2" fmla="*/ 2154477 w 6663847"/>
              <a:gd name="connsiteY2" fmla="*/ 4822521 h 6225436"/>
              <a:gd name="connsiteX3" fmla="*/ 1966587 w 6663847"/>
              <a:gd name="connsiteY3" fmla="*/ 4922729 h 6225436"/>
              <a:gd name="connsiteX4" fmla="*/ 1866378 w 6663847"/>
              <a:gd name="connsiteY4" fmla="*/ 4847573 h 6225436"/>
              <a:gd name="connsiteX5" fmla="*/ 1853852 w 6663847"/>
              <a:gd name="connsiteY5" fmla="*/ 4459266 h 6225436"/>
              <a:gd name="connsiteX6" fmla="*/ 764088 w 6663847"/>
              <a:gd name="connsiteY6" fmla="*/ 3369501 h 6225436"/>
              <a:gd name="connsiteX7" fmla="*/ 237995 w 6663847"/>
              <a:gd name="connsiteY7" fmla="*/ 2517732 h 6225436"/>
              <a:gd name="connsiteX8" fmla="*/ 0 w 6663847"/>
              <a:gd name="connsiteY8" fmla="*/ 1816274 h 6225436"/>
              <a:gd name="connsiteX9" fmla="*/ 50104 w 6663847"/>
              <a:gd name="connsiteY9" fmla="*/ 977030 h 6225436"/>
              <a:gd name="connsiteX10" fmla="*/ 488515 w 6663847"/>
              <a:gd name="connsiteY10" fmla="*/ 425885 h 6225436"/>
              <a:gd name="connsiteX11" fmla="*/ 1127343 w 6663847"/>
              <a:gd name="connsiteY11" fmla="*/ 75156 h 6225436"/>
              <a:gd name="connsiteX12" fmla="*/ 1791222 w 6663847"/>
              <a:gd name="connsiteY12" fmla="*/ 0 h 6225436"/>
              <a:gd name="connsiteX13" fmla="*/ 2404998 w 6663847"/>
              <a:gd name="connsiteY13" fmla="*/ 250521 h 6225436"/>
              <a:gd name="connsiteX14" fmla="*/ 2855935 w 6663847"/>
              <a:gd name="connsiteY14" fmla="*/ 613775 h 6225436"/>
              <a:gd name="connsiteX15" fmla="*/ 3219189 w 6663847"/>
              <a:gd name="connsiteY15" fmla="*/ 1102290 h 6225436"/>
              <a:gd name="connsiteX16" fmla="*/ 3620022 w 6663847"/>
              <a:gd name="connsiteY16" fmla="*/ 626301 h 6225436"/>
              <a:gd name="connsiteX17" fmla="*/ 3920647 w 6663847"/>
              <a:gd name="connsiteY17" fmla="*/ 250521 h 6225436"/>
              <a:gd name="connsiteX18" fmla="*/ 4434214 w 6663847"/>
              <a:gd name="connsiteY18" fmla="*/ 75156 h 6225436"/>
              <a:gd name="connsiteX19" fmla="*/ 5198302 w 6663847"/>
              <a:gd name="connsiteY19" fmla="*/ 37578 h 6225436"/>
              <a:gd name="connsiteX20" fmla="*/ 5774499 w 6663847"/>
              <a:gd name="connsiteY20" fmla="*/ 187890 h 6225436"/>
              <a:gd name="connsiteX21" fmla="*/ 6263014 w 6663847"/>
              <a:gd name="connsiteY21" fmla="*/ 551145 h 6225436"/>
              <a:gd name="connsiteX22" fmla="*/ 6626269 w 6663847"/>
              <a:gd name="connsiteY22" fmla="*/ 1164921 h 6225436"/>
              <a:gd name="connsiteX23" fmla="*/ 6663847 w 6663847"/>
              <a:gd name="connsiteY23" fmla="*/ 1841326 h 6225436"/>
              <a:gd name="connsiteX24" fmla="*/ 6438378 w 6663847"/>
              <a:gd name="connsiteY24" fmla="*/ 2492680 h 6225436"/>
              <a:gd name="connsiteX25" fmla="*/ 5974915 w 6663847"/>
              <a:gd name="connsiteY25" fmla="*/ 3219189 h 6225436"/>
              <a:gd name="connsiteX26" fmla="*/ 5311036 w 6663847"/>
              <a:gd name="connsiteY26" fmla="*/ 3895595 h 6225436"/>
              <a:gd name="connsiteX27" fmla="*/ 4784943 w 6663847"/>
              <a:gd name="connsiteY27" fmla="*/ 4371584 h 6225436"/>
              <a:gd name="connsiteX28" fmla="*/ 4609578 w 6663847"/>
              <a:gd name="connsiteY28" fmla="*/ 4534422 h 6225436"/>
              <a:gd name="connsiteX29" fmla="*/ 4572000 w 6663847"/>
              <a:gd name="connsiteY29" fmla="*/ 4784943 h 6225436"/>
              <a:gd name="connsiteX30" fmla="*/ 4534422 w 6663847"/>
              <a:gd name="connsiteY30" fmla="*/ 5699343 h 6225436"/>
              <a:gd name="connsiteX31" fmla="*/ 4384110 w 6663847"/>
              <a:gd name="connsiteY31" fmla="*/ 5749447 h 6225436"/>
              <a:gd name="connsiteX32" fmla="*/ 4221272 w 6663847"/>
              <a:gd name="connsiteY32" fmla="*/ 5887233 h 6225436"/>
              <a:gd name="connsiteX33" fmla="*/ 3870543 w 6663847"/>
              <a:gd name="connsiteY33" fmla="*/ 5749447 h 6225436"/>
              <a:gd name="connsiteX34" fmla="*/ 3645074 w 6663847"/>
              <a:gd name="connsiteY34" fmla="*/ 5636712 h 6225436"/>
              <a:gd name="connsiteX35" fmla="*/ 3544866 w 6663847"/>
              <a:gd name="connsiteY35" fmla="*/ 5448822 h 6225436"/>
              <a:gd name="connsiteX36" fmla="*/ 3407080 w 6663847"/>
              <a:gd name="connsiteY36" fmla="*/ 5461348 h 6225436"/>
              <a:gd name="connsiteX37" fmla="*/ 3482236 w 6663847"/>
              <a:gd name="connsiteY37" fmla="*/ 5160723 h 6225436"/>
              <a:gd name="connsiteX38" fmla="*/ 2968669 w 6663847"/>
              <a:gd name="connsiteY38" fmla="*/ 5148197 h 6225436"/>
              <a:gd name="connsiteX39" fmla="*/ 2580362 w 6663847"/>
              <a:gd name="connsiteY39" fmla="*/ 5035463 h 6225436"/>
              <a:gd name="connsiteX40" fmla="*/ 3469710 w 6663847"/>
              <a:gd name="connsiteY40" fmla="*/ 6225436 h 6225436"/>
              <a:gd name="connsiteX0" fmla="*/ 3469710 w 6663847"/>
              <a:gd name="connsiteY0" fmla="*/ 6225436 h 6225436"/>
              <a:gd name="connsiteX1" fmla="*/ 2743200 w 6663847"/>
              <a:gd name="connsiteY1" fmla="*/ 5411244 h 6225436"/>
              <a:gd name="connsiteX2" fmla="*/ 2154477 w 6663847"/>
              <a:gd name="connsiteY2" fmla="*/ 4822521 h 6225436"/>
              <a:gd name="connsiteX3" fmla="*/ 1966587 w 6663847"/>
              <a:gd name="connsiteY3" fmla="*/ 4922729 h 6225436"/>
              <a:gd name="connsiteX4" fmla="*/ 1866378 w 6663847"/>
              <a:gd name="connsiteY4" fmla="*/ 4847573 h 6225436"/>
              <a:gd name="connsiteX5" fmla="*/ 1853852 w 6663847"/>
              <a:gd name="connsiteY5" fmla="*/ 4459266 h 6225436"/>
              <a:gd name="connsiteX6" fmla="*/ 764088 w 6663847"/>
              <a:gd name="connsiteY6" fmla="*/ 3369501 h 6225436"/>
              <a:gd name="connsiteX7" fmla="*/ 237995 w 6663847"/>
              <a:gd name="connsiteY7" fmla="*/ 2517732 h 6225436"/>
              <a:gd name="connsiteX8" fmla="*/ 0 w 6663847"/>
              <a:gd name="connsiteY8" fmla="*/ 1816274 h 6225436"/>
              <a:gd name="connsiteX9" fmla="*/ 50104 w 6663847"/>
              <a:gd name="connsiteY9" fmla="*/ 977030 h 6225436"/>
              <a:gd name="connsiteX10" fmla="*/ 488515 w 6663847"/>
              <a:gd name="connsiteY10" fmla="*/ 425885 h 6225436"/>
              <a:gd name="connsiteX11" fmla="*/ 1127343 w 6663847"/>
              <a:gd name="connsiteY11" fmla="*/ 75156 h 6225436"/>
              <a:gd name="connsiteX12" fmla="*/ 1791222 w 6663847"/>
              <a:gd name="connsiteY12" fmla="*/ 0 h 6225436"/>
              <a:gd name="connsiteX13" fmla="*/ 2404998 w 6663847"/>
              <a:gd name="connsiteY13" fmla="*/ 250521 h 6225436"/>
              <a:gd name="connsiteX14" fmla="*/ 2855935 w 6663847"/>
              <a:gd name="connsiteY14" fmla="*/ 613775 h 6225436"/>
              <a:gd name="connsiteX15" fmla="*/ 3219189 w 6663847"/>
              <a:gd name="connsiteY15" fmla="*/ 1102290 h 6225436"/>
              <a:gd name="connsiteX16" fmla="*/ 3620022 w 6663847"/>
              <a:gd name="connsiteY16" fmla="*/ 626301 h 6225436"/>
              <a:gd name="connsiteX17" fmla="*/ 3920647 w 6663847"/>
              <a:gd name="connsiteY17" fmla="*/ 250521 h 6225436"/>
              <a:gd name="connsiteX18" fmla="*/ 4434214 w 6663847"/>
              <a:gd name="connsiteY18" fmla="*/ 75156 h 6225436"/>
              <a:gd name="connsiteX19" fmla="*/ 5198302 w 6663847"/>
              <a:gd name="connsiteY19" fmla="*/ 37578 h 6225436"/>
              <a:gd name="connsiteX20" fmla="*/ 5774499 w 6663847"/>
              <a:gd name="connsiteY20" fmla="*/ 187890 h 6225436"/>
              <a:gd name="connsiteX21" fmla="*/ 6263014 w 6663847"/>
              <a:gd name="connsiteY21" fmla="*/ 551145 h 6225436"/>
              <a:gd name="connsiteX22" fmla="*/ 6626269 w 6663847"/>
              <a:gd name="connsiteY22" fmla="*/ 1164921 h 6225436"/>
              <a:gd name="connsiteX23" fmla="*/ 6663847 w 6663847"/>
              <a:gd name="connsiteY23" fmla="*/ 1841326 h 6225436"/>
              <a:gd name="connsiteX24" fmla="*/ 6438378 w 6663847"/>
              <a:gd name="connsiteY24" fmla="*/ 2492680 h 6225436"/>
              <a:gd name="connsiteX25" fmla="*/ 5974915 w 6663847"/>
              <a:gd name="connsiteY25" fmla="*/ 3219189 h 6225436"/>
              <a:gd name="connsiteX26" fmla="*/ 5311036 w 6663847"/>
              <a:gd name="connsiteY26" fmla="*/ 3895595 h 6225436"/>
              <a:gd name="connsiteX27" fmla="*/ 4784943 w 6663847"/>
              <a:gd name="connsiteY27" fmla="*/ 4371584 h 6225436"/>
              <a:gd name="connsiteX28" fmla="*/ 4609578 w 6663847"/>
              <a:gd name="connsiteY28" fmla="*/ 4534422 h 6225436"/>
              <a:gd name="connsiteX29" fmla="*/ 4572000 w 6663847"/>
              <a:gd name="connsiteY29" fmla="*/ 4784943 h 6225436"/>
              <a:gd name="connsiteX30" fmla="*/ 4534422 w 6663847"/>
              <a:gd name="connsiteY30" fmla="*/ 5699343 h 6225436"/>
              <a:gd name="connsiteX31" fmla="*/ 4384110 w 6663847"/>
              <a:gd name="connsiteY31" fmla="*/ 5749447 h 6225436"/>
              <a:gd name="connsiteX32" fmla="*/ 4221272 w 6663847"/>
              <a:gd name="connsiteY32" fmla="*/ 5887233 h 6225436"/>
              <a:gd name="connsiteX33" fmla="*/ 3870543 w 6663847"/>
              <a:gd name="connsiteY33" fmla="*/ 5749447 h 6225436"/>
              <a:gd name="connsiteX34" fmla="*/ 3645074 w 6663847"/>
              <a:gd name="connsiteY34" fmla="*/ 5636712 h 6225436"/>
              <a:gd name="connsiteX35" fmla="*/ 3544866 w 6663847"/>
              <a:gd name="connsiteY35" fmla="*/ 5448822 h 6225436"/>
              <a:gd name="connsiteX36" fmla="*/ 3407080 w 6663847"/>
              <a:gd name="connsiteY36" fmla="*/ 5461348 h 6225436"/>
              <a:gd name="connsiteX37" fmla="*/ 3482236 w 6663847"/>
              <a:gd name="connsiteY37" fmla="*/ 5160723 h 6225436"/>
              <a:gd name="connsiteX38" fmla="*/ 2968669 w 6663847"/>
              <a:gd name="connsiteY38" fmla="*/ 5148197 h 6225436"/>
              <a:gd name="connsiteX39" fmla="*/ 3469710 w 6663847"/>
              <a:gd name="connsiteY39" fmla="*/ 6225436 h 6225436"/>
              <a:gd name="connsiteX0" fmla="*/ 3469710 w 6663847"/>
              <a:gd name="connsiteY0" fmla="*/ 6225436 h 6225436"/>
              <a:gd name="connsiteX1" fmla="*/ 2743200 w 6663847"/>
              <a:gd name="connsiteY1" fmla="*/ 5411244 h 6225436"/>
              <a:gd name="connsiteX2" fmla="*/ 2154477 w 6663847"/>
              <a:gd name="connsiteY2" fmla="*/ 4822521 h 6225436"/>
              <a:gd name="connsiteX3" fmla="*/ 1966587 w 6663847"/>
              <a:gd name="connsiteY3" fmla="*/ 4922729 h 6225436"/>
              <a:gd name="connsiteX4" fmla="*/ 1866378 w 6663847"/>
              <a:gd name="connsiteY4" fmla="*/ 4847573 h 6225436"/>
              <a:gd name="connsiteX5" fmla="*/ 1853852 w 6663847"/>
              <a:gd name="connsiteY5" fmla="*/ 4459266 h 6225436"/>
              <a:gd name="connsiteX6" fmla="*/ 764088 w 6663847"/>
              <a:gd name="connsiteY6" fmla="*/ 3369501 h 6225436"/>
              <a:gd name="connsiteX7" fmla="*/ 237995 w 6663847"/>
              <a:gd name="connsiteY7" fmla="*/ 2517732 h 6225436"/>
              <a:gd name="connsiteX8" fmla="*/ 0 w 6663847"/>
              <a:gd name="connsiteY8" fmla="*/ 1816274 h 6225436"/>
              <a:gd name="connsiteX9" fmla="*/ 50104 w 6663847"/>
              <a:gd name="connsiteY9" fmla="*/ 977030 h 6225436"/>
              <a:gd name="connsiteX10" fmla="*/ 488515 w 6663847"/>
              <a:gd name="connsiteY10" fmla="*/ 425885 h 6225436"/>
              <a:gd name="connsiteX11" fmla="*/ 1127343 w 6663847"/>
              <a:gd name="connsiteY11" fmla="*/ 75156 h 6225436"/>
              <a:gd name="connsiteX12" fmla="*/ 1791222 w 6663847"/>
              <a:gd name="connsiteY12" fmla="*/ 0 h 6225436"/>
              <a:gd name="connsiteX13" fmla="*/ 2404998 w 6663847"/>
              <a:gd name="connsiteY13" fmla="*/ 250521 h 6225436"/>
              <a:gd name="connsiteX14" fmla="*/ 2855935 w 6663847"/>
              <a:gd name="connsiteY14" fmla="*/ 613775 h 6225436"/>
              <a:gd name="connsiteX15" fmla="*/ 3219189 w 6663847"/>
              <a:gd name="connsiteY15" fmla="*/ 1102290 h 6225436"/>
              <a:gd name="connsiteX16" fmla="*/ 3620022 w 6663847"/>
              <a:gd name="connsiteY16" fmla="*/ 626301 h 6225436"/>
              <a:gd name="connsiteX17" fmla="*/ 3920647 w 6663847"/>
              <a:gd name="connsiteY17" fmla="*/ 250521 h 6225436"/>
              <a:gd name="connsiteX18" fmla="*/ 4434214 w 6663847"/>
              <a:gd name="connsiteY18" fmla="*/ 75156 h 6225436"/>
              <a:gd name="connsiteX19" fmla="*/ 5198302 w 6663847"/>
              <a:gd name="connsiteY19" fmla="*/ 37578 h 6225436"/>
              <a:gd name="connsiteX20" fmla="*/ 5774499 w 6663847"/>
              <a:gd name="connsiteY20" fmla="*/ 187890 h 6225436"/>
              <a:gd name="connsiteX21" fmla="*/ 6263014 w 6663847"/>
              <a:gd name="connsiteY21" fmla="*/ 551145 h 6225436"/>
              <a:gd name="connsiteX22" fmla="*/ 6626269 w 6663847"/>
              <a:gd name="connsiteY22" fmla="*/ 1164921 h 6225436"/>
              <a:gd name="connsiteX23" fmla="*/ 6663847 w 6663847"/>
              <a:gd name="connsiteY23" fmla="*/ 1841326 h 6225436"/>
              <a:gd name="connsiteX24" fmla="*/ 6438378 w 6663847"/>
              <a:gd name="connsiteY24" fmla="*/ 2492680 h 6225436"/>
              <a:gd name="connsiteX25" fmla="*/ 5974915 w 6663847"/>
              <a:gd name="connsiteY25" fmla="*/ 3219189 h 6225436"/>
              <a:gd name="connsiteX26" fmla="*/ 5311036 w 6663847"/>
              <a:gd name="connsiteY26" fmla="*/ 3895595 h 6225436"/>
              <a:gd name="connsiteX27" fmla="*/ 4784943 w 6663847"/>
              <a:gd name="connsiteY27" fmla="*/ 4371584 h 6225436"/>
              <a:gd name="connsiteX28" fmla="*/ 4609578 w 6663847"/>
              <a:gd name="connsiteY28" fmla="*/ 4534422 h 6225436"/>
              <a:gd name="connsiteX29" fmla="*/ 4572000 w 6663847"/>
              <a:gd name="connsiteY29" fmla="*/ 4784943 h 6225436"/>
              <a:gd name="connsiteX30" fmla="*/ 4534422 w 6663847"/>
              <a:gd name="connsiteY30" fmla="*/ 5699343 h 6225436"/>
              <a:gd name="connsiteX31" fmla="*/ 4384110 w 6663847"/>
              <a:gd name="connsiteY31" fmla="*/ 5749447 h 6225436"/>
              <a:gd name="connsiteX32" fmla="*/ 4221272 w 6663847"/>
              <a:gd name="connsiteY32" fmla="*/ 5887233 h 6225436"/>
              <a:gd name="connsiteX33" fmla="*/ 3870543 w 6663847"/>
              <a:gd name="connsiteY33" fmla="*/ 5749447 h 6225436"/>
              <a:gd name="connsiteX34" fmla="*/ 3645074 w 6663847"/>
              <a:gd name="connsiteY34" fmla="*/ 5636712 h 6225436"/>
              <a:gd name="connsiteX35" fmla="*/ 3544866 w 6663847"/>
              <a:gd name="connsiteY35" fmla="*/ 5448822 h 6225436"/>
              <a:gd name="connsiteX36" fmla="*/ 3407080 w 6663847"/>
              <a:gd name="connsiteY36" fmla="*/ 5461348 h 6225436"/>
              <a:gd name="connsiteX37" fmla="*/ 3482236 w 6663847"/>
              <a:gd name="connsiteY37" fmla="*/ 5160723 h 6225436"/>
              <a:gd name="connsiteX38" fmla="*/ 3469710 w 6663847"/>
              <a:gd name="connsiteY38" fmla="*/ 6225436 h 6225436"/>
              <a:gd name="connsiteX0" fmla="*/ 3469710 w 6663847"/>
              <a:gd name="connsiteY0" fmla="*/ 6225436 h 6225436"/>
              <a:gd name="connsiteX1" fmla="*/ 2743200 w 6663847"/>
              <a:gd name="connsiteY1" fmla="*/ 5411244 h 6225436"/>
              <a:gd name="connsiteX2" fmla="*/ 2154477 w 6663847"/>
              <a:gd name="connsiteY2" fmla="*/ 4822521 h 6225436"/>
              <a:gd name="connsiteX3" fmla="*/ 1966587 w 6663847"/>
              <a:gd name="connsiteY3" fmla="*/ 4922729 h 6225436"/>
              <a:gd name="connsiteX4" fmla="*/ 1866378 w 6663847"/>
              <a:gd name="connsiteY4" fmla="*/ 4847573 h 6225436"/>
              <a:gd name="connsiteX5" fmla="*/ 1853852 w 6663847"/>
              <a:gd name="connsiteY5" fmla="*/ 4459266 h 6225436"/>
              <a:gd name="connsiteX6" fmla="*/ 764088 w 6663847"/>
              <a:gd name="connsiteY6" fmla="*/ 3369501 h 6225436"/>
              <a:gd name="connsiteX7" fmla="*/ 237995 w 6663847"/>
              <a:gd name="connsiteY7" fmla="*/ 2517732 h 6225436"/>
              <a:gd name="connsiteX8" fmla="*/ 0 w 6663847"/>
              <a:gd name="connsiteY8" fmla="*/ 1816274 h 6225436"/>
              <a:gd name="connsiteX9" fmla="*/ 50104 w 6663847"/>
              <a:gd name="connsiteY9" fmla="*/ 977030 h 6225436"/>
              <a:gd name="connsiteX10" fmla="*/ 488515 w 6663847"/>
              <a:gd name="connsiteY10" fmla="*/ 425885 h 6225436"/>
              <a:gd name="connsiteX11" fmla="*/ 1127343 w 6663847"/>
              <a:gd name="connsiteY11" fmla="*/ 75156 h 6225436"/>
              <a:gd name="connsiteX12" fmla="*/ 1791222 w 6663847"/>
              <a:gd name="connsiteY12" fmla="*/ 0 h 6225436"/>
              <a:gd name="connsiteX13" fmla="*/ 2404998 w 6663847"/>
              <a:gd name="connsiteY13" fmla="*/ 250521 h 6225436"/>
              <a:gd name="connsiteX14" fmla="*/ 2855935 w 6663847"/>
              <a:gd name="connsiteY14" fmla="*/ 613775 h 6225436"/>
              <a:gd name="connsiteX15" fmla="*/ 3219189 w 6663847"/>
              <a:gd name="connsiteY15" fmla="*/ 1102290 h 6225436"/>
              <a:gd name="connsiteX16" fmla="*/ 3620022 w 6663847"/>
              <a:gd name="connsiteY16" fmla="*/ 626301 h 6225436"/>
              <a:gd name="connsiteX17" fmla="*/ 3920647 w 6663847"/>
              <a:gd name="connsiteY17" fmla="*/ 250521 h 6225436"/>
              <a:gd name="connsiteX18" fmla="*/ 4434214 w 6663847"/>
              <a:gd name="connsiteY18" fmla="*/ 75156 h 6225436"/>
              <a:gd name="connsiteX19" fmla="*/ 5198302 w 6663847"/>
              <a:gd name="connsiteY19" fmla="*/ 37578 h 6225436"/>
              <a:gd name="connsiteX20" fmla="*/ 5774499 w 6663847"/>
              <a:gd name="connsiteY20" fmla="*/ 187890 h 6225436"/>
              <a:gd name="connsiteX21" fmla="*/ 6263014 w 6663847"/>
              <a:gd name="connsiteY21" fmla="*/ 551145 h 6225436"/>
              <a:gd name="connsiteX22" fmla="*/ 6626269 w 6663847"/>
              <a:gd name="connsiteY22" fmla="*/ 1164921 h 6225436"/>
              <a:gd name="connsiteX23" fmla="*/ 6663847 w 6663847"/>
              <a:gd name="connsiteY23" fmla="*/ 1841326 h 6225436"/>
              <a:gd name="connsiteX24" fmla="*/ 6438378 w 6663847"/>
              <a:gd name="connsiteY24" fmla="*/ 2492680 h 6225436"/>
              <a:gd name="connsiteX25" fmla="*/ 5974915 w 6663847"/>
              <a:gd name="connsiteY25" fmla="*/ 3219189 h 6225436"/>
              <a:gd name="connsiteX26" fmla="*/ 5311036 w 6663847"/>
              <a:gd name="connsiteY26" fmla="*/ 3895595 h 6225436"/>
              <a:gd name="connsiteX27" fmla="*/ 4784943 w 6663847"/>
              <a:gd name="connsiteY27" fmla="*/ 4371584 h 6225436"/>
              <a:gd name="connsiteX28" fmla="*/ 4609578 w 6663847"/>
              <a:gd name="connsiteY28" fmla="*/ 4534422 h 6225436"/>
              <a:gd name="connsiteX29" fmla="*/ 4572000 w 6663847"/>
              <a:gd name="connsiteY29" fmla="*/ 4784943 h 6225436"/>
              <a:gd name="connsiteX30" fmla="*/ 4534422 w 6663847"/>
              <a:gd name="connsiteY30" fmla="*/ 5699343 h 6225436"/>
              <a:gd name="connsiteX31" fmla="*/ 4384110 w 6663847"/>
              <a:gd name="connsiteY31" fmla="*/ 5749447 h 6225436"/>
              <a:gd name="connsiteX32" fmla="*/ 4221272 w 6663847"/>
              <a:gd name="connsiteY32" fmla="*/ 5887233 h 6225436"/>
              <a:gd name="connsiteX33" fmla="*/ 3870543 w 6663847"/>
              <a:gd name="connsiteY33" fmla="*/ 5749447 h 6225436"/>
              <a:gd name="connsiteX34" fmla="*/ 3645074 w 6663847"/>
              <a:gd name="connsiteY34" fmla="*/ 5636712 h 6225436"/>
              <a:gd name="connsiteX35" fmla="*/ 3544866 w 6663847"/>
              <a:gd name="connsiteY35" fmla="*/ 5448822 h 6225436"/>
              <a:gd name="connsiteX36" fmla="*/ 3407080 w 6663847"/>
              <a:gd name="connsiteY36" fmla="*/ 5461348 h 6225436"/>
              <a:gd name="connsiteX37" fmla="*/ 3469710 w 6663847"/>
              <a:gd name="connsiteY37" fmla="*/ 6225436 h 6225436"/>
              <a:gd name="connsiteX0" fmla="*/ 3469710 w 6663847"/>
              <a:gd name="connsiteY0" fmla="*/ 6225436 h 6225436"/>
              <a:gd name="connsiteX1" fmla="*/ 2743200 w 6663847"/>
              <a:gd name="connsiteY1" fmla="*/ 5411244 h 6225436"/>
              <a:gd name="connsiteX2" fmla="*/ 2154477 w 6663847"/>
              <a:gd name="connsiteY2" fmla="*/ 4822521 h 6225436"/>
              <a:gd name="connsiteX3" fmla="*/ 1966587 w 6663847"/>
              <a:gd name="connsiteY3" fmla="*/ 4922729 h 6225436"/>
              <a:gd name="connsiteX4" fmla="*/ 1866378 w 6663847"/>
              <a:gd name="connsiteY4" fmla="*/ 4847573 h 6225436"/>
              <a:gd name="connsiteX5" fmla="*/ 1853852 w 6663847"/>
              <a:gd name="connsiteY5" fmla="*/ 4459266 h 6225436"/>
              <a:gd name="connsiteX6" fmla="*/ 764088 w 6663847"/>
              <a:gd name="connsiteY6" fmla="*/ 3369501 h 6225436"/>
              <a:gd name="connsiteX7" fmla="*/ 237995 w 6663847"/>
              <a:gd name="connsiteY7" fmla="*/ 2517732 h 6225436"/>
              <a:gd name="connsiteX8" fmla="*/ 0 w 6663847"/>
              <a:gd name="connsiteY8" fmla="*/ 1816274 h 6225436"/>
              <a:gd name="connsiteX9" fmla="*/ 50104 w 6663847"/>
              <a:gd name="connsiteY9" fmla="*/ 977030 h 6225436"/>
              <a:gd name="connsiteX10" fmla="*/ 488515 w 6663847"/>
              <a:gd name="connsiteY10" fmla="*/ 425885 h 6225436"/>
              <a:gd name="connsiteX11" fmla="*/ 1127343 w 6663847"/>
              <a:gd name="connsiteY11" fmla="*/ 75156 h 6225436"/>
              <a:gd name="connsiteX12" fmla="*/ 1791222 w 6663847"/>
              <a:gd name="connsiteY12" fmla="*/ 0 h 6225436"/>
              <a:gd name="connsiteX13" fmla="*/ 2404998 w 6663847"/>
              <a:gd name="connsiteY13" fmla="*/ 250521 h 6225436"/>
              <a:gd name="connsiteX14" fmla="*/ 2855935 w 6663847"/>
              <a:gd name="connsiteY14" fmla="*/ 613775 h 6225436"/>
              <a:gd name="connsiteX15" fmla="*/ 3219189 w 6663847"/>
              <a:gd name="connsiteY15" fmla="*/ 1102290 h 6225436"/>
              <a:gd name="connsiteX16" fmla="*/ 3620022 w 6663847"/>
              <a:gd name="connsiteY16" fmla="*/ 626301 h 6225436"/>
              <a:gd name="connsiteX17" fmla="*/ 3920647 w 6663847"/>
              <a:gd name="connsiteY17" fmla="*/ 250521 h 6225436"/>
              <a:gd name="connsiteX18" fmla="*/ 4434214 w 6663847"/>
              <a:gd name="connsiteY18" fmla="*/ 75156 h 6225436"/>
              <a:gd name="connsiteX19" fmla="*/ 5198302 w 6663847"/>
              <a:gd name="connsiteY19" fmla="*/ 37578 h 6225436"/>
              <a:gd name="connsiteX20" fmla="*/ 5774499 w 6663847"/>
              <a:gd name="connsiteY20" fmla="*/ 187890 h 6225436"/>
              <a:gd name="connsiteX21" fmla="*/ 6263014 w 6663847"/>
              <a:gd name="connsiteY21" fmla="*/ 551145 h 6225436"/>
              <a:gd name="connsiteX22" fmla="*/ 6626269 w 6663847"/>
              <a:gd name="connsiteY22" fmla="*/ 1164921 h 6225436"/>
              <a:gd name="connsiteX23" fmla="*/ 6663847 w 6663847"/>
              <a:gd name="connsiteY23" fmla="*/ 1841326 h 6225436"/>
              <a:gd name="connsiteX24" fmla="*/ 6438378 w 6663847"/>
              <a:gd name="connsiteY24" fmla="*/ 2492680 h 6225436"/>
              <a:gd name="connsiteX25" fmla="*/ 5974915 w 6663847"/>
              <a:gd name="connsiteY25" fmla="*/ 3219189 h 6225436"/>
              <a:gd name="connsiteX26" fmla="*/ 5311036 w 6663847"/>
              <a:gd name="connsiteY26" fmla="*/ 3895595 h 6225436"/>
              <a:gd name="connsiteX27" fmla="*/ 4784943 w 6663847"/>
              <a:gd name="connsiteY27" fmla="*/ 4371584 h 6225436"/>
              <a:gd name="connsiteX28" fmla="*/ 4609578 w 6663847"/>
              <a:gd name="connsiteY28" fmla="*/ 4534422 h 6225436"/>
              <a:gd name="connsiteX29" fmla="*/ 4572000 w 6663847"/>
              <a:gd name="connsiteY29" fmla="*/ 4784943 h 6225436"/>
              <a:gd name="connsiteX30" fmla="*/ 4534422 w 6663847"/>
              <a:gd name="connsiteY30" fmla="*/ 5699343 h 6225436"/>
              <a:gd name="connsiteX31" fmla="*/ 4384110 w 6663847"/>
              <a:gd name="connsiteY31" fmla="*/ 5749447 h 6225436"/>
              <a:gd name="connsiteX32" fmla="*/ 4221272 w 6663847"/>
              <a:gd name="connsiteY32" fmla="*/ 5887233 h 6225436"/>
              <a:gd name="connsiteX33" fmla="*/ 3870543 w 6663847"/>
              <a:gd name="connsiteY33" fmla="*/ 5749447 h 6225436"/>
              <a:gd name="connsiteX34" fmla="*/ 3645074 w 6663847"/>
              <a:gd name="connsiteY34" fmla="*/ 5636712 h 6225436"/>
              <a:gd name="connsiteX35" fmla="*/ 3407080 w 6663847"/>
              <a:gd name="connsiteY35" fmla="*/ 5461348 h 6225436"/>
              <a:gd name="connsiteX36" fmla="*/ 3469710 w 6663847"/>
              <a:gd name="connsiteY36" fmla="*/ 6225436 h 6225436"/>
              <a:gd name="connsiteX0" fmla="*/ 3469710 w 6663847"/>
              <a:gd name="connsiteY0" fmla="*/ 6225436 h 6225436"/>
              <a:gd name="connsiteX1" fmla="*/ 2743200 w 6663847"/>
              <a:gd name="connsiteY1" fmla="*/ 5411244 h 6225436"/>
              <a:gd name="connsiteX2" fmla="*/ 2154477 w 6663847"/>
              <a:gd name="connsiteY2" fmla="*/ 4822521 h 6225436"/>
              <a:gd name="connsiteX3" fmla="*/ 1966587 w 6663847"/>
              <a:gd name="connsiteY3" fmla="*/ 4922729 h 6225436"/>
              <a:gd name="connsiteX4" fmla="*/ 1866378 w 6663847"/>
              <a:gd name="connsiteY4" fmla="*/ 4847573 h 6225436"/>
              <a:gd name="connsiteX5" fmla="*/ 1853852 w 6663847"/>
              <a:gd name="connsiteY5" fmla="*/ 4459266 h 6225436"/>
              <a:gd name="connsiteX6" fmla="*/ 764088 w 6663847"/>
              <a:gd name="connsiteY6" fmla="*/ 3369501 h 6225436"/>
              <a:gd name="connsiteX7" fmla="*/ 237995 w 6663847"/>
              <a:gd name="connsiteY7" fmla="*/ 2517732 h 6225436"/>
              <a:gd name="connsiteX8" fmla="*/ 0 w 6663847"/>
              <a:gd name="connsiteY8" fmla="*/ 1816274 h 6225436"/>
              <a:gd name="connsiteX9" fmla="*/ 50104 w 6663847"/>
              <a:gd name="connsiteY9" fmla="*/ 977030 h 6225436"/>
              <a:gd name="connsiteX10" fmla="*/ 488515 w 6663847"/>
              <a:gd name="connsiteY10" fmla="*/ 425885 h 6225436"/>
              <a:gd name="connsiteX11" fmla="*/ 1127343 w 6663847"/>
              <a:gd name="connsiteY11" fmla="*/ 75156 h 6225436"/>
              <a:gd name="connsiteX12" fmla="*/ 1791222 w 6663847"/>
              <a:gd name="connsiteY12" fmla="*/ 0 h 6225436"/>
              <a:gd name="connsiteX13" fmla="*/ 2404998 w 6663847"/>
              <a:gd name="connsiteY13" fmla="*/ 250521 h 6225436"/>
              <a:gd name="connsiteX14" fmla="*/ 2855935 w 6663847"/>
              <a:gd name="connsiteY14" fmla="*/ 613775 h 6225436"/>
              <a:gd name="connsiteX15" fmla="*/ 3219189 w 6663847"/>
              <a:gd name="connsiteY15" fmla="*/ 1102290 h 6225436"/>
              <a:gd name="connsiteX16" fmla="*/ 3620022 w 6663847"/>
              <a:gd name="connsiteY16" fmla="*/ 626301 h 6225436"/>
              <a:gd name="connsiteX17" fmla="*/ 3920647 w 6663847"/>
              <a:gd name="connsiteY17" fmla="*/ 250521 h 6225436"/>
              <a:gd name="connsiteX18" fmla="*/ 4434214 w 6663847"/>
              <a:gd name="connsiteY18" fmla="*/ 75156 h 6225436"/>
              <a:gd name="connsiteX19" fmla="*/ 5198302 w 6663847"/>
              <a:gd name="connsiteY19" fmla="*/ 37578 h 6225436"/>
              <a:gd name="connsiteX20" fmla="*/ 5774499 w 6663847"/>
              <a:gd name="connsiteY20" fmla="*/ 187890 h 6225436"/>
              <a:gd name="connsiteX21" fmla="*/ 6263014 w 6663847"/>
              <a:gd name="connsiteY21" fmla="*/ 551145 h 6225436"/>
              <a:gd name="connsiteX22" fmla="*/ 6626269 w 6663847"/>
              <a:gd name="connsiteY22" fmla="*/ 1164921 h 6225436"/>
              <a:gd name="connsiteX23" fmla="*/ 6663847 w 6663847"/>
              <a:gd name="connsiteY23" fmla="*/ 1841326 h 6225436"/>
              <a:gd name="connsiteX24" fmla="*/ 6438378 w 6663847"/>
              <a:gd name="connsiteY24" fmla="*/ 2492680 h 6225436"/>
              <a:gd name="connsiteX25" fmla="*/ 5974915 w 6663847"/>
              <a:gd name="connsiteY25" fmla="*/ 3219189 h 6225436"/>
              <a:gd name="connsiteX26" fmla="*/ 5311036 w 6663847"/>
              <a:gd name="connsiteY26" fmla="*/ 3895595 h 6225436"/>
              <a:gd name="connsiteX27" fmla="*/ 4784943 w 6663847"/>
              <a:gd name="connsiteY27" fmla="*/ 4371584 h 6225436"/>
              <a:gd name="connsiteX28" fmla="*/ 4609578 w 6663847"/>
              <a:gd name="connsiteY28" fmla="*/ 4534422 h 6225436"/>
              <a:gd name="connsiteX29" fmla="*/ 4572000 w 6663847"/>
              <a:gd name="connsiteY29" fmla="*/ 4784943 h 6225436"/>
              <a:gd name="connsiteX30" fmla="*/ 4534422 w 6663847"/>
              <a:gd name="connsiteY30" fmla="*/ 5699343 h 6225436"/>
              <a:gd name="connsiteX31" fmla="*/ 4384110 w 6663847"/>
              <a:gd name="connsiteY31" fmla="*/ 5749447 h 6225436"/>
              <a:gd name="connsiteX32" fmla="*/ 4221272 w 6663847"/>
              <a:gd name="connsiteY32" fmla="*/ 5887233 h 6225436"/>
              <a:gd name="connsiteX33" fmla="*/ 3870543 w 6663847"/>
              <a:gd name="connsiteY33" fmla="*/ 5749447 h 6225436"/>
              <a:gd name="connsiteX34" fmla="*/ 3645074 w 6663847"/>
              <a:gd name="connsiteY34" fmla="*/ 5636712 h 6225436"/>
              <a:gd name="connsiteX35" fmla="*/ 3469710 w 6663847"/>
              <a:gd name="connsiteY35" fmla="*/ 6225436 h 6225436"/>
              <a:gd name="connsiteX0" fmla="*/ 3469710 w 6663847"/>
              <a:gd name="connsiteY0" fmla="*/ 6225436 h 6225436"/>
              <a:gd name="connsiteX1" fmla="*/ 2743200 w 6663847"/>
              <a:gd name="connsiteY1" fmla="*/ 5411244 h 6225436"/>
              <a:gd name="connsiteX2" fmla="*/ 2154477 w 6663847"/>
              <a:gd name="connsiteY2" fmla="*/ 4822521 h 6225436"/>
              <a:gd name="connsiteX3" fmla="*/ 1966587 w 6663847"/>
              <a:gd name="connsiteY3" fmla="*/ 4922729 h 6225436"/>
              <a:gd name="connsiteX4" fmla="*/ 1866378 w 6663847"/>
              <a:gd name="connsiteY4" fmla="*/ 4847573 h 6225436"/>
              <a:gd name="connsiteX5" fmla="*/ 1853852 w 6663847"/>
              <a:gd name="connsiteY5" fmla="*/ 4459266 h 6225436"/>
              <a:gd name="connsiteX6" fmla="*/ 764088 w 6663847"/>
              <a:gd name="connsiteY6" fmla="*/ 3369501 h 6225436"/>
              <a:gd name="connsiteX7" fmla="*/ 237995 w 6663847"/>
              <a:gd name="connsiteY7" fmla="*/ 2517732 h 6225436"/>
              <a:gd name="connsiteX8" fmla="*/ 0 w 6663847"/>
              <a:gd name="connsiteY8" fmla="*/ 1816274 h 6225436"/>
              <a:gd name="connsiteX9" fmla="*/ 50104 w 6663847"/>
              <a:gd name="connsiteY9" fmla="*/ 977030 h 6225436"/>
              <a:gd name="connsiteX10" fmla="*/ 488515 w 6663847"/>
              <a:gd name="connsiteY10" fmla="*/ 425885 h 6225436"/>
              <a:gd name="connsiteX11" fmla="*/ 1127343 w 6663847"/>
              <a:gd name="connsiteY11" fmla="*/ 75156 h 6225436"/>
              <a:gd name="connsiteX12" fmla="*/ 1791222 w 6663847"/>
              <a:gd name="connsiteY12" fmla="*/ 0 h 6225436"/>
              <a:gd name="connsiteX13" fmla="*/ 2404998 w 6663847"/>
              <a:gd name="connsiteY13" fmla="*/ 250521 h 6225436"/>
              <a:gd name="connsiteX14" fmla="*/ 2855935 w 6663847"/>
              <a:gd name="connsiteY14" fmla="*/ 613775 h 6225436"/>
              <a:gd name="connsiteX15" fmla="*/ 3219189 w 6663847"/>
              <a:gd name="connsiteY15" fmla="*/ 1102290 h 6225436"/>
              <a:gd name="connsiteX16" fmla="*/ 3620022 w 6663847"/>
              <a:gd name="connsiteY16" fmla="*/ 626301 h 6225436"/>
              <a:gd name="connsiteX17" fmla="*/ 3920647 w 6663847"/>
              <a:gd name="connsiteY17" fmla="*/ 250521 h 6225436"/>
              <a:gd name="connsiteX18" fmla="*/ 4434214 w 6663847"/>
              <a:gd name="connsiteY18" fmla="*/ 75156 h 6225436"/>
              <a:gd name="connsiteX19" fmla="*/ 5198302 w 6663847"/>
              <a:gd name="connsiteY19" fmla="*/ 37578 h 6225436"/>
              <a:gd name="connsiteX20" fmla="*/ 5774499 w 6663847"/>
              <a:gd name="connsiteY20" fmla="*/ 187890 h 6225436"/>
              <a:gd name="connsiteX21" fmla="*/ 6263014 w 6663847"/>
              <a:gd name="connsiteY21" fmla="*/ 551145 h 6225436"/>
              <a:gd name="connsiteX22" fmla="*/ 6626269 w 6663847"/>
              <a:gd name="connsiteY22" fmla="*/ 1164921 h 6225436"/>
              <a:gd name="connsiteX23" fmla="*/ 6663847 w 6663847"/>
              <a:gd name="connsiteY23" fmla="*/ 1841326 h 6225436"/>
              <a:gd name="connsiteX24" fmla="*/ 6438378 w 6663847"/>
              <a:gd name="connsiteY24" fmla="*/ 2492680 h 6225436"/>
              <a:gd name="connsiteX25" fmla="*/ 5974915 w 6663847"/>
              <a:gd name="connsiteY25" fmla="*/ 3219189 h 6225436"/>
              <a:gd name="connsiteX26" fmla="*/ 5311036 w 6663847"/>
              <a:gd name="connsiteY26" fmla="*/ 3895595 h 6225436"/>
              <a:gd name="connsiteX27" fmla="*/ 4784943 w 6663847"/>
              <a:gd name="connsiteY27" fmla="*/ 4371584 h 6225436"/>
              <a:gd name="connsiteX28" fmla="*/ 4609578 w 6663847"/>
              <a:gd name="connsiteY28" fmla="*/ 4534422 h 6225436"/>
              <a:gd name="connsiteX29" fmla="*/ 4572000 w 6663847"/>
              <a:gd name="connsiteY29" fmla="*/ 4784943 h 6225436"/>
              <a:gd name="connsiteX30" fmla="*/ 4534422 w 6663847"/>
              <a:gd name="connsiteY30" fmla="*/ 5699343 h 6225436"/>
              <a:gd name="connsiteX31" fmla="*/ 4384110 w 6663847"/>
              <a:gd name="connsiteY31" fmla="*/ 5749447 h 6225436"/>
              <a:gd name="connsiteX32" fmla="*/ 4221272 w 6663847"/>
              <a:gd name="connsiteY32" fmla="*/ 5887233 h 6225436"/>
              <a:gd name="connsiteX33" fmla="*/ 3870543 w 6663847"/>
              <a:gd name="connsiteY33" fmla="*/ 5749447 h 6225436"/>
              <a:gd name="connsiteX34" fmla="*/ 3632548 w 6663847"/>
              <a:gd name="connsiteY34" fmla="*/ 5899759 h 6225436"/>
              <a:gd name="connsiteX35" fmla="*/ 3469710 w 6663847"/>
              <a:gd name="connsiteY35" fmla="*/ 6225436 h 6225436"/>
              <a:gd name="connsiteX0" fmla="*/ 3469710 w 6663847"/>
              <a:gd name="connsiteY0" fmla="*/ 6225436 h 6225436"/>
              <a:gd name="connsiteX1" fmla="*/ 2743200 w 6663847"/>
              <a:gd name="connsiteY1" fmla="*/ 5411244 h 6225436"/>
              <a:gd name="connsiteX2" fmla="*/ 2154477 w 6663847"/>
              <a:gd name="connsiteY2" fmla="*/ 4822521 h 6225436"/>
              <a:gd name="connsiteX3" fmla="*/ 1966587 w 6663847"/>
              <a:gd name="connsiteY3" fmla="*/ 4922729 h 6225436"/>
              <a:gd name="connsiteX4" fmla="*/ 1866378 w 6663847"/>
              <a:gd name="connsiteY4" fmla="*/ 4847573 h 6225436"/>
              <a:gd name="connsiteX5" fmla="*/ 1853852 w 6663847"/>
              <a:gd name="connsiteY5" fmla="*/ 4459266 h 6225436"/>
              <a:gd name="connsiteX6" fmla="*/ 764088 w 6663847"/>
              <a:gd name="connsiteY6" fmla="*/ 3369501 h 6225436"/>
              <a:gd name="connsiteX7" fmla="*/ 237995 w 6663847"/>
              <a:gd name="connsiteY7" fmla="*/ 2517732 h 6225436"/>
              <a:gd name="connsiteX8" fmla="*/ 0 w 6663847"/>
              <a:gd name="connsiteY8" fmla="*/ 1816274 h 6225436"/>
              <a:gd name="connsiteX9" fmla="*/ 50104 w 6663847"/>
              <a:gd name="connsiteY9" fmla="*/ 977030 h 6225436"/>
              <a:gd name="connsiteX10" fmla="*/ 488515 w 6663847"/>
              <a:gd name="connsiteY10" fmla="*/ 425885 h 6225436"/>
              <a:gd name="connsiteX11" fmla="*/ 1127343 w 6663847"/>
              <a:gd name="connsiteY11" fmla="*/ 75156 h 6225436"/>
              <a:gd name="connsiteX12" fmla="*/ 1791222 w 6663847"/>
              <a:gd name="connsiteY12" fmla="*/ 0 h 6225436"/>
              <a:gd name="connsiteX13" fmla="*/ 2404998 w 6663847"/>
              <a:gd name="connsiteY13" fmla="*/ 250521 h 6225436"/>
              <a:gd name="connsiteX14" fmla="*/ 2855935 w 6663847"/>
              <a:gd name="connsiteY14" fmla="*/ 613775 h 6225436"/>
              <a:gd name="connsiteX15" fmla="*/ 3219189 w 6663847"/>
              <a:gd name="connsiteY15" fmla="*/ 1102290 h 6225436"/>
              <a:gd name="connsiteX16" fmla="*/ 3620022 w 6663847"/>
              <a:gd name="connsiteY16" fmla="*/ 626301 h 6225436"/>
              <a:gd name="connsiteX17" fmla="*/ 3920647 w 6663847"/>
              <a:gd name="connsiteY17" fmla="*/ 250521 h 6225436"/>
              <a:gd name="connsiteX18" fmla="*/ 4434214 w 6663847"/>
              <a:gd name="connsiteY18" fmla="*/ 75156 h 6225436"/>
              <a:gd name="connsiteX19" fmla="*/ 5198302 w 6663847"/>
              <a:gd name="connsiteY19" fmla="*/ 37578 h 6225436"/>
              <a:gd name="connsiteX20" fmla="*/ 5774499 w 6663847"/>
              <a:gd name="connsiteY20" fmla="*/ 187890 h 6225436"/>
              <a:gd name="connsiteX21" fmla="*/ 6263014 w 6663847"/>
              <a:gd name="connsiteY21" fmla="*/ 551145 h 6225436"/>
              <a:gd name="connsiteX22" fmla="*/ 6626269 w 6663847"/>
              <a:gd name="connsiteY22" fmla="*/ 1164921 h 6225436"/>
              <a:gd name="connsiteX23" fmla="*/ 6663847 w 6663847"/>
              <a:gd name="connsiteY23" fmla="*/ 1841326 h 6225436"/>
              <a:gd name="connsiteX24" fmla="*/ 6438378 w 6663847"/>
              <a:gd name="connsiteY24" fmla="*/ 2492680 h 6225436"/>
              <a:gd name="connsiteX25" fmla="*/ 5974915 w 6663847"/>
              <a:gd name="connsiteY25" fmla="*/ 3219189 h 6225436"/>
              <a:gd name="connsiteX26" fmla="*/ 5311036 w 6663847"/>
              <a:gd name="connsiteY26" fmla="*/ 3895595 h 6225436"/>
              <a:gd name="connsiteX27" fmla="*/ 4784943 w 6663847"/>
              <a:gd name="connsiteY27" fmla="*/ 4371584 h 6225436"/>
              <a:gd name="connsiteX28" fmla="*/ 4609578 w 6663847"/>
              <a:gd name="connsiteY28" fmla="*/ 4534422 h 6225436"/>
              <a:gd name="connsiteX29" fmla="*/ 4572000 w 6663847"/>
              <a:gd name="connsiteY29" fmla="*/ 4784943 h 6225436"/>
              <a:gd name="connsiteX30" fmla="*/ 4534422 w 6663847"/>
              <a:gd name="connsiteY30" fmla="*/ 5699343 h 6225436"/>
              <a:gd name="connsiteX31" fmla="*/ 4384110 w 6663847"/>
              <a:gd name="connsiteY31" fmla="*/ 5749447 h 6225436"/>
              <a:gd name="connsiteX32" fmla="*/ 4221272 w 6663847"/>
              <a:gd name="connsiteY32" fmla="*/ 5887233 h 6225436"/>
              <a:gd name="connsiteX33" fmla="*/ 3870543 w 6663847"/>
              <a:gd name="connsiteY33" fmla="*/ 5749447 h 6225436"/>
              <a:gd name="connsiteX34" fmla="*/ 3689698 w 6663847"/>
              <a:gd name="connsiteY34" fmla="*/ 5935478 h 6225436"/>
              <a:gd name="connsiteX35" fmla="*/ 3469710 w 6663847"/>
              <a:gd name="connsiteY35" fmla="*/ 6225436 h 6225436"/>
              <a:gd name="connsiteX0" fmla="*/ 3507810 w 6663847"/>
              <a:gd name="connsiteY0" fmla="*/ 6158761 h 6158761"/>
              <a:gd name="connsiteX1" fmla="*/ 2743200 w 6663847"/>
              <a:gd name="connsiteY1" fmla="*/ 5411244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34422 w 6663847"/>
              <a:gd name="connsiteY30" fmla="*/ 5699343 h 6158761"/>
              <a:gd name="connsiteX31" fmla="*/ 4384110 w 6663847"/>
              <a:gd name="connsiteY31" fmla="*/ 5749447 h 6158761"/>
              <a:gd name="connsiteX32" fmla="*/ 4221272 w 6663847"/>
              <a:gd name="connsiteY32" fmla="*/ 5887233 h 6158761"/>
              <a:gd name="connsiteX33" fmla="*/ 3870543 w 6663847"/>
              <a:gd name="connsiteY33" fmla="*/ 5749447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3200 w 6663847"/>
              <a:gd name="connsiteY1" fmla="*/ 5411244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34422 w 6663847"/>
              <a:gd name="connsiteY30" fmla="*/ 5699343 h 6158761"/>
              <a:gd name="connsiteX31" fmla="*/ 4384110 w 6663847"/>
              <a:gd name="connsiteY31" fmla="*/ 5749447 h 6158761"/>
              <a:gd name="connsiteX32" fmla="*/ 4221272 w 6663847"/>
              <a:gd name="connsiteY32" fmla="*/ 5887233 h 6158761"/>
              <a:gd name="connsiteX33" fmla="*/ 3870543 w 6663847"/>
              <a:gd name="connsiteY33" fmla="*/ 5749447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34422 w 6663847"/>
              <a:gd name="connsiteY30" fmla="*/ 5699343 h 6158761"/>
              <a:gd name="connsiteX31" fmla="*/ 4384110 w 6663847"/>
              <a:gd name="connsiteY31" fmla="*/ 5749447 h 6158761"/>
              <a:gd name="connsiteX32" fmla="*/ 4221272 w 6663847"/>
              <a:gd name="connsiteY32" fmla="*/ 5887233 h 6158761"/>
              <a:gd name="connsiteX33" fmla="*/ 3870543 w 6663847"/>
              <a:gd name="connsiteY33" fmla="*/ 5749447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34422 w 6663847"/>
              <a:gd name="connsiteY30" fmla="*/ 5699343 h 6158761"/>
              <a:gd name="connsiteX31" fmla="*/ 4384110 w 6663847"/>
              <a:gd name="connsiteY31" fmla="*/ 5749447 h 6158761"/>
              <a:gd name="connsiteX32" fmla="*/ 4221272 w 6663847"/>
              <a:gd name="connsiteY32" fmla="*/ 5887233 h 6158761"/>
              <a:gd name="connsiteX33" fmla="*/ 3813393 w 6663847"/>
              <a:gd name="connsiteY33" fmla="*/ 5768497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34422 w 6663847"/>
              <a:gd name="connsiteY30" fmla="*/ 5699343 h 6158761"/>
              <a:gd name="connsiteX31" fmla="*/ 4384110 w 6663847"/>
              <a:gd name="connsiteY31" fmla="*/ 5749447 h 6158761"/>
              <a:gd name="connsiteX32" fmla="*/ 4221272 w 6663847"/>
              <a:gd name="connsiteY32" fmla="*/ 5887233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34422 w 6663847"/>
              <a:gd name="connsiteY30" fmla="*/ 5699343 h 6158761"/>
              <a:gd name="connsiteX31" fmla="*/ 4384110 w 6663847"/>
              <a:gd name="connsiteY31" fmla="*/ 5749447 h 6158761"/>
              <a:gd name="connsiteX32" fmla="*/ 4221272 w 6663847"/>
              <a:gd name="connsiteY32" fmla="*/ 5887233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34422 w 6663847"/>
              <a:gd name="connsiteY30" fmla="*/ 5699343 h 6158761"/>
              <a:gd name="connsiteX31" fmla="*/ 4384110 w 6663847"/>
              <a:gd name="connsiteY31" fmla="*/ 5749447 h 6158761"/>
              <a:gd name="connsiteX32" fmla="*/ 4254609 w 6663847"/>
              <a:gd name="connsiteY32" fmla="*/ 5861040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34422 w 6663847"/>
              <a:gd name="connsiteY30" fmla="*/ 5699343 h 6158761"/>
              <a:gd name="connsiteX31" fmla="*/ 4384110 w 6663847"/>
              <a:gd name="connsiteY31" fmla="*/ 5749447 h 6158761"/>
              <a:gd name="connsiteX32" fmla="*/ 4254609 w 6663847"/>
              <a:gd name="connsiteY32" fmla="*/ 5861040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34422 w 6663847"/>
              <a:gd name="connsiteY30" fmla="*/ 5699343 h 6158761"/>
              <a:gd name="connsiteX31" fmla="*/ 4391254 w 6663847"/>
              <a:gd name="connsiteY31" fmla="*/ 5751828 h 6158761"/>
              <a:gd name="connsiteX32" fmla="*/ 4254609 w 6663847"/>
              <a:gd name="connsiteY32" fmla="*/ 5861040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60616 w 6663847"/>
              <a:gd name="connsiteY30" fmla="*/ 5635050 h 6158761"/>
              <a:gd name="connsiteX31" fmla="*/ 4391254 w 6663847"/>
              <a:gd name="connsiteY31" fmla="*/ 5751828 h 6158761"/>
              <a:gd name="connsiteX32" fmla="*/ 4254609 w 6663847"/>
              <a:gd name="connsiteY32" fmla="*/ 5861040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60616 w 6663847"/>
              <a:gd name="connsiteY30" fmla="*/ 5635050 h 6158761"/>
              <a:gd name="connsiteX31" fmla="*/ 4391254 w 6663847"/>
              <a:gd name="connsiteY31" fmla="*/ 5751828 h 6158761"/>
              <a:gd name="connsiteX32" fmla="*/ 4254609 w 6663847"/>
              <a:gd name="connsiteY32" fmla="*/ 5861040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09578 w 6663847"/>
              <a:gd name="connsiteY28" fmla="*/ 4534422 h 6158761"/>
              <a:gd name="connsiteX29" fmla="*/ 4572000 w 6663847"/>
              <a:gd name="connsiteY29" fmla="*/ 4784943 h 6158761"/>
              <a:gd name="connsiteX30" fmla="*/ 4560616 w 6663847"/>
              <a:gd name="connsiteY30" fmla="*/ 5635050 h 6158761"/>
              <a:gd name="connsiteX31" fmla="*/ 4393635 w 6663847"/>
              <a:gd name="connsiteY31" fmla="*/ 5756591 h 6158761"/>
              <a:gd name="connsiteX32" fmla="*/ 4254609 w 6663847"/>
              <a:gd name="connsiteY32" fmla="*/ 5861040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74915 w 6663847"/>
              <a:gd name="connsiteY25" fmla="*/ 3219189 h 6158761"/>
              <a:gd name="connsiteX26" fmla="*/ 5311036 w 6663847"/>
              <a:gd name="connsiteY26" fmla="*/ 3895595 h 6158761"/>
              <a:gd name="connsiteX27" fmla="*/ 4784943 w 6663847"/>
              <a:gd name="connsiteY27" fmla="*/ 4371584 h 6158761"/>
              <a:gd name="connsiteX28" fmla="*/ 4659584 w 6663847"/>
              <a:gd name="connsiteY28" fmla="*/ 4539184 h 6158761"/>
              <a:gd name="connsiteX29" fmla="*/ 4572000 w 6663847"/>
              <a:gd name="connsiteY29" fmla="*/ 4784943 h 6158761"/>
              <a:gd name="connsiteX30" fmla="*/ 4560616 w 6663847"/>
              <a:gd name="connsiteY30" fmla="*/ 5635050 h 6158761"/>
              <a:gd name="connsiteX31" fmla="*/ 4393635 w 6663847"/>
              <a:gd name="connsiteY31" fmla="*/ 5756591 h 6158761"/>
              <a:gd name="connsiteX32" fmla="*/ 4254609 w 6663847"/>
              <a:gd name="connsiteY32" fmla="*/ 5861040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65390 w 6663847"/>
              <a:gd name="connsiteY25" fmla="*/ 3209664 h 6158761"/>
              <a:gd name="connsiteX26" fmla="*/ 5311036 w 6663847"/>
              <a:gd name="connsiteY26" fmla="*/ 3895595 h 6158761"/>
              <a:gd name="connsiteX27" fmla="*/ 4784943 w 6663847"/>
              <a:gd name="connsiteY27" fmla="*/ 4371584 h 6158761"/>
              <a:gd name="connsiteX28" fmla="*/ 4659584 w 6663847"/>
              <a:gd name="connsiteY28" fmla="*/ 4539184 h 6158761"/>
              <a:gd name="connsiteX29" fmla="*/ 4572000 w 6663847"/>
              <a:gd name="connsiteY29" fmla="*/ 4784943 h 6158761"/>
              <a:gd name="connsiteX30" fmla="*/ 4560616 w 6663847"/>
              <a:gd name="connsiteY30" fmla="*/ 5635050 h 6158761"/>
              <a:gd name="connsiteX31" fmla="*/ 4393635 w 6663847"/>
              <a:gd name="connsiteY31" fmla="*/ 5756591 h 6158761"/>
              <a:gd name="connsiteX32" fmla="*/ 4254609 w 6663847"/>
              <a:gd name="connsiteY32" fmla="*/ 5861040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8378 w 6663847"/>
              <a:gd name="connsiteY24" fmla="*/ 2492680 h 6158761"/>
              <a:gd name="connsiteX25" fmla="*/ 5965390 w 6663847"/>
              <a:gd name="connsiteY25" fmla="*/ 3209664 h 6158761"/>
              <a:gd name="connsiteX26" fmla="*/ 5311036 w 6663847"/>
              <a:gd name="connsiteY26" fmla="*/ 3895595 h 6158761"/>
              <a:gd name="connsiteX27" fmla="*/ 4784943 w 6663847"/>
              <a:gd name="connsiteY27" fmla="*/ 4371584 h 6158761"/>
              <a:gd name="connsiteX28" fmla="*/ 4659584 w 6663847"/>
              <a:gd name="connsiteY28" fmla="*/ 4539184 h 6158761"/>
              <a:gd name="connsiteX29" fmla="*/ 4572000 w 6663847"/>
              <a:gd name="connsiteY29" fmla="*/ 4784943 h 6158761"/>
              <a:gd name="connsiteX30" fmla="*/ 4560616 w 6663847"/>
              <a:gd name="connsiteY30" fmla="*/ 5635050 h 6158761"/>
              <a:gd name="connsiteX31" fmla="*/ 4393635 w 6663847"/>
              <a:gd name="connsiteY31" fmla="*/ 5756591 h 6158761"/>
              <a:gd name="connsiteX32" fmla="*/ 4254609 w 6663847"/>
              <a:gd name="connsiteY32" fmla="*/ 5861040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3615 w 6663847"/>
              <a:gd name="connsiteY24" fmla="*/ 2485536 h 6158761"/>
              <a:gd name="connsiteX25" fmla="*/ 5965390 w 6663847"/>
              <a:gd name="connsiteY25" fmla="*/ 3209664 h 6158761"/>
              <a:gd name="connsiteX26" fmla="*/ 5311036 w 6663847"/>
              <a:gd name="connsiteY26" fmla="*/ 3895595 h 6158761"/>
              <a:gd name="connsiteX27" fmla="*/ 4784943 w 6663847"/>
              <a:gd name="connsiteY27" fmla="*/ 4371584 h 6158761"/>
              <a:gd name="connsiteX28" fmla="*/ 4659584 w 6663847"/>
              <a:gd name="connsiteY28" fmla="*/ 4539184 h 6158761"/>
              <a:gd name="connsiteX29" fmla="*/ 4572000 w 6663847"/>
              <a:gd name="connsiteY29" fmla="*/ 4784943 h 6158761"/>
              <a:gd name="connsiteX30" fmla="*/ 4560616 w 6663847"/>
              <a:gd name="connsiteY30" fmla="*/ 5635050 h 6158761"/>
              <a:gd name="connsiteX31" fmla="*/ 4393635 w 6663847"/>
              <a:gd name="connsiteY31" fmla="*/ 5756591 h 6158761"/>
              <a:gd name="connsiteX32" fmla="*/ 4254609 w 6663847"/>
              <a:gd name="connsiteY32" fmla="*/ 5861040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63847"/>
              <a:gd name="connsiteY0" fmla="*/ 6158761 h 6158761"/>
              <a:gd name="connsiteX1" fmla="*/ 2747962 w 6663847"/>
              <a:gd name="connsiteY1" fmla="*/ 5380288 h 6158761"/>
              <a:gd name="connsiteX2" fmla="*/ 2154477 w 6663847"/>
              <a:gd name="connsiteY2" fmla="*/ 4822521 h 6158761"/>
              <a:gd name="connsiteX3" fmla="*/ 1966587 w 6663847"/>
              <a:gd name="connsiteY3" fmla="*/ 4922729 h 6158761"/>
              <a:gd name="connsiteX4" fmla="*/ 1866378 w 6663847"/>
              <a:gd name="connsiteY4" fmla="*/ 4847573 h 6158761"/>
              <a:gd name="connsiteX5" fmla="*/ 1853852 w 6663847"/>
              <a:gd name="connsiteY5" fmla="*/ 4459266 h 6158761"/>
              <a:gd name="connsiteX6" fmla="*/ 764088 w 6663847"/>
              <a:gd name="connsiteY6" fmla="*/ 3369501 h 6158761"/>
              <a:gd name="connsiteX7" fmla="*/ 237995 w 6663847"/>
              <a:gd name="connsiteY7" fmla="*/ 2517732 h 6158761"/>
              <a:gd name="connsiteX8" fmla="*/ 0 w 6663847"/>
              <a:gd name="connsiteY8" fmla="*/ 1816274 h 6158761"/>
              <a:gd name="connsiteX9" fmla="*/ 50104 w 6663847"/>
              <a:gd name="connsiteY9" fmla="*/ 977030 h 6158761"/>
              <a:gd name="connsiteX10" fmla="*/ 488515 w 6663847"/>
              <a:gd name="connsiteY10" fmla="*/ 425885 h 6158761"/>
              <a:gd name="connsiteX11" fmla="*/ 1127343 w 6663847"/>
              <a:gd name="connsiteY11" fmla="*/ 75156 h 6158761"/>
              <a:gd name="connsiteX12" fmla="*/ 1791222 w 6663847"/>
              <a:gd name="connsiteY12" fmla="*/ 0 h 6158761"/>
              <a:gd name="connsiteX13" fmla="*/ 2404998 w 6663847"/>
              <a:gd name="connsiteY13" fmla="*/ 250521 h 6158761"/>
              <a:gd name="connsiteX14" fmla="*/ 2855935 w 6663847"/>
              <a:gd name="connsiteY14" fmla="*/ 613775 h 6158761"/>
              <a:gd name="connsiteX15" fmla="*/ 3219189 w 6663847"/>
              <a:gd name="connsiteY15" fmla="*/ 1102290 h 6158761"/>
              <a:gd name="connsiteX16" fmla="*/ 3620022 w 6663847"/>
              <a:gd name="connsiteY16" fmla="*/ 626301 h 6158761"/>
              <a:gd name="connsiteX17" fmla="*/ 3920647 w 6663847"/>
              <a:gd name="connsiteY17" fmla="*/ 250521 h 6158761"/>
              <a:gd name="connsiteX18" fmla="*/ 4434214 w 6663847"/>
              <a:gd name="connsiteY18" fmla="*/ 75156 h 6158761"/>
              <a:gd name="connsiteX19" fmla="*/ 5198302 w 6663847"/>
              <a:gd name="connsiteY19" fmla="*/ 37578 h 6158761"/>
              <a:gd name="connsiteX20" fmla="*/ 5774499 w 6663847"/>
              <a:gd name="connsiteY20" fmla="*/ 187890 h 6158761"/>
              <a:gd name="connsiteX21" fmla="*/ 6263014 w 6663847"/>
              <a:gd name="connsiteY21" fmla="*/ 551145 h 6158761"/>
              <a:gd name="connsiteX22" fmla="*/ 6626269 w 6663847"/>
              <a:gd name="connsiteY22" fmla="*/ 1164921 h 6158761"/>
              <a:gd name="connsiteX23" fmla="*/ 6663847 w 6663847"/>
              <a:gd name="connsiteY23" fmla="*/ 1841326 h 6158761"/>
              <a:gd name="connsiteX24" fmla="*/ 6433615 w 6663847"/>
              <a:gd name="connsiteY24" fmla="*/ 2485536 h 6158761"/>
              <a:gd name="connsiteX25" fmla="*/ 5965390 w 6663847"/>
              <a:gd name="connsiteY25" fmla="*/ 3209664 h 6158761"/>
              <a:gd name="connsiteX26" fmla="*/ 5311036 w 6663847"/>
              <a:gd name="connsiteY26" fmla="*/ 3895595 h 6158761"/>
              <a:gd name="connsiteX27" fmla="*/ 4784943 w 6663847"/>
              <a:gd name="connsiteY27" fmla="*/ 4371584 h 6158761"/>
              <a:gd name="connsiteX28" fmla="*/ 4659584 w 6663847"/>
              <a:gd name="connsiteY28" fmla="*/ 4539184 h 6158761"/>
              <a:gd name="connsiteX29" fmla="*/ 4572000 w 6663847"/>
              <a:gd name="connsiteY29" fmla="*/ 4784943 h 6158761"/>
              <a:gd name="connsiteX30" fmla="*/ 4560616 w 6663847"/>
              <a:gd name="connsiteY30" fmla="*/ 5635050 h 6158761"/>
              <a:gd name="connsiteX31" fmla="*/ 4393635 w 6663847"/>
              <a:gd name="connsiteY31" fmla="*/ 5756591 h 6158761"/>
              <a:gd name="connsiteX32" fmla="*/ 4254609 w 6663847"/>
              <a:gd name="connsiteY32" fmla="*/ 5861040 h 6158761"/>
              <a:gd name="connsiteX33" fmla="*/ 3827680 w 6663847"/>
              <a:gd name="connsiteY33" fmla="*/ 5754209 h 6158761"/>
              <a:gd name="connsiteX34" fmla="*/ 3689698 w 6663847"/>
              <a:gd name="connsiteY34" fmla="*/ 5935478 h 6158761"/>
              <a:gd name="connsiteX35" fmla="*/ 3507810 w 6663847"/>
              <a:gd name="connsiteY35" fmla="*/ 6158761 h 6158761"/>
              <a:gd name="connsiteX0" fmla="*/ 3507810 w 6642415"/>
              <a:gd name="connsiteY0" fmla="*/ 6158761 h 6158761"/>
              <a:gd name="connsiteX1" fmla="*/ 2747962 w 6642415"/>
              <a:gd name="connsiteY1" fmla="*/ 5380288 h 6158761"/>
              <a:gd name="connsiteX2" fmla="*/ 2154477 w 6642415"/>
              <a:gd name="connsiteY2" fmla="*/ 4822521 h 6158761"/>
              <a:gd name="connsiteX3" fmla="*/ 1966587 w 6642415"/>
              <a:gd name="connsiteY3" fmla="*/ 4922729 h 6158761"/>
              <a:gd name="connsiteX4" fmla="*/ 1866378 w 6642415"/>
              <a:gd name="connsiteY4" fmla="*/ 4847573 h 6158761"/>
              <a:gd name="connsiteX5" fmla="*/ 1853852 w 6642415"/>
              <a:gd name="connsiteY5" fmla="*/ 4459266 h 6158761"/>
              <a:gd name="connsiteX6" fmla="*/ 764088 w 6642415"/>
              <a:gd name="connsiteY6" fmla="*/ 3369501 h 6158761"/>
              <a:gd name="connsiteX7" fmla="*/ 237995 w 6642415"/>
              <a:gd name="connsiteY7" fmla="*/ 2517732 h 6158761"/>
              <a:gd name="connsiteX8" fmla="*/ 0 w 6642415"/>
              <a:gd name="connsiteY8" fmla="*/ 1816274 h 6158761"/>
              <a:gd name="connsiteX9" fmla="*/ 50104 w 6642415"/>
              <a:gd name="connsiteY9" fmla="*/ 977030 h 6158761"/>
              <a:gd name="connsiteX10" fmla="*/ 488515 w 6642415"/>
              <a:gd name="connsiteY10" fmla="*/ 425885 h 6158761"/>
              <a:gd name="connsiteX11" fmla="*/ 1127343 w 6642415"/>
              <a:gd name="connsiteY11" fmla="*/ 75156 h 6158761"/>
              <a:gd name="connsiteX12" fmla="*/ 1791222 w 6642415"/>
              <a:gd name="connsiteY12" fmla="*/ 0 h 6158761"/>
              <a:gd name="connsiteX13" fmla="*/ 2404998 w 6642415"/>
              <a:gd name="connsiteY13" fmla="*/ 250521 h 6158761"/>
              <a:gd name="connsiteX14" fmla="*/ 2855935 w 6642415"/>
              <a:gd name="connsiteY14" fmla="*/ 613775 h 6158761"/>
              <a:gd name="connsiteX15" fmla="*/ 3219189 w 6642415"/>
              <a:gd name="connsiteY15" fmla="*/ 1102290 h 6158761"/>
              <a:gd name="connsiteX16" fmla="*/ 3620022 w 6642415"/>
              <a:gd name="connsiteY16" fmla="*/ 626301 h 6158761"/>
              <a:gd name="connsiteX17" fmla="*/ 3920647 w 6642415"/>
              <a:gd name="connsiteY17" fmla="*/ 250521 h 6158761"/>
              <a:gd name="connsiteX18" fmla="*/ 4434214 w 6642415"/>
              <a:gd name="connsiteY18" fmla="*/ 75156 h 6158761"/>
              <a:gd name="connsiteX19" fmla="*/ 5198302 w 6642415"/>
              <a:gd name="connsiteY19" fmla="*/ 37578 h 6158761"/>
              <a:gd name="connsiteX20" fmla="*/ 5774499 w 6642415"/>
              <a:gd name="connsiteY20" fmla="*/ 187890 h 6158761"/>
              <a:gd name="connsiteX21" fmla="*/ 6263014 w 6642415"/>
              <a:gd name="connsiteY21" fmla="*/ 551145 h 6158761"/>
              <a:gd name="connsiteX22" fmla="*/ 6626269 w 6642415"/>
              <a:gd name="connsiteY22" fmla="*/ 1164921 h 6158761"/>
              <a:gd name="connsiteX23" fmla="*/ 6642415 w 6642415"/>
              <a:gd name="connsiteY23" fmla="*/ 1836564 h 6158761"/>
              <a:gd name="connsiteX24" fmla="*/ 6433615 w 6642415"/>
              <a:gd name="connsiteY24" fmla="*/ 2485536 h 6158761"/>
              <a:gd name="connsiteX25" fmla="*/ 5965390 w 6642415"/>
              <a:gd name="connsiteY25" fmla="*/ 3209664 h 6158761"/>
              <a:gd name="connsiteX26" fmla="*/ 5311036 w 6642415"/>
              <a:gd name="connsiteY26" fmla="*/ 3895595 h 6158761"/>
              <a:gd name="connsiteX27" fmla="*/ 4784943 w 6642415"/>
              <a:gd name="connsiteY27" fmla="*/ 4371584 h 6158761"/>
              <a:gd name="connsiteX28" fmla="*/ 4659584 w 6642415"/>
              <a:gd name="connsiteY28" fmla="*/ 4539184 h 6158761"/>
              <a:gd name="connsiteX29" fmla="*/ 4572000 w 6642415"/>
              <a:gd name="connsiteY29" fmla="*/ 4784943 h 6158761"/>
              <a:gd name="connsiteX30" fmla="*/ 4560616 w 6642415"/>
              <a:gd name="connsiteY30" fmla="*/ 5635050 h 6158761"/>
              <a:gd name="connsiteX31" fmla="*/ 4393635 w 6642415"/>
              <a:gd name="connsiteY31" fmla="*/ 5756591 h 6158761"/>
              <a:gd name="connsiteX32" fmla="*/ 4254609 w 6642415"/>
              <a:gd name="connsiteY32" fmla="*/ 5861040 h 6158761"/>
              <a:gd name="connsiteX33" fmla="*/ 3827680 w 6642415"/>
              <a:gd name="connsiteY33" fmla="*/ 5754209 h 6158761"/>
              <a:gd name="connsiteX34" fmla="*/ 3689698 w 6642415"/>
              <a:gd name="connsiteY34" fmla="*/ 5935478 h 6158761"/>
              <a:gd name="connsiteX35" fmla="*/ 3507810 w 6642415"/>
              <a:gd name="connsiteY35" fmla="*/ 6158761 h 6158761"/>
              <a:gd name="connsiteX0" fmla="*/ 3507810 w 6642415"/>
              <a:gd name="connsiteY0" fmla="*/ 6158761 h 6158761"/>
              <a:gd name="connsiteX1" fmla="*/ 2747962 w 6642415"/>
              <a:gd name="connsiteY1" fmla="*/ 5380288 h 6158761"/>
              <a:gd name="connsiteX2" fmla="*/ 2154477 w 6642415"/>
              <a:gd name="connsiteY2" fmla="*/ 4822521 h 6158761"/>
              <a:gd name="connsiteX3" fmla="*/ 1966587 w 6642415"/>
              <a:gd name="connsiteY3" fmla="*/ 4922729 h 6158761"/>
              <a:gd name="connsiteX4" fmla="*/ 1866378 w 6642415"/>
              <a:gd name="connsiteY4" fmla="*/ 4847573 h 6158761"/>
              <a:gd name="connsiteX5" fmla="*/ 1853852 w 6642415"/>
              <a:gd name="connsiteY5" fmla="*/ 4459266 h 6158761"/>
              <a:gd name="connsiteX6" fmla="*/ 764088 w 6642415"/>
              <a:gd name="connsiteY6" fmla="*/ 3369501 h 6158761"/>
              <a:gd name="connsiteX7" fmla="*/ 237995 w 6642415"/>
              <a:gd name="connsiteY7" fmla="*/ 2517732 h 6158761"/>
              <a:gd name="connsiteX8" fmla="*/ 0 w 6642415"/>
              <a:gd name="connsiteY8" fmla="*/ 1816274 h 6158761"/>
              <a:gd name="connsiteX9" fmla="*/ 50104 w 6642415"/>
              <a:gd name="connsiteY9" fmla="*/ 977030 h 6158761"/>
              <a:gd name="connsiteX10" fmla="*/ 488515 w 6642415"/>
              <a:gd name="connsiteY10" fmla="*/ 425885 h 6158761"/>
              <a:gd name="connsiteX11" fmla="*/ 1127343 w 6642415"/>
              <a:gd name="connsiteY11" fmla="*/ 75156 h 6158761"/>
              <a:gd name="connsiteX12" fmla="*/ 1791222 w 6642415"/>
              <a:gd name="connsiteY12" fmla="*/ 0 h 6158761"/>
              <a:gd name="connsiteX13" fmla="*/ 2404998 w 6642415"/>
              <a:gd name="connsiteY13" fmla="*/ 250521 h 6158761"/>
              <a:gd name="connsiteX14" fmla="*/ 2855935 w 6642415"/>
              <a:gd name="connsiteY14" fmla="*/ 613775 h 6158761"/>
              <a:gd name="connsiteX15" fmla="*/ 3219189 w 6642415"/>
              <a:gd name="connsiteY15" fmla="*/ 1102290 h 6158761"/>
              <a:gd name="connsiteX16" fmla="*/ 3620022 w 6642415"/>
              <a:gd name="connsiteY16" fmla="*/ 626301 h 6158761"/>
              <a:gd name="connsiteX17" fmla="*/ 3920647 w 6642415"/>
              <a:gd name="connsiteY17" fmla="*/ 250521 h 6158761"/>
              <a:gd name="connsiteX18" fmla="*/ 4434214 w 6642415"/>
              <a:gd name="connsiteY18" fmla="*/ 75156 h 6158761"/>
              <a:gd name="connsiteX19" fmla="*/ 5198302 w 6642415"/>
              <a:gd name="connsiteY19" fmla="*/ 37578 h 6158761"/>
              <a:gd name="connsiteX20" fmla="*/ 5774499 w 6642415"/>
              <a:gd name="connsiteY20" fmla="*/ 187890 h 6158761"/>
              <a:gd name="connsiteX21" fmla="*/ 6263014 w 6642415"/>
              <a:gd name="connsiteY21" fmla="*/ 551145 h 6158761"/>
              <a:gd name="connsiteX22" fmla="*/ 6626269 w 6642415"/>
              <a:gd name="connsiteY22" fmla="*/ 1164921 h 6158761"/>
              <a:gd name="connsiteX23" fmla="*/ 6642415 w 6642415"/>
              <a:gd name="connsiteY23" fmla="*/ 1836564 h 6158761"/>
              <a:gd name="connsiteX24" fmla="*/ 6433615 w 6642415"/>
              <a:gd name="connsiteY24" fmla="*/ 2485536 h 6158761"/>
              <a:gd name="connsiteX25" fmla="*/ 5965390 w 6642415"/>
              <a:gd name="connsiteY25" fmla="*/ 3209664 h 6158761"/>
              <a:gd name="connsiteX26" fmla="*/ 5311036 w 6642415"/>
              <a:gd name="connsiteY26" fmla="*/ 3895595 h 6158761"/>
              <a:gd name="connsiteX27" fmla="*/ 4784943 w 6642415"/>
              <a:gd name="connsiteY27" fmla="*/ 4371584 h 6158761"/>
              <a:gd name="connsiteX28" fmla="*/ 4659584 w 6642415"/>
              <a:gd name="connsiteY28" fmla="*/ 4539184 h 6158761"/>
              <a:gd name="connsiteX29" fmla="*/ 4572000 w 6642415"/>
              <a:gd name="connsiteY29" fmla="*/ 4784943 h 6158761"/>
              <a:gd name="connsiteX30" fmla="*/ 4560616 w 6642415"/>
              <a:gd name="connsiteY30" fmla="*/ 5635050 h 6158761"/>
              <a:gd name="connsiteX31" fmla="*/ 4393635 w 6642415"/>
              <a:gd name="connsiteY31" fmla="*/ 5756591 h 6158761"/>
              <a:gd name="connsiteX32" fmla="*/ 4254609 w 6642415"/>
              <a:gd name="connsiteY32" fmla="*/ 5861040 h 6158761"/>
              <a:gd name="connsiteX33" fmla="*/ 3827680 w 6642415"/>
              <a:gd name="connsiteY33" fmla="*/ 5754209 h 6158761"/>
              <a:gd name="connsiteX34" fmla="*/ 3689698 w 6642415"/>
              <a:gd name="connsiteY34" fmla="*/ 5935478 h 6158761"/>
              <a:gd name="connsiteX35" fmla="*/ 3507810 w 6642415"/>
              <a:gd name="connsiteY35" fmla="*/ 6158761 h 6158761"/>
              <a:gd name="connsiteX0" fmla="*/ 3507810 w 6642415"/>
              <a:gd name="connsiteY0" fmla="*/ 6158761 h 6158761"/>
              <a:gd name="connsiteX1" fmla="*/ 2747962 w 6642415"/>
              <a:gd name="connsiteY1" fmla="*/ 5380288 h 6158761"/>
              <a:gd name="connsiteX2" fmla="*/ 2154477 w 6642415"/>
              <a:gd name="connsiteY2" fmla="*/ 4822521 h 6158761"/>
              <a:gd name="connsiteX3" fmla="*/ 1966587 w 6642415"/>
              <a:gd name="connsiteY3" fmla="*/ 4922729 h 6158761"/>
              <a:gd name="connsiteX4" fmla="*/ 1866378 w 6642415"/>
              <a:gd name="connsiteY4" fmla="*/ 4847573 h 6158761"/>
              <a:gd name="connsiteX5" fmla="*/ 1853852 w 6642415"/>
              <a:gd name="connsiteY5" fmla="*/ 4459266 h 6158761"/>
              <a:gd name="connsiteX6" fmla="*/ 764088 w 6642415"/>
              <a:gd name="connsiteY6" fmla="*/ 3369501 h 6158761"/>
              <a:gd name="connsiteX7" fmla="*/ 237995 w 6642415"/>
              <a:gd name="connsiteY7" fmla="*/ 2517732 h 6158761"/>
              <a:gd name="connsiteX8" fmla="*/ 0 w 6642415"/>
              <a:gd name="connsiteY8" fmla="*/ 1816274 h 6158761"/>
              <a:gd name="connsiteX9" fmla="*/ 50104 w 6642415"/>
              <a:gd name="connsiteY9" fmla="*/ 977030 h 6158761"/>
              <a:gd name="connsiteX10" fmla="*/ 488515 w 6642415"/>
              <a:gd name="connsiteY10" fmla="*/ 425885 h 6158761"/>
              <a:gd name="connsiteX11" fmla="*/ 1127343 w 6642415"/>
              <a:gd name="connsiteY11" fmla="*/ 75156 h 6158761"/>
              <a:gd name="connsiteX12" fmla="*/ 1791222 w 6642415"/>
              <a:gd name="connsiteY12" fmla="*/ 0 h 6158761"/>
              <a:gd name="connsiteX13" fmla="*/ 2404998 w 6642415"/>
              <a:gd name="connsiteY13" fmla="*/ 250521 h 6158761"/>
              <a:gd name="connsiteX14" fmla="*/ 2855935 w 6642415"/>
              <a:gd name="connsiteY14" fmla="*/ 613775 h 6158761"/>
              <a:gd name="connsiteX15" fmla="*/ 3219189 w 6642415"/>
              <a:gd name="connsiteY15" fmla="*/ 1102290 h 6158761"/>
              <a:gd name="connsiteX16" fmla="*/ 3620022 w 6642415"/>
              <a:gd name="connsiteY16" fmla="*/ 626301 h 6158761"/>
              <a:gd name="connsiteX17" fmla="*/ 3920647 w 6642415"/>
              <a:gd name="connsiteY17" fmla="*/ 250521 h 6158761"/>
              <a:gd name="connsiteX18" fmla="*/ 4434214 w 6642415"/>
              <a:gd name="connsiteY18" fmla="*/ 75156 h 6158761"/>
              <a:gd name="connsiteX19" fmla="*/ 5198302 w 6642415"/>
              <a:gd name="connsiteY19" fmla="*/ 37578 h 6158761"/>
              <a:gd name="connsiteX20" fmla="*/ 5774499 w 6642415"/>
              <a:gd name="connsiteY20" fmla="*/ 187890 h 6158761"/>
              <a:gd name="connsiteX21" fmla="*/ 6263014 w 6642415"/>
              <a:gd name="connsiteY21" fmla="*/ 551145 h 6158761"/>
              <a:gd name="connsiteX22" fmla="*/ 6604838 w 6642415"/>
              <a:gd name="connsiteY22" fmla="*/ 1162540 h 6158761"/>
              <a:gd name="connsiteX23" fmla="*/ 6642415 w 6642415"/>
              <a:gd name="connsiteY23" fmla="*/ 1836564 h 6158761"/>
              <a:gd name="connsiteX24" fmla="*/ 6433615 w 6642415"/>
              <a:gd name="connsiteY24" fmla="*/ 2485536 h 6158761"/>
              <a:gd name="connsiteX25" fmla="*/ 5965390 w 6642415"/>
              <a:gd name="connsiteY25" fmla="*/ 3209664 h 6158761"/>
              <a:gd name="connsiteX26" fmla="*/ 5311036 w 6642415"/>
              <a:gd name="connsiteY26" fmla="*/ 3895595 h 6158761"/>
              <a:gd name="connsiteX27" fmla="*/ 4784943 w 6642415"/>
              <a:gd name="connsiteY27" fmla="*/ 4371584 h 6158761"/>
              <a:gd name="connsiteX28" fmla="*/ 4659584 w 6642415"/>
              <a:gd name="connsiteY28" fmla="*/ 4539184 h 6158761"/>
              <a:gd name="connsiteX29" fmla="*/ 4572000 w 6642415"/>
              <a:gd name="connsiteY29" fmla="*/ 4784943 h 6158761"/>
              <a:gd name="connsiteX30" fmla="*/ 4560616 w 6642415"/>
              <a:gd name="connsiteY30" fmla="*/ 5635050 h 6158761"/>
              <a:gd name="connsiteX31" fmla="*/ 4393635 w 6642415"/>
              <a:gd name="connsiteY31" fmla="*/ 5756591 h 6158761"/>
              <a:gd name="connsiteX32" fmla="*/ 4254609 w 6642415"/>
              <a:gd name="connsiteY32" fmla="*/ 5861040 h 6158761"/>
              <a:gd name="connsiteX33" fmla="*/ 3827680 w 6642415"/>
              <a:gd name="connsiteY33" fmla="*/ 5754209 h 6158761"/>
              <a:gd name="connsiteX34" fmla="*/ 3689698 w 6642415"/>
              <a:gd name="connsiteY34" fmla="*/ 5935478 h 6158761"/>
              <a:gd name="connsiteX35" fmla="*/ 3507810 w 6642415"/>
              <a:gd name="connsiteY35" fmla="*/ 6158761 h 6158761"/>
              <a:gd name="connsiteX0" fmla="*/ 3507810 w 6642415"/>
              <a:gd name="connsiteY0" fmla="*/ 6158761 h 6158761"/>
              <a:gd name="connsiteX1" fmla="*/ 2747962 w 6642415"/>
              <a:gd name="connsiteY1" fmla="*/ 5380288 h 6158761"/>
              <a:gd name="connsiteX2" fmla="*/ 2154477 w 6642415"/>
              <a:gd name="connsiteY2" fmla="*/ 4822521 h 6158761"/>
              <a:gd name="connsiteX3" fmla="*/ 1966587 w 6642415"/>
              <a:gd name="connsiteY3" fmla="*/ 4922729 h 6158761"/>
              <a:gd name="connsiteX4" fmla="*/ 1866378 w 6642415"/>
              <a:gd name="connsiteY4" fmla="*/ 4847573 h 6158761"/>
              <a:gd name="connsiteX5" fmla="*/ 1853852 w 6642415"/>
              <a:gd name="connsiteY5" fmla="*/ 4459266 h 6158761"/>
              <a:gd name="connsiteX6" fmla="*/ 764088 w 6642415"/>
              <a:gd name="connsiteY6" fmla="*/ 3369501 h 6158761"/>
              <a:gd name="connsiteX7" fmla="*/ 237995 w 6642415"/>
              <a:gd name="connsiteY7" fmla="*/ 2517732 h 6158761"/>
              <a:gd name="connsiteX8" fmla="*/ 0 w 6642415"/>
              <a:gd name="connsiteY8" fmla="*/ 1816274 h 6158761"/>
              <a:gd name="connsiteX9" fmla="*/ 50104 w 6642415"/>
              <a:gd name="connsiteY9" fmla="*/ 977030 h 6158761"/>
              <a:gd name="connsiteX10" fmla="*/ 488515 w 6642415"/>
              <a:gd name="connsiteY10" fmla="*/ 425885 h 6158761"/>
              <a:gd name="connsiteX11" fmla="*/ 1127343 w 6642415"/>
              <a:gd name="connsiteY11" fmla="*/ 75156 h 6158761"/>
              <a:gd name="connsiteX12" fmla="*/ 1791222 w 6642415"/>
              <a:gd name="connsiteY12" fmla="*/ 0 h 6158761"/>
              <a:gd name="connsiteX13" fmla="*/ 2404998 w 6642415"/>
              <a:gd name="connsiteY13" fmla="*/ 250521 h 6158761"/>
              <a:gd name="connsiteX14" fmla="*/ 2855935 w 6642415"/>
              <a:gd name="connsiteY14" fmla="*/ 613775 h 6158761"/>
              <a:gd name="connsiteX15" fmla="*/ 3219189 w 6642415"/>
              <a:gd name="connsiteY15" fmla="*/ 1102290 h 6158761"/>
              <a:gd name="connsiteX16" fmla="*/ 3620022 w 6642415"/>
              <a:gd name="connsiteY16" fmla="*/ 626301 h 6158761"/>
              <a:gd name="connsiteX17" fmla="*/ 3920647 w 6642415"/>
              <a:gd name="connsiteY17" fmla="*/ 250521 h 6158761"/>
              <a:gd name="connsiteX18" fmla="*/ 4434214 w 6642415"/>
              <a:gd name="connsiteY18" fmla="*/ 75156 h 6158761"/>
              <a:gd name="connsiteX19" fmla="*/ 5198302 w 6642415"/>
              <a:gd name="connsiteY19" fmla="*/ 37578 h 6158761"/>
              <a:gd name="connsiteX20" fmla="*/ 5774499 w 6642415"/>
              <a:gd name="connsiteY20" fmla="*/ 187890 h 6158761"/>
              <a:gd name="connsiteX21" fmla="*/ 6263014 w 6642415"/>
              <a:gd name="connsiteY21" fmla="*/ 551145 h 6158761"/>
              <a:gd name="connsiteX22" fmla="*/ 6604838 w 6642415"/>
              <a:gd name="connsiteY22" fmla="*/ 1162540 h 6158761"/>
              <a:gd name="connsiteX23" fmla="*/ 6642415 w 6642415"/>
              <a:gd name="connsiteY23" fmla="*/ 1836564 h 6158761"/>
              <a:gd name="connsiteX24" fmla="*/ 6433615 w 6642415"/>
              <a:gd name="connsiteY24" fmla="*/ 2485536 h 6158761"/>
              <a:gd name="connsiteX25" fmla="*/ 5965390 w 6642415"/>
              <a:gd name="connsiteY25" fmla="*/ 3209664 h 6158761"/>
              <a:gd name="connsiteX26" fmla="*/ 5311036 w 6642415"/>
              <a:gd name="connsiteY26" fmla="*/ 3895595 h 6158761"/>
              <a:gd name="connsiteX27" fmla="*/ 4784943 w 6642415"/>
              <a:gd name="connsiteY27" fmla="*/ 4371584 h 6158761"/>
              <a:gd name="connsiteX28" fmla="*/ 4659584 w 6642415"/>
              <a:gd name="connsiteY28" fmla="*/ 4539184 h 6158761"/>
              <a:gd name="connsiteX29" fmla="*/ 4572000 w 6642415"/>
              <a:gd name="connsiteY29" fmla="*/ 4784943 h 6158761"/>
              <a:gd name="connsiteX30" fmla="*/ 4560616 w 6642415"/>
              <a:gd name="connsiteY30" fmla="*/ 5635050 h 6158761"/>
              <a:gd name="connsiteX31" fmla="*/ 4393635 w 6642415"/>
              <a:gd name="connsiteY31" fmla="*/ 5756591 h 6158761"/>
              <a:gd name="connsiteX32" fmla="*/ 4254609 w 6642415"/>
              <a:gd name="connsiteY32" fmla="*/ 5861040 h 6158761"/>
              <a:gd name="connsiteX33" fmla="*/ 3827680 w 6642415"/>
              <a:gd name="connsiteY33" fmla="*/ 5754209 h 6158761"/>
              <a:gd name="connsiteX34" fmla="*/ 3689698 w 6642415"/>
              <a:gd name="connsiteY34" fmla="*/ 5935478 h 6158761"/>
              <a:gd name="connsiteX35" fmla="*/ 3507810 w 6642415"/>
              <a:gd name="connsiteY35" fmla="*/ 6158761 h 6158761"/>
              <a:gd name="connsiteX0" fmla="*/ 3507810 w 6654270"/>
              <a:gd name="connsiteY0" fmla="*/ 6158761 h 6158761"/>
              <a:gd name="connsiteX1" fmla="*/ 2747962 w 6654270"/>
              <a:gd name="connsiteY1" fmla="*/ 5380288 h 6158761"/>
              <a:gd name="connsiteX2" fmla="*/ 2154477 w 6654270"/>
              <a:gd name="connsiteY2" fmla="*/ 4822521 h 6158761"/>
              <a:gd name="connsiteX3" fmla="*/ 1966587 w 6654270"/>
              <a:gd name="connsiteY3" fmla="*/ 4922729 h 6158761"/>
              <a:gd name="connsiteX4" fmla="*/ 1866378 w 6654270"/>
              <a:gd name="connsiteY4" fmla="*/ 4847573 h 6158761"/>
              <a:gd name="connsiteX5" fmla="*/ 1853852 w 6654270"/>
              <a:gd name="connsiteY5" fmla="*/ 4459266 h 6158761"/>
              <a:gd name="connsiteX6" fmla="*/ 764088 w 6654270"/>
              <a:gd name="connsiteY6" fmla="*/ 3369501 h 6158761"/>
              <a:gd name="connsiteX7" fmla="*/ 237995 w 6654270"/>
              <a:gd name="connsiteY7" fmla="*/ 2517732 h 6158761"/>
              <a:gd name="connsiteX8" fmla="*/ 0 w 6654270"/>
              <a:gd name="connsiteY8" fmla="*/ 1816274 h 6158761"/>
              <a:gd name="connsiteX9" fmla="*/ 50104 w 6654270"/>
              <a:gd name="connsiteY9" fmla="*/ 977030 h 6158761"/>
              <a:gd name="connsiteX10" fmla="*/ 488515 w 6654270"/>
              <a:gd name="connsiteY10" fmla="*/ 425885 h 6158761"/>
              <a:gd name="connsiteX11" fmla="*/ 1127343 w 6654270"/>
              <a:gd name="connsiteY11" fmla="*/ 75156 h 6158761"/>
              <a:gd name="connsiteX12" fmla="*/ 1791222 w 6654270"/>
              <a:gd name="connsiteY12" fmla="*/ 0 h 6158761"/>
              <a:gd name="connsiteX13" fmla="*/ 2404998 w 6654270"/>
              <a:gd name="connsiteY13" fmla="*/ 250521 h 6158761"/>
              <a:gd name="connsiteX14" fmla="*/ 2855935 w 6654270"/>
              <a:gd name="connsiteY14" fmla="*/ 613775 h 6158761"/>
              <a:gd name="connsiteX15" fmla="*/ 3219189 w 6654270"/>
              <a:gd name="connsiteY15" fmla="*/ 1102290 h 6158761"/>
              <a:gd name="connsiteX16" fmla="*/ 3620022 w 6654270"/>
              <a:gd name="connsiteY16" fmla="*/ 626301 h 6158761"/>
              <a:gd name="connsiteX17" fmla="*/ 3920647 w 6654270"/>
              <a:gd name="connsiteY17" fmla="*/ 250521 h 6158761"/>
              <a:gd name="connsiteX18" fmla="*/ 4434214 w 6654270"/>
              <a:gd name="connsiteY18" fmla="*/ 75156 h 6158761"/>
              <a:gd name="connsiteX19" fmla="*/ 5198302 w 6654270"/>
              <a:gd name="connsiteY19" fmla="*/ 37578 h 6158761"/>
              <a:gd name="connsiteX20" fmla="*/ 5774499 w 6654270"/>
              <a:gd name="connsiteY20" fmla="*/ 187890 h 6158761"/>
              <a:gd name="connsiteX21" fmla="*/ 6263014 w 6654270"/>
              <a:gd name="connsiteY21" fmla="*/ 551145 h 6158761"/>
              <a:gd name="connsiteX22" fmla="*/ 6604838 w 6654270"/>
              <a:gd name="connsiteY22" fmla="*/ 1162540 h 6158761"/>
              <a:gd name="connsiteX23" fmla="*/ 6642415 w 6654270"/>
              <a:gd name="connsiteY23" fmla="*/ 1836564 h 6158761"/>
              <a:gd name="connsiteX24" fmla="*/ 6433615 w 6654270"/>
              <a:gd name="connsiteY24" fmla="*/ 2485536 h 6158761"/>
              <a:gd name="connsiteX25" fmla="*/ 5965390 w 6654270"/>
              <a:gd name="connsiteY25" fmla="*/ 3209664 h 6158761"/>
              <a:gd name="connsiteX26" fmla="*/ 5311036 w 6654270"/>
              <a:gd name="connsiteY26" fmla="*/ 3895595 h 6158761"/>
              <a:gd name="connsiteX27" fmla="*/ 4784943 w 6654270"/>
              <a:gd name="connsiteY27" fmla="*/ 4371584 h 6158761"/>
              <a:gd name="connsiteX28" fmla="*/ 4659584 w 6654270"/>
              <a:gd name="connsiteY28" fmla="*/ 4539184 h 6158761"/>
              <a:gd name="connsiteX29" fmla="*/ 4572000 w 6654270"/>
              <a:gd name="connsiteY29" fmla="*/ 4784943 h 6158761"/>
              <a:gd name="connsiteX30" fmla="*/ 4560616 w 6654270"/>
              <a:gd name="connsiteY30" fmla="*/ 5635050 h 6158761"/>
              <a:gd name="connsiteX31" fmla="*/ 4393635 w 6654270"/>
              <a:gd name="connsiteY31" fmla="*/ 5756591 h 6158761"/>
              <a:gd name="connsiteX32" fmla="*/ 4254609 w 6654270"/>
              <a:gd name="connsiteY32" fmla="*/ 5861040 h 6158761"/>
              <a:gd name="connsiteX33" fmla="*/ 3827680 w 6654270"/>
              <a:gd name="connsiteY33" fmla="*/ 5754209 h 6158761"/>
              <a:gd name="connsiteX34" fmla="*/ 3689698 w 6654270"/>
              <a:gd name="connsiteY34" fmla="*/ 5935478 h 6158761"/>
              <a:gd name="connsiteX35" fmla="*/ 3507810 w 6654270"/>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4214 w 6642697"/>
              <a:gd name="connsiteY18" fmla="*/ 75156 h 6158761"/>
              <a:gd name="connsiteX19" fmla="*/ 5198302 w 6642697"/>
              <a:gd name="connsiteY19" fmla="*/ 37578 h 6158761"/>
              <a:gd name="connsiteX20" fmla="*/ 5774499 w 6642697"/>
              <a:gd name="connsiteY20" fmla="*/ 187890 h 6158761"/>
              <a:gd name="connsiteX21" fmla="*/ 6263014 w 6642697"/>
              <a:gd name="connsiteY21" fmla="*/ 551145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4214 w 6642697"/>
              <a:gd name="connsiteY18" fmla="*/ 75156 h 6158761"/>
              <a:gd name="connsiteX19" fmla="*/ 5198302 w 6642697"/>
              <a:gd name="connsiteY19" fmla="*/ 37578 h 6158761"/>
              <a:gd name="connsiteX20" fmla="*/ 5774499 w 6642697"/>
              <a:gd name="connsiteY20" fmla="*/ 187890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4214 w 6642697"/>
              <a:gd name="connsiteY18" fmla="*/ 75156 h 6158761"/>
              <a:gd name="connsiteX19" fmla="*/ 5198302 w 6642697"/>
              <a:gd name="connsiteY19" fmla="*/ 37578 h 6158761"/>
              <a:gd name="connsiteX20" fmla="*/ 5774499 w 6642697"/>
              <a:gd name="connsiteY20" fmla="*/ 187890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4214 w 6642697"/>
              <a:gd name="connsiteY18" fmla="*/ 75156 h 6158761"/>
              <a:gd name="connsiteX19" fmla="*/ 5198302 w 6642697"/>
              <a:gd name="connsiteY19" fmla="*/ 37578 h 6158761"/>
              <a:gd name="connsiteX20" fmla="*/ 5774499 w 6642697"/>
              <a:gd name="connsiteY20" fmla="*/ 187890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4214 w 6642697"/>
              <a:gd name="connsiteY18" fmla="*/ 75156 h 6158761"/>
              <a:gd name="connsiteX19" fmla="*/ 5198302 w 6642697"/>
              <a:gd name="connsiteY19" fmla="*/ 37578 h 6158761"/>
              <a:gd name="connsiteX20" fmla="*/ 5774499 w 6642697"/>
              <a:gd name="connsiteY20" fmla="*/ 187890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4214 w 6642697"/>
              <a:gd name="connsiteY18" fmla="*/ 75156 h 6158761"/>
              <a:gd name="connsiteX19" fmla="*/ 5198302 w 6642697"/>
              <a:gd name="connsiteY19" fmla="*/ 37578 h 6158761"/>
              <a:gd name="connsiteX20" fmla="*/ 5774499 w 6642697"/>
              <a:gd name="connsiteY20" fmla="*/ 187890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4214 w 6642697"/>
              <a:gd name="connsiteY18" fmla="*/ 75156 h 6158761"/>
              <a:gd name="connsiteX19" fmla="*/ 5198302 w 6642697"/>
              <a:gd name="connsiteY19" fmla="*/ 37578 h 6158761"/>
              <a:gd name="connsiteX20" fmla="*/ 5774499 w 6642697"/>
              <a:gd name="connsiteY20" fmla="*/ 187890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4214 w 6642697"/>
              <a:gd name="connsiteY18" fmla="*/ 75156 h 6158761"/>
              <a:gd name="connsiteX19" fmla="*/ 5198302 w 6642697"/>
              <a:gd name="connsiteY19" fmla="*/ 37578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4214 w 6642697"/>
              <a:gd name="connsiteY18" fmla="*/ 75156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4214 w 6642697"/>
              <a:gd name="connsiteY18" fmla="*/ 75156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4214 w 6642697"/>
              <a:gd name="connsiteY18" fmla="*/ 75156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20647 w 6642697"/>
              <a:gd name="connsiteY17" fmla="*/ 250521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15884 w 6642697"/>
              <a:gd name="connsiteY17" fmla="*/ 283858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15884 w 6642697"/>
              <a:gd name="connsiteY17" fmla="*/ 283858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15884 w 6642697"/>
              <a:gd name="connsiteY17" fmla="*/ 283858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20022 w 6642697"/>
              <a:gd name="connsiteY16" fmla="*/ 626301 h 6158761"/>
              <a:gd name="connsiteX17" fmla="*/ 3915884 w 6642697"/>
              <a:gd name="connsiteY17" fmla="*/ 283858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9189 w 6642697"/>
              <a:gd name="connsiteY15" fmla="*/ 1102290 h 6158761"/>
              <a:gd name="connsiteX16" fmla="*/ 3600972 w 6642697"/>
              <a:gd name="connsiteY16" fmla="*/ 633445 h 6158761"/>
              <a:gd name="connsiteX17" fmla="*/ 3915884 w 6642697"/>
              <a:gd name="connsiteY17" fmla="*/ 283858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2045 w 6642697"/>
              <a:gd name="connsiteY15" fmla="*/ 1085621 h 6158761"/>
              <a:gd name="connsiteX16" fmla="*/ 3600972 w 6642697"/>
              <a:gd name="connsiteY16" fmla="*/ 633445 h 6158761"/>
              <a:gd name="connsiteX17" fmla="*/ 3915884 w 6642697"/>
              <a:gd name="connsiteY17" fmla="*/ 283858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2045 w 6642697"/>
              <a:gd name="connsiteY15" fmla="*/ 1085621 h 6158761"/>
              <a:gd name="connsiteX16" fmla="*/ 3600972 w 6642697"/>
              <a:gd name="connsiteY16" fmla="*/ 633445 h 6158761"/>
              <a:gd name="connsiteX17" fmla="*/ 3915884 w 6642697"/>
              <a:gd name="connsiteY17" fmla="*/ 283858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55935 w 6642697"/>
              <a:gd name="connsiteY14" fmla="*/ 613775 h 6158761"/>
              <a:gd name="connsiteX15" fmla="*/ 3212045 w 6642697"/>
              <a:gd name="connsiteY15" fmla="*/ 1085621 h 6158761"/>
              <a:gd name="connsiteX16" fmla="*/ 3600972 w 6642697"/>
              <a:gd name="connsiteY16" fmla="*/ 633445 h 6158761"/>
              <a:gd name="connsiteX17" fmla="*/ 3915884 w 6642697"/>
              <a:gd name="connsiteY17" fmla="*/ 283858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44029 w 6642697"/>
              <a:gd name="connsiteY14" fmla="*/ 611394 h 6158761"/>
              <a:gd name="connsiteX15" fmla="*/ 3212045 w 6642697"/>
              <a:gd name="connsiteY15" fmla="*/ 1085621 h 6158761"/>
              <a:gd name="connsiteX16" fmla="*/ 3600972 w 6642697"/>
              <a:gd name="connsiteY16" fmla="*/ 633445 h 6158761"/>
              <a:gd name="connsiteX17" fmla="*/ 3915884 w 6642697"/>
              <a:gd name="connsiteY17" fmla="*/ 283858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8761 h 6158761"/>
              <a:gd name="connsiteX1" fmla="*/ 2747962 w 6642697"/>
              <a:gd name="connsiteY1" fmla="*/ 5380288 h 6158761"/>
              <a:gd name="connsiteX2" fmla="*/ 2154477 w 6642697"/>
              <a:gd name="connsiteY2" fmla="*/ 4822521 h 6158761"/>
              <a:gd name="connsiteX3" fmla="*/ 1966587 w 6642697"/>
              <a:gd name="connsiteY3" fmla="*/ 4922729 h 6158761"/>
              <a:gd name="connsiteX4" fmla="*/ 1866378 w 6642697"/>
              <a:gd name="connsiteY4" fmla="*/ 4847573 h 6158761"/>
              <a:gd name="connsiteX5" fmla="*/ 1853852 w 6642697"/>
              <a:gd name="connsiteY5" fmla="*/ 4459266 h 6158761"/>
              <a:gd name="connsiteX6" fmla="*/ 764088 w 6642697"/>
              <a:gd name="connsiteY6" fmla="*/ 3369501 h 6158761"/>
              <a:gd name="connsiteX7" fmla="*/ 237995 w 6642697"/>
              <a:gd name="connsiteY7" fmla="*/ 2517732 h 6158761"/>
              <a:gd name="connsiteX8" fmla="*/ 0 w 6642697"/>
              <a:gd name="connsiteY8" fmla="*/ 1816274 h 6158761"/>
              <a:gd name="connsiteX9" fmla="*/ 50104 w 6642697"/>
              <a:gd name="connsiteY9" fmla="*/ 977030 h 6158761"/>
              <a:gd name="connsiteX10" fmla="*/ 488515 w 6642697"/>
              <a:gd name="connsiteY10" fmla="*/ 425885 h 6158761"/>
              <a:gd name="connsiteX11" fmla="*/ 1127343 w 6642697"/>
              <a:gd name="connsiteY11" fmla="*/ 75156 h 6158761"/>
              <a:gd name="connsiteX12" fmla="*/ 1791222 w 6642697"/>
              <a:gd name="connsiteY12" fmla="*/ 0 h 6158761"/>
              <a:gd name="connsiteX13" fmla="*/ 2404998 w 6642697"/>
              <a:gd name="connsiteY13" fmla="*/ 250521 h 6158761"/>
              <a:gd name="connsiteX14" fmla="*/ 2844029 w 6642697"/>
              <a:gd name="connsiteY14" fmla="*/ 611394 h 6158761"/>
              <a:gd name="connsiteX15" fmla="*/ 3212045 w 6642697"/>
              <a:gd name="connsiteY15" fmla="*/ 1085621 h 6158761"/>
              <a:gd name="connsiteX16" fmla="*/ 3600972 w 6642697"/>
              <a:gd name="connsiteY16" fmla="*/ 633445 h 6158761"/>
              <a:gd name="connsiteX17" fmla="*/ 3915884 w 6642697"/>
              <a:gd name="connsiteY17" fmla="*/ 283858 h 6158761"/>
              <a:gd name="connsiteX18" fmla="*/ 4438977 w 6642697"/>
              <a:gd name="connsiteY18" fmla="*/ 58487 h 6158761"/>
              <a:gd name="connsiteX19" fmla="*/ 5200683 w 6642697"/>
              <a:gd name="connsiteY19" fmla="*/ 11384 h 6158761"/>
              <a:gd name="connsiteX20" fmla="*/ 5760212 w 6642697"/>
              <a:gd name="connsiteY20" fmla="*/ 190271 h 6158761"/>
              <a:gd name="connsiteX21" fmla="*/ 6246345 w 6642697"/>
              <a:gd name="connsiteY21" fmla="*/ 560670 h 6158761"/>
              <a:gd name="connsiteX22" fmla="*/ 6604838 w 6642697"/>
              <a:gd name="connsiteY22" fmla="*/ 1162540 h 6158761"/>
              <a:gd name="connsiteX23" fmla="*/ 6625746 w 6642697"/>
              <a:gd name="connsiteY23" fmla="*/ 1836564 h 6158761"/>
              <a:gd name="connsiteX24" fmla="*/ 6433615 w 6642697"/>
              <a:gd name="connsiteY24" fmla="*/ 2485536 h 6158761"/>
              <a:gd name="connsiteX25" fmla="*/ 5965390 w 6642697"/>
              <a:gd name="connsiteY25" fmla="*/ 3209664 h 6158761"/>
              <a:gd name="connsiteX26" fmla="*/ 5311036 w 6642697"/>
              <a:gd name="connsiteY26" fmla="*/ 3895595 h 6158761"/>
              <a:gd name="connsiteX27" fmla="*/ 4784943 w 6642697"/>
              <a:gd name="connsiteY27" fmla="*/ 4371584 h 6158761"/>
              <a:gd name="connsiteX28" fmla="*/ 4659584 w 6642697"/>
              <a:gd name="connsiteY28" fmla="*/ 4539184 h 6158761"/>
              <a:gd name="connsiteX29" fmla="*/ 4572000 w 6642697"/>
              <a:gd name="connsiteY29" fmla="*/ 4784943 h 6158761"/>
              <a:gd name="connsiteX30" fmla="*/ 4560616 w 6642697"/>
              <a:gd name="connsiteY30" fmla="*/ 5635050 h 6158761"/>
              <a:gd name="connsiteX31" fmla="*/ 4393635 w 6642697"/>
              <a:gd name="connsiteY31" fmla="*/ 5756591 h 6158761"/>
              <a:gd name="connsiteX32" fmla="*/ 4254609 w 6642697"/>
              <a:gd name="connsiteY32" fmla="*/ 5861040 h 6158761"/>
              <a:gd name="connsiteX33" fmla="*/ 3827680 w 6642697"/>
              <a:gd name="connsiteY33" fmla="*/ 5754209 h 6158761"/>
              <a:gd name="connsiteX34" fmla="*/ 3689698 w 6642697"/>
              <a:gd name="connsiteY34" fmla="*/ 5935478 h 6158761"/>
              <a:gd name="connsiteX35" fmla="*/ 3507810 w 6642697"/>
              <a:gd name="connsiteY35" fmla="*/ 6158761 h 6158761"/>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7343 w 6642697"/>
              <a:gd name="connsiteY11" fmla="*/ 73045 h 6156650"/>
              <a:gd name="connsiteX12" fmla="*/ 1781697 w 6642697"/>
              <a:gd name="connsiteY12" fmla="*/ 21701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7343 w 6642697"/>
              <a:gd name="connsiteY11" fmla="*/ 73045 h 6156650"/>
              <a:gd name="connsiteX12" fmla="*/ 1781697 w 6642697"/>
              <a:gd name="connsiteY12" fmla="*/ 21701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7343 w 6642697"/>
              <a:gd name="connsiteY11" fmla="*/ 73045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7343 w 6642697"/>
              <a:gd name="connsiteY11" fmla="*/ 73045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7343 w 6642697"/>
              <a:gd name="connsiteY11" fmla="*/ 73045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0199 w 6642697"/>
              <a:gd name="connsiteY11" fmla="*/ 70664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0199 w 6642697"/>
              <a:gd name="connsiteY11" fmla="*/ 70664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0199 w 6642697"/>
              <a:gd name="connsiteY11" fmla="*/ 70664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0199 w 6642697"/>
              <a:gd name="connsiteY11" fmla="*/ 70664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9724 w 6642697"/>
              <a:gd name="connsiteY11" fmla="*/ 75427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9724 w 6642697"/>
              <a:gd name="connsiteY11" fmla="*/ 75427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9724 w 6642697"/>
              <a:gd name="connsiteY11" fmla="*/ 75427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88515 w 6642697"/>
              <a:gd name="connsiteY10" fmla="*/ 423774 h 6156650"/>
              <a:gd name="connsiteX11" fmla="*/ 1129724 w 6642697"/>
              <a:gd name="connsiteY11" fmla="*/ 75427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0104 w 6642697"/>
              <a:gd name="connsiteY9" fmla="*/ 974919 h 6156650"/>
              <a:gd name="connsiteX10" fmla="*/ 493278 w 6642697"/>
              <a:gd name="connsiteY10" fmla="*/ 428537 h 6156650"/>
              <a:gd name="connsiteX11" fmla="*/ 1129724 w 6642697"/>
              <a:gd name="connsiteY11" fmla="*/ 75427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4866 w 6642697"/>
              <a:gd name="connsiteY9" fmla="*/ 979681 h 6156650"/>
              <a:gd name="connsiteX10" fmla="*/ 493278 w 6642697"/>
              <a:gd name="connsiteY10" fmla="*/ 428537 h 6156650"/>
              <a:gd name="connsiteX11" fmla="*/ 1129724 w 6642697"/>
              <a:gd name="connsiteY11" fmla="*/ 75427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4866 w 6642697"/>
              <a:gd name="connsiteY9" fmla="*/ 979681 h 6156650"/>
              <a:gd name="connsiteX10" fmla="*/ 493278 w 6642697"/>
              <a:gd name="connsiteY10" fmla="*/ 428537 h 6156650"/>
              <a:gd name="connsiteX11" fmla="*/ 1129724 w 6642697"/>
              <a:gd name="connsiteY11" fmla="*/ 75427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54866 w 6642697"/>
              <a:gd name="connsiteY9" fmla="*/ 979681 h 6156650"/>
              <a:gd name="connsiteX10" fmla="*/ 493278 w 6642697"/>
              <a:gd name="connsiteY10" fmla="*/ 428537 h 6156650"/>
              <a:gd name="connsiteX11" fmla="*/ 1129724 w 6642697"/>
              <a:gd name="connsiteY11" fmla="*/ 75427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62010 w 6642697"/>
              <a:gd name="connsiteY9" fmla="*/ 986825 h 6156650"/>
              <a:gd name="connsiteX10" fmla="*/ 493278 w 6642697"/>
              <a:gd name="connsiteY10" fmla="*/ 428537 h 6156650"/>
              <a:gd name="connsiteX11" fmla="*/ 1129724 w 6642697"/>
              <a:gd name="connsiteY11" fmla="*/ 75427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7810 w 6642697"/>
              <a:gd name="connsiteY0" fmla="*/ 6156650 h 6156650"/>
              <a:gd name="connsiteX1" fmla="*/ 2747962 w 6642697"/>
              <a:gd name="connsiteY1" fmla="*/ 5378177 h 6156650"/>
              <a:gd name="connsiteX2" fmla="*/ 2154477 w 6642697"/>
              <a:gd name="connsiteY2" fmla="*/ 4820410 h 6156650"/>
              <a:gd name="connsiteX3" fmla="*/ 1966587 w 6642697"/>
              <a:gd name="connsiteY3" fmla="*/ 4920618 h 6156650"/>
              <a:gd name="connsiteX4" fmla="*/ 1866378 w 6642697"/>
              <a:gd name="connsiteY4" fmla="*/ 4845462 h 6156650"/>
              <a:gd name="connsiteX5" fmla="*/ 1853852 w 6642697"/>
              <a:gd name="connsiteY5" fmla="*/ 4457155 h 6156650"/>
              <a:gd name="connsiteX6" fmla="*/ 764088 w 6642697"/>
              <a:gd name="connsiteY6" fmla="*/ 3367390 h 6156650"/>
              <a:gd name="connsiteX7" fmla="*/ 237995 w 6642697"/>
              <a:gd name="connsiteY7" fmla="*/ 2515621 h 6156650"/>
              <a:gd name="connsiteX8" fmla="*/ 0 w 6642697"/>
              <a:gd name="connsiteY8" fmla="*/ 1814163 h 6156650"/>
              <a:gd name="connsiteX9" fmla="*/ 62010 w 6642697"/>
              <a:gd name="connsiteY9" fmla="*/ 986825 h 6156650"/>
              <a:gd name="connsiteX10" fmla="*/ 493278 w 6642697"/>
              <a:gd name="connsiteY10" fmla="*/ 428537 h 6156650"/>
              <a:gd name="connsiteX11" fmla="*/ 1129724 w 6642697"/>
              <a:gd name="connsiteY11" fmla="*/ 75427 h 6156650"/>
              <a:gd name="connsiteX12" fmla="*/ 1741215 w 6642697"/>
              <a:gd name="connsiteY12" fmla="*/ 28845 h 6156650"/>
              <a:gd name="connsiteX13" fmla="*/ 2404998 w 6642697"/>
              <a:gd name="connsiteY13" fmla="*/ 248410 h 6156650"/>
              <a:gd name="connsiteX14" fmla="*/ 2844029 w 6642697"/>
              <a:gd name="connsiteY14" fmla="*/ 609283 h 6156650"/>
              <a:gd name="connsiteX15" fmla="*/ 3212045 w 6642697"/>
              <a:gd name="connsiteY15" fmla="*/ 1083510 h 6156650"/>
              <a:gd name="connsiteX16" fmla="*/ 3600972 w 6642697"/>
              <a:gd name="connsiteY16" fmla="*/ 631334 h 6156650"/>
              <a:gd name="connsiteX17" fmla="*/ 3915884 w 6642697"/>
              <a:gd name="connsiteY17" fmla="*/ 281747 h 6156650"/>
              <a:gd name="connsiteX18" fmla="*/ 4438977 w 6642697"/>
              <a:gd name="connsiteY18" fmla="*/ 56376 h 6156650"/>
              <a:gd name="connsiteX19" fmla="*/ 5200683 w 6642697"/>
              <a:gd name="connsiteY19" fmla="*/ 9273 h 6156650"/>
              <a:gd name="connsiteX20" fmla="*/ 5760212 w 6642697"/>
              <a:gd name="connsiteY20" fmla="*/ 188160 h 6156650"/>
              <a:gd name="connsiteX21" fmla="*/ 6246345 w 6642697"/>
              <a:gd name="connsiteY21" fmla="*/ 558559 h 6156650"/>
              <a:gd name="connsiteX22" fmla="*/ 6604838 w 6642697"/>
              <a:gd name="connsiteY22" fmla="*/ 1160429 h 6156650"/>
              <a:gd name="connsiteX23" fmla="*/ 6625746 w 6642697"/>
              <a:gd name="connsiteY23" fmla="*/ 1834453 h 6156650"/>
              <a:gd name="connsiteX24" fmla="*/ 6433615 w 6642697"/>
              <a:gd name="connsiteY24" fmla="*/ 2483425 h 6156650"/>
              <a:gd name="connsiteX25" fmla="*/ 5965390 w 6642697"/>
              <a:gd name="connsiteY25" fmla="*/ 3207553 h 6156650"/>
              <a:gd name="connsiteX26" fmla="*/ 5311036 w 6642697"/>
              <a:gd name="connsiteY26" fmla="*/ 3893484 h 6156650"/>
              <a:gd name="connsiteX27" fmla="*/ 4784943 w 6642697"/>
              <a:gd name="connsiteY27" fmla="*/ 4369473 h 6156650"/>
              <a:gd name="connsiteX28" fmla="*/ 4659584 w 6642697"/>
              <a:gd name="connsiteY28" fmla="*/ 4537073 h 6156650"/>
              <a:gd name="connsiteX29" fmla="*/ 4572000 w 6642697"/>
              <a:gd name="connsiteY29" fmla="*/ 4782832 h 6156650"/>
              <a:gd name="connsiteX30" fmla="*/ 4560616 w 6642697"/>
              <a:gd name="connsiteY30" fmla="*/ 5632939 h 6156650"/>
              <a:gd name="connsiteX31" fmla="*/ 4393635 w 6642697"/>
              <a:gd name="connsiteY31" fmla="*/ 5754480 h 6156650"/>
              <a:gd name="connsiteX32" fmla="*/ 4254609 w 6642697"/>
              <a:gd name="connsiteY32" fmla="*/ 5858929 h 6156650"/>
              <a:gd name="connsiteX33" fmla="*/ 3827680 w 6642697"/>
              <a:gd name="connsiteY33" fmla="*/ 5752098 h 6156650"/>
              <a:gd name="connsiteX34" fmla="*/ 3689698 w 6642697"/>
              <a:gd name="connsiteY34" fmla="*/ 5933367 h 6156650"/>
              <a:gd name="connsiteX35" fmla="*/ 3507810 w 6642697"/>
              <a:gd name="connsiteY35" fmla="*/ 6156650 h 6156650"/>
              <a:gd name="connsiteX0" fmla="*/ 3509948 w 6644835"/>
              <a:gd name="connsiteY0" fmla="*/ 6156650 h 6156650"/>
              <a:gd name="connsiteX1" fmla="*/ 2750100 w 6644835"/>
              <a:gd name="connsiteY1" fmla="*/ 5378177 h 6156650"/>
              <a:gd name="connsiteX2" fmla="*/ 2156615 w 6644835"/>
              <a:gd name="connsiteY2" fmla="*/ 4820410 h 6156650"/>
              <a:gd name="connsiteX3" fmla="*/ 1968725 w 6644835"/>
              <a:gd name="connsiteY3" fmla="*/ 4920618 h 6156650"/>
              <a:gd name="connsiteX4" fmla="*/ 1868516 w 6644835"/>
              <a:gd name="connsiteY4" fmla="*/ 4845462 h 6156650"/>
              <a:gd name="connsiteX5" fmla="*/ 1855990 w 6644835"/>
              <a:gd name="connsiteY5" fmla="*/ 4457155 h 6156650"/>
              <a:gd name="connsiteX6" fmla="*/ 766226 w 6644835"/>
              <a:gd name="connsiteY6" fmla="*/ 3367390 h 6156650"/>
              <a:gd name="connsiteX7" fmla="*/ 240133 w 6644835"/>
              <a:gd name="connsiteY7" fmla="*/ 2515621 h 6156650"/>
              <a:gd name="connsiteX8" fmla="*/ 2138 w 6644835"/>
              <a:gd name="connsiteY8" fmla="*/ 1814163 h 6156650"/>
              <a:gd name="connsiteX9" fmla="*/ 64148 w 6644835"/>
              <a:gd name="connsiteY9" fmla="*/ 986825 h 6156650"/>
              <a:gd name="connsiteX10" fmla="*/ 495416 w 6644835"/>
              <a:gd name="connsiteY10" fmla="*/ 428537 h 6156650"/>
              <a:gd name="connsiteX11" fmla="*/ 1131862 w 6644835"/>
              <a:gd name="connsiteY11" fmla="*/ 75427 h 6156650"/>
              <a:gd name="connsiteX12" fmla="*/ 1743353 w 6644835"/>
              <a:gd name="connsiteY12" fmla="*/ 28845 h 6156650"/>
              <a:gd name="connsiteX13" fmla="*/ 2407136 w 6644835"/>
              <a:gd name="connsiteY13" fmla="*/ 248410 h 6156650"/>
              <a:gd name="connsiteX14" fmla="*/ 2846167 w 6644835"/>
              <a:gd name="connsiteY14" fmla="*/ 609283 h 6156650"/>
              <a:gd name="connsiteX15" fmla="*/ 3214183 w 6644835"/>
              <a:gd name="connsiteY15" fmla="*/ 1083510 h 6156650"/>
              <a:gd name="connsiteX16" fmla="*/ 3603110 w 6644835"/>
              <a:gd name="connsiteY16" fmla="*/ 631334 h 6156650"/>
              <a:gd name="connsiteX17" fmla="*/ 3918022 w 6644835"/>
              <a:gd name="connsiteY17" fmla="*/ 281747 h 6156650"/>
              <a:gd name="connsiteX18" fmla="*/ 4441115 w 6644835"/>
              <a:gd name="connsiteY18" fmla="*/ 56376 h 6156650"/>
              <a:gd name="connsiteX19" fmla="*/ 5202821 w 6644835"/>
              <a:gd name="connsiteY19" fmla="*/ 9273 h 6156650"/>
              <a:gd name="connsiteX20" fmla="*/ 5762350 w 6644835"/>
              <a:gd name="connsiteY20" fmla="*/ 188160 h 6156650"/>
              <a:gd name="connsiteX21" fmla="*/ 6248483 w 6644835"/>
              <a:gd name="connsiteY21" fmla="*/ 558559 h 6156650"/>
              <a:gd name="connsiteX22" fmla="*/ 6606976 w 6644835"/>
              <a:gd name="connsiteY22" fmla="*/ 1160429 h 6156650"/>
              <a:gd name="connsiteX23" fmla="*/ 6627884 w 6644835"/>
              <a:gd name="connsiteY23" fmla="*/ 1834453 h 6156650"/>
              <a:gd name="connsiteX24" fmla="*/ 6435753 w 6644835"/>
              <a:gd name="connsiteY24" fmla="*/ 2483425 h 6156650"/>
              <a:gd name="connsiteX25" fmla="*/ 5967528 w 6644835"/>
              <a:gd name="connsiteY25" fmla="*/ 3207553 h 6156650"/>
              <a:gd name="connsiteX26" fmla="*/ 5313174 w 6644835"/>
              <a:gd name="connsiteY26" fmla="*/ 3893484 h 6156650"/>
              <a:gd name="connsiteX27" fmla="*/ 4787081 w 6644835"/>
              <a:gd name="connsiteY27" fmla="*/ 4369473 h 6156650"/>
              <a:gd name="connsiteX28" fmla="*/ 4661722 w 6644835"/>
              <a:gd name="connsiteY28" fmla="*/ 4537073 h 6156650"/>
              <a:gd name="connsiteX29" fmla="*/ 4574138 w 6644835"/>
              <a:gd name="connsiteY29" fmla="*/ 4782832 h 6156650"/>
              <a:gd name="connsiteX30" fmla="*/ 4562754 w 6644835"/>
              <a:gd name="connsiteY30" fmla="*/ 5632939 h 6156650"/>
              <a:gd name="connsiteX31" fmla="*/ 4395773 w 6644835"/>
              <a:gd name="connsiteY31" fmla="*/ 5754480 h 6156650"/>
              <a:gd name="connsiteX32" fmla="*/ 4256747 w 6644835"/>
              <a:gd name="connsiteY32" fmla="*/ 5858929 h 6156650"/>
              <a:gd name="connsiteX33" fmla="*/ 3829818 w 6644835"/>
              <a:gd name="connsiteY33" fmla="*/ 5752098 h 6156650"/>
              <a:gd name="connsiteX34" fmla="*/ 3691836 w 6644835"/>
              <a:gd name="connsiteY34" fmla="*/ 5933367 h 6156650"/>
              <a:gd name="connsiteX35" fmla="*/ 3509948 w 6644835"/>
              <a:gd name="connsiteY35" fmla="*/ 6156650 h 6156650"/>
              <a:gd name="connsiteX0" fmla="*/ 3509948 w 6644835"/>
              <a:gd name="connsiteY0" fmla="*/ 6156650 h 6156650"/>
              <a:gd name="connsiteX1" fmla="*/ 2750100 w 6644835"/>
              <a:gd name="connsiteY1" fmla="*/ 5378177 h 6156650"/>
              <a:gd name="connsiteX2" fmla="*/ 2156615 w 6644835"/>
              <a:gd name="connsiteY2" fmla="*/ 4820410 h 6156650"/>
              <a:gd name="connsiteX3" fmla="*/ 1968725 w 6644835"/>
              <a:gd name="connsiteY3" fmla="*/ 4920618 h 6156650"/>
              <a:gd name="connsiteX4" fmla="*/ 1868516 w 6644835"/>
              <a:gd name="connsiteY4" fmla="*/ 4845462 h 6156650"/>
              <a:gd name="connsiteX5" fmla="*/ 1855990 w 6644835"/>
              <a:gd name="connsiteY5" fmla="*/ 4457155 h 6156650"/>
              <a:gd name="connsiteX6" fmla="*/ 766226 w 6644835"/>
              <a:gd name="connsiteY6" fmla="*/ 3367390 h 6156650"/>
              <a:gd name="connsiteX7" fmla="*/ 240133 w 6644835"/>
              <a:gd name="connsiteY7" fmla="*/ 2515621 h 6156650"/>
              <a:gd name="connsiteX8" fmla="*/ 2138 w 6644835"/>
              <a:gd name="connsiteY8" fmla="*/ 1814163 h 6156650"/>
              <a:gd name="connsiteX9" fmla="*/ 64148 w 6644835"/>
              <a:gd name="connsiteY9" fmla="*/ 986825 h 6156650"/>
              <a:gd name="connsiteX10" fmla="*/ 495416 w 6644835"/>
              <a:gd name="connsiteY10" fmla="*/ 428537 h 6156650"/>
              <a:gd name="connsiteX11" fmla="*/ 1131862 w 6644835"/>
              <a:gd name="connsiteY11" fmla="*/ 75427 h 6156650"/>
              <a:gd name="connsiteX12" fmla="*/ 1743353 w 6644835"/>
              <a:gd name="connsiteY12" fmla="*/ 28845 h 6156650"/>
              <a:gd name="connsiteX13" fmla="*/ 2407136 w 6644835"/>
              <a:gd name="connsiteY13" fmla="*/ 248410 h 6156650"/>
              <a:gd name="connsiteX14" fmla="*/ 2846167 w 6644835"/>
              <a:gd name="connsiteY14" fmla="*/ 609283 h 6156650"/>
              <a:gd name="connsiteX15" fmla="*/ 3214183 w 6644835"/>
              <a:gd name="connsiteY15" fmla="*/ 1083510 h 6156650"/>
              <a:gd name="connsiteX16" fmla="*/ 3603110 w 6644835"/>
              <a:gd name="connsiteY16" fmla="*/ 631334 h 6156650"/>
              <a:gd name="connsiteX17" fmla="*/ 3918022 w 6644835"/>
              <a:gd name="connsiteY17" fmla="*/ 281747 h 6156650"/>
              <a:gd name="connsiteX18" fmla="*/ 4441115 w 6644835"/>
              <a:gd name="connsiteY18" fmla="*/ 56376 h 6156650"/>
              <a:gd name="connsiteX19" fmla="*/ 5202821 w 6644835"/>
              <a:gd name="connsiteY19" fmla="*/ 9273 h 6156650"/>
              <a:gd name="connsiteX20" fmla="*/ 5762350 w 6644835"/>
              <a:gd name="connsiteY20" fmla="*/ 188160 h 6156650"/>
              <a:gd name="connsiteX21" fmla="*/ 6248483 w 6644835"/>
              <a:gd name="connsiteY21" fmla="*/ 558559 h 6156650"/>
              <a:gd name="connsiteX22" fmla="*/ 6606976 w 6644835"/>
              <a:gd name="connsiteY22" fmla="*/ 1160429 h 6156650"/>
              <a:gd name="connsiteX23" fmla="*/ 6627884 w 6644835"/>
              <a:gd name="connsiteY23" fmla="*/ 1834453 h 6156650"/>
              <a:gd name="connsiteX24" fmla="*/ 6435753 w 6644835"/>
              <a:gd name="connsiteY24" fmla="*/ 2483425 h 6156650"/>
              <a:gd name="connsiteX25" fmla="*/ 5967528 w 6644835"/>
              <a:gd name="connsiteY25" fmla="*/ 3207553 h 6156650"/>
              <a:gd name="connsiteX26" fmla="*/ 5313174 w 6644835"/>
              <a:gd name="connsiteY26" fmla="*/ 3893484 h 6156650"/>
              <a:gd name="connsiteX27" fmla="*/ 4787081 w 6644835"/>
              <a:gd name="connsiteY27" fmla="*/ 4369473 h 6156650"/>
              <a:gd name="connsiteX28" fmla="*/ 4661722 w 6644835"/>
              <a:gd name="connsiteY28" fmla="*/ 4537073 h 6156650"/>
              <a:gd name="connsiteX29" fmla="*/ 4574138 w 6644835"/>
              <a:gd name="connsiteY29" fmla="*/ 4782832 h 6156650"/>
              <a:gd name="connsiteX30" fmla="*/ 4562754 w 6644835"/>
              <a:gd name="connsiteY30" fmla="*/ 5632939 h 6156650"/>
              <a:gd name="connsiteX31" fmla="*/ 4395773 w 6644835"/>
              <a:gd name="connsiteY31" fmla="*/ 5754480 h 6156650"/>
              <a:gd name="connsiteX32" fmla="*/ 4256747 w 6644835"/>
              <a:gd name="connsiteY32" fmla="*/ 5858929 h 6156650"/>
              <a:gd name="connsiteX33" fmla="*/ 3829818 w 6644835"/>
              <a:gd name="connsiteY33" fmla="*/ 5752098 h 6156650"/>
              <a:gd name="connsiteX34" fmla="*/ 3691836 w 6644835"/>
              <a:gd name="connsiteY34" fmla="*/ 5933367 h 6156650"/>
              <a:gd name="connsiteX35" fmla="*/ 3509948 w 6644835"/>
              <a:gd name="connsiteY35" fmla="*/ 6156650 h 6156650"/>
              <a:gd name="connsiteX0" fmla="*/ 3509948 w 6644835"/>
              <a:gd name="connsiteY0" fmla="*/ 6156650 h 6156650"/>
              <a:gd name="connsiteX1" fmla="*/ 2750100 w 6644835"/>
              <a:gd name="connsiteY1" fmla="*/ 5378177 h 6156650"/>
              <a:gd name="connsiteX2" fmla="*/ 2156615 w 6644835"/>
              <a:gd name="connsiteY2" fmla="*/ 4820410 h 6156650"/>
              <a:gd name="connsiteX3" fmla="*/ 1968725 w 6644835"/>
              <a:gd name="connsiteY3" fmla="*/ 4920618 h 6156650"/>
              <a:gd name="connsiteX4" fmla="*/ 1868516 w 6644835"/>
              <a:gd name="connsiteY4" fmla="*/ 4845462 h 6156650"/>
              <a:gd name="connsiteX5" fmla="*/ 1855990 w 6644835"/>
              <a:gd name="connsiteY5" fmla="*/ 4457155 h 6156650"/>
              <a:gd name="connsiteX6" fmla="*/ 766226 w 6644835"/>
              <a:gd name="connsiteY6" fmla="*/ 3367390 h 6156650"/>
              <a:gd name="connsiteX7" fmla="*/ 252039 w 6644835"/>
              <a:gd name="connsiteY7" fmla="*/ 2518002 h 6156650"/>
              <a:gd name="connsiteX8" fmla="*/ 2138 w 6644835"/>
              <a:gd name="connsiteY8" fmla="*/ 1814163 h 6156650"/>
              <a:gd name="connsiteX9" fmla="*/ 64148 w 6644835"/>
              <a:gd name="connsiteY9" fmla="*/ 986825 h 6156650"/>
              <a:gd name="connsiteX10" fmla="*/ 495416 w 6644835"/>
              <a:gd name="connsiteY10" fmla="*/ 428537 h 6156650"/>
              <a:gd name="connsiteX11" fmla="*/ 1131862 w 6644835"/>
              <a:gd name="connsiteY11" fmla="*/ 75427 h 6156650"/>
              <a:gd name="connsiteX12" fmla="*/ 1743353 w 6644835"/>
              <a:gd name="connsiteY12" fmla="*/ 28845 h 6156650"/>
              <a:gd name="connsiteX13" fmla="*/ 2407136 w 6644835"/>
              <a:gd name="connsiteY13" fmla="*/ 248410 h 6156650"/>
              <a:gd name="connsiteX14" fmla="*/ 2846167 w 6644835"/>
              <a:gd name="connsiteY14" fmla="*/ 609283 h 6156650"/>
              <a:gd name="connsiteX15" fmla="*/ 3214183 w 6644835"/>
              <a:gd name="connsiteY15" fmla="*/ 1083510 h 6156650"/>
              <a:gd name="connsiteX16" fmla="*/ 3603110 w 6644835"/>
              <a:gd name="connsiteY16" fmla="*/ 631334 h 6156650"/>
              <a:gd name="connsiteX17" fmla="*/ 3918022 w 6644835"/>
              <a:gd name="connsiteY17" fmla="*/ 281747 h 6156650"/>
              <a:gd name="connsiteX18" fmla="*/ 4441115 w 6644835"/>
              <a:gd name="connsiteY18" fmla="*/ 56376 h 6156650"/>
              <a:gd name="connsiteX19" fmla="*/ 5202821 w 6644835"/>
              <a:gd name="connsiteY19" fmla="*/ 9273 h 6156650"/>
              <a:gd name="connsiteX20" fmla="*/ 5762350 w 6644835"/>
              <a:gd name="connsiteY20" fmla="*/ 188160 h 6156650"/>
              <a:gd name="connsiteX21" fmla="*/ 6248483 w 6644835"/>
              <a:gd name="connsiteY21" fmla="*/ 558559 h 6156650"/>
              <a:gd name="connsiteX22" fmla="*/ 6606976 w 6644835"/>
              <a:gd name="connsiteY22" fmla="*/ 1160429 h 6156650"/>
              <a:gd name="connsiteX23" fmla="*/ 6627884 w 6644835"/>
              <a:gd name="connsiteY23" fmla="*/ 1834453 h 6156650"/>
              <a:gd name="connsiteX24" fmla="*/ 6435753 w 6644835"/>
              <a:gd name="connsiteY24" fmla="*/ 2483425 h 6156650"/>
              <a:gd name="connsiteX25" fmla="*/ 5967528 w 6644835"/>
              <a:gd name="connsiteY25" fmla="*/ 3207553 h 6156650"/>
              <a:gd name="connsiteX26" fmla="*/ 5313174 w 6644835"/>
              <a:gd name="connsiteY26" fmla="*/ 3893484 h 6156650"/>
              <a:gd name="connsiteX27" fmla="*/ 4787081 w 6644835"/>
              <a:gd name="connsiteY27" fmla="*/ 4369473 h 6156650"/>
              <a:gd name="connsiteX28" fmla="*/ 4661722 w 6644835"/>
              <a:gd name="connsiteY28" fmla="*/ 4537073 h 6156650"/>
              <a:gd name="connsiteX29" fmla="*/ 4574138 w 6644835"/>
              <a:gd name="connsiteY29" fmla="*/ 4782832 h 6156650"/>
              <a:gd name="connsiteX30" fmla="*/ 4562754 w 6644835"/>
              <a:gd name="connsiteY30" fmla="*/ 5632939 h 6156650"/>
              <a:gd name="connsiteX31" fmla="*/ 4395773 w 6644835"/>
              <a:gd name="connsiteY31" fmla="*/ 5754480 h 6156650"/>
              <a:gd name="connsiteX32" fmla="*/ 4256747 w 6644835"/>
              <a:gd name="connsiteY32" fmla="*/ 5858929 h 6156650"/>
              <a:gd name="connsiteX33" fmla="*/ 3829818 w 6644835"/>
              <a:gd name="connsiteY33" fmla="*/ 5752098 h 6156650"/>
              <a:gd name="connsiteX34" fmla="*/ 3691836 w 6644835"/>
              <a:gd name="connsiteY34" fmla="*/ 5933367 h 6156650"/>
              <a:gd name="connsiteX35" fmla="*/ 3509948 w 6644835"/>
              <a:gd name="connsiteY35" fmla="*/ 6156650 h 6156650"/>
              <a:gd name="connsiteX0" fmla="*/ 3509948 w 6644835"/>
              <a:gd name="connsiteY0" fmla="*/ 6156650 h 6156650"/>
              <a:gd name="connsiteX1" fmla="*/ 2750100 w 6644835"/>
              <a:gd name="connsiteY1" fmla="*/ 5378177 h 6156650"/>
              <a:gd name="connsiteX2" fmla="*/ 2156615 w 6644835"/>
              <a:gd name="connsiteY2" fmla="*/ 4820410 h 6156650"/>
              <a:gd name="connsiteX3" fmla="*/ 1968725 w 6644835"/>
              <a:gd name="connsiteY3" fmla="*/ 4920618 h 6156650"/>
              <a:gd name="connsiteX4" fmla="*/ 1868516 w 6644835"/>
              <a:gd name="connsiteY4" fmla="*/ 4845462 h 6156650"/>
              <a:gd name="connsiteX5" fmla="*/ 1855990 w 6644835"/>
              <a:gd name="connsiteY5" fmla="*/ 4457155 h 6156650"/>
              <a:gd name="connsiteX6" fmla="*/ 766226 w 6644835"/>
              <a:gd name="connsiteY6" fmla="*/ 3367390 h 6156650"/>
              <a:gd name="connsiteX7" fmla="*/ 252039 w 6644835"/>
              <a:gd name="connsiteY7" fmla="*/ 2518002 h 6156650"/>
              <a:gd name="connsiteX8" fmla="*/ 2138 w 6644835"/>
              <a:gd name="connsiteY8" fmla="*/ 1814163 h 6156650"/>
              <a:gd name="connsiteX9" fmla="*/ 64148 w 6644835"/>
              <a:gd name="connsiteY9" fmla="*/ 986825 h 6156650"/>
              <a:gd name="connsiteX10" fmla="*/ 495416 w 6644835"/>
              <a:gd name="connsiteY10" fmla="*/ 428537 h 6156650"/>
              <a:gd name="connsiteX11" fmla="*/ 1131862 w 6644835"/>
              <a:gd name="connsiteY11" fmla="*/ 75427 h 6156650"/>
              <a:gd name="connsiteX12" fmla="*/ 1743353 w 6644835"/>
              <a:gd name="connsiteY12" fmla="*/ 28845 h 6156650"/>
              <a:gd name="connsiteX13" fmla="*/ 2407136 w 6644835"/>
              <a:gd name="connsiteY13" fmla="*/ 248410 h 6156650"/>
              <a:gd name="connsiteX14" fmla="*/ 2846167 w 6644835"/>
              <a:gd name="connsiteY14" fmla="*/ 609283 h 6156650"/>
              <a:gd name="connsiteX15" fmla="*/ 3214183 w 6644835"/>
              <a:gd name="connsiteY15" fmla="*/ 1083510 h 6156650"/>
              <a:gd name="connsiteX16" fmla="*/ 3603110 w 6644835"/>
              <a:gd name="connsiteY16" fmla="*/ 631334 h 6156650"/>
              <a:gd name="connsiteX17" fmla="*/ 3918022 w 6644835"/>
              <a:gd name="connsiteY17" fmla="*/ 281747 h 6156650"/>
              <a:gd name="connsiteX18" fmla="*/ 4441115 w 6644835"/>
              <a:gd name="connsiteY18" fmla="*/ 56376 h 6156650"/>
              <a:gd name="connsiteX19" fmla="*/ 5202821 w 6644835"/>
              <a:gd name="connsiteY19" fmla="*/ 9273 h 6156650"/>
              <a:gd name="connsiteX20" fmla="*/ 5762350 w 6644835"/>
              <a:gd name="connsiteY20" fmla="*/ 188160 h 6156650"/>
              <a:gd name="connsiteX21" fmla="*/ 6248483 w 6644835"/>
              <a:gd name="connsiteY21" fmla="*/ 558559 h 6156650"/>
              <a:gd name="connsiteX22" fmla="*/ 6606976 w 6644835"/>
              <a:gd name="connsiteY22" fmla="*/ 1160429 h 6156650"/>
              <a:gd name="connsiteX23" fmla="*/ 6627884 w 6644835"/>
              <a:gd name="connsiteY23" fmla="*/ 1834453 h 6156650"/>
              <a:gd name="connsiteX24" fmla="*/ 6435753 w 6644835"/>
              <a:gd name="connsiteY24" fmla="*/ 2483425 h 6156650"/>
              <a:gd name="connsiteX25" fmla="*/ 5967528 w 6644835"/>
              <a:gd name="connsiteY25" fmla="*/ 3207553 h 6156650"/>
              <a:gd name="connsiteX26" fmla="*/ 5313174 w 6644835"/>
              <a:gd name="connsiteY26" fmla="*/ 3893484 h 6156650"/>
              <a:gd name="connsiteX27" fmla="*/ 4787081 w 6644835"/>
              <a:gd name="connsiteY27" fmla="*/ 4369473 h 6156650"/>
              <a:gd name="connsiteX28" fmla="*/ 4661722 w 6644835"/>
              <a:gd name="connsiteY28" fmla="*/ 4537073 h 6156650"/>
              <a:gd name="connsiteX29" fmla="*/ 4574138 w 6644835"/>
              <a:gd name="connsiteY29" fmla="*/ 4782832 h 6156650"/>
              <a:gd name="connsiteX30" fmla="*/ 4562754 w 6644835"/>
              <a:gd name="connsiteY30" fmla="*/ 5632939 h 6156650"/>
              <a:gd name="connsiteX31" fmla="*/ 4395773 w 6644835"/>
              <a:gd name="connsiteY31" fmla="*/ 5754480 h 6156650"/>
              <a:gd name="connsiteX32" fmla="*/ 4256747 w 6644835"/>
              <a:gd name="connsiteY32" fmla="*/ 5858929 h 6156650"/>
              <a:gd name="connsiteX33" fmla="*/ 3829818 w 6644835"/>
              <a:gd name="connsiteY33" fmla="*/ 5752098 h 6156650"/>
              <a:gd name="connsiteX34" fmla="*/ 3691836 w 6644835"/>
              <a:gd name="connsiteY34" fmla="*/ 5933367 h 6156650"/>
              <a:gd name="connsiteX35" fmla="*/ 3509948 w 6644835"/>
              <a:gd name="connsiteY35" fmla="*/ 6156650 h 6156650"/>
              <a:gd name="connsiteX0" fmla="*/ 3509948 w 6644835"/>
              <a:gd name="connsiteY0" fmla="*/ 6156650 h 6156650"/>
              <a:gd name="connsiteX1" fmla="*/ 2750100 w 6644835"/>
              <a:gd name="connsiteY1" fmla="*/ 5378177 h 6156650"/>
              <a:gd name="connsiteX2" fmla="*/ 2156615 w 6644835"/>
              <a:gd name="connsiteY2" fmla="*/ 4820410 h 6156650"/>
              <a:gd name="connsiteX3" fmla="*/ 1968725 w 6644835"/>
              <a:gd name="connsiteY3" fmla="*/ 4920618 h 6156650"/>
              <a:gd name="connsiteX4" fmla="*/ 1868516 w 6644835"/>
              <a:gd name="connsiteY4" fmla="*/ 4845462 h 6156650"/>
              <a:gd name="connsiteX5" fmla="*/ 1855990 w 6644835"/>
              <a:gd name="connsiteY5" fmla="*/ 4457155 h 6156650"/>
              <a:gd name="connsiteX6" fmla="*/ 768607 w 6644835"/>
              <a:gd name="connsiteY6" fmla="*/ 3343578 h 6156650"/>
              <a:gd name="connsiteX7" fmla="*/ 252039 w 6644835"/>
              <a:gd name="connsiteY7" fmla="*/ 2518002 h 6156650"/>
              <a:gd name="connsiteX8" fmla="*/ 2138 w 6644835"/>
              <a:gd name="connsiteY8" fmla="*/ 1814163 h 6156650"/>
              <a:gd name="connsiteX9" fmla="*/ 64148 w 6644835"/>
              <a:gd name="connsiteY9" fmla="*/ 986825 h 6156650"/>
              <a:gd name="connsiteX10" fmla="*/ 495416 w 6644835"/>
              <a:gd name="connsiteY10" fmla="*/ 428537 h 6156650"/>
              <a:gd name="connsiteX11" fmla="*/ 1131862 w 6644835"/>
              <a:gd name="connsiteY11" fmla="*/ 75427 h 6156650"/>
              <a:gd name="connsiteX12" fmla="*/ 1743353 w 6644835"/>
              <a:gd name="connsiteY12" fmla="*/ 28845 h 6156650"/>
              <a:gd name="connsiteX13" fmla="*/ 2407136 w 6644835"/>
              <a:gd name="connsiteY13" fmla="*/ 248410 h 6156650"/>
              <a:gd name="connsiteX14" fmla="*/ 2846167 w 6644835"/>
              <a:gd name="connsiteY14" fmla="*/ 609283 h 6156650"/>
              <a:gd name="connsiteX15" fmla="*/ 3214183 w 6644835"/>
              <a:gd name="connsiteY15" fmla="*/ 1083510 h 6156650"/>
              <a:gd name="connsiteX16" fmla="*/ 3603110 w 6644835"/>
              <a:gd name="connsiteY16" fmla="*/ 631334 h 6156650"/>
              <a:gd name="connsiteX17" fmla="*/ 3918022 w 6644835"/>
              <a:gd name="connsiteY17" fmla="*/ 281747 h 6156650"/>
              <a:gd name="connsiteX18" fmla="*/ 4441115 w 6644835"/>
              <a:gd name="connsiteY18" fmla="*/ 56376 h 6156650"/>
              <a:gd name="connsiteX19" fmla="*/ 5202821 w 6644835"/>
              <a:gd name="connsiteY19" fmla="*/ 9273 h 6156650"/>
              <a:gd name="connsiteX20" fmla="*/ 5762350 w 6644835"/>
              <a:gd name="connsiteY20" fmla="*/ 188160 h 6156650"/>
              <a:gd name="connsiteX21" fmla="*/ 6248483 w 6644835"/>
              <a:gd name="connsiteY21" fmla="*/ 558559 h 6156650"/>
              <a:gd name="connsiteX22" fmla="*/ 6606976 w 6644835"/>
              <a:gd name="connsiteY22" fmla="*/ 1160429 h 6156650"/>
              <a:gd name="connsiteX23" fmla="*/ 6627884 w 6644835"/>
              <a:gd name="connsiteY23" fmla="*/ 1834453 h 6156650"/>
              <a:gd name="connsiteX24" fmla="*/ 6435753 w 6644835"/>
              <a:gd name="connsiteY24" fmla="*/ 2483425 h 6156650"/>
              <a:gd name="connsiteX25" fmla="*/ 5967528 w 6644835"/>
              <a:gd name="connsiteY25" fmla="*/ 3207553 h 6156650"/>
              <a:gd name="connsiteX26" fmla="*/ 5313174 w 6644835"/>
              <a:gd name="connsiteY26" fmla="*/ 3893484 h 6156650"/>
              <a:gd name="connsiteX27" fmla="*/ 4787081 w 6644835"/>
              <a:gd name="connsiteY27" fmla="*/ 4369473 h 6156650"/>
              <a:gd name="connsiteX28" fmla="*/ 4661722 w 6644835"/>
              <a:gd name="connsiteY28" fmla="*/ 4537073 h 6156650"/>
              <a:gd name="connsiteX29" fmla="*/ 4574138 w 6644835"/>
              <a:gd name="connsiteY29" fmla="*/ 4782832 h 6156650"/>
              <a:gd name="connsiteX30" fmla="*/ 4562754 w 6644835"/>
              <a:gd name="connsiteY30" fmla="*/ 5632939 h 6156650"/>
              <a:gd name="connsiteX31" fmla="*/ 4395773 w 6644835"/>
              <a:gd name="connsiteY31" fmla="*/ 5754480 h 6156650"/>
              <a:gd name="connsiteX32" fmla="*/ 4256747 w 6644835"/>
              <a:gd name="connsiteY32" fmla="*/ 5858929 h 6156650"/>
              <a:gd name="connsiteX33" fmla="*/ 3829818 w 6644835"/>
              <a:gd name="connsiteY33" fmla="*/ 5752098 h 6156650"/>
              <a:gd name="connsiteX34" fmla="*/ 3691836 w 6644835"/>
              <a:gd name="connsiteY34" fmla="*/ 5933367 h 6156650"/>
              <a:gd name="connsiteX35" fmla="*/ 3509948 w 6644835"/>
              <a:gd name="connsiteY35" fmla="*/ 6156650 h 6156650"/>
              <a:gd name="connsiteX0" fmla="*/ 3509948 w 6644835"/>
              <a:gd name="connsiteY0" fmla="*/ 6156650 h 6156650"/>
              <a:gd name="connsiteX1" fmla="*/ 2750100 w 6644835"/>
              <a:gd name="connsiteY1" fmla="*/ 5378177 h 6156650"/>
              <a:gd name="connsiteX2" fmla="*/ 2156615 w 6644835"/>
              <a:gd name="connsiteY2" fmla="*/ 4820410 h 6156650"/>
              <a:gd name="connsiteX3" fmla="*/ 1968725 w 6644835"/>
              <a:gd name="connsiteY3" fmla="*/ 4920618 h 6156650"/>
              <a:gd name="connsiteX4" fmla="*/ 1868516 w 6644835"/>
              <a:gd name="connsiteY4" fmla="*/ 4845462 h 6156650"/>
              <a:gd name="connsiteX5" fmla="*/ 1855990 w 6644835"/>
              <a:gd name="connsiteY5" fmla="*/ 4457155 h 6156650"/>
              <a:gd name="connsiteX6" fmla="*/ 768607 w 6644835"/>
              <a:gd name="connsiteY6" fmla="*/ 3343578 h 6156650"/>
              <a:gd name="connsiteX7" fmla="*/ 252039 w 6644835"/>
              <a:gd name="connsiteY7" fmla="*/ 2518002 h 6156650"/>
              <a:gd name="connsiteX8" fmla="*/ 2138 w 6644835"/>
              <a:gd name="connsiteY8" fmla="*/ 1814163 h 6156650"/>
              <a:gd name="connsiteX9" fmla="*/ 64148 w 6644835"/>
              <a:gd name="connsiteY9" fmla="*/ 986825 h 6156650"/>
              <a:gd name="connsiteX10" fmla="*/ 495416 w 6644835"/>
              <a:gd name="connsiteY10" fmla="*/ 428537 h 6156650"/>
              <a:gd name="connsiteX11" fmla="*/ 1131862 w 6644835"/>
              <a:gd name="connsiteY11" fmla="*/ 75427 h 6156650"/>
              <a:gd name="connsiteX12" fmla="*/ 1743353 w 6644835"/>
              <a:gd name="connsiteY12" fmla="*/ 28845 h 6156650"/>
              <a:gd name="connsiteX13" fmla="*/ 2407136 w 6644835"/>
              <a:gd name="connsiteY13" fmla="*/ 248410 h 6156650"/>
              <a:gd name="connsiteX14" fmla="*/ 2846167 w 6644835"/>
              <a:gd name="connsiteY14" fmla="*/ 609283 h 6156650"/>
              <a:gd name="connsiteX15" fmla="*/ 3214183 w 6644835"/>
              <a:gd name="connsiteY15" fmla="*/ 1083510 h 6156650"/>
              <a:gd name="connsiteX16" fmla="*/ 3603110 w 6644835"/>
              <a:gd name="connsiteY16" fmla="*/ 631334 h 6156650"/>
              <a:gd name="connsiteX17" fmla="*/ 3918022 w 6644835"/>
              <a:gd name="connsiteY17" fmla="*/ 281747 h 6156650"/>
              <a:gd name="connsiteX18" fmla="*/ 4441115 w 6644835"/>
              <a:gd name="connsiteY18" fmla="*/ 56376 h 6156650"/>
              <a:gd name="connsiteX19" fmla="*/ 5202821 w 6644835"/>
              <a:gd name="connsiteY19" fmla="*/ 9273 h 6156650"/>
              <a:gd name="connsiteX20" fmla="*/ 5762350 w 6644835"/>
              <a:gd name="connsiteY20" fmla="*/ 188160 h 6156650"/>
              <a:gd name="connsiteX21" fmla="*/ 6248483 w 6644835"/>
              <a:gd name="connsiteY21" fmla="*/ 558559 h 6156650"/>
              <a:gd name="connsiteX22" fmla="*/ 6606976 w 6644835"/>
              <a:gd name="connsiteY22" fmla="*/ 1160429 h 6156650"/>
              <a:gd name="connsiteX23" fmla="*/ 6627884 w 6644835"/>
              <a:gd name="connsiteY23" fmla="*/ 1834453 h 6156650"/>
              <a:gd name="connsiteX24" fmla="*/ 6435753 w 6644835"/>
              <a:gd name="connsiteY24" fmla="*/ 2483425 h 6156650"/>
              <a:gd name="connsiteX25" fmla="*/ 5967528 w 6644835"/>
              <a:gd name="connsiteY25" fmla="*/ 3207553 h 6156650"/>
              <a:gd name="connsiteX26" fmla="*/ 5313174 w 6644835"/>
              <a:gd name="connsiteY26" fmla="*/ 3893484 h 6156650"/>
              <a:gd name="connsiteX27" fmla="*/ 4787081 w 6644835"/>
              <a:gd name="connsiteY27" fmla="*/ 4369473 h 6156650"/>
              <a:gd name="connsiteX28" fmla="*/ 4661722 w 6644835"/>
              <a:gd name="connsiteY28" fmla="*/ 4537073 h 6156650"/>
              <a:gd name="connsiteX29" fmla="*/ 4574138 w 6644835"/>
              <a:gd name="connsiteY29" fmla="*/ 4782832 h 6156650"/>
              <a:gd name="connsiteX30" fmla="*/ 4562754 w 6644835"/>
              <a:gd name="connsiteY30" fmla="*/ 5632939 h 6156650"/>
              <a:gd name="connsiteX31" fmla="*/ 4395773 w 6644835"/>
              <a:gd name="connsiteY31" fmla="*/ 5754480 h 6156650"/>
              <a:gd name="connsiteX32" fmla="*/ 4256747 w 6644835"/>
              <a:gd name="connsiteY32" fmla="*/ 5858929 h 6156650"/>
              <a:gd name="connsiteX33" fmla="*/ 3829818 w 6644835"/>
              <a:gd name="connsiteY33" fmla="*/ 5752098 h 6156650"/>
              <a:gd name="connsiteX34" fmla="*/ 3691836 w 6644835"/>
              <a:gd name="connsiteY34" fmla="*/ 5933367 h 6156650"/>
              <a:gd name="connsiteX35" fmla="*/ 3509948 w 6644835"/>
              <a:gd name="connsiteY35" fmla="*/ 6156650 h 6156650"/>
              <a:gd name="connsiteX0" fmla="*/ 3509948 w 6644835"/>
              <a:gd name="connsiteY0" fmla="*/ 6156650 h 6156650"/>
              <a:gd name="connsiteX1" fmla="*/ 2750100 w 6644835"/>
              <a:gd name="connsiteY1" fmla="*/ 5378177 h 6156650"/>
              <a:gd name="connsiteX2" fmla="*/ 2156615 w 6644835"/>
              <a:gd name="connsiteY2" fmla="*/ 4820410 h 6156650"/>
              <a:gd name="connsiteX3" fmla="*/ 1968725 w 6644835"/>
              <a:gd name="connsiteY3" fmla="*/ 4920618 h 6156650"/>
              <a:gd name="connsiteX4" fmla="*/ 1868516 w 6644835"/>
              <a:gd name="connsiteY4" fmla="*/ 4845462 h 6156650"/>
              <a:gd name="connsiteX5" fmla="*/ 1855990 w 6644835"/>
              <a:gd name="connsiteY5" fmla="*/ 4457155 h 6156650"/>
              <a:gd name="connsiteX6" fmla="*/ 768607 w 6644835"/>
              <a:gd name="connsiteY6" fmla="*/ 3343578 h 6156650"/>
              <a:gd name="connsiteX7" fmla="*/ 252039 w 6644835"/>
              <a:gd name="connsiteY7" fmla="*/ 2518002 h 6156650"/>
              <a:gd name="connsiteX8" fmla="*/ 2138 w 6644835"/>
              <a:gd name="connsiteY8" fmla="*/ 1814163 h 6156650"/>
              <a:gd name="connsiteX9" fmla="*/ 64148 w 6644835"/>
              <a:gd name="connsiteY9" fmla="*/ 986825 h 6156650"/>
              <a:gd name="connsiteX10" fmla="*/ 495416 w 6644835"/>
              <a:gd name="connsiteY10" fmla="*/ 428537 h 6156650"/>
              <a:gd name="connsiteX11" fmla="*/ 1131862 w 6644835"/>
              <a:gd name="connsiteY11" fmla="*/ 75427 h 6156650"/>
              <a:gd name="connsiteX12" fmla="*/ 1743353 w 6644835"/>
              <a:gd name="connsiteY12" fmla="*/ 28845 h 6156650"/>
              <a:gd name="connsiteX13" fmla="*/ 2407136 w 6644835"/>
              <a:gd name="connsiteY13" fmla="*/ 248410 h 6156650"/>
              <a:gd name="connsiteX14" fmla="*/ 2846167 w 6644835"/>
              <a:gd name="connsiteY14" fmla="*/ 609283 h 6156650"/>
              <a:gd name="connsiteX15" fmla="*/ 3214183 w 6644835"/>
              <a:gd name="connsiteY15" fmla="*/ 1083510 h 6156650"/>
              <a:gd name="connsiteX16" fmla="*/ 3603110 w 6644835"/>
              <a:gd name="connsiteY16" fmla="*/ 631334 h 6156650"/>
              <a:gd name="connsiteX17" fmla="*/ 3918022 w 6644835"/>
              <a:gd name="connsiteY17" fmla="*/ 281747 h 6156650"/>
              <a:gd name="connsiteX18" fmla="*/ 4441115 w 6644835"/>
              <a:gd name="connsiteY18" fmla="*/ 56376 h 6156650"/>
              <a:gd name="connsiteX19" fmla="*/ 5202821 w 6644835"/>
              <a:gd name="connsiteY19" fmla="*/ 9273 h 6156650"/>
              <a:gd name="connsiteX20" fmla="*/ 5762350 w 6644835"/>
              <a:gd name="connsiteY20" fmla="*/ 188160 h 6156650"/>
              <a:gd name="connsiteX21" fmla="*/ 6248483 w 6644835"/>
              <a:gd name="connsiteY21" fmla="*/ 558559 h 6156650"/>
              <a:gd name="connsiteX22" fmla="*/ 6606976 w 6644835"/>
              <a:gd name="connsiteY22" fmla="*/ 1160429 h 6156650"/>
              <a:gd name="connsiteX23" fmla="*/ 6627884 w 6644835"/>
              <a:gd name="connsiteY23" fmla="*/ 1834453 h 6156650"/>
              <a:gd name="connsiteX24" fmla="*/ 6435753 w 6644835"/>
              <a:gd name="connsiteY24" fmla="*/ 2483425 h 6156650"/>
              <a:gd name="connsiteX25" fmla="*/ 5967528 w 6644835"/>
              <a:gd name="connsiteY25" fmla="*/ 3207553 h 6156650"/>
              <a:gd name="connsiteX26" fmla="*/ 5313174 w 6644835"/>
              <a:gd name="connsiteY26" fmla="*/ 3893484 h 6156650"/>
              <a:gd name="connsiteX27" fmla="*/ 4787081 w 6644835"/>
              <a:gd name="connsiteY27" fmla="*/ 4369473 h 6156650"/>
              <a:gd name="connsiteX28" fmla="*/ 4661722 w 6644835"/>
              <a:gd name="connsiteY28" fmla="*/ 4537073 h 6156650"/>
              <a:gd name="connsiteX29" fmla="*/ 4574138 w 6644835"/>
              <a:gd name="connsiteY29" fmla="*/ 4782832 h 6156650"/>
              <a:gd name="connsiteX30" fmla="*/ 4562754 w 6644835"/>
              <a:gd name="connsiteY30" fmla="*/ 5632939 h 6156650"/>
              <a:gd name="connsiteX31" fmla="*/ 4395773 w 6644835"/>
              <a:gd name="connsiteY31" fmla="*/ 5754480 h 6156650"/>
              <a:gd name="connsiteX32" fmla="*/ 4256747 w 6644835"/>
              <a:gd name="connsiteY32" fmla="*/ 5858929 h 6156650"/>
              <a:gd name="connsiteX33" fmla="*/ 3829818 w 6644835"/>
              <a:gd name="connsiteY33" fmla="*/ 5752098 h 6156650"/>
              <a:gd name="connsiteX34" fmla="*/ 3691836 w 6644835"/>
              <a:gd name="connsiteY34" fmla="*/ 5933367 h 6156650"/>
              <a:gd name="connsiteX35" fmla="*/ 3509948 w 6644835"/>
              <a:gd name="connsiteY35" fmla="*/ 6156650 h 6156650"/>
              <a:gd name="connsiteX0" fmla="*/ 3514214 w 6649101"/>
              <a:gd name="connsiteY0" fmla="*/ 6156650 h 6156650"/>
              <a:gd name="connsiteX1" fmla="*/ 2754366 w 6649101"/>
              <a:gd name="connsiteY1" fmla="*/ 5378177 h 6156650"/>
              <a:gd name="connsiteX2" fmla="*/ 2160881 w 6649101"/>
              <a:gd name="connsiteY2" fmla="*/ 4820410 h 6156650"/>
              <a:gd name="connsiteX3" fmla="*/ 1972991 w 6649101"/>
              <a:gd name="connsiteY3" fmla="*/ 4920618 h 6156650"/>
              <a:gd name="connsiteX4" fmla="*/ 1872782 w 6649101"/>
              <a:gd name="connsiteY4" fmla="*/ 4845462 h 6156650"/>
              <a:gd name="connsiteX5" fmla="*/ 1860256 w 6649101"/>
              <a:gd name="connsiteY5" fmla="*/ 4457155 h 6156650"/>
              <a:gd name="connsiteX6" fmla="*/ 772873 w 6649101"/>
              <a:gd name="connsiteY6" fmla="*/ 3343578 h 6156650"/>
              <a:gd name="connsiteX7" fmla="*/ 256305 w 6649101"/>
              <a:gd name="connsiteY7" fmla="*/ 2518002 h 6156650"/>
              <a:gd name="connsiteX8" fmla="*/ 6404 w 6649101"/>
              <a:gd name="connsiteY8" fmla="*/ 1814163 h 6156650"/>
              <a:gd name="connsiteX9" fmla="*/ 37591 w 6649101"/>
              <a:gd name="connsiteY9" fmla="*/ 1058744 h 6156650"/>
              <a:gd name="connsiteX10" fmla="*/ 499682 w 6649101"/>
              <a:gd name="connsiteY10" fmla="*/ 428537 h 6156650"/>
              <a:gd name="connsiteX11" fmla="*/ 1136128 w 6649101"/>
              <a:gd name="connsiteY11" fmla="*/ 75427 h 6156650"/>
              <a:gd name="connsiteX12" fmla="*/ 1747619 w 6649101"/>
              <a:gd name="connsiteY12" fmla="*/ 28845 h 6156650"/>
              <a:gd name="connsiteX13" fmla="*/ 2411402 w 6649101"/>
              <a:gd name="connsiteY13" fmla="*/ 248410 h 6156650"/>
              <a:gd name="connsiteX14" fmla="*/ 2850433 w 6649101"/>
              <a:gd name="connsiteY14" fmla="*/ 609283 h 6156650"/>
              <a:gd name="connsiteX15" fmla="*/ 3218449 w 6649101"/>
              <a:gd name="connsiteY15" fmla="*/ 1083510 h 6156650"/>
              <a:gd name="connsiteX16" fmla="*/ 3607376 w 6649101"/>
              <a:gd name="connsiteY16" fmla="*/ 631334 h 6156650"/>
              <a:gd name="connsiteX17" fmla="*/ 3922288 w 6649101"/>
              <a:gd name="connsiteY17" fmla="*/ 281747 h 6156650"/>
              <a:gd name="connsiteX18" fmla="*/ 4445381 w 6649101"/>
              <a:gd name="connsiteY18" fmla="*/ 56376 h 6156650"/>
              <a:gd name="connsiteX19" fmla="*/ 5207087 w 6649101"/>
              <a:gd name="connsiteY19" fmla="*/ 9273 h 6156650"/>
              <a:gd name="connsiteX20" fmla="*/ 5766616 w 6649101"/>
              <a:gd name="connsiteY20" fmla="*/ 188160 h 6156650"/>
              <a:gd name="connsiteX21" fmla="*/ 6252749 w 6649101"/>
              <a:gd name="connsiteY21" fmla="*/ 558559 h 6156650"/>
              <a:gd name="connsiteX22" fmla="*/ 6611242 w 6649101"/>
              <a:gd name="connsiteY22" fmla="*/ 1160429 h 6156650"/>
              <a:gd name="connsiteX23" fmla="*/ 6632150 w 6649101"/>
              <a:gd name="connsiteY23" fmla="*/ 1834453 h 6156650"/>
              <a:gd name="connsiteX24" fmla="*/ 6440019 w 6649101"/>
              <a:gd name="connsiteY24" fmla="*/ 2483425 h 6156650"/>
              <a:gd name="connsiteX25" fmla="*/ 5971794 w 6649101"/>
              <a:gd name="connsiteY25" fmla="*/ 3207553 h 6156650"/>
              <a:gd name="connsiteX26" fmla="*/ 5317440 w 6649101"/>
              <a:gd name="connsiteY26" fmla="*/ 3893484 h 6156650"/>
              <a:gd name="connsiteX27" fmla="*/ 4791347 w 6649101"/>
              <a:gd name="connsiteY27" fmla="*/ 4369473 h 6156650"/>
              <a:gd name="connsiteX28" fmla="*/ 4665988 w 6649101"/>
              <a:gd name="connsiteY28" fmla="*/ 4537073 h 6156650"/>
              <a:gd name="connsiteX29" fmla="*/ 4578404 w 6649101"/>
              <a:gd name="connsiteY29" fmla="*/ 4782832 h 6156650"/>
              <a:gd name="connsiteX30" fmla="*/ 4567020 w 6649101"/>
              <a:gd name="connsiteY30" fmla="*/ 5632939 h 6156650"/>
              <a:gd name="connsiteX31" fmla="*/ 4400039 w 6649101"/>
              <a:gd name="connsiteY31" fmla="*/ 5754480 h 6156650"/>
              <a:gd name="connsiteX32" fmla="*/ 4261013 w 6649101"/>
              <a:gd name="connsiteY32" fmla="*/ 5858929 h 6156650"/>
              <a:gd name="connsiteX33" fmla="*/ 3834084 w 6649101"/>
              <a:gd name="connsiteY33" fmla="*/ 5752098 h 6156650"/>
              <a:gd name="connsiteX34" fmla="*/ 3696102 w 6649101"/>
              <a:gd name="connsiteY34" fmla="*/ 5933367 h 6156650"/>
              <a:gd name="connsiteX35" fmla="*/ 3514214 w 6649101"/>
              <a:gd name="connsiteY35" fmla="*/ 6156650 h 6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49101" h="6156650">
                <a:moveTo>
                  <a:pt x="3514214" y="6156650"/>
                </a:moveTo>
                <a:cubicBezTo>
                  <a:pt x="3280775" y="5881284"/>
                  <a:pt x="3009236" y="5627349"/>
                  <a:pt x="2754366" y="5378177"/>
                </a:cubicBezTo>
                <a:lnTo>
                  <a:pt x="2160881" y="4820410"/>
                </a:lnTo>
                <a:lnTo>
                  <a:pt x="1972991" y="4920618"/>
                </a:lnTo>
                <a:lnTo>
                  <a:pt x="1872782" y="4845462"/>
                </a:lnTo>
                <a:lnTo>
                  <a:pt x="1860256" y="4457155"/>
                </a:lnTo>
                <a:cubicBezTo>
                  <a:pt x="1497795" y="4085963"/>
                  <a:pt x="1118665" y="3724295"/>
                  <a:pt x="772873" y="3343578"/>
                </a:cubicBezTo>
                <a:cubicBezTo>
                  <a:pt x="579253" y="3094580"/>
                  <a:pt x="428494" y="2793194"/>
                  <a:pt x="256305" y="2518002"/>
                </a:cubicBezTo>
                <a:cubicBezTo>
                  <a:pt x="115061" y="2307995"/>
                  <a:pt x="52399" y="2078939"/>
                  <a:pt x="6404" y="1814163"/>
                </a:cubicBezTo>
                <a:cubicBezTo>
                  <a:pt x="-3882" y="1543146"/>
                  <a:pt x="-6892" y="1370242"/>
                  <a:pt x="37591" y="1058744"/>
                </a:cubicBezTo>
                <a:cubicBezTo>
                  <a:pt x="162297" y="822641"/>
                  <a:pt x="329732" y="612252"/>
                  <a:pt x="499682" y="428537"/>
                </a:cubicBezTo>
                <a:cubicBezTo>
                  <a:pt x="719768" y="263210"/>
                  <a:pt x="887467" y="185986"/>
                  <a:pt x="1136128" y="75427"/>
                </a:cubicBezTo>
                <a:cubicBezTo>
                  <a:pt x="1352658" y="32119"/>
                  <a:pt x="1516801" y="29290"/>
                  <a:pt x="1747619" y="28845"/>
                </a:cubicBezTo>
                <a:cubicBezTo>
                  <a:pt x="2014124" y="90921"/>
                  <a:pt x="2211573" y="136328"/>
                  <a:pt x="2411402" y="248410"/>
                </a:cubicBezTo>
                <a:cubicBezTo>
                  <a:pt x="2585527" y="369495"/>
                  <a:pt x="2704883" y="473910"/>
                  <a:pt x="2850433" y="609283"/>
                </a:cubicBezTo>
                <a:lnTo>
                  <a:pt x="3218449" y="1083510"/>
                </a:lnTo>
                <a:lnTo>
                  <a:pt x="3607376" y="631334"/>
                </a:lnTo>
                <a:cubicBezTo>
                  <a:pt x="3705997" y="517186"/>
                  <a:pt x="3795092" y="417326"/>
                  <a:pt x="3922288" y="281747"/>
                </a:cubicBezTo>
                <a:cubicBezTo>
                  <a:pt x="4087127" y="175667"/>
                  <a:pt x="4247205" y="129118"/>
                  <a:pt x="4445381" y="56376"/>
                </a:cubicBezTo>
                <a:cubicBezTo>
                  <a:pt x="4718333" y="194"/>
                  <a:pt x="4888891" y="-10745"/>
                  <a:pt x="5207087" y="9273"/>
                </a:cubicBezTo>
                <a:cubicBezTo>
                  <a:pt x="5434078" y="21277"/>
                  <a:pt x="5565819" y="76144"/>
                  <a:pt x="5766616" y="188160"/>
                </a:cubicBezTo>
                <a:cubicBezTo>
                  <a:pt x="5959617" y="312420"/>
                  <a:pt x="6107373" y="412868"/>
                  <a:pt x="6252749" y="558559"/>
                </a:cubicBezTo>
                <a:cubicBezTo>
                  <a:pt x="6410347" y="735370"/>
                  <a:pt x="6522700" y="926469"/>
                  <a:pt x="6611242" y="1160429"/>
                </a:cubicBezTo>
                <a:cubicBezTo>
                  <a:pt x="6657105" y="1389867"/>
                  <a:pt x="6657724" y="1609778"/>
                  <a:pt x="6632150" y="1834453"/>
                </a:cubicBezTo>
                <a:cubicBezTo>
                  <a:pt x="6581600" y="2055539"/>
                  <a:pt x="6509619" y="2267101"/>
                  <a:pt x="6440019" y="2483425"/>
                </a:cubicBezTo>
                <a:cubicBezTo>
                  <a:pt x="6291881" y="2743851"/>
                  <a:pt x="6155651" y="2987608"/>
                  <a:pt x="5971794" y="3207553"/>
                </a:cubicBezTo>
                <a:lnTo>
                  <a:pt x="5317440" y="3893484"/>
                </a:lnTo>
                <a:lnTo>
                  <a:pt x="4791347" y="4369473"/>
                </a:lnTo>
                <a:lnTo>
                  <a:pt x="4665988" y="4537073"/>
                </a:lnTo>
                <a:lnTo>
                  <a:pt x="4578404" y="4782832"/>
                </a:lnTo>
                <a:lnTo>
                  <a:pt x="4567020" y="5632939"/>
                </a:lnTo>
                <a:cubicBezTo>
                  <a:pt x="4515328" y="5709965"/>
                  <a:pt x="4456493" y="5715554"/>
                  <a:pt x="4400039" y="5754480"/>
                </a:cubicBezTo>
                <a:lnTo>
                  <a:pt x="4261013" y="5858929"/>
                </a:lnTo>
                <a:cubicBezTo>
                  <a:pt x="4120291" y="5836019"/>
                  <a:pt x="3950994" y="5813108"/>
                  <a:pt x="3834084" y="5752098"/>
                </a:cubicBezTo>
                <a:lnTo>
                  <a:pt x="3696102" y="5933367"/>
                </a:lnTo>
                <a:lnTo>
                  <a:pt x="3514214" y="615665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125A131-D9EE-4AA7-B84D-338E1FC62829}"/>
              </a:ext>
            </a:extLst>
          </p:cNvPr>
          <p:cNvSpPr txBox="1">
            <a:spLocks/>
          </p:cNvSpPr>
          <p:nvPr/>
        </p:nvSpPr>
        <p:spPr>
          <a:xfrm>
            <a:off x="5000038" y="2276429"/>
            <a:ext cx="217990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Title 1">
            <a:extLst>
              <a:ext uri="{FF2B5EF4-FFF2-40B4-BE49-F238E27FC236}">
                <a16:creationId xmlns:a16="http://schemas.microsoft.com/office/drawing/2014/main" id="{43DFC0E7-EF8E-49F0-80C1-B996E281B907}"/>
              </a:ext>
            </a:extLst>
          </p:cNvPr>
          <p:cNvSpPr txBox="1">
            <a:spLocks/>
          </p:cNvSpPr>
          <p:nvPr/>
        </p:nvSpPr>
        <p:spPr>
          <a:xfrm>
            <a:off x="2428594" y="2949622"/>
            <a:ext cx="359036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Title 1">
            <a:extLst>
              <a:ext uri="{FF2B5EF4-FFF2-40B4-BE49-F238E27FC236}">
                <a16:creationId xmlns:a16="http://schemas.microsoft.com/office/drawing/2014/main" id="{26CFDF53-DA11-4966-AD88-0DB1E06F1767}"/>
              </a:ext>
            </a:extLst>
          </p:cNvPr>
          <p:cNvSpPr txBox="1">
            <a:spLocks/>
          </p:cNvSpPr>
          <p:nvPr/>
        </p:nvSpPr>
        <p:spPr>
          <a:xfrm>
            <a:off x="1630315" y="4288725"/>
            <a:ext cx="213808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136246"/>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Christ may dwell in your hearts through faith; that you, being rooted and grounded          in love,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3:17</a:t>
            </a:r>
          </a:p>
        </p:txBody>
      </p:sp>
      <p:sp>
        <p:nvSpPr>
          <p:cNvPr id="5" name="Rectangle 2">
            <a:extLst>
              <a:ext uri="{FF2B5EF4-FFF2-40B4-BE49-F238E27FC236}">
                <a16:creationId xmlns:a16="http://schemas.microsoft.com/office/drawing/2014/main" id="{55183AA9-88D8-4664-84E2-139D69AF3BA8}"/>
              </a:ext>
            </a:extLst>
          </p:cNvPr>
          <p:cNvSpPr txBox="1">
            <a:spLocks noChangeArrowheads="1"/>
          </p:cNvSpPr>
          <p:nvPr/>
        </p:nvSpPr>
        <p:spPr bwMode="auto">
          <a:xfrm>
            <a:off x="5001217" y="2211785"/>
            <a:ext cx="2156822" cy="76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dwell 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C656A51-83A7-4080-87D6-EEFF727D443D}"/>
              </a:ext>
            </a:extLst>
          </p:cNvPr>
          <p:cNvSpPr txBox="1">
            <a:spLocks noChangeArrowheads="1"/>
          </p:cNvSpPr>
          <p:nvPr/>
        </p:nvSpPr>
        <p:spPr bwMode="auto">
          <a:xfrm>
            <a:off x="2392387" y="2882847"/>
            <a:ext cx="35797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516D4165-6AD3-4EDC-A5F7-1583D071A861}"/>
              </a:ext>
            </a:extLst>
          </p:cNvPr>
          <p:cNvSpPr txBox="1">
            <a:spLocks noChangeArrowheads="1"/>
          </p:cNvSpPr>
          <p:nvPr/>
        </p:nvSpPr>
        <p:spPr bwMode="auto">
          <a:xfrm>
            <a:off x="1702324" y="4217578"/>
            <a:ext cx="1976719" cy="775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love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6">
            <a:extLst>
              <a:ext uri="{FF2B5EF4-FFF2-40B4-BE49-F238E27FC236}">
                <a16:creationId xmlns:a16="http://schemas.microsoft.com/office/drawing/2014/main" id="{9618CD9F-2248-48E6-B52B-40C63B4F63C6}"/>
              </a:ext>
            </a:extLst>
          </p:cNvPr>
          <p:cNvSpPr>
            <a:spLocks noChangeArrowheads="1"/>
          </p:cNvSpPr>
          <p:nvPr/>
        </p:nvSpPr>
        <p:spPr bwMode="auto">
          <a:xfrm>
            <a:off x="6374289" y="211406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1" name="Rectangle 6">
            <a:extLst>
              <a:ext uri="{FF2B5EF4-FFF2-40B4-BE49-F238E27FC236}">
                <a16:creationId xmlns:a16="http://schemas.microsoft.com/office/drawing/2014/main" id="{58EE2381-B364-4499-A95C-9D461F7DC0C8}"/>
              </a:ext>
            </a:extLst>
          </p:cNvPr>
          <p:cNvSpPr>
            <a:spLocks noChangeArrowheads="1"/>
          </p:cNvSpPr>
          <p:nvPr/>
        </p:nvSpPr>
        <p:spPr bwMode="auto">
          <a:xfrm>
            <a:off x="1737674" y="412403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2" name="!!Love">
            <a:extLst>
              <a:ext uri="{FF2B5EF4-FFF2-40B4-BE49-F238E27FC236}">
                <a16:creationId xmlns:a16="http://schemas.microsoft.com/office/drawing/2014/main" id="{E304F253-AB0F-4CFF-AE3E-238E8B5206CD}"/>
              </a:ext>
            </a:extLst>
          </p:cNvPr>
          <p:cNvSpPr txBox="1">
            <a:spLocks noChangeArrowheads="1"/>
          </p:cNvSpPr>
          <p:nvPr/>
        </p:nvSpPr>
        <p:spPr bwMode="auto">
          <a:xfrm>
            <a:off x="2340769" y="4207669"/>
            <a:ext cx="12668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989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12"/>
                                        </p:tgtEl>
                                      </p:cBhvr>
                                    </p:animEffect>
                                    <p:set>
                                      <p:cBhvr>
                                        <p:cTn id="11" dur="1" fill="hold">
                                          <p:stCondLst>
                                            <p:cond delay="24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0" presetClass="entr" presetSubtype="0" fill="hold" grpId="0" nodeType="withEffect">
                                  <p:stCondLst>
                                    <p:cond delay="40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stCondLst>
                                            <p:cond delay="0"/>
                                          </p:stCondLst>
                                        </p:cTn>
                                        <p:tgtEl>
                                          <p:spTgt spid="10"/>
                                        </p:tgtEl>
                                      </p:cBhvr>
                                    </p:animEffect>
                                    <p:anim to="" calcmode="lin" valueType="num">
                                      <p:cBhvr>
                                        <p:cTn id="2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27" fill="hold">
                            <p:stCondLst>
                              <p:cond delay="9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600"/>
                                        <p:tgtEl>
                                          <p:spTgt spid="6"/>
                                        </p:tgtEl>
                                      </p:cBhvr>
                                    </p:animEffect>
                                  </p:childTnLst>
                                </p:cTn>
                              </p:par>
                              <p:par>
                                <p:cTn id="31" presetID="18" presetClass="emph" presetSubtype="0" fill="hold" grpId="1" nodeType="withEffect">
                                  <p:stCondLst>
                                    <p:cond delay="0"/>
                                  </p:stCondLst>
                                  <p:childTnLst>
                                    <p:set>
                                      <p:cBhvr override="childStyle">
                                        <p:cTn id="32" dur="600" fill="hold"/>
                                        <p:tgtEl>
                                          <p:spTgt spid="6"/>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600"/>
                                        <p:tgtEl>
                                          <p:spTgt spid="7"/>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18" presetClass="emph" presetSubtype="0" fill="hold" grpId="1" nodeType="withEffect">
                                  <p:stCondLst>
                                    <p:cond delay="0"/>
                                  </p:stCondLst>
                                  <p:childTnLst>
                                    <p:set>
                                      <p:cBhvr override="childStyle">
                                        <p:cTn id="41" dur="500" fill="hold"/>
                                        <p:tgtEl>
                                          <p:spTgt spid="8"/>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par>
                                <p:cTn id="45" presetID="0" presetClass="entr" presetSubtype="0" fill="hold" grpId="0" nodeType="withEffect">
                                  <p:stCondLst>
                                    <p:cond delay="40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stCondLst>
                                            <p:cond delay="0"/>
                                          </p:stCondLst>
                                        </p:cTn>
                                        <p:tgtEl>
                                          <p:spTgt spid="11"/>
                                        </p:tgtEl>
                                      </p:cBhvr>
                                    </p:animEffect>
                                    <p:anim to="" calcmode="lin" valueType="num">
                                      <p:cBhvr>
                                        <p:cTn id="4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3074" grpId="0"/>
      <p:bldP spid="5" grpId="0"/>
      <p:bldP spid="7" grpId="0"/>
      <p:bldP spid="9" grpId="0"/>
      <p:bldP spid="10" grpId="0"/>
      <p:bldP spid="11" grpId="0"/>
      <p:bldP spid="12" grpId="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AE601E-DCE6-440C-B494-3180F13E2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98F032A1-C404-4ED7-9229-9F7DE3BB455D}"/>
              </a:ext>
            </a:extLst>
          </p:cNvPr>
          <p:cNvSpPr txBox="1">
            <a:spLocks/>
          </p:cNvSpPr>
          <p:nvPr/>
        </p:nvSpPr>
        <p:spPr>
          <a:xfrm>
            <a:off x="1801400" y="3114064"/>
            <a:ext cx="251184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watchful</a:t>
            </a:r>
          </a:p>
        </p:txBody>
      </p:sp>
      <p:sp>
        <p:nvSpPr>
          <p:cNvPr id="5" name="Title 1">
            <a:extLst>
              <a:ext uri="{FF2B5EF4-FFF2-40B4-BE49-F238E27FC236}">
                <a16:creationId xmlns:a16="http://schemas.microsoft.com/office/drawing/2014/main" id="{FDE344AA-A2D6-4721-93D9-FD75B7942CC9}"/>
              </a:ext>
            </a:extLst>
          </p:cNvPr>
          <p:cNvSpPr txBox="1">
            <a:spLocks/>
          </p:cNvSpPr>
          <p:nvPr/>
        </p:nvSpPr>
        <p:spPr>
          <a:xfrm>
            <a:off x="3094247" y="1772388"/>
            <a:ext cx="185652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always</a:t>
            </a:r>
          </a:p>
        </p:txBody>
      </p:sp>
      <p:sp>
        <p:nvSpPr>
          <p:cNvPr id="3074" name="Rectangle 2"/>
          <p:cNvSpPr>
            <a:spLocks noGrp="1" noChangeArrowheads="1"/>
          </p:cNvSpPr>
          <p:nvPr>
            <p:ph type="title"/>
          </p:nvPr>
        </p:nvSpPr>
        <p:spPr>
          <a:xfrm>
            <a:off x="457200" y="1585119"/>
            <a:ext cx="8229600" cy="3687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praying always with all prayer and supplication in the Spirit, being watchful to this end with all perseverance and supplication for all the saints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Ephesians 6:18</a:t>
            </a:r>
          </a:p>
        </p:txBody>
      </p:sp>
      <p:sp>
        <p:nvSpPr>
          <p:cNvPr id="6" name="Rectangle 2">
            <a:extLst>
              <a:ext uri="{FF2B5EF4-FFF2-40B4-BE49-F238E27FC236}">
                <a16:creationId xmlns:a16="http://schemas.microsoft.com/office/drawing/2014/main" id="{657CC5B1-EF71-44E5-9F42-F92828157A32}"/>
              </a:ext>
            </a:extLst>
          </p:cNvPr>
          <p:cNvSpPr txBox="1">
            <a:spLocks noChangeArrowheads="1"/>
          </p:cNvSpPr>
          <p:nvPr/>
        </p:nvSpPr>
        <p:spPr bwMode="auto">
          <a:xfrm>
            <a:off x="3041259" y="1709738"/>
            <a:ext cx="1965742" cy="75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always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A3F90B5-14E8-4F33-B2C6-76E25DD2B082}"/>
              </a:ext>
            </a:extLst>
          </p:cNvPr>
          <p:cNvSpPr txBox="1">
            <a:spLocks noChangeArrowheads="1"/>
          </p:cNvSpPr>
          <p:nvPr/>
        </p:nvSpPr>
        <p:spPr bwMode="auto">
          <a:xfrm>
            <a:off x="1846356" y="3048478"/>
            <a:ext cx="24065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watchful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57080369"/>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P spid="5" grpId="1"/>
      <p:bldP spid="3074" grpId="0"/>
      <p:bldP spid="6"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DC904-EE28-4655-81CB-122D1A9C4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0" name="Title 1">
            <a:extLst>
              <a:ext uri="{FF2B5EF4-FFF2-40B4-BE49-F238E27FC236}">
                <a16:creationId xmlns:a16="http://schemas.microsoft.com/office/drawing/2014/main" id="{49073AF7-DCF4-4F4A-B803-1E889AE19B7A}"/>
              </a:ext>
            </a:extLst>
          </p:cNvPr>
          <p:cNvSpPr txBox="1">
            <a:spLocks/>
          </p:cNvSpPr>
          <p:nvPr/>
        </p:nvSpPr>
        <p:spPr>
          <a:xfrm>
            <a:off x="209550" y="1075690"/>
            <a:ext cx="231841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children</a:t>
            </a:r>
          </a:p>
        </p:txBody>
      </p:sp>
      <p:sp>
        <p:nvSpPr>
          <p:cNvPr id="21" name="Title 1">
            <a:extLst>
              <a:ext uri="{FF2B5EF4-FFF2-40B4-BE49-F238E27FC236}">
                <a16:creationId xmlns:a16="http://schemas.microsoft.com/office/drawing/2014/main" id="{733D96C6-03DB-42FB-ADB5-77BE8797C65C}"/>
              </a:ext>
            </a:extLst>
          </p:cNvPr>
          <p:cNvSpPr txBox="1">
            <a:spLocks/>
          </p:cNvSpPr>
          <p:nvPr/>
        </p:nvSpPr>
        <p:spPr>
          <a:xfrm>
            <a:off x="3243739" y="3753811"/>
            <a:ext cx="24212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trickery</a:t>
            </a:r>
          </a:p>
        </p:txBody>
      </p:sp>
      <p:sp>
        <p:nvSpPr>
          <p:cNvPr id="22" name="Title 1">
            <a:extLst>
              <a:ext uri="{FF2B5EF4-FFF2-40B4-BE49-F238E27FC236}">
                <a16:creationId xmlns:a16="http://schemas.microsoft.com/office/drawing/2014/main" id="{62DCF645-1E9B-468A-8F20-067861F0F114}"/>
              </a:ext>
            </a:extLst>
          </p:cNvPr>
          <p:cNvSpPr txBox="1">
            <a:spLocks/>
          </p:cNvSpPr>
          <p:nvPr/>
        </p:nvSpPr>
        <p:spPr>
          <a:xfrm>
            <a:off x="3811905" y="4436277"/>
            <a:ext cx="24212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cunning</a:t>
            </a:r>
          </a:p>
        </p:txBody>
      </p:sp>
      <p:sp>
        <p:nvSpPr>
          <p:cNvPr id="23" name="Title 1">
            <a:extLst>
              <a:ext uri="{FF2B5EF4-FFF2-40B4-BE49-F238E27FC236}">
                <a16:creationId xmlns:a16="http://schemas.microsoft.com/office/drawing/2014/main" id="{FC86D3F5-38E3-45D9-9472-775EAC9F776E}"/>
              </a:ext>
            </a:extLst>
          </p:cNvPr>
          <p:cNvSpPr txBox="1">
            <a:spLocks/>
          </p:cNvSpPr>
          <p:nvPr/>
        </p:nvSpPr>
        <p:spPr>
          <a:xfrm>
            <a:off x="4345305" y="5092137"/>
            <a:ext cx="242128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deceitful</a:t>
            </a:r>
          </a:p>
        </p:txBody>
      </p:sp>
      <p:sp>
        <p:nvSpPr>
          <p:cNvPr id="24" name="Rectangle 2">
            <a:extLst>
              <a:ext uri="{FF2B5EF4-FFF2-40B4-BE49-F238E27FC236}">
                <a16:creationId xmlns:a16="http://schemas.microsoft.com/office/drawing/2014/main" id="{6FE4105F-E472-4E34-A290-34ADF9D9186F}"/>
              </a:ext>
            </a:extLst>
          </p:cNvPr>
          <p:cNvSpPr>
            <a:spLocks noGrp="1" noChangeArrowheads="1"/>
          </p:cNvSpPr>
          <p:nvPr>
            <p:ph type="title"/>
          </p:nvPr>
        </p:nvSpPr>
        <p:spPr>
          <a:xfrm>
            <a:off x="457200" y="1242219"/>
            <a:ext cx="82296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we should no longer be children, tossed to and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carried about with every wind of doctrine, by the trickery of men, in the cunning craftiness of deceitful plotting,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4:14</a:t>
            </a:r>
          </a:p>
        </p:txBody>
      </p:sp>
      <p:sp>
        <p:nvSpPr>
          <p:cNvPr id="25" name="Rectangle 2">
            <a:extLst>
              <a:ext uri="{FF2B5EF4-FFF2-40B4-BE49-F238E27FC236}">
                <a16:creationId xmlns:a16="http://schemas.microsoft.com/office/drawing/2014/main" id="{FD40DC3B-B99E-48F5-BBFA-A7902BA34F7A}"/>
              </a:ext>
            </a:extLst>
          </p:cNvPr>
          <p:cNvSpPr txBox="1">
            <a:spLocks noChangeArrowheads="1"/>
          </p:cNvSpPr>
          <p:nvPr/>
        </p:nvSpPr>
        <p:spPr bwMode="auto">
          <a:xfrm>
            <a:off x="335280" y="765968"/>
            <a:ext cx="8431530" cy="5269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children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tossed to and </a:t>
            </a: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with every wind of doctrine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 by the trickery of men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in the cunning craftiness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of deceitful plotting</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Arrow: Bent-Up 9">
            <a:extLst>
              <a:ext uri="{FF2B5EF4-FFF2-40B4-BE49-F238E27FC236}">
                <a16:creationId xmlns:a16="http://schemas.microsoft.com/office/drawing/2014/main" id="{975D1FB7-5184-4BAD-9718-7E1BAF1CE341}"/>
              </a:ext>
            </a:extLst>
          </p:cNvPr>
          <p:cNvSpPr/>
          <p:nvPr/>
        </p:nvSpPr>
        <p:spPr>
          <a:xfrm rot="5400000">
            <a:off x="881742" y="1861718"/>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Arrow: Bent-Up 9">
            <a:extLst>
              <a:ext uri="{FF2B5EF4-FFF2-40B4-BE49-F238E27FC236}">
                <a16:creationId xmlns:a16="http://schemas.microsoft.com/office/drawing/2014/main" id="{77195A3D-D3A1-43CA-AA4D-827558086B3F}"/>
              </a:ext>
            </a:extLst>
          </p:cNvPr>
          <p:cNvSpPr/>
          <p:nvPr/>
        </p:nvSpPr>
        <p:spPr>
          <a:xfrm rot="10800000" flipH="1">
            <a:off x="5422441" y="2066352"/>
            <a:ext cx="310707"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Arrow: Bent-Up 9">
            <a:extLst>
              <a:ext uri="{FF2B5EF4-FFF2-40B4-BE49-F238E27FC236}">
                <a16:creationId xmlns:a16="http://schemas.microsoft.com/office/drawing/2014/main" id="{9539CD42-D3D3-4618-8194-EED944911A07}"/>
              </a:ext>
            </a:extLst>
          </p:cNvPr>
          <p:cNvSpPr/>
          <p:nvPr/>
        </p:nvSpPr>
        <p:spPr>
          <a:xfrm rot="5400000">
            <a:off x="2196192" y="4570628"/>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Arrow: Bent-Up 9">
            <a:extLst>
              <a:ext uri="{FF2B5EF4-FFF2-40B4-BE49-F238E27FC236}">
                <a16:creationId xmlns:a16="http://schemas.microsoft.com/office/drawing/2014/main" id="{CA55399A-BB57-4E09-A434-BAF796EAE481}"/>
              </a:ext>
            </a:extLst>
          </p:cNvPr>
          <p:cNvSpPr/>
          <p:nvPr/>
        </p:nvSpPr>
        <p:spPr>
          <a:xfrm rot="5400000">
            <a:off x="3487782" y="5244998"/>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2">
            <a:extLst>
              <a:ext uri="{FF2B5EF4-FFF2-40B4-BE49-F238E27FC236}">
                <a16:creationId xmlns:a16="http://schemas.microsoft.com/office/drawing/2014/main" id="{E5C9F9E8-674D-4E47-A2D3-FADBE2D18A57}"/>
              </a:ext>
            </a:extLst>
          </p:cNvPr>
          <p:cNvSpPr txBox="1">
            <a:spLocks noChangeArrowheads="1"/>
          </p:cNvSpPr>
          <p:nvPr/>
        </p:nvSpPr>
        <p:spPr bwMode="auto">
          <a:xfrm>
            <a:off x="776287" y="2031206"/>
            <a:ext cx="2371887" cy="77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children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5AE69427-C3CB-4E8F-A92F-45F47F27E604}"/>
              </a:ext>
            </a:extLst>
          </p:cNvPr>
          <p:cNvSpPr txBox="1">
            <a:spLocks noChangeArrowheads="1"/>
          </p:cNvSpPr>
          <p:nvPr/>
        </p:nvSpPr>
        <p:spPr bwMode="auto">
          <a:xfrm>
            <a:off x="3042901" y="2031619"/>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tossed to and </a:t>
            </a: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fro</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D83098CF-F189-431F-B6FC-6E2FA85C6133}"/>
              </a:ext>
            </a:extLst>
          </p:cNvPr>
          <p:cNvSpPr txBox="1">
            <a:spLocks noChangeArrowheads="1"/>
          </p:cNvSpPr>
          <p:nvPr/>
        </p:nvSpPr>
        <p:spPr bwMode="auto">
          <a:xfrm>
            <a:off x="3741455" y="2704502"/>
            <a:ext cx="490150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with every wind 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04FAFE3B-2369-4FBF-A2E4-F37F724753D0}"/>
              </a:ext>
            </a:extLst>
          </p:cNvPr>
          <p:cNvSpPr txBox="1">
            <a:spLocks noChangeArrowheads="1"/>
          </p:cNvSpPr>
          <p:nvPr/>
        </p:nvSpPr>
        <p:spPr bwMode="auto">
          <a:xfrm>
            <a:off x="591723" y="3367761"/>
            <a:ext cx="23962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doctrine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3BB4FB6B-052C-486C-9371-77F7BDECF64F}"/>
              </a:ext>
            </a:extLst>
          </p:cNvPr>
          <p:cNvSpPr txBox="1">
            <a:spLocks noChangeArrowheads="1"/>
          </p:cNvSpPr>
          <p:nvPr/>
        </p:nvSpPr>
        <p:spPr bwMode="auto">
          <a:xfrm>
            <a:off x="2807384" y="3369523"/>
            <a:ext cx="56029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by the trickery of men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5" name="Rectangle 2">
            <a:extLst>
              <a:ext uri="{FF2B5EF4-FFF2-40B4-BE49-F238E27FC236}">
                <a16:creationId xmlns:a16="http://schemas.microsoft.com/office/drawing/2014/main" id="{D9DBA137-6AB2-4C01-969C-390903390807}"/>
              </a:ext>
            </a:extLst>
          </p:cNvPr>
          <p:cNvSpPr txBox="1">
            <a:spLocks noChangeArrowheads="1"/>
          </p:cNvSpPr>
          <p:nvPr/>
        </p:nvSpPr>
        <p:spPr bwMode="auto">
          <a:xfrm>
            <a:off x="1160472" y="4042405"/>
            <a:ext cx="621673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in the cunning craftiness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6" name="Rectangle 2">
            <a:extLst>
              <a:ext uri="{FF2B5EF4-FFF2-40B4-BE49-F238E27FC236}">
                <a16:creationId xmlns:a16="http://schemas.microsoft.com/office/drawing/2014/main" id="{B52AD2DA-3846-46A1-A515-612AC692E4A2}"/>
              </a:ext>
            </a:extLst>
          </p:cNvPr>
          <p:cNvSpPr txBox="1">
            <a:spLocks noChangeArrowheads="1"/>
          </p:cNvSpPr>
          <p:nvPr/>
        </p:nvSpPr>
        <p:spPr bwMode="auto">
          <a:xfrm>
            <a:off x="7090353" y="4045927"/>
            <a:ext cx="75538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of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7" name="Rectangle 2">
            <a:extLst>
              <a:ext uri="{FF2B5EF4-FFF2-40B4-BE49-F238E27FC236}">
                <a16:creationId xmlns:a16="http://schemas.microsoft.com/office/drawing/2014/main" id="{E116DB2B-22D5-471F-A044-D96B563749B5}"/>
              </a:ext>
            </a:extLst>
          </p:cNvPr>
          <p:cNvSpPr txBox="1">
            <a:spLocks noChangeArrowheads="1"/>
          </p:cNvSpPr>
          <p:nvPr/>
        </p:nvSpPr>
        <p:spPr bwMode="auto">
          <a:xfrm>
            <a:off x="368332" y="4720572"/>
            <a:ext cx="46509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deceitful plotting</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8" name="Rectangle 2">
            <a:extLst>
              <a:ext uri="{FF2B5EF4-FFF2-40B4-BE49-F238E27FC236}">
                <a16:creationId xmlns:a16="http://schemas.microsoft.com/office/drawing/2014/main" id="{AB4DFD01-AB71-4524-AB4B-B1416D6030A1}"/>
              </a:ext>
            </a:extLst>
          </p:cNvPr>
          <p:cNvSpPr txBox="1">
            <a:spLocks noChangeArrowheads="1"/>
          </p:cNvSpPr>
          <p:nvPr/>
        </p:nvSpPr>
        <p:spPr bwMode="auto">
          <a:xfrm>
            <a:off x="187959" y="995681"/>
            <a:ext cx="2367281" cy="78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children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9" name="Title 1">
            <a:extLst>
              <a:ext uri="{FF2B5EF4-FFF2-40B4-BE49-F238E27FC236}">
                <a16:creationId xmlns:a16="http://schemas.microsoft.com/office/drawing/2014/main" id="{A5F09642-2303-43BF-8C8E-3C5C99B8B956}"/>
              </a:ext>
            </a:extLst>
          </p:cNvPr>
          <p:cNvSpPr txBox="1">
            <a:spLocks/>
          </p:cNvSpPr>
          <p:nvPr/>
        </p:nvSpPr>
        <p:spPr>
          <a:xfrm>
            <a:off x="2607268" y="1893641"/>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uLnTx/>
                <a:uFillTx/>
                <a:latin typeface="Calibri" panose="020F0502020204030204" pitchFamily="34" charset="0"/>
                <a:ea typeface="+mj-ea"/>
                <a:cs typeface="+mj-cs"/>
              </a:rPr>
              <a:t>duped</a:t>
            </a:r>
          </a:p>
        </p:txBody>
      </p:sp>
      <p:sp>
        <p:nvSpPr>
          <p:cNvPr id="40" name="Rectangle 2">
            <a:extLst>
              <a:ext uri="{FF2B5EF4-FFF2-40B4-BE49-F238E27FC236}">
                <a16:creationId xmlns:a16="http://schemas.microsoft.com/office/drawing/2014/main" id="{D74BD23F-7024-4732-9278-ACA72A83B3DD}"/>
              </a:ext>
            </a:extLst>
          </p:cNvPr>
          <p:cNvSpPr txBox="1">
            <a:spLocks noChangeArrowheads="1"/>
          </p:cNvSpPr>
          <p:nvPr/>
        </p:nvSpPr>
        <p:spPr bwMode="auto">
          <a:xfrm>
            <a:off x="3364516" y="3693320"/>
            <a:ext cx="2181535" cy="759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trickery</a:t>
            </a:r>
            <a:endParaRPr kumimoji="0" lang="en-US" altLang="en-US" sz="4400" b="1" i="1" u="none" strike="noStrike" kern="0" cap="none" spc="0" normalizeH="0" baseline="0" noProof="0" dirty="0">
              <a:ln w="3175"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1" name="Rectangle 2">
            <a:extLst>
              <a:ext uri="{FF2B5EF4-FFF2-40B4-BE49-F238E27FC236}">
                <a16:creationId xmlns:a16="http://schemas.microsoft.com/office/drawing/2014/main" id="{82FC3535-4E8C-4C32-8232-311C9EB32C79}"/>
              </a:ext>
            </a:extLst>
          </p:cNvPr>
          <p:cNvSpPr txBox="1">
            <a:spLocks noChangeArrowheads="1"/>
          </p:cNvSpPr>
          <p:nvPr/>
        </p:nvSpPr>
        <p:spPr bwMode="auto">
          <a:xfrm>
            <a:off x="3914934" y="4369585"/>
            <a:ext cx="2204879" cy="75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cunning</a:t>
            </a:r>
            <a:endParaRPr kumimoji="0" lang="en-US" altLang="en-US" sz="4400" b="1" i="1" u="none" strike="noStrike" kern="0" cap="none" spc="0" normalizeH="0" baseline="0" noProof="0" dirty="0">
              <a:ln w="3175"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2" name="Rectangle 2">
            <a:extLst>
              <a:ext uri="{FF2B5EF4-FFF2-40B4-BE49-F238E27FC236}">
                <a16:creationId xmlns:a16="http://schemas.microsoft.com/office/drawing/2014/main" id="{BE70C429-C104-4062-ABEB-64806F3C0DBA}"/>
              </a:ext>
            </a:extLst>
          </p:cNvPr>
          <p:cNvSpPr txBox="1">
            <a:spLocks noChangeArrowheads="1"/>
          </p:cNvSpPr>
          <p:nvPr/>
        </p:nvSpPr>
        <p:spPr bwMode="auto">
          <a:xfrm>
            <a:off x="4294918" y="5031956"/>
            <a:ext cx="2520220" cy="75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deceitful</a:t>
            </a:r>
            <a:endParaRPr kumimoji="0" lang="en-US" altLang="en-US" sz="4400" b="1" i="1" u="none" strike="noStrike" kern="0" cap="none" spc="0" normalizeH="0" baseline="0" noProof="0" dirty="0">
              <a:ln w="3175" cmpd="sng">
                <a:solidFill>
                  <a:srgbClr val="FFFFFF"/>
                </a:solidFill>
                <a:prstDash val="solid"/>
                <a:miter lim="800000"/>
              </a:ln>
              <a:solidFill>
                <a:srgbClr val="000000">
                  <a:lumMod val="85000"/>
                  <a:lumOff val="15000"/>
                </a:srgbClr>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3" name="Title 1">
            <a:extLst>
              <a:ext uri="{FF2B5EF4-FFF2-40B4-BE49-F238E27FC236}">
                <a16:creationId xmlns:a16="http://schemas.microsoft.com/office/drawing/2014/main" id="{BA04CC1F-C0BE-48B5-86C6-F07FD778D807}"/>
              </a:ext>
            </a:extLst>
          </p:cNvPr>
          <p:cNvSpPr txBox="1">
            <a:spLocks/>
          </p:cNvSpPr>
          <p:nvPr/>
        </p:nvSpPr>
        <p:spPr>
          <a:xfrm rot="20662473">
            <a:off x="3513981" y="4075205"/>
            <a:ext cx="258482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FF0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carnal</a:t>
            </a:r>
          </a:p>
        </p:txBody>
      </p:sp>
      <p:sp>
        <p:nvSpPr>
          <p:cNvPr id="44" name="Down Arrow 1">
            <a:extLst>
              <a:ext uri="{FF2B5EF4-FFF2-40B4-BE49-F238E27FC236}">
                <a16:creationId xmlns:a16="http://schemas.microsoft.com/office/drawing/2014/main" id="{3C1AB163-0E9B-43B4-9B48-91B1E644EB9A}"/>
              </a:ext>
            </a:extLst>
          </p:cNvPr>
          <p:cNvSpPr/>
          <p:nvPr/>
        </p:nvSpPr>
        <p:spPr>
          <a:xfrm rot="20737030">
            <a:off x="3880625" y="3044282"/>
            <a:ext cx="468351" cy="702527"/>
          </a:xfrm>
          <a:prstGeom prst="downArrow">
            <a:avLst/>
          </a:prstGeom>
          <a:solidFill>
            <a:srgbClr val="FFC000"/>
          </a:solidFill>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615972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25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50"/>
                                        <p:tgtEl>
                                          <p:spTgt spid="3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5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25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25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25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25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250"/>
                                        <p:tgtEl>
                                          <p:spTgt spid="37"/>
                                        </p:tgtEl>
                                      </p:cBhvr>
                                    </p:animEffect>
                                  </p:childTnLst>
                                </p:cTn>
                              </p:par>
                              <p:par>
                                <p:cTn id="35" presetID="42" presetClass="path" presetSubtype="0" accel="50000" decel="50000" fill="hold" grpId="2" nodeType="withEffect">
                                  <p:stCondLst>
                                    <p:cond delay="0"/>
                                  </p:stCondLst>
                                  <p:childTnLst>
                                    <p:animMotion origin="layout" path="M -3.33333E-6 3.7037E-6 L -0.06458 -0.15024 " pathEditMode="relative" rAng="0" ptsTypes="AA">
                                      <p:cBhvr>
                                        <p:cTn id="36" dur="2000" fill="hold"/>
                                        <p:tgtEl>
                                          <p:spTgt spid="30"/>
                                        </p:tgtEl>
                                        <p:attrNameLst>
                                          <p:attrName>ppt_x</p:attrName>
                                          <p:attrName>ppt_y</p:attrName>
                                        </p:attrNameLst>
                                      </p:cBhvr>
                                      <p:rCtr x="-3229" y="-7523"/>
                                    </p:animMotion>
                                  </p:childTnLst>
                                </p:cTn>
                              </p:par>
                              <p:par>
                                <p:cTn id="37" presetID="42" presetClass="path" presetSubtype="0" accel="50000" decel="50000" fill="hold" grpId="2" nodeType="withEffect">
                                  <p:stCondLst>
                                    <p:cond delay="0"/>
                                  </p:stCondLst>
                                  <p:childTnLst>
                                    <p:animMotion origin="layout" path="M 1.94444E-6 7.40741E-7 L -0.20139 -0.05301 " pathEditMode="relative" rAng="0" ptsTypes="AA">
                                      <p:cBhvr>
                                        <p:cTn id="38" dur="2000" fill="hold"/>
                                        <p:tgtEl>
                                          <p:spTgt spid="31"/>
                                        </p:tgtEl>
                                        <p:attrNameLst>
                                          <p:attrName>ppt_x</p:attrName>
                                          <p:attrName>ppt_y</p:attrName>
                                        </p:attrNameLst>
                                      </p:cBhvr>
                                      <p:rCtr x="-10069" y="-2662"/>
                                    </p:animMotion>
                                  </p:childTnLst>
                                </p:cTn>
                              </p:par>
                              <p:par>
                                <p:cTn id="39" presetID="42" presetClass="path" presetSubtype="0" accel="50000" decel="50000" fill="hold" grpId="2" nodeType="withEffect">
                                  <p:stCondLst>
                                    <p:cond delay="0"/>
                                  </p:stCondLst>
                                  <p:childTnLst>
                                    <p:animMotion origin="layout" path="M -3.33333E-6 2.59259E-6 L -0.19288 -0.05324 " pathEditMode="relative" rAng="0" ptsTypes="AA">
                                      <p:cBhvr>
                                        <p:cTn id="40" dur="2000" fill="hold"/>
                                        <p:tgtEl>
                                          <p:spTgt spid="32"/>
                                        </p:tgtEl>
                                        <p:attrNameLst>
                                          <p:attrName>ppt_x</p:attrName>
                                          <p:attrName>ppt_y</p:attrName>
                                        </p:attrNameLst>
                                      </p:cBhvr>
                                      <p:rCtr x="-9653" y="-2662"/>
                                    </p:animMotion>
                                  </p:childTnLst>
                                </p:cTn>
                              </p:par>
                              <p:par>
                                <p:cTn id="41" presetID="42" presetClass="path" presetSubtype="0" accel="50000" decel="50000" fill="hold" grpId="2" nodeType="withEffect">
                                  <p:stCondLst>
                                    <p:cond delay="0"/>
                                  </p:stCondLst>
                                  <p:childTnLst>
                                    <p:animMotion origin="layout" path="M 2.77778E-7 4.81481E-6 L 0.64653 -0.14977 " pathEditMode="relative" rAng="0" ptsTypes="AA">
                                      <p:cBhvr>
                                        <p:cTn id="42" dur="2000" fill="hold"/>
                                        <p:tgtEl>
                                          <p:spTgt spid="33"/>
                                        </p:tgtEl>
                                        <p:attrNameLst>
                                          <p:attrName>ppt_x</p:attrName>
                                          <p:attrName>ppt_y</p:attrName>
                                        </p:attrNameLst>
                                      </p:cBhvr>
                                      <p:rCtr x="32326" y="-7500"/>
                                    </p:animMotion>
                                  </p:childTnLst>
                                </p:cTn>
                              </p:par>
                              <p:par>
                                <p:cTn id="43" presetID="42" presetClass="path" presetSubtype="0" accel="50000" decel="50000" fill="hold" grpId="2" nodeType="withEffect">
                                  <p:stCondLst>
                                    <p:cond delay="0"/>
                                  </p:stCondLst>
                                  <p:childTnLst>
                                    <p:animMotion origin="layout" path="M 1.94444E-6 1.85185E-6 L -0.11667 0.0456 " pathEditMode="relative" rAng="0" ptsTypes="AA">
                                      <p:cBhvr>
                                        <p:cTn id="44" dur="2000" fill="hold"/>
                                        <p:tgtEl>
                                          <p:spTgt spid="34"/>
                                        </p:tgtEl>
                                        <p:attrNameLst>
                                          <p:attrName>ppt_x</p:attrName>
                                          <p:attrName>ppt_y</p:attrName>
                                        </p:attrNameLst>
                                      </p:cBhvr>
                                      <p:rCtr x="-5833" y="2269"/>
                                    </p:animMotion>
                                  </p:childTnLst>
                                </p:cTn>
                              </p:par>
                              <p:par>
                                <p:cTn id="45" presetID="42" presetClass="path" presetSubtype="0" accel="50000" decel="50000" fill="hold" grpId="2" nodeType="withEffect">
                                  <p:stCondLst>
                                    <p:cond delay="0"/>
                                  </p:stCondLst>
                                  <p:childTnLst>
                                    <p:animMotion origin="layout" path="M -2.77778E-7 -4.81481E-6 L 0.1316 0.04561 " pathEditMode="relative" rAng="0" ptsTypes="AA">
                                      <p:cBhvr>
                                        <p:cTn id="46" dur="2000" fill="hold"/>
                                        <p:tgtEl>
                                          <p:spTgt spid="35"/>
                                        </p:tgtEl>
                                        <p:attrNameLst>
                                          <p:attrName>ppt_x</p:attrName>
                                          <p:attrName>ppt_y</p:attrName>
                                        </p:attrNameLst>
                                      </p:cBhvr>
                                      <p:rCtr x="6580" y="2269"/>
                                    </p:animMotion>
                                  </p:childTnLst>
                                </p:cTn>
                              </p:par>
                              <p:par>
                                <p:cTn id="47" presetID="42" presetClass="path" presetSubtype="0" accel="50000" decel="50000" fill="hold" grpId="2" nodeType="withEffect">
                                  <p:stCondLst>
                                    <p:cond delay="0"/>
                                  </p:stCondLst>
                                  <p:childTnLst>
                                    <p:animMotion origin="layout" path="M 3.33333E-6 7.40741E-7 L -0.36077 0.14259 " pathEditMode="relative" rAng="0" ptsTypes="AA">
                                      <p:cBhvr>
                                        <p:cTn id="48" dur="2000" fill="hold"/>
                                        <p:tgtEl>
                                          <p:spTgt spid="36"/>
                                        </p:tgtEl>
                                        <p:attrNameLst>
                                          <p:attrName>ppt_x</p:attrName>
                                          <p:attrName>ppt_y</p:attrName>
                                        </p:attrNameLst>
                                      </p:cBhvr>
                                      <p:rCtr x="-18038" y="7130"/>
                                    </p:animMotion>
                                  </p:childTnLst>
                                </p:cTn>
                              </p:par>
                              <p:par>
                                <p:cTn id="49" presetID="42" presetClass="path" presetSubtype="0" accel="50000" decel="50000" fill="hold" grpId="2" nodeType="withEffect">
                                  <p:stCondLst>
                                    <p:cond delay="0"/>
                                  </p:stCondLst>
                                  <p:childTnLst>
                                    <p:animMotion origin="layout" path="M 1.94444E-6 1.11111E-6 L 0.41944 0.04398 " pathEditMode="relative" rAng="0" ptsTypes="AA">
                                      <p:cBhvr>
                                        <p:cTn id="50" dur="2000" fill="hold"/>
                                        <p:tgtEl>
                                          <p:spTgt spid="37"/>
                                        </p:tgtEl>
                                        <p:attrNameLst>
                                          <p:attrName>ppt_x</p:attrName>
                                          <p:attrName>ppt_y</p:attrName>
                                        </p:attrNameLst>
                                      </p:cBhvr>
                                      <p:rCtr x="20972" y="2199"/>
                                    </p:animMotion>
                                  </p:childTnLst>
                                </p:cTn>
                              </p:par>
                              <p:par>
                                <p:cTn id="51" presetID="10" presetClass="exit" presetSubtype="0" fill="hold" grpId="1" nodeType="withEffect">
                                  <p:stCondLst>
                                    <p:cond delay="0"/>
                                  </p:stCondLst>
                                  <p:childTnLst>
                                    <p:animEffect transition="out" filter="fade">
                                      <p:cBhvr>
                                        <p:cTn id="52" dur="1250"/>
                                        <p:tgtEl>
                                          <p:spTgt spid="24"/>
                                        </p:tgtEl>
                                      </p:cBhvr>
                                    </p:animEffect>
                                    <p:set>
                                      <p:cBhvr>
                                        <p:cTn id="53" dur="1" fill="hold">
                                          <p:stCondLst>
                                            <p:cond delay="1249"/>
                                          </p:stCondLst>
                                        </p:cTn>
                                        <p:tgtEl>
                                          <p:spTgt spid="24"/>
                                        </p:tgtEl>
                                        <p:attrNameLst>
                                          <p:attrName>style.visibility</p:attrName>
                                        </p:attrNameLst>
                                      </p:cBhvr>
                                      <p:to>
                                        <p:strVal val="hidden"/>
                                      </p:to>
                                    </p:se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250"/>
                                        <p:tgtEl>
                                          <p:spTgt spid="25"/>
                                        </p:tgtEl>
                                      </p:cBhvr>
                                    </p:animEffect>
                                  </p:childTnLst>
                                </p:cTn>
                              </p:par>
                              <p:par>
                                <p:cTn id="58" presetID="10" presetClass="exit" presetSubtype="0" fill="hold" grpId="1" nodeType="withEffect">
                                  <p:stCondLst>
                                    <p:cond delay="0"/>
                                  </p:stCondLst>
                                  <p:childTnLst>
                                    <p:animEffect transition="out" filter="fade">
                                      <p:cBhvr>
                                        <p:cTn id="59" dur="500"/>
                                        <p:tgtEl>
                                          <p:spTgt spid="30"/>
                                        </p:tgtEl>
                                      </p:cBhvr>
                                    </p:animEffect>
                                    <p:set>
                                      <p:cBhvr>
                                        <p:cTn id="60" dur="1" fill="hold">
                                          <p:stCondLst>
                                            <p:cond delay="499"/>
                                          </p:stCondLst>
                                        </p:cTn>
                                        <p:tgtEl>
                                          <p:spTgt spid="3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2"/>
                                        </p:tgtEl>
                                      </p:cBhvr>
                                    </p:animEffect>
                                    <p:set>
                                      <p:cBhvr>
                                        <p:cTn id="66" dur="1" fill="hold">
                                          <p:stCondLst>
                                            <p:cond delay="499"/>
                                          </p:stCondLst>
                                        </p:cTn>
                                        <p:tgtEl>
                                          <p:spTgt spid="3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3"/>
                                        </p:tgtEl>
                                      </p:cBhvr>
                                    </p:animEffect>
                                    <p:set>
                                      <p:cBhvr>
                                        <p:cTn id="69" dur="1" fill="hold">
                                          <p:stCondLst>
                                            <p:cond delay="499"/>
                                          </p:stCondLst>
                                        </p:cTn>
                                        <p:tgtEl>
                                          <p:spTgt spid="33"/>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36"/>
                                        </p:tgtEl>
                                      </p:cBhvr>
                                    </p:animEffect>
                                    <p:set>
                                      <p:cBhvr>
                                        <p:cTn id="78" dur="1" fill="hold">
                                          <p:stCondLst>
                                            <p:cond delay="499"/>
                                          </p:stCondLst>
                                        </p:cTn>
                                        <p:tgtEl>
                                          <p:spTgt spid="36"/>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7"/>
                                        </p:tgtEl>
                                      </p:cBhvr>
                                    </p:animEffect>
                                    <p:set>
                                      <p:cBhvr>
                                        <p:cTn id="81" dur="1" fill="hold">
                                          <p:stCondLst>
                                            <p:cond delay="499"/>
                                          </p:stCondLst>
                                        </p:cTn>
                                        <p:tgtEl>
                                          <p:spTgt spid="37"/>
                                        </p:tgtEl>
                                        <p:attrNameLst>
                                          <p:attrName>style.visibility</p:attrName>
                                        </p:attrNameLst>
                                      </p:cBhvr>
                                      <p:to>
                                        <p:strVal val="hidden"/>
                                      </p:to>
                                    </p:set>
                                  </p:childTnLst>
                                </p:cTn>
                              </p:par>
                              <p:par>
                                <p:cTn id="82" presetID="22" presetClass="entr" presetSubtype="8" fill="hold" grpId="0" nodeType="withEffect">
                                  <p:stCondLst>
                                    <p:cond delay="25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par>
                                <p:cTn id="85" presetID="22" presetClass="entr" presetSubtype="1" fill="hold" grpId="0" nodeType="withEffect">
                                  <p:stCondLst>
                                    <p:cond delay="950"/>
                                  </p:stCondLst>
                                  <p:childTnLst>
                                    <p:set>
                                      <p:cBhvr>
                                        <p:cTn id="86" dur="1" fill="hold">
                                          <p:stCondLst>
                                            <p:cond delay="0"/>
                                          </p:stCondLst>
                                        </p:cTn>
                                        <p:tgtEl>
                                          <p:spTgt spid="27"/>
                                        </p:tgtEl>
                                        <p:attrNameLst>
                                          <p:attrName>style.visibility</p:attrName>
                                        </p:attrNameLst>
                                      </p:cBhvr>
                                      <p:to>
                                        <p:strVal val="visible"/>
                                      </p:to>
                                    </p:set>
                                    <p:animEffect transition="in" filter="wipe(up)">
                                      <p:cBhvr>
                                        <p:cTn id="87" dur="500"/>
                                        <p:tgtEl>
                                          <p:spTgt spid="27"/>
                                        </p:tgtEl>
                                      </p:cBhvr>
                                    </p:animEffect>
                                  </p:childTnLst>
                                </p:cTn>
                              </p:par>
                              <p:par>
                                <p:cTn id="88" presetID="22" presetClass="entr" presetSubtype="8" fill="hold" grpId="0" nodeType="withEffect">
                                  <p:stCondLst>
                                    <p:cond delay="750"/>
                                  </p:stCondLst>
                                  <p:childTnLst>
                                    <p:set>
                                      <p:cBhvr>
                                        <p:cTn id="89" dur="1" fill="hold">
                                          <p:stCondLst>
                                            <p:cond delay="0"/>
                                          </p:stCondLst>
                                        </p:cTn>
                                        <p:tgtEl>
                                          <p:spTgt spid="28"/>
                                        </p:tgtEl>
                                        <p:attrNameLst>
                                          <p:attrName>style.visibility</p:attrName>
                                        </p:attrNameLst>
                                      </p:cBhvr>
                                      <p:to>
                                        <p:strVal val="visible"/>
                                      </p:to>
                                    </p:set>
                                    <p:animEffect transition="in" filter="wipe(left)">
                                      <p:cBhvr>
                                        <p:cTn id="90" dur="500"/>
                                        <p:tgtEl>
                                          <p:spTgt spid="28"/>
                                        </p:tgtEl>
                                      </p:cBhvr>
                                    </p:animEffect>
                                  </p:childTnLst>
                                </p:cTn>
                              </p:par>
                              <p:par>
                                <p:cTn id="91" presetID="22" presetClass="entr" presetSubtype="8" fill="hold" grpId="0" nodeType="withEffect">
                                  <p:stCondLst>
                                    <p:cond delay="1000"/>
                                  </p:stCondLst>
                                  <p:childTnLst>
                                    <p:set>
                                      <p:cBhvr>
                                        <p:cTn id="92" dur="1" fill="hold">
                                          <p:stCondLst>
                                            <p:cond delay="0"/>
                                          </p:stCondLst>
                                        </p:cTn>
                                        <p:tgtEl>
                                          <p:spTgt spid="29"/>
                                        </p:tgtEl>
                                        <p:attrNameLst>
                                          <p:attrName>style.visibility</p:attrName>
                                        </p:attrNameLst>
                                      </p:cBhvr>
                                      <p:to>
                                        <p:strVal val="visible"/>
                                      </p:to>
                                    </p:set>
                                    <p:animEffect transition="in" filter="wipe(left)">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wipe(left)">
                                      <p:cBhvr>
                                        <p:cTn id="98" dur="500"/>
                                        <p:tgtEl>
                                          <p:spTgt spid="20"/>
                                        </p:tgtEl>
                                      </p:cBhvr>
                                    </p:animEffect>
                                  </p:childTnLst>
                                </p:cTn>
                              </p:par>
                              <p:par>
                                <p:cTn id="99" presetID="18" presetClass="emph" presetSubtype="0" fill="hold" grpId="1" nodeType="withEffect">
                                  <p:stCondLst>
                                    <p:cond delay="0"/>
                                  </p:stCondLst>
                                  <p:childTnLst>
                                    <p:set>
                                      <p:cBhvr override="childStyle">
                                        <p:cTn id="100" dur="500" fill="hold"/>
                                        <p:tgtEl>
                                          <p:spTgt spid="20"/>
                                        </p:tgtEl>
                                        <p:attrNameLst>
                                          <p:attrName>style.textDecorationUnderline</p:attrName>
                                        </p:attrNameLst>
                                      </p:cBhvr>
                                      <p:to>
                                        <p:strVal val="true"/>
                                      </p:to>
                                    </p:set>
                                  </p:childTnLst>
                                </p:cTn>
                              </p:par>
                              <p:par>
                                <p:cTn id="101" presetID="22" presetClass="entr" presetSubtype="8"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wipe(left)">
                                      <p:cBhvr>
                                        <p:cTn id="103" dur="500"/>
                                        <p:tgtEl>
                                          <p:spTgt spid="38"/>
                                        </p:tgtEl>
                                      </p:cBhvr>
                                    </p:animEffect>
                                  </p:childTnLst>
                                </p:cTn>
                              </p:par>
                            </p:childTnLst>
                          </p:cTn>
                        </p:par>
                      </p:childTnLst>
                    </p:cTn>
                  </p:par>
                  <p:par>
                    <p:cTn id="104" fill="hold">
                      <p:stCondLst>
                        <p:cond delay="indefinite"/>
                      </p:stCondLst>
                      <p:childTnLst>
                        <p:par>
                          <p:cTn id="105" fill="hold">
                            <p:stCondLst>
                              <p:cond delay="0"/>
                            </p:stCondLst>
                            <p:childTnLst>
                              <p:par>
                                <p:cTn id="106" presetID="0" presetClass="entr" presetSubtype="0" fill="hold" grpId="0" nodeType="click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dissolve">
                                      <p:cBhvr>
                                        <p:cTn id="108" dur="500">
                                          <p:stCondLst>
                                            <p:cond delay="0"/>
                                          </p:stCondLst>
                                        </p:cTn>
                                        <p:tgtEl>
                                          <p:spTgt spid="39"/>
                                        </p:tgtEl>
                                      </p:cBhvr>
                                    </p:animEffect>
                                    <p:anim to="" calcmode="lin" valueType="num">
                                      <p:cBhvr>
                                        <p:cTn id="109" dur="500" fill="hold">
                                          <p:stCondLst>
                                            <p:cond delay="0"/>
                                          </p:stCondLst>
                                        </p:cTn>
                                        <p:tgtEl>
                                          <p:spTgt spid="39"/>
                                        </p:tgtEl>
                                        <p:attrNameLst>
                                          <p:attrName>ppt_w</p:attrName>
                                        </p:attrNameLst>
                                      </p:cBhvr>
                                      <p:tavLst>
                                        <p:tav tm="0">
                                          <p:val>
                                            <p:strVal val="#ppt_w*4"/>
                                          </p:val>
                                        </p:tav>
                                        <p:tav tm="100000">
                                          <p:val>
                                            <p:strVal val="#ppt_w"/>
                                          </p:val>
                                        </p:tav>
                                      </p:tavLst>
                                    </p:anim>
                                    <p:anim to="" calcmode="lin" valueType="num">
                                      <p:cBhvr>
                                        <p:cTn id="110" dur="500" fill="hold">
                                          <p:stCondLst>
                                            <p:cond delay="0"/>
                                          </p:stCondLst>
                                        </p:cTn>
                                        <p:tgtEl>
                                          <p:spTgt spid="39"/>
                                        </p:tgtEl>
                                        <p:attrNameLst>
                                          <p:attrName>ppt_h</p:attrName>
                                        </p:attrNameLst>
                                      </p:cBhvr>
                                      <p:tavLst>
                                        <p:tav tm="0">
                                          <p:val>
                                            <p:strVal val="#ppt_h*4"/>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wipe(up)">
                                      <p:cBhvr>
                                        <p:cTn id="115" dur="500"/>
                                        <p:tgtEl>
                                          <p:spTgt spid="44"/>
                                        </p:tgtEl>
                                      </p:cBhvr>
                                    </p:animEffect>
                                  </p:childTnLst>
                                </p:cTn>
                              </p:par>
                              <p:par>
                                <p:cTn id="116" presetID="22" presetClass="entr" presetSubtype="8" fill="hold" grpId="0" nodeType="withEffect">
                                  <p:stCondLst>
                                    <p:cond delay="400"/>
                                  </p:stCondLst>
                                  <p:childTnLst>
                                    <p:set>
                                      <p:cBhvr>
                                        <p:cTn id="117" dur="1" fill="hold">
                                          <p:stCondLst>
                                            <p:cond delay="0"/>
                                          </p:stCondLst>
                                        </p:cTn>
                                        <p:tgtEl>
                                          <p:spTgt spid="21"/>
                                        </p:tgtEl>
                                        <p:attrNameLst>
                                          <p:attrName>style.visibility</p:attrName>
                                        </p:attrNameLst>
                                      </p:cBhvr>
                                      <p:to>
                                        <p:strVal val="visible"/>
                                      </p:to>
                                    </p:set>
                                    <p:animEffect transition="in" filter="wipe(left)">
                                      <p:cBhvr>
                                        <p:cTn id="118" dur="500"/>
                                        <p:tgtEl>
                                          <p:spTgt spid="21"/>
                                        </p:tgtEl>
                                      </p:cBhvr>
                                    </p:animEffect>
                                  </p:childTnLst>
                                </p:cTn>
                              </p:par>
                              <p:par>
                                <p:cTn id="119" presetID="18" presetClass="emph" presetSubtype="0" fill="hold" grpId="1" nodeType="withEffect">
                                  <p:stCondLst>
                                    <p:cond delay="400"/>
                                  </p:stCondLst>
                                  <p:childTnLst>
                                    <p:set>
                                      <p:cBhvr override="childStyle">
                                        <p:cTn id="120" dur="500" fill="hold"/>
                                        <p:tgtEl>
                                          <p:spTgt spid="21"/>
                                        </p:tgtEl>
                                        <p:attrNameLst>
                                          <p:attrName>style.textDecorationUnderline</p:attrName>
                                        </p:attrNameLst>
                                      </p:cBhvr>
                                      <p:to>
                                        <p:strVal val="true"/>
                                      </p:to>
                                    </p:set>
                                  </p:childTnLst>
                                </p:cTn>
                              </p:par>
                              <p:par>
                                <p:cTn id="121" presetID="22" presetClass="entr" presetSubtype="8" fill="hold" grpId="0" nodeType="withEffect">
                                  <p:stCondLst>
                                    <p:cond delay="400"/>
                                  </p:stCondLst>
                                  <p:childTnLst>
                                    <p:set>
                                      <p:cBhvr>
                                        <p:cTn id="122" dur="1" fill="hold">
                                          <p:stCondLst>
                                            <p:cond delay="0"/>
                                          </p:stCondLst>
                                        </p:cTn>
                                        <p:tgtEl>
                                          <p:spTgt spid="40"/>
                                        </p:tgtEl>
                                        <p:attrNameLst>
                                          <p:attrName>style.visibility</p:attrName>
                                        </p:attrNameLst>
                                      </p:cBhvr>
                                      <p:to>
                                        <p:strVal val="visible"/>
                                      </p:to>
                                    </p:set>
                                    <p:animEffect transition="in" filter="wipe(left)">
                                      <p:cBhvr>
                                        <p:cTn id="123" dur="500"/>
                                        <p:tgtEl>
                                          <p:spTgt spid="40"/>
                                        </p:tgtEl>
                                      </p:cBhvr>
                                    </p:animEffect>
                                  </p:childTnLst>
                                </p:cTn>
                              </p:par>
                              <p:par>
                                <p:cTn id="124" presetID="22" presetClass="entr" presetSubtype="8" fill="hold" grpId="0" nodeType="withEffect">
                                  <p:stCondLst>
                                    <p:cond delay="800"/>
                                  </p:stCondLst>
                                  <p:childTnLst>
                                    <p:set>
                                      <p:cBhvr>
                                        <p:cTn id="125" dur="1" fill="hold">
                                          <p:stCondLst>
                                            <p:cond delay="0"/>
                                          </p:stCondLst>
                                        </p:cTn>
                                        <p:tgtEl>
                                          <p:spTgt spid="22"/>
                                        </p:tgtEl>
                                        <p:attrNameLst>
                                          <p:attrName>style.visibility</p:attrName>
                                        </p:attrNameLst>
                                      </p:cBhvr>
                                      <p:to>
                                        <p:strVal val="visible"/>
                                      </p:to>
                                    </p:set>
                                    <p:animEffect transition="in" filter="wipe(left)">
                                      <p:cBhvr>
                                        <p:cTn id="126" dur="500"/>
                                        <p:tgtEl>
                                          <p:spTgt spid="22"/>
                                        </p:tgtEl>
                                      </p:cBhvr>
                                    </p:animEffect>
                                  </p:childTnLst>
                                </p:cTn>
                              </p:par>
                              <p:par>
                                <p:cTn id="127" presetID="18" presetClass="emph" presetSubtype="0" fill="hold" grpId="1" nodeType="withEffect">
                                  <p:stCondLst>
                                    <p:cond delay="800"/>
                                  </p:stCondLst>
                                  <p:childTnLst>
                                    <p:set>
                                      <p:cBhvr override="childStyle">
                                        <p:cTn id="128" dur="500" fill="hold"/>
                                        <p:tgtEl>
                                          <p:spTgt spid="22"/>
                                        </p:tgtEl>
                                        <p:attrNameLst>
                                          <p:attrName>style.textDecorationUnderline</p:attrName>
                                        </p:attrNameLst>
                                      </p:cBhvr>
                                      <p:to>
                                        <p:strVal val="true"/>
                                      </p:to>
                                    </p:set>
                                  </p:childTnLst>
                                </p:cTn>
                              </p:par>
                              <p:par>
                                <p:cTn id="129" presetID="22" presetClass="entr" presetSubtype="8" fill="hold" grpId="0" nodeType="withEffect">
                                  <p:stCondLst>
                                    <p:cond delay="800"/>
                                  </p:stCondLst>
                                  <p:childTnLst>
                                    <p:set>
                                      <p:cBhvr>
                                        <p:cTn id="130" dur="1" fill="hold">
                                          <p:stCondLst>
                                            <p:cond delay="0"/>
                                          </p:stCondLst>
                                        </p:cTn>
                                        <p:tgtEl>
                                          <p:spTgt spid="41"/>
                                        </p:tgtEl>
                                        <p:attrNameLst>
                                          <p:attrName>style.visibility</p:attrName>
                                        </p:attrNameLst>
                                      </p:cBhvr>
                                      <p:to>
                                        <p:strVal val="visible"/>
                                      </p:to>
                                    </p:set>
                                    <p:animEffect transition="in" filter="wipe(left)">
                                      <p:cBhvr>
                                        <p:cTn id="131" dur="500"/>
                                        <p:tgtEl>
                                          <p:spTgt spid="41"/>
                                        </p:tgtEl>
                                      </p:cBhvr>
                                    </p:animEffect>
                                  </p:childTnLst>
                                </p:cTn>
                              </p:par>
                              <p:par>
                                <p:cTn id="132" presetID="22" presetClass="entr" presetSubtype="8" fill="hold" grpId="0" nodeType="withEffect">
                                  <p:stCondLst>
                                    <p:cond delay="1200"/>
                                  </p:stCondLst>
                                  <p:childTnLst>
                                    <p:set>
                                      <p:cBhvr>
                                        <p:cTn id="133" dur="1" fill="hold">
                                          <p:stCondLst>
                                            <p:cond delay="0"/>
                                          </p:stCondLst>
                                        </p:cTn>
                                        <p:tgtEl>
                                          <p:spTgt spid="23"/>
                                        </p:tgtEl>
                                        <p:attrNameLst>
                                          <p:attrName>style.visibility</p:attrName>
                                        </p:attrNameLst>
                                      </p:cBhvr>
                                      <p:to>
                                        <p:strVal val="visible"/>
                                      </p:to>
                                    </p:set>
                                    <p:animEffect transition="in" filter="wipe(left)">
                                      <p:cBhvr>
                                        <p:cTn id="134" dur="500"/>
                                        <p:tgtEl>
                                          <p:spTgt spid="23"/>
                                        </p:tgtEl>
                                      </p:cBhvr>
                                    </p:animEffect>
                                  </p:childTnLst>
                                </p:cTn>
                              </p:par>
                              <p:par>
                                <p:cTn id="135" presetID="18" presetClass="emph" presetSubtype="0" fill="hold" grpId="1" nodeType="withEffect">
                                  <p:stCondLst>
                                    <p:cond delay="1200"/>
                                  </p:stCondLst>
                                  <p:childTnLst>
                                    <p:set>
                                      <p:cBhvr override="childStyle">
                                        <p:cTn id="136" dur="500" fill="hold"/>
                                        <p:tgtEl>
                                          <p:spTgt spid="23"/>
                                        </p:tgtEl>
                                        <p:attrNameLst>
                                          <p:attrName>style.textDecorationUnderline</p:attrName>
                                        </p:attrNameLst>
                                      </p:cBhvr>
                                      <p:to>
                                        <p:strVal val="true"/>
                                      </p:to>
                                    </p:set>
                                  </p:childTnLst>
                                </p:cTn>
                              </p:par>
                              <p:par>
                                <p:cTn id="137" presetID="22" presetClass="entr" presetSubtype="8" fill="hold" grpId="0" nodeType="withEffect">
                                  <p:stCondLst>
                                    <p:cond delay="1200"/>
                                  </p:stCondLst>
                                  <p:childTnLst>
                                    <p:set>
                                      <p:cBhvr>
                                        <p:cTn id="138" dur="1" fill="hold">
                                          <p:stCondLst>
                                            <p:cond delay="0"/>
                                          </p:stCondLst>
                                        </p:cTn>
                                        <p:tgtEl>
                                          <p:spTgt spid="42"/>
                                        </p:tgtEl>
                                        <p:attrNameLst>
                                          <p:attrName>style.visibility</p:attrName>
                                        </p:attrNameLst>
                                      </p:cBhvr>
                                      <p:to>
                                        <p:strVal val="visible"/>
                                      </p:to>
                                    </p:set>
                                    <p:animEffect transition="in" filter="wipe(left)">
                                      <p:cBhvr>
                                        <p:cTn id="139" dur="500"/>
                                        <p:tgtEl>
                                          <p:spTgt spid="42"/>
                                        </p:tgtEl>
                                      </p:cBhvr>
                                    </p:animEffect>
                                  </p:childTnLst>
                                </p:cTn>
                              </p:par>
                            </p:childTnLst>
                          </p:cTn>
                        </p:par>
                      </p:childTnLst>
                    </p:cTn>
                  </p:par>
                  <p:par>
                    <p:cTn id="140" fill="hold">
                      <p:stCondLst>
                        <p:cond delay="indefinite"/>
                      </p:stCondLst>
                      <p:childTnLst>
                        <p:par>
                          <p:cTn id="141" fill="hold">
                            <p:stCondLst>
                              <p:cond delay="0"/>
                            </p:stCondLst>
                            <p:childTnLst>
                              <p:par>
                                <p:cTn id="142" presetID="0" presetClass="entr" presetSubtype="0" fill="hold" grpId="0" nodeType="clickEffect">
                                  <p:stCondLst>
                                    <p:cond delay="0"/>
                                  </p:stCondLst>
                                  <p:childTnLst>
                                    <p:set>
                                      <p:cBhvr>
                                        <p:cTn id="143" dur="1" fill="hold">
                                          <p:stCondLst>
                                            <p:cond delay="0"/>
                                          </p:stCondLst>
                                        </p:cTn>
                                        <p:tgtEl>
                                          <p:spTgt spid="43"/>
                                        </p:tgtEl>
                                        <p:attrNameLst>
                                          <p:attrName>style.visibility</p:attrName>
                                        </p:attrNameLst>
                                      </p:cBhvr>
                                      <p:to>
                                        <p:strVal val="visible"/>
                                      </p:to>
                                    </p:set>
                                    <p:animEffect transition="in" filter="dissolve">
                                      <p:cBhvr>
                                        <p:cTn id="144" dur="500">
                                          <p:stCondLst>
                                            <p:cond delay="0"/>
                                          </p:stCondLst>
                                        </p:cTn>
                                        <p:tgtEl>
                                          <p:spTgt spid="43"/>
                                        </p:tgtEl>
                                      </p:cBhvr>
                                    </p:animEffect>
                                    <p:anim to="" calcmode="lin" valueType="num">
                                      <p:cBhvr>
                                        <p:cTn id="145" dur="500" fill="hold">
                                          <p:stCondLst>
                                            <p:cond delay="0"/>
                                          </p:stCondLst>
                                        </p:cTn>
                                        <p:tgtEl>
                                          <p:spTgt spid="43"/>
                                        </p:tgtEl>
                                        <p:attrNameLst>
                                          <p:attrName>ppt_w</p:attrName>
                                        </p:attrNameLst>
                                      </p:cBhvr>
                                      <p:tavLst>
                                        <p:tav tm="0">
                                          <p:val>
                                            <p:strVal val="#ppt_w*4"/>
                                          </p:val>
                                        </p:tav>
                                        <p:tav tm="100000">
                                          <p:val>
                                            <p:strVal val="#ppt_w"/>
                                          </p:val>
                                        </p:tav>
                                      </p:tavLst>
                                    </p:anim>
                                    <p:anim to="" calcmode="lin" valueType="num">
                                      <p:cBhvr>
                                        <p:cTn id="146" dur="500" fill="hold">
                                          <p:stCondLst>
                                            <p:cond delay="0"/>
                                          </p:stCondLst>
                                        </p:cTn>
                                        <p:tgtEl>
                                          <p:spTgt spid="4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P spid="23" grpId="0"/>
      <p:bldP spid="23" grpId="1"/>
      <p:bldP spid="24" grpId="0"/>
      <p:bldP spid="24" grpId="1"/>
      <p:bldP spid="25" grpId="0"/>
      <p:bldP spid="26" grpId="0" animBg="1"/>
      <p:bldP spid="27" grpId="0" animBg="1"/>
      <p:bldP spid="28" grpId="0" animBg="1"/>
      <p:bldP spid="29" grpId="0" animBg="1"/>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7" grpId="2"/>
      <p:bldP spid="38" grpId="0"/>
      <p:bldP spid="39" grpId="0"/>
      <p:bldP spid="40" grpId="0"/>
      <p:bldP spid="41" grpId="0"/>
      <p:bldP spid="42" grpId="0"/>
      <p:bldP spid="43" grpId="0"/>
      <p:bldP spid="4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DA79D-409F-4F5E-A862-CB4CA6C19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CE3924D6-97E6-4C1A-B14C-C05A20195134}"/>
              </a:ext>
            </a:extLst>
          </p:cNvPr>
          <p:cNvSpPr txBox="1">
            <a:spLocks/>
          </p:cNvSpPr>
          <p:nvPr/>
        </p:nvSpPr>
        <p:spPr>
          <a:xfrm>
            <a:off x="693694" y="1648401"/>
            <a:ext cx="671395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Put on the whole armor of God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Finally, my brethren, be strong in the Lord and in the power of His might.   Put on the whole armor of God, that you may be able to stand against the wiles of the devil. For we do not wrestle against flesh and blood, but against principalities, against powers, against the rulers of the darkness of this age, against spiritual hosts of wickedness in the heavenly places.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6:10-12 </a:t>
            </a:r>
          </a:p>
        </p:txBody>
      </p:sp>
      <p:sp>
        <p:nvSpPr>
          <p:cNvPr id="6" name="Rectangle 2">
            <a:extLst>
              <a:ext uri="{FF2B5EF4-FFF2-40B4-BE49-F238E27FC236}">
                <a16:creationId xmlns:a16="http://schemas.microsoft.com/office/drawing/2014/main" id="{05680964-3907-4A88-8561-70478BD923B4}"/>
              </a:ext>
            </a:extLst>
          </p:cNvPr>
          <p:cNvSpPr txBox="1">
            <a:spLocks noChangeArrowheads="1"/>
          </p:cNvSpPr>
          <p:nvPr/>
        </p:nvSpPr>
        <p:spPr bwMode="auto">
          <a:xfrm>
            <a:off x="4298239" y="1572419"/>
            <a:ext cx="1571543"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armor</a:t>
            </a:r>
            <a:endParaRPr lang="en-US" altLang="en-US" sz="38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1F0F09E4-600A-4153-B9B7-EDFCED1AD959}"/>
              </a:ext>
            </a:extLst>
          </p:cNvPr>
          <p:cNvSpPr txBox="1">
            <a:spLocks noChangeArrowheads="1"/>
          </p:cNvSpPr>
          <p:nvPr/>
        </p:nvSpPr>
        <p:spPr bwMode="auto">
          <a:xfrm>
            <a:off x="166688" y="1587319"/>
            <a:ext cx="774375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Put on the whole</a:t>
            </a:r>
            <a:r>
              <a:rPr kumimoji="0" lang="en-US" altLang="en-US" sz="38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armor of God</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3668FC06-50A1-494D-B337-E8FDBFB5EB77}"/>
              </a:ext>
            </a:extLst>
          </p:cNvPr>
          <p:cNvSpPr txBox="1">
            <a:spLocks noChangeArrowheads="1"/>
          </p:cNvSpPr>
          <p:nvPr/>
        </p:nvSpPr>
        <p:spPr bwMode="auto">
          <a:xfrm>
            <a:off x="5721978" y="180473"/>
            <a:ext cx="1505116" cy="78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armor</a:t>
            </a:r>
            <a:endParaRPr lang="en-US" altLang="en-US" sz="34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84119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6" presetClass="emph" presetSubtype="0" fill="hold" grpId="3" nodeType="withEffect">
                                  <p:stCondLst>
                                    <p:cond delay="0"/>
                                  </p:stCondLst>
                                  <p:childTnLst>
                                    <p:animScale>
                                      <p:cBhvr>
                                        <p:cTn id="24" dur="2000" fill="hold"/>
                                        <p:tgtEl>
                                          <p:spTgt spid="6"/>
                                        </p:tgtEl>
                                      </p:cBhvr>
                                      <p:by x="88000" y="88000"/>
                                    </p:animScale>
                                  </p:childTnLst>
                                </p:cTn>
                              </p:par>
                              <p:par>
                                <p:cTn id="25" presetID="42" presetClass="path" presetSubtype="0" accel="50000" decel="50000" fill="hold" grpId="2" nodeType="withEffect">
                                  <p:stCondLst>
                                    <p:cond delay="0"/>
                                  </p:stCondLst>
                                  <p:childTnLst>
                                    <p:animMotion origin="layout" path="M 3.61111E-6 -1.11111E-6 L 0.15121 -0.20208 " pathEditMode="relative" rAng="0" ptsTypes="AA">
                                      <p:cBhvr>
                                        <p:cTn id="26" dur="2000" fill="hold"/>
                                        <p:tgtEl>
                                          <p:spTgt spid="6"/>
                                        </p:tgtEl>
                                        <p:attrNameLst>
                                          <p:attrName>ppt_x</p:attrName>
                                          <p:attrName>ppt_y</p:attrName>
                                        </p:attrNameLst>
                                      </p:cBhvr>
                                      <p:rCtr x="7552" y="-10116"/>
                                    </p:animMotion>
                                  </p:childTnLst>
                                </p:cTn>
                              </p:par>
                              <p:par>
                                <p:cTn id="27" presetID="10" presetClass="exit" presetSubtype="0" fill="hold" grpId="2"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2"/>
      <p:bldP spid="6" grpId="0"/>
      <p:bldP spid="6" grpId="2"/>
      <p:bldP spid="6" grpId="3"/>
      <p:bldP spid="5" grpId="0"/>
      <p:bldP spid="5" grpId="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6EDF7-B61F-4263-8B25-A58DC43F6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91134" cy="6858000"/>
          </a:xfrm>
          <a:prstGeom prst="rect">
            <a:avLst/>
          </a:prstGeom>
        </p:spPr>
      </p:pic>
      <p:sp>
        <p:nvSpPr>
          <p:cNvPr id="3074" name="Rectangle 2"/>
          <p:cNvSpPr>
            <a:spLocks noGrp="1" noChangeArrowheads="1"/>
          </p:cNvSpPr>
          <p:nvPr>
            <p:ph type="title"/>
          </p:nvPr>
        </p:nvSpPr>
        <p:spPr>
          <a:xfrm>
            <a:off x="342900" y="289719"/>
            <a:ext cx="84582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take up the whole armor of God, that you may be able to withstand in the evil day, and having done all, to stand. Stand therefore, having girded your waist with truth, having put on the breastplate of righteousness, and having shod your feet with the preparation of the gospel of peace; above all, taking the shield of faith with which you will be able to quench all the fiery darts of the wicked one. And take the helmet of salvation, and the sword of the Spirit, which is the word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6:13-17 </a:t>
            </a:r>
          </a:p>
        </p:txBody>
      </p:sp>
      <p:sp>
        <p:nvSpPr>
          <p:cNvPr id="27" name="Title 1">
            <a:extLst>
              <a:ext uri="{FF2B5EF4-FFF2-40B4-BE49-F238E27FC236}">
                <a16:creationId xmlns:a16="http://schemas.microsoft.com/office/drawing/2014/main" id="{CDD2657A-0D9E-4D09-981D-968EA809E5C6}"/>
              </a:ext>
            </a:extLst>
          </p:cNvPr>
          <p:cNvSpPr txBox="1">
            <a:spLocks/>
          </p:cNvSpPr>
          <p:nvPr/>
        </p:nvSpPr>
        <p:spPr>
          <a:xfrm>
            <a:off x="5203683" y="1495361"/>
            <a:ext cx="118749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truth</a:t>
            </a:r>
          </a:p>
        </p:txBody>
      </p:sp>
      <p:sp>
        <p:nvSpPr>
          <p:cNvPr id="28" name="Title 1">
            <a:extLst>
              <a:ext uri="{FF2B5EF4-FFF2-40B4-BE49-F238E27FC236}">
                <a16:creationId xmlns:a16="http://schemas.microsoft.com/office/drawing/2014/main" id="{C17F21A8-5BE3-4203-8FDD-738D75063322}"/>
              </a:ext>
            </a:extLst>
          </p:cNvPr>
          <p:cNvSpPr txBox="1">
            <a:spLocks/>
          </p:cNvSpPr>
          <p:nvPr/>
        </p:nvSpPr>
        <p:spPr>
          <a:xfrm>
            <a:off x="5947881" y="2013689"/>
            <a:ext cx="309757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righteousness</a:t>
            </a:r>
          </a:p>
        </p:txBody>
      </p:sp>
      <p:sp>
        <p:nvSpPr>
          <p:cNvPr id="29" name="Title 1">
            <a:extLst>
              <a:ext uri="{FF2B5EF4-FFF2-40B4-BE49-F238E27FC236}">
                <a16:creationId xmlns:a16="http://schemas.microsoft.com/office/drawing/2014/main" id="{E8BF13C2-3F13-4EA9-9DDA-B3BD9C20F04B}"/>
              </a:ext>
            </a:extLst>
          </p:cNvPr>
          <p:cNvSpPr txBox="1">
            <a:spLocks/>
          </p:cNvSpPr>
          <p:nvPr/>
        </p:nvSpPr>
        <p:spPr>
          <a:xfrm>
            <a:off x="7164888" y="2530258"/>
            <a:ext cx="138791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peace</a:t>
            </a:r>
          </a:p>
        </p:txBody>
      </p:sp>
      <p:sp>
        <p:nvSpPr>
          <p:cNvPr id="30" name="Title 1">
            <a:extLst>
              <a:ext uri="{FF2B5EF4-FFF2-40B4-BE49-F238E27FC236}">
                <a16:creationId xmlns:a16="http://schemas.microsoft.com/office/drawing/2014/main" id="{7C282FD8-CA59-4BE0-B768-EFDACDFE6BAB}"/>
              </a:ext>
            </a:extLst>
          </p:cNvPr>
          <p:cNvSpPr txBox="1">
            <a:spLocks/>
          </p:cNvSpPr>
          <p:nvPr/>
        </p:nvSpPr>
        <p:spPr>
          <a:xfrm>
            <a:off x="3689795" y="4088867"/>
            <a:ext cx="142549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faith</a:t>
            </a:r>
          </a:p>
        </p:txBody>
      </p:sp>
      <p:sp>
        <p:nvSpPr>
          <p:cNvPr id="31" name="Title 1">
            <a:extLst>
              <a:ext uri="{FF2B5EF4-FFF2-40B4-BE49-F238E27FC236}">
                <a16:creationId xmlns:a16="http://schemas.microsoft.com/office/drawing/2014/main" id="{BEF9357F-AE2E-4ACE-A6AF-980302F42CEF}"/>
              </a:ext>
            </a:extLst>
          </p:cNvPr>
          <p:cNvSpPr txBox="1">
            <a:spLocks/>
          </p:cNvSpPr>
          <p:nvPr/>
        </p:nvSpPr>
        <p:spPr>
          <a:xfrm>
            <a:off x="4018475" y="4606577"/>
            <a:ext cx="197663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salvation</a:t>
            </a:r>
          </a:p>
        </p:txBody>
      </p:sp>
      <p:sp>
        <p:nvSpPr>
          <p:cNvPr id="32" name="Title 1">
            <a:extLst>
              <a:ext uri="{FF2B5EF4-FFF2-40B4-BE49-F238E27FC236}">
                <a16:creationId xmlns:a16="http://schemas.microsoft.com/office/drawing/2014/main" id="{98862FFC-55D2-48D6-85B8-A309B6A3E91B}"/>
              </a:ext>
            </a:extLst>
          </p:cNvPr>
          <p:cNvSpPr txBox="1">
            <a:spLocks/>
          </p:cNvSpPr>
          <p:nvPr/>
        </p:nvSpPr>
        <p:spPr>
          <a:xfrm>
            <a:off x="3840728" y="5639713"/>
            <a:ext cx="264051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word of God</a:t>
            </a:r>
          </a:p>
        </p:txBody>
      </p:sp>
      <p:sp>
        <p:nvSpPr>
          <p:cNvPr id="4" name="Rectangle 2">
            <a:extLst>
              <a:ext uri="{FF2B5EF4-FFF2-40B4-BE49-F238E27FC236}">
                <a16:creationId xmlns:a16="http://schemas.microsoft.com/office/drawing/2014/main" id="{7F49A9A0-A780-4D54-9784-4ABE20A551AB}"/>
              </a:ext>
            </a:extLst>
          </p:cNvPr>
          <p:cNvSpPr txBox="1">
            <a:spLocks noChangeArrowheads="1"/>
          </p:cNvSpPr>
          <p:nvPr/>
        </p:nvSpPr>
        <p:spPr bwMode="auto">
          <a:xfrm>
            <a:off x="168442" y="457200"/>
            <a:ext cx="8807116" cy="583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Stand in the whole armor of God:</a:t>
            </a:r>
          </a:p>
          <a:p>
            <a:pPr algn="l" eaLnBrk="1" hangingPunct="1"/>
            <a:endPar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gird your waist with truth</a:t>
            </a:r>
          </a:p>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put on the breastplate of righteousness</a:t>
            </a:r>
          </a:p>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prepare feet with the gospel of peace</a:t>
            </a:r>
          </a:p>
          <a:p>
            <a:pPr algn="l" eaLnBrk="1" hangingPunct="1"/>
            <a:endPar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above all:</a:t>
            </a:r>
          </a:p>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the shield of faith </a:t>
            </a:r>
          </a:p>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the helmet of salvation</a:t>
            </a:r>
          </a:p>
          <a:p>
            <a:pPr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the sword of the Spirit</a:t>
            </a:r>
          </a:p>
          <a:p>
            <a:pPr lvl="2" algn="l" eaLnBrk="1" hangingPunct="1"/>
            <a:r>
              <a:rPr lang="en-US" altLang="en-US" sz="3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the word of God</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Arrow: Bent-Up 9">
            <a:extLst>
              <a:ext uri="{FF2B5EF4-FFF2-40B4-BE49-F238E27FC236}">
                <a16:creationId xmlns:a16="http://schemas.microsoft.com/office/drawing/2014/main" id="{FFF279E1-DA1E-4D56-B923-3B31F0EB83FF}"/>
              </a:ext>
            </a:extLst>
          </p:cNvPr>
          <p:cNvSpPr/>
          <p:nvPr/>
        </p:nvSpPr>
        <p:spPr>
          <a:xfrm rot="5400000">
            <a:off x="2907529" y="5779271"/>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2">
            <a:extLst>
              <a:ext uri="{FF2B5EF4-FFF2-40B4-BE49-F238E27FC236}">
                <a16:creationId xmlns:a16="http://schemas.microsoft.com/office/drawing/2014/main" id="{617ED095-105F-459D-93FC-55E2C62D473C}"/>
              </a:ext>
            </a:extLst>
          </p:cNvPr>
          <p:cNvSpPr txBox="1">
            <a:spLocks noChangeArrowheads="1"/>
          </p:cNvSpPr>
          <p:nvPr/>
        </p:nvSpPr>
        <p:spPr bwMode="auto">
          <a:xfrm>
            <a:off x="6995360" y="1218390"/>
            <a:ext cx="14103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Stand</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A2A737C-07E7-4990-B257-374F1571D6D7}"/>
              </a:ext>
            </a:extLst>
          </p:cNvPr>
          <p:cNvSpPr txBox="1">
            <a:spLocks noChangeArrowheads="1"/>
          </p:cNvSpPr>
          <p:nvPr/>
        </p:nvSpPr>
        <p:spPr bwMode="auto">
          <a:xfrm>
            <a:off x="3065921" y="1223151"/>
            <a:ext cx="62831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in</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2922826-DD17-4209-B21E-BF382F539122}"/>
              </a:ext>
            </a:extLst>
          </p:cNvPr>
          <p:cNvSpPr txBox="1">
            <a:spLocks noChangeArrowheads="1"/>
          </p:cNvSpPr>
          <p:nvPr/>
        </p:nvSpPr>
        <p:spPr bwMode="auto">
          <a:xfrm>
            <a:off x="3751177" y="188562"/>
            <a:ext cx="485140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whole armor of God</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78EE8C2-B4B9-4644-BBEE-982FDE7B984E}"/>
              </a:ext>
            </a:extLst>
          </p:cNvPr>
          <p:cNvSpPr txBox="1">
            <a:spLocks noChangeArrowheads="1"/>
          </p:cNvSpPr>
          <p:nvPr/>
        </p:nvSpPr>
        <p:spPr bwMode="auto">
          <a:xfrm>
            <a:off x="4012990" y="1745272"/>
            <a:ext cx="98926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gird</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F34D5BD-72C3-488D-87A7-91E8745E1678}"/>
              </a:ext>
            </a:extLst>
          </p:cNvPr>
          <p:cNvSpPr txBox="1">
            <a:spLocks noChangeArrowheads="1"/>
          </p:cNvSpPr>
          <p:nvPr/>
        </p:nvSpPr>
        <p:spPr bwMode="auto">
          <a:xfrm>
            <a:off x="5226342" y="1740385"/>
            <a:ext cx="314291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your waist with</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2472845-6982-46B4-A1EF-D2872C52732D}"/>
              </a:ext>
            </a:extLst>
          </p:cNvPr>
          <p:cNvSpPr txBox="1">
            <a:spLocks noChangeArrowheads="1"/>
          </p:cNvSpPr>
          <p:nvPr/>
        </p:nvSpPr>
        <p:spPr bwMode="auto">
          <a:xfrm>
            <a:off x="865023" y="2260183"/>
            <a:ext cx="142027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truth</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4D4D81E-B2BA-4CF3-A517-B9AB6CB1BAEC}"/>
              </a:ext>
            </a:extLst>
          </p:cNvPr>
          <p:cNvSpPr txBox="1">
            <a:spLocks noChangeArrowheads="1"/>
          </p:cNvSpPr>
          <p:nvPr/>
        </p:nvSpPr>
        <p:spPr bwMode="auto">
          <a:xfrm>
            <a:off x="3256077" y="2258642"/>
            <a:ext cx="505098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put on the breastplate of</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A1F1F593-D1A7-4505-B47B-7589CEBD588A}"/>
              </a:ext>
            </a:extLst>
          </p:cNvPr>
          <p:cNvSpPr txBox="1">
            <a:spLocks noChangeArrowheads="1"/>
          </p:cNvSpPr>
          <p:nvPr/>
        </p:nvSpPr>
        <p:spPr bwMode="auto">
          <a:xfrm>
            <a:off x="730552" y="2779855"/>
            <a:ext cx="280532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righteousness</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62C5A628-D2B3-435E-9079-EBDFC65DBCCD}"/>
              </a:ext>
            </a:extLst>
          </p:cNvPr>
          <p:cNvSpPr txBox="1">
            <a:spLocks noChangeArrowheads="1"/>
          </p:cNvSpPr>
          <p:nvPr/>
        </p:nvSpPr>
        <p:spPr bwMode="auto">
          <a:xfrm>
            <a:off x="2098228" y="3297987"/>
            <a:ext cx="144717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err="1">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prepar</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99186E30-1F78-4982-A8FB-D281F4362646}"/>
              </a:ext>
            </a:extLst>
          </p:cNvPr>
          <p:cNvSpPr txBox="1">
            <a:spLocks noChangeArrowheads="1"/>
          </p:cNvSpPr>
          <p:nvPr/>
        </p:nvSpPr>
        <p:spPr bwMode="auto">
          <a:xfrm>
            <a:off x="7355540" y="2784618"/>
            <a:ext cx="1090754" cy="76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feet</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47946980-1FD0-4EBF-89F0-875D7BFE5307}"/>
              </a:ext>
            </a:extLst>
          </p:cNvPr>
          <p:cNvSpPr txBox="1">
            <a:spLocks noChangeArrowheads="1"/>
          </p:cNvSpPr>
          <p:nvPr/>
        </p:nvSpPr>
        <p:spPr bwMode="auto">
          <a:xfrm>
            <a:off x="446975" y="3293225"/>
            <a:ext cx="115558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with</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528C3FB7-5DC9-4931-8FA4-AC0B8A7AD085}"/>
              </a:ext>
            </a:extLst>
          </p:cNvPr>
          <p:cNvSpPr txBox="1">
            <a:spLocks noChangeArrowheads="1"/>
          </p:cNvSpPr>
          <p:nvPr/>
        </p:nvSpPr>
        <p:spPr bwMode="auto">
          <a:xfrm>
            <a:off x="4666130" y="3298828"/>
            <a:ext cx="399291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gospel of peace</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04191CDC-9EC8-4369-8355-D902AC87875B}"/>
              </a:ext>
            </a:extLst>
          </p:cNvPr>
          <p:cNvSpPr txBox="1">
            <a:spLocks noChangeArrowheads="1"/>
          </p:cNvSpPr>
          <p:nvPr/>
        </p:nvSpPr>
        <p:spPr bwMode="auto">
          <a:xfrm>
            <a:off x="3315244" y="4336844"/>
            <a:ext cx="52357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e</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B59753F5-1F01-4DAC-B983-957860BD47C3}"/>
              </a:ext>
            </a:extLst>
          </p:cNvPr>
          <p:cNvSpPr txBox="1">
            <a:spLocks noChangeArrowheads="1"/>
          </p:cNvSpPr>
          <p:nvPr/>
        </p:nvSpPr>
        <p:spPr bwMode="auto">
          <a:xfrm>
            <a:off x="783238" y="3818311"/>
            <a:ext cx="208088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above all</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C682F9BA-BDA2-464B-9AE2-6848ACB2BC77}"/>
              </a:ext>
            </a:extLst>
          </p:cNvPr>
          <p:cNvSpPr txBox="1">
            <a:spLocks noChangeArrowheads="1"/>
          </p:cNvSpPr>
          <p:nvPr/>
        </p:nvSpPr>
        <p:spPr bwMode="auto">
          <a:xfrm>
            <a:off x="3868862" y="3817873"/>
            <a:ext cx="354259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shield of faith</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BA380500-EF3E-4FE1-B89D-4903F8C22A08}"/>
              </a:ext>
            </a:extLst>
          </p:cNvPr>
          <p:cNvSpPr txBox="1">
            <a:spLocks noChangeArrowheads="1"/>
          </p:cNvSpPr>
          <p:nvPr/>
        </p:nvSpPr>
        <p:spPr bwMode="auto">
          <a:xfrm>
            <a:off x="6512719" y="4853756"/>
            <a:ext cx="227303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helmet</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405AAB92-40B0-45D1-AF37-C9F4A532B64F}"/>
              </a:ext>
            </a:extLst>
          </p:cNvPr>
          <p:cNvSpPr txBox="1">
            <a:spLocks noChangeArrowheads="1"/>
          </p:cNvSpPr>
          <p:nvPr/>
        </p:nvSpPr>
        <p:spPr bwMode="auto">
          <a:xfrm>
            <a:off x="722472" y="5371916"/>
            <a:ext cx="258164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of salvation</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C58E0572-F379-460E-B03D-FD25ADAD0F7E}"/>
              </a:ext>
            </a:extLst>
          </p:cNvPr>
          <p:cNvSpPr txBox="1">
            <a:spLocks noChangeArrowheads="1"/>
          </p:cNvSpPr>
          <p:nvPr/>
        </p:nvSpPr>
        <p:spPr bwMode="auto">
          <a:xfrm>
            <a:off x="3728294" y="5371916"/>
            <a:ext cx="465227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sword of the Spirit</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8CACC72C-109D-433A-AACA-28C43835E867}"/>
              </a:ext>
            </a:extLst>
          </p:cNvPr>
          <p:cNvSpPr txBox="1">
            <a:spLocks noChangeArrowheads="1"/>
          </p:cNvSpPr>
          <p:nvPr/>
        </p:nvSpPr>
        <p:spPr bwMode="auto">
          <a:xfrm>
            <a:off x="1819276" y="5891028"/>
            <a:ext cx="333602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the word of God</a:t>
            </a:r>
            <a:endParaRPr lang="en-US" altLang="en-US" sz="34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D8C356FE-6050-4CFE-943E-D460D1B2A46E}"/>
              </a:ext>
            </a:extLst>
          </p:cNvPr>
          <p:cNvSpPr txBox="1">
            <a:spLocks noChangeArrowheads="1"/>
          </p:cNvSpPr>
          <p:nvPr/>
        </p:nvSpPr>
        <p:spPr bwMode="auto">
          <a:xfrm>
            <a:off x="5721978" y="180473"/>
            <a:ext cx="1505116" cy="78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armor</a:t>
            </a:r>
            <a:endParaRPr lang="en-US" altLang="en-US" sz="34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3" name="Rectangle 12">
            <a:extLst>
              <a:ext uri="{FF2B5EF4-FFF2-40B4-BE49-F238E27FC236}">
                <a16:creationId xmlns:a16="http://schemas.microsoft.com/office/drawing/2014/main" id="{D75CEACE-D8A9-4B37-8B2C-5FD816ED4500}"/>
              </a:ext>
            </a:extLst>
          </p:cNvPr>
          <p:cNvSpPr>
            <a:spLocks noChangeArrowheads="1"/>
          </p:cNvSpPr>
          <p:nvPr/>
        </p:nvSpPr>
        <p:spPr bwMode="auto">
          <a:xfrm>
            <a:off x="4585448" y="4015068"/>
            <a:ext cx="1680882" cy="81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FF00"/>
                </a:solidFill>
                <a:effectLst>
                  <a:glow rad="127000">
                    <a:srgbClr val="000000"/>
                  </a:glow>
                </a:effectLst>
                <a:uLnTx/>
                <a:uFillTx/>
                <a:latin typeface="Calibri" panose="020F0502020204030204" pitchFamily="34" charset="0"/>
                <a:ea typeface="+mn-ea"/>
                <a:cs typeface="+mn-cs"/>
              </a:rPr>
              <a:t>trust</a:t>
            </a:r>
            <a:endParaRPr kumimoji="0" lang="en-US" altLang="en-US" sz="4000" b="1" i="1" u="none" strike="noStrike" kern="1200" cap="none" spc="0" normalizeH="0" baseline="0" noProof="0" dirty="0">
              <a:ln>
                <a:noFill/>
              </a:ln>
              <a:solidFill>
                <a:srgbClr val="00FF00"/>
              </a:solidFill>
              <a:effectLst>
                <a:glow rad="127000">
                  <a:srgbClr val="000000"/>
                </a:glow>
              </a:effectLst>
              <a:uLnTx/>
              <a:uFillTx/>
              <a:latin typeface="Calibri" panose="020F0502020204030204" pitchFamily="34" charset="0"/>
              <a:ea typeface="+mn-ea"/>
              <a:cs typeface="+mn-cs"/>
            </a:endParaRPr>
          </a:p>
        </p:txBody>
      </p:sp>
      <p:sp>
        <p:nvSpPr>
          <p:cNvPr id="34" name="Rectangle 12">
            <a:extLst>
              <a:ext uri="{FF2B5EF4-FFF2-40B4-BE49-F238E27FC236}">
                <a16:creationId xmlns:a16="http://schemas.microsoft.com/office/drawing/2014/main" id="{FF5D0B88-0CF2-45CD-B0AF-16CBC95A8F40}"/>
              </a:ext>
            </a:extLst>
          </p:cNvPr>
          <p:cNvSpPr>
            <a:spLocks noChangeArrowheads="1"/>
          </p:cNvSpPr>
          <p:nvPr/>
        </p:nvSpPr>
        <p:spPr bwMode="auto">
          <a:xfrm>
            <a:off x="5755341" y="4526055"/>
            <a:ext cx="2823883" cy="81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FF00"/>
                </a:solidFill>
                <a:effectLst>
                  <a:glow rad="127000">
                    <a:srgbClr val="000000"/>
                  </a:glow>
                </a:effectLst>
                <a:uLnTx/>
                <a:uFillTx/>
                <a:latin typeface="Calibri" panose="020F0502020204030204" pitchFamily="34" charset="0"/>
                <a:ea typeface="+mn-ea"/>
                <a:cs typeface="+mn-cs"/>
              </a:rPr>
              <a:t>deliverance</a:t>
            </a:r>
            <a:endParaRPr kumimoji="0" lang="en-US" altLang="en-US" sz="4000" b="1" i="1" u="none" strike="noStrike" kern="1200" cap="none" spc="0" normalizeH="0" baseline="0" noProof="0" dirty="0">
              <a:ln>
                <a:noFill/>
              </a:ln>
              <a:solidFill>
                <a:srgbClr val="00FF00"/>
              </a:solidFill>
              <a:effectLst>
                <a:glow rad="127000">
                  <a:srgbClr val="000000"/>
                </a:glow>
              </a:effectLst>
              <a:uLnTx/>
              <a:uFillTx/>
              <a:latin typeface="Calibri" panose="020F0502020204030204" pitchFamily="34" charset="0"/>
              <a:ea typeface="+mn-ea"/>
              <a:cs typeface="+mn-cs"/>
            </a:endParaRPr>
          </a:p>
        </p:txBody>
      </p:sp>
      <p:sp>
        <p:nvSpPr>
          <p:cNvPr id="35" name="Rectangle 12">
            <a:extLst>
              <a:ext uri="{FF2B5EF4-FFF2-40B4-BE49-F238E27FC236}">
                <a16:creationId xmlns:a16="http://schemas.microsoft.com/office/drawing/2014/main" id="{04AD3FCA-FA2C-4D6D-8521-98C1F3F03EC1}"/>
              </a:ext>
            </a:extLst>
          </p:cNvPr>
          <p:cNvSpPr>
            <a:spLocks noChangeArrowheads="1"/>
          </p:cNvSpPr>
          <p:nvPr/>
        </p:nvSpPr>
        <p:spPr bwMode="auto">
          <a:xfrm>
            <a:off x="6293223" y="5574927"/>
            <a:ext cx="2581835" cy="81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FF00"/>
                </a:solidFill>
                <a:effectLst>
                  <a:glow rad="127000">
                    <a:srgbClr val="000000"/>
                  </a:glow>
                </a:effectLst>
                <a:uLnTx/>
                <a:uFillTx/>
                <a:latin typeface="Calibri" panose="020F0502020204030204" pitchFamily="34" charset="0"/>
                <a:ea typeface="+mn-ea"/>
                <a:cs typeface="+mn-cs"/>
              </a:rPr>
              <a:t>knowledge</a:t>
            </a:r>
            <a:endParaRPr kumimoji="0" lang="en-US" altLang="en-US" sz="4000" b="1" i="1" u="none" strike="noStrike" kern="1200" cap="none" spc="0" normalizeH="0" baseline="0" noProof="0" dirty="0">
              <a:ln>
                <a:noFill/>
              </a:ln>
              <a:solidFill>
                <a:srgbClr val="00FF00"/>
              </a:solidFill>
              <a:effectLst>
                <a:glow rad="127000">
                  <a:srgbClr val="000000"/>
                </a:glow>
              </a:effectLst>
              <a:uLnTx/>
              <a:uFillTx/>
              <a:latin typeface="Calibri" panose="020F0502020204030204" pitchFamily="34" charset="0"/>
              <a:ea typeface="+mn-ea"/>
              <a:cs typeface="+mn-cs"/>
            </a:endParaRPr>
          </a:p>
        </p:txBody>
      </p:sp>
      <p:sp>
        <p:nvSpPr>
          <p:cNvPr id="36" name="Rectangle 2">
            <a:extLst>
              <a:ext uri="{FF2B5EF4-FFF2-40B4-BE49-F238E27FC236}">
                <a16:creationId xmlns:a16="http://schemas.microsoft.com/office/drawing/2014/main" id="{763B5E9B-FAE4-4A11-9244-1F427E3353D8}"/>
              </a:ext>
            </a:extLst>
          </p:cNvPr>
          <p:cNvSpPr txBox="1">
            <a:spLocks noChangeArrowheads="1"/>
          </p:cNvSpPr>
          <p:nvPr/>
        </p:nvSpPr>
        <p:spPr bwMode="auto">
          <a:xfrm>
            <a:off x="5155096" y="1434260"/>
            <a:ext cx="1290948" cy="77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rPr>
              <a:t>truth</a:t>
            </a:r>
            <a:endParaRPr lang="en-US" altLang="en-US" sz="3400" b="1" i="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endParaRPr>
          </a:p>
        </p:txBody>
      </p:sp>
      <p:sp>
        <p:nvSpPr>
          <p:cNvPr id="37" name="Rectangle 2">
            <a:extLst>
              <a:ext uri="{FF2B5EF4-FFF2-40B4-BE49-F238E27FC236}">
                <a16:creationId xmlns:a16="http://schemas.microsoft.com/office/drawing/2014/main" id="{B7F769C6-EAB8-49C9-BF25-9219AC9E73E5}"/>
              </a:ext>
            </a:extLst>
          </p:cNvPr>
          <p:cNvSpPr txBox="1">
            <a:spLocks noChangeArrowheads="1"/>
          </p:cNvSpPr>
          <p:nvPr/>
        </p:nvSpPr>
        <p:spPr bwMode="auto">
          <a:xfrm>
            <a:off x="5915307" y="1938339"/>
            <a:ext cx="3162018"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rPr>
              <a:t>righteousness</a:t>
            </a:r>
            <a:endParaRPr lang="en-US" altLang="en-US" sz="3400" b="1" i="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endParaRPr>
          </a:p>
        </p:txBody>
      </p:sp>
      <p:sp>
        <p:nvSpPr>
          <p:cNvPr id="38" name="Rectangle 2">
            <a:extLst>
              <a:ext uri="{FF2B5EF4-FFF2-40B4-BE49-F238E27FC236}">
                <a16:creationId xmlns:a16="http://schemas.microsoft.com/office/drawing/2014/main" id="{0CDDC06E-C46B-468F-86ED-6787357AFE07}"/>
              </a:ext>
            </a:extLst>
          </p:cNvPr>
          <p:cNvSpPr txBox="1">
            <a:spLocks noChangeArrowheads="1"/>
          </p:cNvSpPr>
          <p:nvPr/>
        </p:nvSpPr>
        <p:spPr bwMode="auto">
          <a:xfrm>
            <a:off x="7147759" y="2494434"/>
            <a:ext cx="1422359" cy="72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rPr>
              <a:t>peace</a:t>
            </a:r>
            <a:endParaRPr lang="en-US" altLang="en-US" sz="3400" b="1" i="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endParaRPr>
          </a:p>
        </p:txBody>
      </p:sp>
      <p:sp>
        <p:nvSpPr>
          <p:cNvPr id="39" name="Rectangle 2">
            <a:extLst>
              <a:ext uri="{FF2B5EF4-FFF2-40B4-BE49-F238E27FC236}">
                <a16:creationId xmlns:a16="http://schemas.microsoft.com/office/drawing/2014/main" id="{90987149-ACD0-46CE-9E4A-07AA0FA63828}"/>
              </a:ext>
            </a:extLst>
          </p:cNvPr>
          <p:cNvSpPr txBox="1">
            <a:spLocks noChangeArrowheads="1"/>
          </p:cNvSpPr>
          <p:nvPr/>
        </p:nvSpPr>
        <p:spPr bwMode="auto">
          <a:xfrm>
            <a:off x="3702193" y="4012407"/>
            <a:ext cx="1410351" cy="80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rPr>
              <a:t>faith</a:t>
            </a:r>
            <a:endParaRPr lang="en-US" altLang="en-US" sz="3400" b="1" i="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endParaRPr>
          </a:p>
        </p:txBody>
      </p:sp>
      <p:sp>
        <p:nvSpPr>
          <p:cNvPr id="40" name="Rectangle 2">
            <a:extLst>
              <a:ext uri="{FF2B5EF4-FFF2-40B4-BE49-F238E27FC236}">
                <a16:creationId xmlns:a16="http://schemas.microsoft.com/office/drawing/2014/main" id="{696CD61A-A04F-4993-9E17-084AFC5F9D44}"/>
              </a:ext>
            </a:extLst>
          </p:cNvPr>
          <p:cNvSpPr txBox="1">
            <a:spLocks noChangeArrowheads="1"/>
          </p:cNvSpPr>
          <p:nvPr/>
        </p:nvSpPr>
        <p:spPr bwMode="auto">
          <a:xfrm>
            <a:off x="3962400" y="4548522"/>
            <a:ext cx="2080592" cy="76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rPr>
              <a:t>salvation</a:t>
            </a:r>
            <a:endParaRPr lang="en-US" altLang="en-US" sz="3400" b="1" i="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endParaRPr>
          </a:p>
        </p:txBody>
      </p:sp>
      <p:sp>
        <p:nvSpPr>
          <p:cNvPr id="41" name="Rectangle 2">
            <a:extLst>
              <a:ext uri="{FF2B5EF4-FFF2-40B4-BE49-F238E27FC236}">
                <a16:creationId xmlns:a16="http://schemas.microsoft.com/office/drawing/2014/main" id="{CB3A4547-2B8D-4A2B-B13F-03C95AA92EEF}"/>
              </a:ext>
            </a:extLst>
          </p:cNvPr>
          <p:cNvSpPr txBox="1">
            <a:spLocks noChangeArrowheads="1"/>
          </p:cNvSpPr>
          <p:nvPr/>
        </p:nvSpPr>
        <p:spPr bwMode="auto">
          <a:xfrm>
            <a:off x="3757613" y="5595444"/>
            <a:ext cx="2812688" cy="74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rPr>
              <a:t>word of God</a:t>
            </a:r>
            <a:endParaRPr lang="en-US" altLang="en-US" sz="3400" b="1" i="1" kern="0"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005543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26"/>
                                        </p:tgtEl>
                                      </p:cBhvr>
                                    </p:animEffect>
                                    <p:set>
                                      <p:cBhvr>
                                        <p:cTn id="11" dur="1" fill="hold">
                                          <p:stCondLst>
                                            <p:cond delay="249"/>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5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5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5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25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5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25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25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250"/>
                                        <p:tgtEl>
                                          <p:spTgt spid="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50"/>
                                        <p:tgtEl>
                                          <p:spTgt spid="2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250"/>
                                        <p:tgtEl>
                                          <p:spTgt spid="2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250"/>
                                        <p:tgtEl>
                                          <p:spTgt spid="25"/>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childTnLst>
                                </p:cTn>
                              </p:par>
                              <p:par>
                                <p:cTn id="71" presetID="42" presetClass="path" presetSubtype="0" accel="50000" decel="50000" fill="hold" grpId="2" nodeType="withEffect">
                                  <p:stCondLst>
                                    <p:cond delay="0"/>
                                  </p:stCondLst>
                                  <p:childTnLst>
                                    <p:animMotion origin="layout" path="M 2.5E-6 7.40741E-7 L -0.75712 -0.11968 " pathEditMode="relative" rAng="0" ptsTypes="AA">
                                      <p:cBhvr>
                                        <p:cTn id="72" dur="2000" fill="hold"/>
                                        <p:tgtEl>
                                          <p:spTgt spid="5"/>
                                        </p:tgtEl>
                                        <p:attrNameLst>
                                          <p:attrName>ppt_x</p:attrName>
                                          <p:attrName>ppt_y</p:attrName>
                                        </p:attrNameLst>
                                      </p:cBhvr>
                                      <p:rCtr x="-37865" y="-5995"/>
                                    </p:animMotion>
                                  </p:childTnLst>
                                </p:cTn>
                              </p:par>
                              <p:par>
                                <p:cTn id="73" presetID="42" presetClass="path" presetSubtype="0" accel="50000" decel="50000" fill="hold" grpId="2" nodeType="withEffect">
                                  <p:stCondLst>
                                    <p:cond delay="0"/>
                                  </p:stCondLst>
                                  <p:childTnLst>
                                    <p:animMotion origin="layout" path="M 1.94444E-6 -3.7037E-6 L -0.19965 -0.12037 " pathEditMode="relative" rAng="0" ptsTypes="AA">
                                      <p:cBhvr>
                                        <p:cTn id="74" dur="2000" fill="hold"/>
                                        <p:tgtEl>
                                          <p:spTgt spid="8"/>
                                        </p:tgtEl>
                                        <p:attrNameLst>
                                          <p:attrName>ppt_x</p:attrName>
                                          <p:attrName>ppt_y</p:attrName>
                                        </p:attrNameLst>
                                      </p:cBhvr>
                                      <p:rCtr x="-9983" y="-6019"/>
                                    </p:animMotion>
                                  </p:childTnLst>
                                </p:cTn>
                              </p:par>
                              <p:par>
                                <p:cTn id="75" presetID="42" presetClass="path" presetSubtype="0" accel="50000" decel="50000" fill="hold" grpId="2" nodeType="withEffect">
                                  <p:stCondLst>
                                    <p:cond delay="0"/>
                                  </p:stCondLst>
                                  <p:childTnLst>
                                    <p:animMotion origin="layout" path="M -8.33333E-7 7.40741E-7 L -0.24062 0.02986 " pathEditMode="relative" rAng="0" ptsTypes="AA">
                                      <p:cBhvr>
                                        <p:cTn id="76" dur="2000" fill="hold"/>
                                        <p:tgtEl>
                                          <p:spTgt spid="9"/>
                                        </p:tgtEl>
                                        <p:attrNameLst>
                                          <p:attrName>ppt_x</p:attrName>
                                          <p:attrName>ppt_y</p:attrName>
                                        </p:attrNameLst>
                                      </p:cBhvr>
                                      <p:rCtr x="-12031" y="1481"/>
                                    </p:animMotion>
                                  </p:childTnLst>
                                </p:cTn>
                              </p:par>
                              <p:par>
                                <p:cTn id="77" presetID="42" presetClass="path" presetSubtype="0" accel="50000" decel="50000" fill="hold" grpId="2" nodeType="withEffect">
                                  <p:stCondLst>
                                    <p:cond delay="0"/>
                                  </p:stCondLst>
                                  <p:childTnLst>
                                    <p:animMotion origin="layout" path="M -1.94444E-6 -1.11111E-6 L -0.27257 -0.04514 " pathEditMode="relative" rAng="0" ptsTypes="AA">
                                      <p:cBhvr>
                                        <p:cTn id="78" dur="2000" fill="hold"/>
                                        <p:tgtEl>
                                          <p:spTgt spid="10"/>
                                        </p:tgtEl>
                                        <p:attrNameLst>
                                          <p:attrName>ppt_x</p:attrName>
                                          <p:attrName>ppt_y</p:attrName>
                                        </p:attrNameLst>
                                      </p:cBhvr>
                                      <p:rCtr x="-13628" y="-2269"/>
                                    </p:animMotion>
                                  </p:childTnLst>
                                </p:cTn>
                              </p:par>
                              <p:par>
                                <p:cTn id="79" presetID="42" presetClass="path" presetSubtype="0" accel="50000" decel="50000" fill="hold" grpId="2" nodeType="withEffect">
                                  <p:stCondLst>
                                    <p:cond delay="0"/>
                                  </p:stCondLst>
                                  <p:childTnLst>
                                    <p:animMotion origin="layout" path="M -2.77778E-6 3.33333E-6 L -0.32239 -0.04514 " pathEditMode="relative" rAng="0" ptsTypes="AA">
                                      <p:cBhvr>
                                        <p:cTn id="80" dur="2000" fill="hold"/>
                                        <p:tgtEl>
                                          <p:spTgt spid="11"/>
                                        </p:tgtEl>
                                        <p:attrNameLst>
                                          <p:attrName>ppt_x</p:attrName>
                                          <p:attrName>ppt_y</p:attrName>
                                        </p:attrNameLst>
                                      </p:cBhvr>
                                      <p:rCtr x="-16128" y="-2269"/>
                                    </p:animMotion>
                                  </p:childTnLst>
                                </p:cTn>
                              </p:par>
                              <p:par>
                                <p:cTn id="81" presetID="42" presetClass="path" presetSubtype="0" accel="50000" decel="50000" fill="hold" grpId="2" nodeType="withEffect">
                                  <p:stCondLst>
                                    <p:cond delay="0"/>
                                  </p:stCondLst>
                                  <p:childTnLst>
                                    <p:animMotion origin="layout" path="M -1.66667E-6 -1.11111E-6 L -0.20469 -0.04491 " pathEditMode="relative" rAng="0" ptsTypes="AA">
                                      <p:cBhvr>
                                        <p:cTn id="82" dur="2000" fill="hold"/>
                                        <p:tgtEl>
                                          <p:spTgt spid="13"/>
                                        </p:tgtEl>
                                        <p:attrNameLst>
                                          <p:attrName>ppt_x</p:attrName>
                                          <p:attrName>ppt_y</p:attrName>
                                        </p:attrNameLst>
                                      </p:cBhvr>
                                      <p:rCtr x="-10243" y="-2245"/>
                                    </p:animMotion>
                                  </p:childTnLst>
                                </p:cTn>
                              </p:par>
                              <p:par>
                                <p:cTn id="83" presetID="42" presetClass="path" presetSubtype="0" accel="50000" decel="50000" fill="hold" grpId="2" nodeType="withEffect">
                                  <p:stCondLst>
                                    <p:cond delay="0"/>
                                  </p:stCondLst>
                                  <p:childTnLst>
                                    <p:animMotion origin="layout" path="M -2.22222E-6 -2.59259E-6 L 0.46216 -0.12129 " pathEditMode="relative" rAng="0" ptsTypes="AA">
                                      <p:cBhvr>
                                        <p:cTn id="84" dur="2000" fill="hold"/>
                                        <p:tgtEl>
                                          <p:spTgt spid="12"/>
                                        </p:tgtEl>
                                        <p:attrNameLst>
                                          <p:attrName>ppt_x</p:attrName>
                                          <p:attrName>ppt_y</p:attrName>
                                        </p:attrNameLst>
                                      </p:cBhvr>
                                      <p:rCtr x="23108" y="-6065"/>
                                    </p:animMotion>
                                  </p:childTnLst>
                                </p:cTn>
                              </p:par>
                              <p:par>
                                <p:cTn id="85" presetID="42" presetClass="path" presetSubtype="0" accel="50000" decel="50000" fill="hold" grpId="2" nodeType="withEffect">
                                  <p:stCondLst>
                                    <p:cond delay="0"/>
                                  </p:stCondLst>
                                  <p:childTnLst>
                                    <p:animMotion origin="layout" path="M 2.77778E-7 2.96296E-6 L 0.58576 -0.12084 " pathEditMode="relative" rAng="0" ptsTypes="AA">
                                      <p:cBhvr>
                                        <p:cTn id="86" dur="2000" fill="hold"/>
                                        <p:tgtEl>
                                          <p:spTgt spid="14"/>
                                        </p:tgtEl>
                                        <p:attrNameLst>
                                          <p:attrName>ppt_x</p:attrName>
                                          <p:attrName>ppt_y</p:attrName>
                                        </p:attrNameLst>
                                      </p:cBhvr>
                                      <p:rCtr x="29288" y="-6042"/>
                                    </p:animMotion>
                                  </p:childTnLst>
                                </p:cTn>
                              </p:par>
                              <p:par>
                                <p:cTn id="87" presetID="42" presetClass="path" presetSubtype="0" accel="50000" decel="50000" fill="hold" grpId="2" nodeType="withEffect">
                                  <p:stCondLst>
                                    <p:cond delay="0"/>
                                  </p:stCondLst>
                                  <p:childTnLst>
                                    <p:animMotion origin="layout" path="M 3.05556E-6 0 L -0.06111 -0.12083 " pathEditMode="relative" rAng="0" ptsTypes="AA">
                                      <p:cBhvr>
                                        <p:cTn id="88" dur="2000" fill="hold"/>
                                        <p:tgtEl>
                                          <p:spTgt spid="15"/>
                                        </p:tgtEl>
                                        <p:attrNameLst>
                                          <p:attrName>ppt_x</p:attrName>
                                          <p:attrName>ppt_y</p:attrName>
                                        </p:attrNameLst>
                                      </p:cBhvr>
                                      <p:rCtr x="-3056" y="-6042"/>
                                    </p:animMotion>
                                  </p:childTnLst>
                                </p:cTn>
                              </p:par>
                              <p:par>
                                <p:cTn id="89" presetID="42" presetClass="path" presetSubtype="0" accel="50000" decel="50000" fill="hold" grpId="2" nodeType="withEffect">
                                  <p:stCondLst>
                                    <p:cond delay="0"/>
                                  </p:stCondLst>
                                  <p:childTnLst>
                                    <p:animMotion origin="layout" path="M -2.5E-6 -2.59259E-6 L -0.47743 -0.04514 " pathEditMode="relative" rAng="0" ptsTypes="AA">
                                      <p:cBhvr>
                                        <p:cTn id="90" dur="2000" fill="hold"/>
                                        <p:tgtEl>
                                          <p:spTgt spid="16"/>
                                        </p:tgtEl>
                                        <p:attrNameLst>
                                          <p:attrName>ppt_x</p:attrName>
                                          <p:attrName>ppt_y</p:attrName>
                                        </p:attrNameLst>
                                      </p:cBhvr>
                                      <p:rCtr x="-23872" y="-2269"/>
                                    </p:animMotion>
                                  </p:childTnLst>
                                </p:cTn>
                              </p:par>
                              <p:par>
                                <p:cTn id="91" presetID="42" presetClass="path" presetSubtype="0" accel="50000" decel="50000" fill="hold" grpId="2" nodeType="withEffect">
                                  <p:stCondLst>
                                    <p:cond delay="0"/>
                                  </p:stCondLst>
                                  <p:childTnLst>
                                    <p:animMotion origin="layout" path="M 8.33333E-7 4.44444E-6 L 0.36927 -0.12037 " pathEditMode="relative" rAng="0" ptsTypes="AA">
                                      <p:cBhvr>
                                        <p:cTn id="92" dur="2000" fill="hold"/>
                                        <p:tgtEl>
                                          <p:spTgt spid="17"/>
                                        </p:tgtEl>
                                        <p:attrNameLst>
                                          <p:attrName>ppt_x</p:attrName>
                                          <p:attrName>ppt_y</p:attrName>
                                        </p:attrNameLst>
                                      </p:cBhvr>
                                      <p:rCtr x="18455" y="-6019"/>
                                    </p:animMotion>
                                  </p:childTnLst>
                                </p:cTn>
                              </p:par>
                              <p:par>
                                <p:cTn id="93" presetID="42" presetClass="path" presetSubtype="0" accel="50000" decel="50000" fill="hold" grpId="2" nodeType="withEffect">
                                  <p:stCondLst>
                                    <p:cond delay="0"/>
                                  </p:stCondLst>
                                  <p:childTnLst>
                                    <p:animMotion origin="layout" path="M 4.16667E-6 -1.48148E-6 L -0.00209 -0.12129 " pathEditMode="relative" rAng="0" ptsTypes="AA">
                                      <p:cBhvr>
                                        <p:cTn id="94" dur="2000" fill="hold"/>
                                        <p:tgtEl>
                                          <p:spTgt spid="18"/>
                                        </p:tgtEl>
                                        <p:attrNameLst>
                                          <p:attrName>ppt_x</p:attrName>
                                          <p:attrName>ppt_y</p:attrName>
                                        </p:attrNameLst>
                                      </p:cBhvr>
                                      <p:rCtr x="-104" y="-6065"/>
                                    </p:animMotion>
                                  </p:childTnLst>
                                </p:cTn>
                              </p:par>
                              <p:par>
                                <p:cTn id="95" presetID="42" presetClass="path" presetSubtype="0" accel="50000" decel="50000" fill="hold" grpId="2" nodeType="withEffect">
                                  <p:stCondLst>
                                    <p:cond delay="0"/>
                                  </p:stCondLst>
                                  <p:childTnLst>
                                    <p:animMotion origin="layout" path="M 4.16667E-6 -3.7037E-7 L -0.06632 -0.27245 " pathEditMode="relative" rAng="0" ptsTypes="AA">
                                      <p:cBhvr>
                                        <p:cTn id="96" dur="2000" fill="hold"/>
                                        <p:tgtEl>
                                          <p:spTgt spid="19"/>
                                        </p:tgtEl>
                                        <p:attrNameLst>
                                          <p:attrName>ppt_x</p:attrName>
                                          <p:attrName>ppt_y</p:attrName>
                                        </p:attrNameLst>
                                      </p:cBhvr>
                                      <p:rCtr x="-3316" y="-13634"/>
                                    </p:animMotion>
                                  </p:childTnLst>
                                </p:cTn>
                              </p:par>
                              <p:par>
                                <p:cTn id="97" presetID="42" presetClass="path" presetSubtype="0" accel="50000" decel="50000" fill="hold" grpId="2" nodeType="withEffect">
                                  <p:stCondLst>
                                    <p:cond delay="0"/>
                                  </p:stCondLst>
                                  <p:childTnLst>
                                    <p:animMotion origin="layout" path="M 4.44444E-6 4.07407E-6 L -0.04323 -0.04584 " pathEditMode="relative" rAng="0" ptsTypes="AA">
                                      <p:cBhvr>
                                        <p:cTn id="98" dur="2000" fill="hold"/>
                                        <p:tgtEl>
                                          <p:spTgt spid="20"/>
                                        </p:tgtEl>
                                        <p:attrNameLst>
                                          <p:attrName>ppt_x</p:attrName>
                                          <p:attrName>ppt_y</p:attrName>
                                        </p:attrNameLst>
                                      </p:cBhvr>
                                      <p:rCtr x="-2170" y="-2292"/>
                                    </p:animMotion>
                                  </p:childTnLst>
                                </p:cTn>
                              </p:par>
                              <p:par>
                                <p:cTn id="99" presetID="42" presetClass="path" presetSubtype="0" accel="50000" decel="50000" fill="hold" grpId="2" nodeType="withEffect">
                                  <p:stCondLst>
                                    <p:cond delay="0"/>
                                  </p:stCondLst>
                                  <p:childTnLst>
                                    <p:animMotion origin="layout" path="M -2.77778E-7 4.07407E-6 L -0.26215 0.02963 " pathEditMode="relative" rAng="0" ptsTypes="AA">
                                      <p:cBhvr>
                                        <p:cTn id="100" dur="2000" fill="hold"/>
                                        <p:tgtEl>
                                          <p:spTgt spid="21"/>
                                        </p:tgtEl>
                                        <p:attrNameLst>
                                          <p:attrName>ppt_x</p:attrName>
                                          <p:attrName>ppt_y</p:attrName>
                                        </p:attrNameLst>
                                      </p:cBhvr>
                                      <p:rCtr x="-13108" y="1481"/>
                                    </p:animMotion>
                                  </p:childTnLst>
                                </p:cTn>
                              </p:par>
                              <p:par>
                                <p:cTn id="101" presetID="42" presetClass="path" presetSubtype="0" accel="50000" decel="50000" fill="hold" grpId="2" nodeType="withEffect">
                                  <p:stCondLst>
                                    <p:cond delay="0"/>
                                  </p:stCondLst>
                                  <p:childTnLst>
                                    <p:animMotion origin="layout" path="M 1.66667E-6 -1.85185E-6 L -0.54688 -0.04491 " pathEditMode="relative" rAng="0" ptsTypes="AA">
                                      <p:cBhvr>
                                        <p:cTn id="102" dur="2000" fill="hold"/>
                                        <p:tgtEl>
                                          <p:spTgt spid="22"/>
                                        </p:tgtEl>
                                        <p:attrNameLst>
                                          <p:attrName>ppt_x</p:attrName>
                                          <p:attrName>ppt_y</p:attrName>
                                        </p:attrNameLst>
                                      </p:cBhvr>
                                      <p:rCtr x="-27344" y="-2245"/>
                                    </p:animMotion>
                                  </p:childTnLst>
                                </p:cTn>
                              </p:par>
                              <p:par>
                                <p:cTn id="103" presetID="42" presetClass="path" presetSubtype="0" accel="50000" decel="50000" fill="hold" grpId="2" nodeType="withEffect">
                                  <p:stCondLst>
                                    <p:cond delay="0"/>
                                  </p:stCondLst>
                                  <p:childTnLst>
                                    <p:animMotion origin="layout" path="M 1.11111E-6 3.7037E-6 L 0.30156 -0.12107 " pathEditMode="relative" rAng="0" ptsTypes="AA">
                                      <p:cBhvr>
                                        <p:cTn id="104" dur="2000" fill="hold"/>
                                        <p:tgtEl>
                                          <p:spTgt spid="23"/>
                                        </p:tgtEl>
                                        <p:attrNameLst>
                                          <p:attrName>ppt_x</p:attrName>
                                          <p:attrName>ppt_y</p:attrName>
                                        </p:attrNameLst>
                                      </p:cBhvr>
                                      <p:rCtr x="15069" y="-6065"/>
                                    </p:animMotion>
                                  </p:childTnLst>
                                </p:cTn>
                              </p:par>
                              <p:par>
                                <p:cTn id="105" presetID="42" presetClass="path" presetSubtype="0" accel="50000" decel="50000" fill="hold" grpId="2" nodeType="withEffect">
                                  <p:stCondLst>
                                    <p:cond delay="0"/>
                                  </p:stCondLst>
                                  <p:childTnLst>
                                    <p:animMotion origin="layout" path="M -2.77778E-6 3.7037E-6 L -0.26059 -0.04607 " pathEditMode="relative" rAng="0" ptsTypes="AA">
                                      <p:cBhvr>
                                        <p:cTn id="106" dur="2000" fill="hold"/>
                                        <p:tgtEl>
                                          <p:spTgt spid="24"/>
                                        </p:tgtEl>
                                        <p:attrNameLst>
                                          <p:attrName>ppt_x</p:attrName>
                                          <p:attrName>ppt_y</p:attrName>
                                        </p:attrNameLst>
                                      </p:cBhvr>
                                      <p:rCtr x="-13038" y="-2315"/>
                                    </p:animMotion>
                                  </p:childTnLst>
                                </p:cTn>
                              </p:par>
                              <p:par>
                                <p:cTn id="107" presetID="42" presetClass="path" presetSubtype="0" accel="50000" decel="50000" fill="hold" grpId="2" nodeType="withEffect">
                                  <p:stCondLst>
                                    <p:cond delay="0"/>
                                  </p:stCondLst>
                                  <p:childTnLst>
                                    <p:animMotion origin="layout" path="M 0 -7.40741E-7 L 0.14566 -0.0456 " pathEditMode="relative" rAng="0" ptsTypes="AA">
                                      <p:cBhvr>
                                        <p:cTn id="108" dur="2000" fill="hold"/>
                                        <p:tgtEl>
                                          <p:spTgt spid="25"/>
                                        </p:tgtEl>
                                        <p:attrNameLst>
                                          <p:attrName>ppt_x</p:attrName>
                                          <p:attrName>ppt_y</p:attrName>
                                        </p:attrNameLst>
                                      </p:cBhvr>
                                      <p:rCtr x="7274" y="-2292"/>
                                    </p:animMotion>
                                  </p:childTnLst>
                                </p:cTn>
                              </p:par>
                              <p:par>
                                <p:cTn id="109" presetID="10" presetClass="exit" presetSubtype="0" fill="hold" grpId="1" nodeType="withEffect">
                                  <p:stCondLst>
                                    <p:cond delay="0"/>
                                  </p:stCondLst>
                                  <p:childTnLst>
                                    <p:animEffect transition="out" filter="fade">
                                      <p:cBhvr>
                                        <p:cTn id="110" dur="1250"/>
                                        <p:tgtEl>
                                          <p:spTgt spid="3074"/>
                                        </p:tgtEl>
                                      </p:cBhvr>
                                    </p:animEffect>
                                    <p:set>
                                      <p:cBhvr>
                                        <p:cTn id="111" dur="1" fill="hold">
                                          <p:stCondLst>
                                            <p:cond delay="1249"/>
                                          </p:stCondLst>
                                        </p:cTn>
                                        <p:tgtEl>
                                          <p:spTgt spid="3074"/>
                                        </p:tgtEl>
                                        <p:attrNameLst>
                                          <p:attrName>style.visibility</p:attrName>
                                        </p:attrNameLst>
                                      </p:cBhvr>
                                      <p:to>
                                        <p:strVal val="hidden"/>
                                      </p:to>
                                    </p:set>
                                  </p:childTnLst>
                                </p:cTn>
                              </p:par>
                            </p:childTnLst>
                          </p:cTn>
                        </p:par>
                        <p:par>
                          <p:cTn id="112" fill="hold">
                            <p:stCondLst>
                              <p:cond delay="2000"/>
                            </p:stCondLst>
                            <p:childTnLst>
                              <p:par>
                                <p:cTn id="113" presetID="10" presetClass="entr" presetSubtype="0" fill="hold" grpId="0" nodeType="afterEffect">
                                  <p:stCondLst>
                                    <p:cond delay="0"/>
                                  </p:stCondLst>
                                  <p:childTnLst>
                                    <p:set>
                                      <p:cBhvr>
                                        <p:cTn id="114" dur="1" fill="hold">
                                          <p:stCondLst>
                                            <p:cond delay="0"/>
                                          </p:stCondLst>
                                        </p:cTn>
                                        <p:tgtEl>
                                          <p:spTgt spid="4"/>
                                        </p:tgtEl>
                                        <p:attrNameLst>
                                          <p:attrName>style.visibility</p:attrName>
                                        </p:attrNameLst>
                                      </p:cBhvr>
                                      <p:to>
                                        <p:strVal val="visible"/>
                                      </p:to>
                                    </p:set>
                                    <p:animEffect transition="in" filter="fade">
                                      <p:cBhvr>
                                        <p:cTn id="115" dur="250"/>
                                        <p:tgtEl>
                                          <p:spTgt spid="4"/>
                                        </p:tgtEl>
                                      </p:cBhvr>
                                    </p:animEffect>
                                  </p:childTnLst>
                                </p:cTn>
                              </p:par>
                              <p:par>
                                <p:cTn id="116" presetID="10" presetClass="exit" presetSubtype="0" fill="hold" grpId="1" nodeType="withEffect">
                                  <p:stCondLst>
                                    <p:cond delay="0"/>
                                  </p:stCondLst>
                                  <p:childTnLst>
                                    <p:animEffect transition="out" filter="fade">
                                      <p:cBhvr>
                                        <p:cTn id="117" dur="500"/>
                                        <p:tgtEl>
                                          <p:spTgt spid="8"/>
                                        </p:tgtEl>
                                      </p:cBhvr>
                                    </p:animEffect>
                                    <p:set>
                                      <p:cBhvr>
                                        <p:cTn id="118" dur="1" fill="hold">
                                          <p:stCondLst>
                                            <p:cond delay="499"/>
                                          </p:stCondLst>
                                        </p:cTn>
                                        <p:tgtEl>
                                          <p:spTgt spid="8"/>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0"/>
                                        </p:tgtEl>
                                      </p:cBhvr>
                                    </p:animEffect>
                                    <p:set>
                                      <p:cBhvr>
                                        <p:cTn id="127" dur="1" fill="hold">
                                          <p:stCondLst>
                                            <p:cond delay="499"/>
                                          </p:stCondLst>
                                        </p:cTn>
                                        <p:tgtEl>
                                          <p:spTgt spid="10"/>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11"/>
                                        </p:tgtEl>
                                      </p:cBhvr>
                                    </p:animEffect>
                                    <p:set>
                                      <p:cBhvr>
                                        <p:cTn id="130" dur="1" fill="hold">
                                          <p:stCondLst>
                                            <p:cond delay="499"/>
                                          </p:stCondLst>
                                        </p:cTn>
                                        <p:tgtEl>
                                          <p:spTgt spid="11"/>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12"/>
                                        </p:tgtEl>
                                      </p:cBhvr>
                                    </p:animEffect>
                                    <p:set>
                                      <p:cBhvr>
                                        <p:cTn id="133" dur="1" fill="hold">
                                          <p:stCondLst>
                                            <p:cond delay="499"/>
                                          </p:stCondLst>
                                        </p:cTn>
                                        <p:tgtEl>
                                          <p:spTgt spid="12"/>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5"/>
                                        </p:tgtEl>
                                      </p:cBhvr>
                                    </p:animEffect>
                                    <p:set>
                                      <p:cBhvr>
                                        <p:cTn id="136" dur="1" fill="hold">
                                          <p:stCondLst>
                                            <p:cond delay="499"/>
                                          </p:stCondLst>
                                        </p:cTn>
                                        <p:tgtEl>
                                          <p:spTgt spid="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14"/>
                                        </p:tgtEl>
                                      </p:cBhvr>
                                    </p:animEffect>
                                    <p:set>
                                      <p:cBhvr>
                                        <p:cTn id="139" dur="1" fill="hold">
                                          <p:stCondLst>
                                            <p:cond delay="499"/>
                                          </p:stCondLst>
                                        </p:cTn>
                                        <p:tgtEl>
                                          <p:spTgt spid="14"/>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15"/>
                                        </p:tgtEl>
                                      </p:cBhvr>
                                    </p:animEffect>
                                    <p:set>
                                      <p:cBhvr>
                                        <p:cTn id="142" dur="1" fill="hold">
                                          <p:stCondLst>
                                            <p:cond delay="499"/>
                                          </p:stCondLst>
                                        </p:cTn>
                                        <p:tgtEl>
                                          <p:spTgt spid="15"/>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16"/>
                                        </p:tgtEl>
                                      </p:cBhvr>
                                    </p:animEffect>
                                    <p:set>
                                      <p:cBhvr>
                                        <p:cTn id="145" dur="1" fill="hold">
                                          <p:stCondLst>
                                            <p:cond delay="499"/>
                                          </p:stCondLst>
                                        </p:cTn>
                                        <p:tgtEl>
                                          <p:spTgt spid="16"/>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500"/>
                                        <p:tgtEl>
                                          <p:spTgt spid="17"/>
                                        </p:tgtEl>
                                      </p:cBhvr>
                                    </p:animEffect>
                                    <p:set>
                                      <p:cBhvr>
                                        <p:cTn id="148" dur="1" fill="hold">
                                          <p:stCondLst>
                                            <p:cond delay="499"/>
                                          </p:stCondLst>
                                        </p:cTn>
                                        <p:tgtEl>
                                          <p:spTgt spid="17"/>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18"/>
                                        </p:tgtEl>
                                      </p:cBhvr>
                                    </p:animEffect>
                                    <p:set>
                                      <p:cBhvr>
                                        <p:cTn id="151" dur="1" fill="hold">
                                          <p:stCondLst>
                                            <p:cond delay="499"/>
                                          </p:stCondLst>
                                        </p:cTn>
                                        <p:tgtEl>
                                          <p:spTgt spid="18"/>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19"/>
                                        </p:tgtEl>
                                      </p:cBhvr>
                                    </p:animEffect>
                                    <p:set>
                                      <p:cBhvr>
                                        <p:cTn id="154" dur="1" fill="hold">
                                          <p:stCondLst>
                                            <p:cond delay="499"/>
                                          </p:stCondLst>
                                        </p:cTn>
                                        <p:tgtEl>
                                          <p:spTgt spid="19"/>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20"/>
                                        </p:tgtEl>
                                      </p:cBhvr>
                                    </p:animEffect>
                                    <p:set>
                                      <p:cBhvr>
                                        <p:cTn id="157" dur="1" fill="hold">
                                          <p:stCondLst>
                                            <p:cond delay="499"/>
                                          </p:stCondLst>
                                        </p:cTn>
                                        <p:tgtEl>
                                          <p:spTgt spid="20"/>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21"/>
                                        </p:tgtEl>
                                      </p:cBhvr>
                                    </p:animEffect>
                                    <p:set>
                                      <p:cBhvr>
                                        <p:cTn id="160" dur="1" fill="hold">
                                          <p:stCondLst>
                                            <p:cond delay="499"/>
                                          </p:stCondLst>
                                        </p:cTn>
                                        <p:tgtEl>
                                          <p:spTgt spid="21"/>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23"/>
                                        </p:tgtEl>
                                      </p:cBhvr>
                                    </p:animEffect>
                                    <p:set>
                                      <p:cBhvr>
                                        <p:cTn id="163" dur="1" fill="hold">
                                          <p:stCondLst>
                                            <p:cond delay="499"/>
                                          </p:stCondLst>
                                        </p:cTn>
                                        <p:tgtEl>
                                          <p:spTgt spid="23"/>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22"/>
                                        </p:tgtEl>
                                      </p:cBhvr>
                                    </p:animEffect>
                                    <p:set>
                                      <p:cBhvr>
                                        <p:cTn id="169" dur="1" fill="hold">
                                          <p:stCondLst>
                                            <p:cond delay="499"/>
                                          </p:stCondLst>
                                        </p:cTn>
                                        <p:tgtEl>
                                          <p:spTgt spid="22"/>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25"/>
                                        </p:tgtEl>
                                      </p:cBhvr>
                                    </p:animEffect>
                                    <p:set>
                                      <p:cBhvr>
                                        <p:cTn id="172" dur="1" fill="hold">
                                          <p:stCondLst>
                                            <p:cond delay="499"/>
                                          </p:stCondLst>
                                        </p:cTn>
                                        <p:tgtEl>
                                          <p:spTgt spid="25"/>
                                        </p:tgtEl>
                                        <p:attrNameLst>
                                          <p:attrName>style.visibility</p:attrName>
                                        </p:attrNameLst>
                                      </p:cBhvr>
                                      <p:to>
                                        <p:strVal val="hidden"/>
                                      </p:to>
                                    </p:set>
                                  </p:childTnLst>
                                </p:cTn>
                              </p:par>
                              <p:par>
                                <p:cTn id="173" presetID="22" presetClass="entr" presetSubtype="8" fill="hold" grpId="0" nodeType="withEffect">
                                  <p:stCondLst>
                                    <p:cond delay="400"/>
                                  </p:stCondLst>
                                  <p:childTnLst>
                                    <p:set>
                                      <p:cBhvr>
                                        <p:cTn id="174" dur="1" fill="hold">
                                          <p:stCondLst>
                                            <p:cond delay="0"/>
                                          </p:stCondLst>
                                        </p:cTn>
                                        <p:tgtEl>
                                          <p:spTgt spid="7"/>
                                        </p:tgtEl>
                                        <p:attrNameLst>
                                          <p:attrName>style.visibility</p:attrName>
                                        </p:attrNameLst>
                                      </p:cBhvr>
                                      <p:to>
                                        <p:strVal val="visible"/>
                                      </p:to>
                                    </p:set>
                                    <p:animEffect transition="in" filter="wipe(left)">
                                      <p:cBhvr>
                                        <p:cTn id="175" dur="500"/>
                                        <p:tgtEl>
                                          <p:spTgt spid="7"/>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27"/>
                                        </p:tgtEl>
                                        <p:attrNameLst>
                                          <p:attrName>style.visibility</p:attrName>
                                        </p:attrNameLst>
                                      </p:cBhvr>
                                      <p:to>
                                        <p:strVal val="visible"/>
                                      </p:to>
                                    </p:set>
                                    <p:animEffect transition="in" filter="wipe(left)">
                                      <p:cBhvr>
                                        <p:cTn id="180" dur="500"/>
                                        <p:tgtEl>
                                          <p:spTgt spid="27"/>
                                        </p:tgtEl>
                                      </p:cBhvr>
                                    </p:animEffect>
                                  </p:childTnLst>
                                </p:cTn>
                              </p:par>
                              <p:par>
                                <p:cTn id="181" presetID="18" presetClass="emph" presetSubtype="0" fill="hold" grpId="1" nodeType="withEffect">
                                  <p:stCondLst>
                                    <p:cond delay="0"/>
                                  </p:stCondLst>
                                  <p:childTnLst>
                                    <p:set>
                                      <p:cBhvr override="childStyle">
                                        <p:cTn id="182" dur="500" fill="hold"/>
                                        <p:tgtEl>
                                          <p:spTgt spid="27"/>
                                        </p:tgtEl>
                                        <p:attrNameLst>
                                          <p:attrName>style.textDecorationUnderline</p:attrName>
                                        </p:attrNameLst>
                                      </p:cBhvr>
                                      <p:to>
                                        <p:strVal val="true"/>
                                      </p:to>
                                    </p:set>
                                  </p:childTnLst>
                                </p:cTn>
                              </p:par>
                              <p:par>
                                <p:cTn id="183" presetID="22" presetClass="entr" presetSubtype="8" fill="hold" grpId="0" nodeType="withEffect">
                                  <p:stCondLst>
                                    <p:cond delay="0"/>
                                  </p:stCondLst>
                                  <p:childTnLst>
                                    <p:set>
                                      <p:cBhvr>
                                        <p:cTn id="184" dur="1" fill="hold">
                                          <p:stCondLst>
                                            <p:cond delay="0"/>
                                          </p:stCondLst>
                                        </p:cTn>
                                        <p:tgtEl>
                                          <p:spTgt spid="36"/>
                                        </p:tgtEl>
                                        <p:attrNameLst>
                                          <p:attrName>style.visibility</p:attrName>
                                        </p:attrNameLst>
                                      </p:cBhvr>
                                      <p:to>
                                        <p:strVal val="visible"/>
                                      </p:to>
                                    </p:set>
                                    <p:animEffect transition="in" filter="wipe(left)">
                                      <p:cBhvr>
                                        <p:cTn id="185" dur="500"/>
                                        <p:tgtEl>
                                          <p:spTgt spid="36"/>
                                        </p:tgtEl>
                                      </p:cBhvr>
                                    </p:animEffect>
                                  </p:childTnLst>
                                </p:cTn>
                              </p:par>
                              <p:par>
                                <p:cTn id="186" presetID="22" presetClass="entr" presetSubtype="8" fill="hold" grpId="0" nodeType="withEffect">
                                  <p:stCondLst>
                                    <p:cond delay="400"/>
                                  </p:stCondLst>
                                  <p:childTnLst>
                                    <p:set>
                                      <p:cBhvr>
                                        <p:cTn id="187" dur="1" fill="hold">
                                          <p:stCondLst>
                                            <p:cond delay="0"/>
                                          </p:stCondLst>
                                        </p:cTn>
                                        <p:tgtEl>
                                          <p:spTgt spid="28"/>
                                        </p:tgtEl>
                                        <p:attrNameLst>
                                          <p:attrName>style.visibility</p:attrName>
                                        </p:attrNameLst>
                                      </p:cBhvr>
                                      <p:to>
                                        <p:strVal val="visible"/>
                                      </p:to>
                                    </p:set>
                                    <p:animEffect transition="in" filter="wipe(left)">
                                      <p:cBhvr>
                                        <p:cTn id="188" dur="500"/>
                                        <p:tgtEl>
                                          <p:spTgt spid="28"/>
                                        </p:tgtEl>
                                      </p:cBhvr>
                                    </p:animEffect>
                                  </p:childTnLst>
                                </p:cTn>
                              </p:par>
                              <p:par>
                                <p:cTn id="189" presetID="18" presetClass="emph" presetSubtype="0" fill="hold" grpId="1" nodeType="withEffect">
                                  <p:stCondLst>
                                    <p:cond delay="400"/>
                                  </p:stCondLst>
                                  <p:childTnLst>
                                    <p:set>
                                      <p:cBhvr override="childStyle">
                                        <p:cTn id="190" dur="500" fill="hold"/>
                                        <p:tgtEl>
                                          <p:spTgt spid="28"/>
                                        </p:tgtEl>
                                        <p:attrNameLst>
                                          <p:attrName>style.textDecorationUnderline</p:attrName>
                                        </p:attrNameLst>
                                      </p:cBhvr>
                                      <p:to>
                                        <p:strVal val="true"/>
                                      </p:to>
                                    </p:set>
                                  </p:childTnLst>
                                </p:cTn>
                              </p:par>
                              <p:par>
                                <p:cTn id="191" presetID="22" presetClass="entr" presetSubtype="8" fill="hold" grpId="0" nodeType="withEffect">
                                  <p:stCondLst>
                                    <p:cond delay="400"/>
                                  </p:stCondLst>
                                  <p:childTnLst>
                                    <p:set>
                                      <p:cBhvr>
                                        <p:cTn id="192" dur="1" fill="hold">
                                          <p:stCondLst>
                                            <p:cond delay="0"/>
                                          </p:stCondLst>
                                        </p:cTn>
                                        <p:tgtEl>
                                          <p:spTgt spid="37"/>
                                        </p:tgtEl>
                                        <p:attrNameLst>
                                          <p:attrName>style.visibility</p:attrName>
                                        </p:attrNameLst>
                                      </p:cBhvr>
                                      <p:to>
                                        <p:strVal val="visible"/>
                                      </p:to>
                                    </p:set>
                                    <p:animEffect transition="in" filter="wipe(left)">
                                      <p:cBhvr>
                                        <p:cTn id="193" dur="500"/>
                                        <p:tgtEl>
                                          <p:spTgt spid="37"/>
                                        </p:tgtEl>
                                      </p:cBhvr>
                                    </p:animEffect>
                                  </p:childTnLst>
                                </p:cTn>
                              </p:par>
                              <p:par>
                                <p:cTn id="194" presetID="22" presetClass="entr" presetSubtype="8" fill="hold" grpId="0" nodeType="withEffect">
                                  <p:stCondLst>
                                    <p:cond delay="800"/>
                                  </p:stCondLst>
                                  <p:childTnLst>
                                    <p:set>
                                      <p:cBhvr>
                                        <p:cTn id="195" dur="1" fill="hold">
                                          <p:stCondLst>
                                            <p:cond delay="0"/>
                                          </p:stCondLst>
                                        </p:cTn>
                                        <p:tgtEl>
                                          <p:spTgt spid="29"/>
                                        </p:tgtEl>
                                        <p:attrNameLst>
                                          <p:attrName>style.visibility</p:attrName>
                                        </p:attrNameLst>
                                      </p:cBhvr>
                                      <p:to>
                                        <p:strVal val="visible"/>
                                      </p:to>
                                    </p:set>
                                    <p:animEffect transition="in" filter="wipe(left)">
                                      <p:cBhvr>
                                        <p:cTn id="196" dur="500"/>
                                        <p:tgtEl>
                                          <p:spTgt spid="29"/>
                                        </p:tgtEl>
                                      </p:cBhvr>
                                    </p:animEffect>
                                  </p:childTnLst>
                                </p:cTn>
                              </p:par>
                              <p:par>
                                <p:cTn id="197" presetID="18" presetClass="emph" presetSubtype="0" fill="hold" grpId="1" nodeType="withEffect">
                                  <p:stCondLst>
                                    <p:cond delay="800"/>
                                  </p:stCondLst>
                                  <p:childTnLst>
                                    <p:set>
                                      <p:cBhvr override="childStyle">
                                        <p:cTn id="198" dur="500" fill="hold"/>
                                        <p:tgtEl>
                                          <p:spTgt spid="29"/>
                                        </p:tgtEl>
                                        <p:attrNameLst>
                                          <p:attrName>style.textDecorationUnderline</p:attrName>
                                        </p:attrNameLst>
                                      </p:cBhvr>
                                      <p:to>
                                        <p:strVal val="true"/>
                                      </p:to>
                                    </p:set>
                                  </p:childTnLst>
                                </p:cTn>
                              </p:par>
                              <p:par>
                                <p:cTn id="199" presetID="22" presetClass="entr" presetSubtype="8" fill="hold" grpId="0" nodeType="withEffect">
                                  <p:stCondLst>
                                    <p:cond delay="800"/>
                                  </p:stCondLst>
                                  <p:childTnLst>
                                    <p:set>
                                      <p:cBhvr>
                                        <p:cTn id="200" dur="1" fill="hold">
                                          <p:stCondLst>
                                            <p:cond delay="0"/>
                                          </p:stCondLst>
                                        </p:cTn>
                                        <p:tgtEl>
                                          <p:spTgt spid="38"/>
                                        </p:tgtEl>
                                        <p:attrNameLst>
                                          <p:attrName>style.visibility</p:attrName>
                                        </p:attrNameLst>
                                      </p:cBhvr>
                                      <p:to>
                                        <p:strVal val="visible"/>
                                      </p:to>
                                    </p:set>
                                    <p:animEffect transition="in" filter="wipe(left)">
                                      <p:cBhvr>
                                        <p:cTn id="201" dur="500"/>
                                        <p:tgtEl>
                                          <p:spTgt spid="38"/>
                                        </p:tgtEl>
                                      </p:cBhvr>
                                    </p:animEffect>
                                  </p:childTnLst>
                                </p:cTn>
                              </p:par>
                            </p:childTnLst>
                          </p:cTn>
                        </p:par>
                      </p:childTnLst>
                    </p:cTn>
                  </p:par>
                  <p:par>
                    <p:cTn id="202" fill="hold">
                      <p:stCondLst>
                        <p:cond delay="indefinite"/>
                      </p:stCondLst>
                      <p:childTnLst>
                        <p:par>
                          <p:cTn id="203" fill="hold">
                            <p:stCondLst>
                              <p:cond delay="0"/>
                            </p:stCondLst>
                            <p:childTnLst>
                              <p:par>
                                <p:cTn id="204" presetID="22" presetClass="entr" presetSubtype="8" fill="hold" grpId="0" nodeType="clickEffect">
                                  <p:stCondLst>
                                    <p:cond delay="0"/>
                                  </p:stCondLst>
                                  <p:childTnLst>
                                    <p:set>
                                      <p:cBhvr>
                                        <p:cTn id="205" dur="1" fill="hold">
                                          <p:stCondLst>
                                            <p:cond delay="0"/>
                                          </p:stCondLst>
                                        </p:cTn>
                                        <p:tgtEl>
                                          <p:spTgt spid="30"/>
                                        </p:tgtEl>
                                        <p:attrNameLst>
                                          <p:attrName>style.visibility</p:attrName>
                                        </p:attrNameLst>
                                      </p:cBhvr>
                                      <p:to>
                                        <p:strVal val="visible"/>
                                      </p:to>
                                    </p:set>
                                    <p:animEffect transition="in" filter="wipe(left)">
                                      <p:cBhvr>
                                        <p:cTn id="206" dur="500"/>
                                        <p:tgtEl>
                                          <p:spTgt spid="30"/>
                                        </p:tgtEl>
                                      </p:cBhvr>
                                    </p:animEffect>
                                  </p:childTnLst>
                                </p:cTn>
                              </p:par>
                              <p:par>
                                <p:cTn id="207" presetID="18" presetClass="emph" presetSubtype="0" fill="hold" grpId="1" nodeType="withEffect">
                                  <p:stCondLst>
                                    <p:cond delay="0"/>
                                  </p:stCondLst>
                                  <p:childTnLst>
                                    <p:set>
                                      <p:cBhvr override="childStyle">
                                        <p:cTn id="208" dur="500" fill="hold"/>
                                        <p:tgtEl>
                                          <p:spTgt spid="30"/>
                                        </p:tgtEl>
                                        <p:attrNameLst>
                                          <p:attrName>style.textDecorationUnderline</p:attrName>
                                        </p:attrNameLst>
                                      </p:cBhvr>
                                      <p:to>
                                        <p:strVal val="true"/>
                                      </p:to>
                                    </p:set>
                                  </p:childTnLst>
                                </p:cTn>
                              </p:par>
                              <p:par>
                                <p:cTn id="209" presetID="22" presetClass="entr" presetSubtype="8" fill="hold" grpId="0" nodeType="withEffect">
                                  <p:stCondLst>
                                    <p:cond delay="0"/>
                                  </p:stCondLst>
                                  <p:childTnLst>
                                    <p:set>
                                      <p:cBhvr>
                                        <p:cTn id="210" dur="1" fill="hold">
                                          <p:stCondLst>
                                            <p:cond delay="0"/>
                                          </p:stCondLst>
                                        </p:cTn>
                                        <p:tgtEl>
                                          <p:spTgt spid="39"/>
                                        </p:tgtEl>
                                        <p:attrNameLst>
                                          <p:attrName>style.visibility</p:attrName>
                                        </p:attrNameLst>
                                      </p:cBhvr>
                                      <p:to>
                                        <p:strVal val="visible"/>
                                      </p:to>
                                    </p:set>
                                    <p:animEffect transition="in" filter="wipe(left)">
                                      <p:cBhvr>
                                        <p:cTn id="211" dur="500"/>
                                        <p:tgtEl>
                                          <p:spTgt spid="39"/>
                                        </p:tgtEl>
                                      </p:cBhvr>
                                    </p:animEffect>
                                  </p:childTnLst>
                                </p:cTn>
                              </p:par>
                              <p:par>
                                <p:cTn id="212" presetID="22" presetClass="entr" presetSubtype="8" fill="hold" grpId="0" nodeType="withEffect">
                                  <p:stCondLst>
                                    <p:cond delay="400"/>
                                  </p:stCondLst>
                                  <p:childTnLst>
                                    <p:set>
                                      <p:cBhvr>
                                        <p:cTn id="213" dur="1" fill="hold">
                                          <p:stCondLst>
                                            <p:cond delay="0"/>
                                          </p:stCondLst>
                                        </p:cTn>
                                        <p:tgtEl>
                                          <p:spTgt spid="31"/>
                                        </p:tgtEl>
                                        <p:attrNameLst>
                                          <p:attrName>style.visibility</p:attrName>
                                        </p:attrNameLst>
                                      </p:cBhvr>
                                      <p:to>
                                        <p:strVal val="visible"/>
                                      </p:to>
                                    </p:set>
                                    <p:animEffect transition="in" filter="wipe(left)">
                                      <p:cBhvr>
                                        <p:cTn id="214" dur="500"/>
                                        <p:tgtEl>
                                          <p:spTgt spid="31"/>
                                        </p:tgtEl>
                                      </p:cBhvr>
                                    </p:animEffect>
                                  </p:childTnLst>
                                </p:cTn>
                              </p:par>
                              <p:par>
                                <p:cTn id="215" presetID="18" presetClass="emph" presetSubtype="0" fill="hold" grpId="1" nodeType="withEffect">
                                  <p:stCondLst>
                                    <p:cond delay="400"/>
                                  </p:stCondLst>
                                  <p:childTnLst>
                                    <p:set>
                                      <p:cBhvr override="childStyle">
                                        <p:cTn id="216" dur="500" fill="hold"/>
                                        <p:tgtEl>
                                          <p:spTgt spid="31"/>
                                        </p:tgtEl>
                                        <p:attrNameLst>
                                          <p:attrName>style.textDecorationUnderline</p:attrName>
                                        </p:attrNameLst>
                                      </p:cBhvr>
                                      <p:to>
                                        <p:strVal val="true"/>
                                      </p:to>
                                    </p:set>
                                  </p:childTnLst>
                                </p:cTn>
                              </p:par>
                              <p:par>
                                <p:cTn id="217" presetID="22" presetClass="entr" presetSubtype="8" fill="hold" grpId="0" nodeType="withEffect">
                                  <p:stCondLst>
                                    <p:cond delay="400"/>
                                  </p:stCondLst>
                                  <p:childTnLst>
                                    <p:set>
                                      <p:cBhvr>
                                        <p:cTn id="218" dur="1" fill="hold">
                                          <p:stCondLst>
                                            <p:cond delay="0"/>
                                          </p:stCondLst>
                                        </p:cTn>
                                        <p:tgtEl>
                                          <p:spTgt spid="40"/>
                                        </p:tgtEl>
                                        <p:attrNameLst>
                                          <p:attrName>style.visibility</p:attrName>
                                        </p:attrNameLst>
                                      </p:cBhvr>
                                      <p:to>
                                        <p:strVal val="visible"/>
                                      </p:to>
                                    </p:set>
                                    <p:animEffect transition="in" filter="wipe(left)">
                                      <p:cBhvr>
                                        <p:cTn id="219" dur="500"/>
                                        <p:tgtEl>
                                          <p:spTgt spid="40"/>
                                        </p:tgtEl>
                                      </p:cBhvr>
                                    </p:animEffect>
                                  </p:childTnLst>
                                </p:cTn>
                              </p:par>
                              <p:par>
                                <p:cTn id="220" presetID="22" presetClass="entr" presetSubtype="8" fill="hold" grpId="0" nodeType="withEffect">
                                  <p:stCondLst>
                                    <p:cond delay="800"/>
                                  </p:stCondLst>
                                  <p:childTnLst>
                                    <p:set>
                                      <p:cBhvr>
                                        <p:cTn id="221" dur="1" fill="hold">
                                          <p:stCondLst>
                                            <p:cond delay="0"/>
                                          </p:stCondLst>
                                        </p:cTn>
                                        <p:tgtEl>
                                          <p:spTgt spid="32"/>
                                        </p:tgtEl>
                                        <p:attrNameLst>
                                          <p:attrName>style.visibility</p:attrName>
                                        </p:attrNameLst>
                                      </p:cBhvr>
                                      <p:to>
                                        <p:strVal val="visible"/>
                                      </p:to>
                                    </p:set>
                                    <p:animEffect transition="in" filter="wipe(left)">
                                      <p:cBhvr>
                                        <p:cTn id="222" dur="500"/>
                                        <p:tgtEl>
                                          <p:spTgt spid="32"/>
                                        </p:tgtEl>
                                      </p:cBhvr>
                                    </p:animEffect>
                                  </p:childTnLst>
                                </p:cTn>
                              </p:par>
                              <p:par>
                                <p:cTn id="223" presetID="18" presetClass="emph" presetSubtype="0" fill="hold" grpId="1" nodeType="withEffect">
                                  <p:stCondLst>
                                    <p:cond delay="800"/>
                                  </p:stCondLst>
                                  <p:childTnLst>
                                    <p:set>
                                      <p:cBhvr override="childStyle">
                                        <p:cTn id="224" dur="500" fill="hold"/>
                                        <p:tgtEl>
                                          <p:spTgt spid="32"/>
                                        </p:tgtEl>
                                        <p:attrNameLst>
                                          <p:attrName>style.textDecorationUnderline</p:attrName>
                                        </p:attrNameLst>
                                      </p:cBhvr>
                                      <p:to>
                                        <p:strVal val="true"/>
                                      </p:to>
                                    </p:set>
                                  </p:childTnLst>
                                </p:cTn>
                              </p:par>
                              <p:par>
                                <p:cTn id="225" presetID="22" presetClass="entr" presetSubtype="8" fill="hold" grpId="0" nodeType="withEffect">
                                  <p:stCondLst>
                                    <p:cond delay="800"/>
                                  </p:stCondLst>
                                  <p:childTnLst>
                                    <p:set>
                                      <p:cBhvr>
                                        <p:cTn id="226" dur="1" fill="hold">
                                          <p:stCondLst>
                                            <p:cond delay="0"/>
                                          </p:stCondLst>
                                        </p:cTn>
                                        <p:tgtEl>
                                          <p:spTgt spid="41"/>
                                        </p:tgtEl>
                                        <p:attrNameLst>
                                          <p:attrName>style.visibility</p:attrName>
                                        </p:attrNameLst>
                                      </p:cBhvr>
                                      <p:to>
                                        <p:strVal val="visible"/>
                                      </p:to>
                                    </p:set>
                                    <p:animEffect transition="in" filter="wipe(left)">
                                      <p:cBhvr>
                                        <p:cTn id="227" dur="500"/>
                                        <p:tgtEl>
                                          <p:spTgt spid="41"/>
                                        </p:tgtEl>
                                      </p:cBhvr>
                                    </p:animEffect>
                                  </p:childTnLst>
                                </p:cTn>
                              </p:par>
                              <p:par>
                                <p:cTn id="228" presetID="16" presetClass="exit" presetSubtype="21" fill="hold" grpId="2" nodeType="withEffect">
                                  <p:stCondLst>
                                    <p:cond delay="0"/>
                                  </p:stCondLst>
                                  <p:childTnLst>
                                    <p:animEffect transition="out" filter="barn(inVertical)">
                                      <p:cBhvr>
                                        <p:cTn id="229" dur="500"/>
                                        <p:tgtEl>
                                          <p:spTgt spid="27"/>
                                        </p:tgtEl>
                                      </p:cBhvr>
                                    </p:animEffect>
                                    <p:set>
                                      <p:cBhvr>
                                        <p:cTn id="230" dur="1" fill="hold">
                                          <p:stCondLst>
                                            <p:cond delay="499"/>
                                          </p:stCondLst>
                                        </p:cTn>
                                        <p:tgtEl>
                                          <p:spTgt spid="27"/>
                                        </p:tgtEl>
                                        <p:attrNameLst>
                                          <p:attrName>style.visibility</p:attrName>
                                        </p:attrNameLst>
                                      </p:cBhvr>
                                      <p:to>
                                        <p:strVal val="hidden"/>
                                      </p:to>
                                    </p:set>
                                  </p:childTnLst>
                                </p:cTn>
                              </p:par>
                              <p:par>
                                <p:cTn id="231" presetID="16" presetClass="exit" presetSubtype="21" fill="hold" grpId="2" nodeType="withEffect">
                                  <p:stCondLst>
                                    <p:cond delay="0"/>
                                  </p:stCondLst>
                                  <p:childTnLst>
                                    <p:animEffect transition="out" filter="barn(inVertical)">
                                      <p:cBhvr>
                                        <p:cTn id="232" dur="500"/>
                                        <p:tgtEl>
                                          <p:spTgt spid="28"/>
                                        </p:tgtEl>
                                      </p:cBhvr>
                                    </p:animEffect>
                                    <p:set>
                                      <p:cBhvr>
                                        <p:cTn id="233" dur="1" fill="hold">
                                          <p:stCondLst>
                                            <p:cond delay="499"/>
                                          </p:stCondLst>
                                        </p:cTn>
                                        <p:tgtEl>
                                          <p:spTgt spid="28"/>
                                        </p:tgtEl>
                                        <p:attrNameLst>
                                          <p:attrName>style.visibility</p:attrName>
                                        </p:attrNameLst>
                                      </p:cBhvr>
                                      <p:to>
                                        <p:strVal val="hidden"/>
                                      </p:to>
                                    </p:set>
                                  </p:childTnLst>
                                </p:cTn>
                              </p:par>
                              <p:par>
                                <p:cTn id="234" presetID="16" presetClass="exit" presetSubtype="21" fill="hold" grpId="2" nodeType="withEffect">
                                  <p:stCondLst>
                                    <p:cond delay="0"/>
                                  </p:stCondLst>
                                  <p:childTnLst>
                                    <p:animEffect transition="out" filter="barn(inVertical)">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10" presetClass="exit" presetSubtype="0" fill="hold" grpId="1" nodeType="withEffect">
                                  <p:stCondLst>
                                    <p:cond delay="0"/>
                                  </p:stCondLst>
                                  <p:childTnLst>
                                    <p:animEffect transition="out" filter="fade">
                                      <p:cBhvr>
                                        <p:cTn id="238" dur="500"/>
                                        <p:tgtEl>
                                          <p:spTgt spid="36"/>
                                        </p:tgtEl>
                                      </p:cBhvr>
                                    </p:animEffect>
                                    <p:set>
                                      <p:cBhvr>
                                        <p:cTn id="239" dur="1" fill="hold">
                                          <p:stCondLst>
                                            <p:cond delay="499"/>
                                          </p:stCondLst>
                                        </p:cTn>
                                        <p:tgtEl>
                                          <p:spTgt spid="36"/>
                                        </p:tgtEl>
                                        <p:attrNameLst>
                                          <p:attrName>style.visibility</p:attrName>
                                        </p:attrNameLst>
                                      </p:cBhvr>
                                      <p:to>
                                        <p:strVal val="hidden"/>
                                      </p:to>
                                    </p:set>
                                  </p:childTnLst>
                                </p:cTn>
                              </p:par>
                              <p:par>
                                <p:cTn id="240" presetID="10" presetClass="exit" presetSubtype="0" fill="hold" grpId="1" nodeType="withEffect">
                                  <p:stCondLst>
                                    <p:cond delay="0"/>
                                  </p:stCondLst>
                                  <p:childTnLst>
                                    <p:animEffect transition="out" filter="fade">
                                      <p:cBhvr>
                                        <p:cTn id="241" dur="500"/>
                                        <p:tgtEl>
                                          <p:spTgt spid="37"/>
                                        </p:tgtEl>
                                      </p:cBhvr>
                                    </p:animEffect>
                                    <p:set>
                                      <p:cBhvr>
                                        <p:cTn id="242" dur="1" fill="hold">
                                          <p:stCondLst>
                                            <p:cond delay="499"/>
                                          </p:stCondLst>
                                        </p:cTn>
                                        <p:tgtEl>
                                          <p:spTgt spid="37"/>
                                        </p:tgtEl>
                                        <p:attrNameLst>
                                          <p:attrName>style.visibility</p:attrName>
                                        </p:attrNameLst>
                                      </p:cBhvr>
                                      <p:to>
                                        <p:strVal val="hidden"/>
                                      </p:to>
                                    </p:set>
                                  </p:childTnLst>
                                </p:cTn>
                              </p:par>
                              <p:par>
                                <p:cTn id="243" presetID="10" presetClass="exit" presetSubtype="0" fill="hold" grpId="1" nodeType="withEffect">
                                  <p:stCondLst>
                                    <p:cond delay="0"/>
                                  </p:stCondLst>
                                  <p:childTnLst>
                                    <p:animEffect transition="out" filter="fade">
                                      <p:cBhvr>
                                        <p:cTn id="244" dur="500"/>
                                        <p:tgtEl>
                                          <p:spTgt spid="38"/>
                                        </p:tgtEl>
                                      </p:cBhvr>
                                    </p:animEffect>
                                    <p:set>
                                      <p:cBhvr>
                                        <p:cTn id="245" dur="1" fill="hold">
                                          <p:stCondLst>
                                            <p:cond delay="499"/>
                                          </p:stCondLst>
                                        </p:cTn>
                                        <p:tgtEl>
                                          <p:spTgt spid="38"/>
                                        </p:tgtEl>
                                        <p:attrNameLst>
                                          <p:attrName>style.visibility</p:attrName>
                                        </p:attrNameLst>
                                      </p:cBhvr>
                                      <p:to>
                                        <p:strVal val="hidden"/>
                                      </p:to>
                                    </p:set>
                                  </p:childTnLst>
                                </p:cTn>
                              </p:par>
                            </p:childTnLst>
                          </p:cTn>
                        </p:par>
                      </p:childTnLst>
                    </p:cTn>
                  </p:par>
                  <p:par>
                    <p:cTn id="246" fill="hold">
                      <p:stCondLst>
                        <p:cond delay="indefinite"/>
                      </p:stCondLst>
                      <p:childTnLst>
                        <p:par>
                          <p:cTn id="247" fill="hold">
                            <p:stCondLst>
                              <p:cond delay="0"/>
                            </p:stCondLst>
                            <p:childTnLst>
                              <p:par>
                                <p:cTn id="248" presetID="39" presetClass="entr" presetSubtype="0" accel="100000" fill="hold" grpId="0" nodeType="clickEffect">
                                  <p:stCondLst>
                                    <p:cond delay="0"/>
                                  </p:stCondLst>
                                  <p:childTnLst>
                                    <p:set>
                                      <p:cBhvr>
                                        <p:cTn id="249" dur="1" fill="hold">
                                          <p:stCondLst>
                                            <p:cond delay="0"/>
                                          </p:stCondLst>
                                        </p:cTn>
                                        <p:tgtEl>
                                          <p:spTgt spid="33"/>
                                        </p:tgtEl>
                                        <p:attrNameLst>
                                          <p:attrName>style.visibility</p:attrName>
                                        </p:attrNameLst>
                                      </p:cBhvr>
                                      <p:to>
                                        <p:strVal val="visible"/>
                                      </p:to>
                                    </p:set>
                                    <p:anim calcmode="lin" valueType="num">
                                      <p:cBhvr>
                                        <p:cTn id="250" dur="1000" fill="hold"/>
                                        <p:tgtEl>
                                          <p:spTgt spid="33"/>
                                        </p:tgtEl>
                                        <p:attrNameLst>
                                          <p:attrName>ppt_h</p:attrName>
                                        </p:attrNameLst>
                                      </p:cBhvr>
                                      <p:tavLst>
                                        <p:tav tm="0">
                                          <p:val>
                                            <p:strVal val="#ppt_h/20"/>
                                          </p:val>
                                        </p:tav>
                                        <p:tav tm="50000">
                                          <p:val>
                                            <p:strVal val="#ppt_h/20"/>
                                          </p:val>
                                        </p:tav>
                                        <p:tav tm="100000">
                                          <p:val>
                                            <p:strVal val="#ppt_h"/>
                                          </p:val>
                                        </p:tav>
                                      </p:tavLst>
                                    </p:anim>
                                    <p:anim calcmode="lin" valueType="num">
                                      <p:cBhvr>
                                        <p:cTn id="251" dur="1000" fill="hold"/>
                                        <p:tgtEl>
                                          <p:spTgt spid="33"/>
                                        </p:tgtEl>
                                        <p:attrNameLst>
                                          <p:attrName>ppt_w</p:attrName>
                                        </p:attrNameLst>
                                      </p:cBhvr>
                                      <p:tavLst>
                                        <p:tav tm="0">
                                          <p:val>
                                            <p:strVal val="#ppt_w+.3"/>
                                          </p:val>
                                        </p:tav>
                                        <p:tav tm="50000">
                                          <p:val>
                                            <p:strVal val="#ppt_w+.3"/>
                                          </p:val>
                                        </p:tav>
                                        <p:tav tm="100000">
                                          <p:val>
                                            <p:strVal val="#ppt_w"/>
                                          </p:val>
                                        </p:tav>
                                      </p:tavLst>
                                    </p:anim>
                                    <p:anim calcmode="lin" valueType="num">
                                      <p:cBhvr>
                                        <p:cTn id="252" dur="1000" fill="hold"/>
                                        <p:tgtEl>
                                          <p:spTgt spid="33"/>
                                        </p:tgtEl>
                                        <p:attrNameLst>
                                          <p:attrName>ppt_x</p:attrName>
                                        </p:attrNameLst>
                                      </p:cBhvr>
                                      <p:tavLst>
                                        <p:tav tm="0">
                                          <p:val>
                                            <p:strVal val="#ppt_x-.3"/>
                                          </p:val>
                                        </p:tav>
                                        <p:tav tm="50000">
                                          <p:val>
                                            <p:strVal val="#ppt_x"/>
                                          </p:val>
                                        </p:tav>
                                        <p:tav tm="100000">
                                          <p:val>
                                            <p:strVal val="#ppt_x"/>
                                          </p:val>
                                        </p:tav>
                                      </p:tavLst>
                                    </p:anim>
                                    <p:anim calcmode="lin" valueType="num">
                                      <p:cBhvr>
                                        <p:cTn id="253"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54" fill="hold">
                      <p:stCondLst>
                        <p:cond delay="indefinite"/>
                      </p:stCondLst>
                      <p:childTnLst>
                        <p:par>
                          <p:cTn id="255" fill="hold">
                            <p:stCondLst>
                              <p:cond delay="0"/>
                            </p:stCondLst>
                            <p:childTnLst>
                              <p:par>
                                <p:cTn id="256" presetID="39" presetClass="entr" presetSubtype="0" accel="100000" fill="hold" grpId="0" nodeType="clickEffect">
                                  <p:stCondLst>
                                    <p:cond delay="0"/>
                                  </p:stCondLst>
                                  <p:childTnLst>
                                    <p:set>
                                      <p:cBhvr>
                                        <p:cTn id="257" dur="1" fill="hold">
                                          <p:stCondLst>
                                            <p:cond delay="0"/>
                                          </p:stCondLst>
                                        </p:cTn>
                                        <p:tgtEl>
                                          <p:spTgt spid="34"/>
                                        </p:tgtEl>
                                        <p:attrNameLst>
                                          <p:attrName>style.visibility</p:attrName>
                                        </p:attrNameLst>
                                      </p:cBhvr>
                                      <p:to>
                                        <p:strVal val="visible"/>
                                      </p:to>
                                    </p:set>
                                    <p:anim calcmode="lin" valueType="num">
                                      <p:cBhvr>
                                        <p:cTn id="258" dur="1000" fill="hold"/>
                                        <p:tgtEl>
                                          <p:spTgt spid="34"/>
                                        </p:tgtEl>
                                        <p:attrNameLst>
                                          <p:attrName>ppt_h</p:attrName>
                                        </p:attrNameLst>
                                      </p:cBhvr>
                                      <p:tavLst>
                                        <p:tav tm="0">
                                          <p:val>
                                            <p:strVal val="#ppt_h/20"/>
                                          </p:val>
                                        </p:tav>
                                        <p:tav tm="50000">
                                          <p:val>
                                            <p:strVal val="#ppt_h/20"/>
                                          </p:val>
                                        </p:tav>
                                        <p:tav tm="100000">
                                          <p:val>
                                            <p:strVal val="#ppt_h"/>
                                          </p:val>
                                        </p:tav>
                                      </p:tavLst>
                                    </p:anim>
                                    <p:anim calcmode="lin" valueType="num">
                                      <p:cBhvr>
                                        <p:cTn id="259" dur="1000" fill="hold"/>
                                        <p:tgtEl>
                                          <p:spTgt spid="34"/>
                                        </p:tgtEl>
                                        <p:attrNameLst>
                                          <p:attrName>ppt_w</p:attrName>
                                        </p:attrNameLst>
                                      </p:cBhvr>
                                      <p:tavLst>
                                        <p:tav tm="0">
                                          <p:val>
                                            <p:strVal val="#ppt_w+.3"/>
                                          </p:val>
                                        </p:tav>
                                        <p:tav tm="50000">
                                          <p:val>
                                            <p:strVal val="#ppt_w+.3"/>
                                          </p:val>
                                        </p:tav>
                                        <p:tav tm="100000">
                                          <p:val>
                                            <p:strVal val="#ppt_w"/>
                                          </p:val>
                                        </p:tav>
                                      </p:tavLst>
                                    </p:anim>
                                    <p:anim calcmode="lin" valueType="num">
                                      <p:cBhvr>
                                        <p:cTn id="260" dur="1000" fill="hold"/>
                                        <p:tgtEl>
                                          <p:spTgt spid="34"/>
                                        </p:tgtEl>
                                        <p:attrNameLst>
                                          <p:attrName>ppt_x</p:attrName>
                                        </p:attrNameLst>
                                      </p:cBhvr>
                                      <p:tavLst>
                                        <p:tav tm="0">
                                          <p:val>
                                            <p:strVal val="#ppt_x-.3"/>
                                          </p:val>
                                        </p:tav>
                                        <p:tav tm="50000">
                                          <p:val>
                                            <p:strVal val="#ppt_x"/>
                                          </p:val>
                                        </p:tav>
                                        <p:tav tm="100000">
                                          <p:val>
                                            <p:strVal val="#ppt_x"/>
                                          </p:val>
                                        </p:tav>
                                      </p:tavLst>
                                    </p:anim>
                                    <p:anim calcmode="lin" valueType="num">
                                      <p:cBhvr>
                                        <p:cTn id="261"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62" fill="hold">
                      <p:stCondLst>
                        <p:cond delay="indefinite"/>
                      </p:stCondLst>
                      <p:childTnLst>
                        <p:par>
                          <p:cTn id="263" fill="hold">
                            <p:stCondLst>
                              <p:cond delay="0"/>
                            </p:stCondLst>
                            <p:childTnLst>
                              <p:par>
                                <p:cTn id="264" presetID="39" presetClass="entr" presetSubtype="0" accel="100000" fill="hold" grpId="0" nodeType="clickEffect">
                                  <p:stCondLst>
                                    <p:cond delay="0"/>
                                  </p:stCondLst>
                                  <p:childTnLst>
                                    <p:set>
                                      <p:cBhvr>
                                        <p:cTn id="265" dur="1" fill="hold">
                                          <p:stCondLst>
                                            <p:cond delay="0"/>
                                          </p:stCondLst>
                                        </p:cTn>
                                        <p:tgtEl>
                                          <p:spTgt spid="35"/>
                                        </p:tgtEl>
                                        <p:attrNameLst>
                                          <p:attrName>style.visibility</p:attrName>
                                        </p:attrNameLst>
                                      </p:cBhvr>
                                      <p:to>
                                        <p:strVal val="visible"/>
                                      </p:to>
                                    </p:set>
                                    <p:anim calcmode="lin" valueType="num">
                                      <p:cBhvr>
                                        <p:cTn id="266" dur="1000" fill="hold"/>
                                        <p:tgtEl>
                                          <p:spTgt spid="35"/>
                                        </p:tgtEl>
                                        <p:attrNameLst>
                                          <p:attrName>ppt_h</p:attrName>
                                        </p:attrNameLst>
                                      </p:cBhvr>
                                      <p:tavLst>
                                        <p:tav tm="0">
                                          <p:val>
                                            <p:strVal val="#ppt_h/20"/>
                                          </p:val>
                                        </p:tav>
                                        <p:tav tm="50000">
                                          <p:val>
                                            <p:strVal val="#ppt_h/20"/>
                                          </p:val>
                                        </p:tav>
                                        <p:tav tm="100000">
                                          <p:val>
                                            <p:strVal val="#ppt_h"/>
                                          </p:val>
                                        </p:tav>
                                      </p:tavLst>
                                    </p:anim>
                                    <p:anim calcmode="lin" valueType="num">
                                      <p:cBhvr>
                                        <p:cTn id="267" dur="1000" fill="hold"/>
                                        <p:tgtEl>
                                          <p:spTgt spid="35"/>
                                        </p:tgtEl>
                                        <p:attrNameLst>
                                          <p:attrName>ppt_w</p:attrName>
                                        </p:attrNameLst>
                                      </p:cBhvr>
                                      <p:tavLst>
                                        <p:tav tm="0">
                                          <p:val>
                                            <p:strVal val="#ppt_w+.3"/>
                                          </p:val>
                                        </p:tav>
                                        <p:tav tm="50000">
                                          <p:val>
                                            <p:strVal val="#ppt_w+.3"/>
                                          </p:val>
                                        </p:tav>
                                        <p:tav tm="100000">
                                          <p:val>
                                            <p:strVal val="#ppt_w"/>
                                          </p:val>
                                        </p:tav>
                                      </p:tavLst>
                                    </p:anim>
                                    <p:anim calcmode="lin" valueType="num">
                                      <p:cBhvr>
                                        <p:cTn id="268" dur="1000" fill="hold"/>
                                        <p:tgtEl>
                                          <p:spTgt spid="35"/>
                                        </p:tgtEl>
                                        <p:attrNameLst>
                                          <p:attrName>ppt_x</p:attrName>
                                        </p:attrNameLst>
                                      </p:cBhvr>
                                      <p:tavLst>
                                        <p:tav tm="0">
                                          <p:val>
                                            <p:strVal val="#ppt_x-.3"/>
                                          </p:val>
                                        </p:tav>
                                        <p:tav tm="50000">
                                          <p:val>
                                            <p:strVal val="#ppt_x"/>
                                          </p:val>
                                        </p:tav>
                                        <p:tav tm="100000">
                                          <p:val>
                                            <p:strVal val="#ppt_x"/>
                                          </p:val>
                                        </p:tav>
                                      </p:tavLst>
                                    </p:anim>
                                    <p:anim calcmode="lin" valueType="num">
                                      <p:cBhvr>
                                        <p:cTn id="26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27" grpId="0"/>
      <p:bldP spid="27" grpId="1"/>
      <p:bldP spid="27" grpId="2"/>
      <p:bldP spid="28" grpId="0"/>
      <p:bldP spid="28" grpId="1"/>
      <p:bldP spid="28" grpId="2"/>
      <p:bldP spid="29" grpId="0"/>
      <p:bldP spid="29" grpId="1"/>
      <p:bldP spid="29" grpId="2"/>
      <p:bldP spid="30" grpId="0"/>
      <p:bldP spid="30" grpId="1"/>
      <p:bldP spid="31" grpId="0"/>
      <p:bldP spid="31" grpId="1"/>
      <p:bldP spid="32" grpId="0"/>
      <p:bldP spid="32" grpId="1"/>
      <p:bldP spid="4" grpId="0"/>
      <p:bldP spid="7" grpId="0" animBg="1"/>
      <p:bldP spid="5" grpId="0"/>
      <p:bldP spid="5" grpId="1"/>
      <p:bldP spid="5"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1"/>
      <p:bldP spid="33" grpId="0"/>
      <p:bldP spid="34" grpId="0"/>
      <p:bldP spid="35" grpId="0"/>
      <p:bldP spid="36" grpId="0"/>
      <p:bldP spid="36" grpId="1"/>
      <p:bldP spid="37" grpId="0"/>
      <p:bldP spid="37" grpId="1"/>
      <p:bldP spid="38" grpId="0"/>
      <p:bldP spid="38" grpId="1"/>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8CE"/>
        </a:solidFill>
        <a:effectLst/>
      </p:bgPr>
    </p:bg>
    <p:spTree>
      <p:nvGrpSpPr>
        <p:cNvPr id="1" name=""/>
        <p:cNvGrpSpPr/>
        <p:nvPr/>
      </p:nvGrpSpPr>
      <p:grpSpPr>
        <a:xfrm>
          <a:off x="0" y="0"/>
          <a:ext cx="0" cy="0"/>
          <a:chOff x="0" y="0"/>
          <a:chExt cx="0" cy="0"/>
        </a:xfrm>
      </p:grpSpPr>
      <p:sp>
        <p:nvSpPr>
          <p:cNvPr id="5" name="!!MorphBlueTitle">
            <a:extLst>
              <a:ext uri="{FF2B5EF4-FFF2-40B4-BE49-F238E27FC236}">
                <a16:creationId xmlns:a16="http://schemas.microsoft.com/office/drawing/2014/main" id="{B6436F8F-6298-4C3A-A502-05150DD6F404}"/>
              </a:ext>
            </a:extLst>
          </p:cNvPr>
          <p:cNvSpPr/>
          <p:nvPr/>
        </p:nvSpPr>
        <p:spPr>
          <a:xfrm>
            <a:off x="0" y="0"/>
            <a:ext cx="9144000"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6DD3108-DB73-45F6-978A-5264225EA29A}"/>
              </a:ext>
            </a:extLst>
          </p:cNvPr>
          <p:cNvSpPr txBox="1">
            <a:spLocks/>
          </p:cNvSpPr>
          <p:nvPr/>
        </p:nvSpPr>
        <p:spPr>
          <a:xfrm>
            <a:off x="671736" y="3778920"/>
            <a:ext cx="534009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8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Scripture"/>
          <p:cNvSpPr>
            <a:spLocks noGrp="1" noChangeArrowheads="1"/>
          </p:cNvSpPr>
          <p:nvPr>
            <p:ph type="title"/>
          </p:nvPr>
        </p:nvSpPr>
        <p:spPr>
          <a:xfrm>
            <a:off x="619969" y="2743200"/>
            <a:ext cx="7904062" cy="2697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Finally, my brethren,                            be strong in the Lord and in the power of His might.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6:10 </a:t>
            </a:r>
          </a:p>
        </p:txBody>
      </p:sp>
      <p:sp>
        <p:nvSpPr>
          <p:cNvPr id="6" name="Rectangle 2">
            <a:extLst>
              <a:ext uri="{FF2B5EF4-FFF2-40B4-BE49-F238E27FC236}">
                <a16:creationId xmlns:a16="http://schemas.microsoft.com/office/drawing/2014/main" id="{41B222D5-51B7-4B11-9442-A6E684C552EF}"/>
              </a:ext>
            </a:extLst>
          </p:cNvPr>
          <p:cNvSpPr txBox="1">
            <a:spLocks noChangeArrowheads="1"/>
          </p:cNvSpPr>
          <p:nvPr/>
        </p:nvSpPr>
        <p:spPr bwMode="auto">
          <a:xfrm>
            <a:off x="570355" y="3709989"/>
            <a:ext cx="5535169" cy="76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strong in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a:extLst>
              <a:ext uri="{FF2B5EF4-FFF2-40B4-BE49-F238E27FC236}">
                <a16:creationId xmlns:a16="http://schemas.microsoft.com/office/drawing/2014/main" id="{0FCED27A-5776-4B79-8988-3C2E6DB6AF55}"/>
              </a:ext>
            </a:extLst>
          </p:cNvPr>
          <p:cNvSpPr>
            <a:spLocks noChangeArrowheads="1"/>
          </p:cNvSpPr>
          <p:nvPr/>
        </p:nvSpPr>
        <p:spPr bwMode="auto">
          <a:xfrm>
            <a:off x="3062228" y="361314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pic>
        <p:nvPicPr>
          <p:cNvPr id="8" name="Picture 14">
            <a:extLst>
              <a:ext uri="{FF2B5EF4-FFF2-40B4-BE49-F238E27FC236}">
                <a16:creationId xmlns:a16="http://schemas.microsoft.com/office/drawing/2014/main" id="{2BFD4B95-BB62-482E-9EA9-3244CB62A48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ounded Rectangle 10">
            <a:extLst>
              <a:ext uri="{FF2B5EF4-FFF2-40B4-BE49-F238E27FC236}">
                <a16:creationId xmlns:a16="http://schemas.microsoft.com/office/drawing/2014/main" id="{87523A99-EF42-446D-8492-0D7866BFD57A}"/>
              </a:ext>
            </a:extLst>
          </p:cNvPr>
          <p:cNvSpPr/>
          <p:nvPr/>
        </p:nvSpPr>
        <p:spPr>
          <a:xfrm>
            <a:off x="6796088" y="3810000"/>
            <a:ext cx="600075" cy="597694"/>
          </a:xfrm>
          <a:prstGeom prst="roundRect">
            <a:avLst/>
          </a:prstGeom>
          <a:blipFill>
            <a:blip r:embed="rId5"/>
            <a:stretch>
              <a:fillRect/>
            </a:stretch>
          </a:blipFill>
          <a:ln w="25400" cap="flat" cmpd="sng" algn="ctr">
            <a:noFill/>
            <a:prstDash val="solid"/>
          </a:ln>
          <a:effectLst>
            <a:softEdge rad="89654"/>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a:extLst>
              <a:ext uri="{FF2B5EF4-FFF2-40B4-BE49-F238E27FC236}">
                <a16:creationId xmlns:a16="http://schemas.microsoft.com/office/drawing/2014/main" id="{63049BDC-B318-4827-8E1E-3C2E36F892A5}"/>
              </a:ext>
            </a:extLst>
          </p:cNvPr>
          <p:cNvSpPr txBox="1">
            <a:spLocks noChangeArrowheads="1"/>
          </p:cNvSpPr>
          <p:nvPr/>
        </p:nvSpPr>
        <p:spPr bwMode="auto">
          <a:xfrm>
            <a:off x="2546027" y="587796"/>
            <a:ext cx="4179625" cy="1180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Power</a:t>
            </a:r>
            <a:endParaRPr kumimoji="0" lang="en-US" altLang="en-US" sz="66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1679E5F0-C0D1-49E3-A32E-F2C09EE5A78C}"/>
              </a:ext>
            </a:extLst>
          </p:cNvPr>
          <p:cNvSpPr txBox="1">
            <a:spLocks noChangeArrowheads="1"/>
          </p:cNvSpPr>
          <p:nvPr/>
        </p:nvSpPr>
        <p:spPr bwMode="auto">
          <a:xfrm>
            <a:off x="2517953" y="607849"/>
            <a:ext cx="4179625" cy="1180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His Might</a:t>
            </a:r>
            <a:endParaRPr kumimoji="0" lang="en-US" altLang="en-US" sz="66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72473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8" presetClass="emph" presetSubtype="0" fill="hold" grpId="1" nodeType="withEffect">
                                  <p:stCondLst>
                                    <p:cond delay="0"/>
                                  </p:stCondLst>
                                  <p:childTnLst>
                                    <p:set>
                                      <p:cBhvr override="childStyle">
                                        <p:cTn id="9" dur="500" fill="hold"/>
                                        <p:tgtEl>
                                          <p:spTgt spid="4"/>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0" presetClass="entr" presetSubtype="0" fill="hold" grpId="0" nodeType="withEffect">
                                  <p:stCondLst>
                                    <p:cond delay="40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stCondLst>
                                            <p:cond delay="0"/>
                                          </p:stCondLst>
                                        </p:cTn>
                                        <p:tgtEl>
                                          <p:spTgt spid="7"/>
                                        </p:tgtEl>
                                      </p:cBhvr>
                                    </p:animEffect>
                                    <p:anim to="" calcmode="lin" valueType="num">
                                      <p:cBhvr>
                                        <p:cTn id="1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2"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1000" fill="hold"/>
                                        <p:tgtEl>
                                          <p:spTgt spid="10"/>
                                        </p:tgtEl>
                                        <p:attrNameLst>
                                          <p:attrName>ppt_x</p:attrName>
                                        </p:attrNameLst>
                                      </p:cBhvr>
                                      <p:tavLst>
                                        <p:tav tm="0">
                                          <p:val>
                                            <p:strVal val="#ppt_x"/>
                                          </p:val>
                                        </p:tav>
                                        <p:tav tm="100000">
                                          <p:val>
                                            <p:strVal val="#ppt_x"/>
                                          </p:val>
                                        </p:tav>
                                      </p:tavLst>
                                    </p:anim>
                                    <p:anim calcmode="lin" valueType="num">
                                      <p:cBhvr additive="base">
                                        <p:cTn id="35"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xit" presetSubtype="32" fill="hold" grpId="1" nodeType="clickEffect">
                                  <p:stCondLst>
                                    <p:cond delay="25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set>
                                      <p:cBhvr>
                                        <p:cTn id="41" dur="1" fill="hold">
                                          <p:stCondLst>
                                            <p:cond delay="499"/>
                                          </p:stCondLst>
                                        </p:cTn>
                                        <p:tgtEl>
                                          <p:spTgt spid="10"/>
                                        </p:tgtEl>
                                        <p:attrNameLst>
                                          <p:attrName>style.visibility</p:attrName>
                                        </p:attrNameLst>
                                      </p:cBhvr>
                                      <p:to>
                                        <p:strVal val="hidden"/>
                                      </p:to>
                                    </p:set>
                                  </p:childTnLst>
                                </p:cTn>
                              </p:par>
                              <p:par>
                                <p:cTn id="42" presetID="17" presetClass="entr" presetSubtype="10" fill="hold" grpId="2"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fltVal val="0"/>
                                          </p:val>
                                        </p:tav>
                                        <p:tav tm="100000">
                                          <p:val>
                                            <p:strVal val="#ppt_w"/>
                                          </p:val>
                                        </p:tav>
                                      </p:tavLst>
                                    </p:anim>
                                    <p:anim calcmode="lin" valueType="num">
                                      <p:cBhvr>
                                        <p:cTn id="45" dur="1000" fill="hold"/>
                                        <p:tgtEl>
                                          <p:spTgt spid="11"/>
                                        </p:tgtEl>
                                        <p:attrNameLst>
                                          <p:attrName>ppt_h</p:attrName>
                                        </p:attrNameLst>
                                      </p:cBhvr>
                                      <p:tavLst>
                                        <p:tav tm="0">
                                          <p:val>
                                            <p:strVal val="#ppt_h"/>
                                          </p:val>
                                        </p:tav>
                                        <p:tav tm="100000">
                                          <p:val>
                                            <p:strVal val="#ppt_h"/>
                                          </p:val>
                                        </p:tav>
                                      </p:tavLst>
                                    </p:anim>
                                  </p:childTnLst>
                                </p:cTn>
                              </p:par>
                              <p:par>
                                <p:cTn id="46" presetID="2" presetClass="entr" presetSubtype="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000" fill="hold"/>
                                        <p:tgtEl>
                                          <p:spTgt spid="11"/>
                                        </p:tgtEl>
                                        <p:attrNameLst>
                                          <p:attrName>ppt_x</p:attrName>
                                        </p:attrNameLst>
                                      </p:cBhvr>
                                      <p:tavLst>
                                        <p:tav tm="0">
                                          <p:val>
                                            <p:strVal val="#ppt_x"/>
                                          </p:val>
                                        </p:tav>
                                        <p:tav tm="100000">
                                          <p:val>
                                            <p:strVal val="#ppt_x"/>
                                          </p:val>
                                        </p:tav>
                                      </p:tavLst>
                                    </p:anim>
                                    <p:anim calcmode="lin" valueType="num">
                                      <p:cBhvr additive="base">
                                        <p:cTn id="49"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9" grpId="0" animBg="1"/>
      <p:bldP spid="10" grpId="0"/>
      <p:bldP spid="10" grpId="1"/>
      <p:bldP spid="10" grpId="2"/>
      <p:bldP spid="11" grpId="0"/>
      <p:bldP spid="11" grpId="2"/>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EC4CB-8C96-4831-BE9C-EB59EC9A8586}"/>
              </a:ext>
            </a:extLst>
          </p:cNvPr>
          <p:cNvPicPr>
            <a:picLocks noChangeAspect="1"/>
          </p:cNvPicPr>
          <p:nvPr/>
        </p:nvPicPr>
        <p:blipFill rotWithShape="1">
          <a:blip r:embed="rId3">
            <a:extLst>
              <a:ext uri="{28A0092B-C50C-407E-A947-70E740481C1C}">
                <a14:useLocalDpi xmlns:a14="http://schemas.microsoft.com/office/drawing/2010/main" val="0"/>
              </a:ext>
            </a:extLst>
          </a:blip>
          <a:srcRect b="5564"/>
          <a:stretch/>
        </p:blipFill>
        <p:spPr>
          <a:xfrm>
            <a:off x="427039" y="281217"/>
            <a:ext cx="8578516" cy="6433888"/>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also for this very reason, giving all diligence, add to your faith virtue, to virtue knowledge, to knowledge self-control, to   self-control perseverance, to perseverance godliness, to godliness brotherly kindness,      and to brotherly kindness love.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1:5-7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ABA4B67B-880A-47B1-97F1-962AEFE35BA0}"/>
              </a:ext>
            </a:extLst>
          </p:cNvPr>
          <p:cNvSpPr txBox="1">
            <a:spLocks noChangeArrowheads="1"/>
          </p:cNvSpPr>
          <p:nvPr/>
        </p:nvSpPr>
        <p:spPr bwMode="auto">
          <a:xfrm>
            <a:off x="129673" y="108285"/>
            <a:ext cx="500781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giving all diligence: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7AC58D0-06E3-4FD2-A47A-A305F99A07AD}"/>
              </a:ext>
            </a:extLst>
          </p:cNvPr>
          <p:cNvSpPr txBox="1">
            <a:spLocks noChangeArrowheads="1"/>
          </p:cNvSpPr>
          <p:nvPr/>
        </p:nvSpPr>
        <p:spPr bwMode="auto">
          <a:xfrm>
            <a:off x="3868564" y="2657937"/>
            <a:ext cx="1379621" cy="1580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3800" b="1" kern="0" dirty="0">
                <a:ln w="17780" cmpd="sng">
                  <a:solidFill>
                    <a:srgbClr val="FFFFFF"/>
                  </a:solidFill>
                  <a:prstDash val="solid"/>
                  <a:miter lim="800000"/>
                </a:ln>
                <a:solidFill>
                  <a:srgbClr val="FF9900"/>
                </a:solidFill>
                <a:effectLst>
                  <a:glow rad="76200">
                    <a:schemeClr val="tx1"/>
                  </a:glow>
                  <a:outerShdw blurRad="50800" algn="tl" rotWithShape="0">
                    <a:srgbClr val="000000"/>
                  </a:outerShdw>
                </a:effectLst>
                <a:latin typeface="Calibri" panose="020F0502020204030204" pitchFamily="34" charset="0"/>
              </a:rPr>
              <a:t>+</a:t>
            </a:r>
            <a:endParaRPr lang="en-US" altLang="en-US" sz="11500" b="1" i="1" kern="0" dirty="0">
              <a:ln w="17780" cmpd="sng">
                <a:solidFill>
                  <a:srgbClr val="FFFFFF"/>
                </a:solidFill>
                <a:prstDash val="solid"/>
                <a:miter lim="800000"/>
              </a:ln>
              <a:solidFill>
                <a:srgbClr val="FF9900"/>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C7A3FC1E-47ED-4B56-A6DC-9A0B66586E8B}"/>
              </a:ext>
            </a:extLst>
          </p:cNvPr>
          <p:cNvSpPr txBox="1">
            <a:spLocks noChangeArrowheads="1"/>
          </p:cNvSpPr>
          <p:nvPr/>
        </p:nvSpPr>
        <p:spPr bwMode="auto">
          <a:xfrm>
            <a:off x="693694" y="1040606"/>
            <a:ext cx="4801296" cy="77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giving all diligence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52C595BB-1476-46A2-A607-B3EC98149B4F}"/>
              </a:ext>
            </a:extLst>
          </p:cNvPr>
          <p:cNvSpPr txBox="1">
            <a:spLocks noChangeArrowheads="1"/>
          </p:cNvSpPr>
          <p:nvPr/>
        </p:nvSpPr>
        <p:spPr bwMode="auto">
          <a:xfrm>
            <a:off x="501660" y="1712565"/>
            <a:ext cx="15445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F9B34464-750F-4660-9757-DC407971B82C}"/>
              </a:ext>
            </a:extLst>
          </p:cNvPr>
          <p:cNvSpPr txBox="1">
            <a:spLocks noChangeArrowheads="1"/>
          </p:cNvSpPr>
          <p:nvPr/>
        </p:nvSpPr>
        <p:spPr bwMode="auto">
          <a:xfrm>
            <a:off x="4045907" y="1709563"/>
            <a:ext cx="17073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virtue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0DEC2FD0-EE06-4CDE-A1D2-3183AFDB711C}"/>
              </a:ext>
            </a:extLst>
          </p:cNvPr>
          <p:cNvSpPr txBox="1">
            <a:spLocks noChangeArrowheads="1"/>
          </p:cNvSpPr>
          <p:nvPr/>
        </p:nvSpPr>
        <p:spPr bwMode="auto">
          <a:xfrm>
            <a:off x="5458141" y="1715565"/>
            <a:ext cx="306017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knowledge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860E0C41-0EAF-4541-B3FA-4A163C602CB8}"/>
              </a:ext>
            </a:extLst>
          </p:cNvPr>
          <p:cNvSpPr txBox="1">
            <a:spLocks noChangeArrowheads="1"/>
          </p:cNvSpPr>
          <p:nvPr/>
        </p:nvSpPr>
        <p:spPr bwMode="auto">
          <a:xfrm>
            <a:off x="4355556" y="2382674"/>
            <a:ext cx="112908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self</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2DBFF779-C278-4ABF-A7F2-EF64752D6F65}"/>
              </a:ext>
            </a:extLst>
          </p:cNvPr>
          <p:cNvSpPr txBox="1">
            <a:spLocks noChangeArrowheads="1"/>
          </p:cNvSpPr>
          <p:nvPr/>
        </p:nvSpPr>
        <p:spPr bwMode="auto">
          <a:xfrm>
            <a:off x="5258549" y="2380293"/>
            <a:ext cx="214403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control</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0D2FF888-9DE4-4738-BA36-A23BCDEC3EC1}"/>
              </a:ext>
            </a:extLst>
          </p:cNvPr>
          <p:cNvSpPr txBox="1">
            <a:spLocks noChangeArrowheads="1"/>
          </p:cNvSpPr>
          <p:nvPr/>
        </p:nvSpPr>
        <p:spPr bwMode="auto">
          <a:xfrm>
            <a:off x="1227573" y="3725341"/>
            <a:ext cx="363428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perseverance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9198ACDA-04A9-431E-9D77-C9E6B7C9C123}"/>
              </a:ext>
            </a:extLst>
          </p:cNvPr>
          <p:cNvSpPr txBox="1">
            <a:spLocks noChangeArrowheads="1"/>
          </p:cNvSpPr>
          <p:nvPr/>
        </p:nvSpPr>
        <p:spPr bwMode="auto">
          <a:xfrm>
            <a:off x="1004486" y="4397603"/>
            <a:ext cx="253199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godliness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3F2B2835-FBC4-4DA9-B52F-AC7CFC66BBD3}"/>
              </a:ext>
            </a:extLst>
          </p:cNvPr>
          <p:cNvSpPr txBox="1">
            <a:spLocks noChangeArrowheads="1"/>
          </p:cNvSpPr>
          <p:nvPr/>
        </p:nvSpPr>
        <p:spPr bwMode="auto">
          <a:xfrm>
            <a:off x="3212687" y="4392221"/>
            <a:ext cx="270736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brotherly</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F8DB2C13-E4F4-4105-AEA4-39A475DCC28E}"/>
              </a:ext>
            </a:extLst>
          </p:cNvPr>
          <p:cNvSpPr txBox="1">
            <a:spLocks noChangeArrowheads="1"/>
          </p:cNvSpPr>
          <p:nvPr/>
        </p:nvSpPr>
        <p:spPr bwMode="auto">
          <a:xfrm>
            <a:off x="5476897" y="4396363"/>
            <a:ext cx="264473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kindness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293FB741-A9E9-4CF0-9912-4066D377F177}"/>
              </a:ext>
            </a:extLst>
          </p:cNvPr>
          <p:cNvSpPr txBox="1">
            <a:spLocks noChangeArrowheads="1"/>
          </p:cNvSpPr>
          <p:nvPr/>
        </p:nvSpPr>
        <p:spPr bwMode="auto">
          <a:xfrm>
            <a:off x="6823707" y="5069767"/>
            <a:ext cx="14297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63399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5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25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5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5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25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250"/>
                                        <p:tgtEl>
                                          <p:spTgt spid="3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50"/>
                                        <p:tgtEl>
                                          <p:spTgt spid="2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250"/>
                                        <p:tgtEl>
                                          <p:spTgt spid="27"/>
                                        </p:tgtEl>
                                      </p:cBhvr>
                                    </p:animEffect>
                                  </p:childTnLst>
                                </p:cTn>
                              </p:par>
                              <p:par>
                                <p:cTn id="46" presetID="42" presetClass="path" presetSubtype="0" accel="50000" decel="50000" fill="hold" grpId="2" nodeType="withEffect">
                                  <p:stCondLst>
                                    <p:cond delay="0"/>
                                  </p:stCondLst>
                                  <p:childTnLst>
                                    <p:animMotion origin="layout" path="M -3.88889E-6 1.48148E-6 L 0.13681 0.40254 " pathEditMode="relative" rAng="0" ptsTypes="AA">
                                      <p:cBhvr>
                                        <p:cTn id="47" dur="2000" fill="hold"/>
                                        <p:tgtEl>
                                          <p:spTgt spid="20"/>
                                        </p:tgtEl>
                                        <p:attrNameLst>
                                          <p:attrName>ppt_x</p:attrName>
                                          <p:attrName>ppt_y</p:attrName>
                                        </p:attrNameLst>
                                      </p:cBhvr>
                                      <p:rCtr x="6840" y="20116"/>
                                    </p:animMotion>
                                  </p:childTnLst>
                                </p:cTn>
                              </p:par>
                              <p:par>
                                <p:cTn id="48" presetID="42" presetClass="path" presetSubtype="0" accel="50000" decel="50000" fill="hold" grpId="2" nodeType="withEffect">
                                  <p:stCondLst>
                                    <p:cond delay="0"/>
                                  </p:stCondLst>
                                  <p:childTnLst>
                                    <p:animMotion origin="layout" path="M 1.94444E-6 -3.33333E-6 L -0.05834 -0.13611 " pathEditMode="relative" rAng="0" ptsTypes="AA">
                                      <p:cBhvr>
                                        <p:cTn id="49" dur="2000" fill="hold"/>
                                        <p:tgtEl>
                                          <p:spTgt spid="18"/>
                                        </p:tgtEl>
                                        <p:attrNameLst>
                                          <p:attrName>ppt_x</p:attrName>
                                          <p:attrName>ppt_y</p:attrName>
                                        </p:attrNameLst>
                                      </p:cBhvr>
                                      <p:rCtr x="-2917" y="-6806"/>
                                    </p:animMotion>
                                  </p:childTnLst>
                                </p:cTn>
                              </p:par>
                              <p:par>
                                <p:cTn id="50" presetID="42" presetClass="path" presetSubtype="0" accel="50000" decel="50000" fill="hold" grpId="2" nodeType="withEffect">
                                  <p:stCondLst>
                                    <p:cond delay="0"/>
                                  </p:stCondLst>
                                  <p:childTnLst>
                                    <p:animMotion origin="layout" path="M 3.88889E-6 -1.48148E-6 L 0.34704 0.51898 " pathEditMode="relative" rAng="0" ptsTypes="AA">
                                      <p:cBhvr>
                                        <p:cTn id="51" dur="2000" fill="hold"/>
                                        <p:tgtEl>
                                          <p:spTgt spid="19"/>
                                        </p:tgtEl>
                                        <p:attrNameLst>
                                          <p:attrName>ppt_x</p:attrName>
                                          <p:attrName>ppt_y</p:attrName>
                                        </p:attrNameLst>
                                      </p:cBhvr>
                                      <p:rCtr x="17344" y="25949"/>
                                    </p:animMotion>
                                  </p:childTnLst>
                                </p:cTn>
                              </p:par>
                              <p:par>
                                <p:cTn id="52" presetID="42" presetClass="path" presetSubtype="0" accel="50000" decel="50000" fill="hold" grpId="2" nodeType="withEffect">
                                  <p:stCondLst>
                                    <p:cond delay="0"/>
                                  </p:stCondLst>
                                  <p:childTnLst>
                                    <p:animMotion origin="layout" path="M -8.33333E-7 3.33333E-6 L 0.16476 -0.11019 " pathEditMode="relative" rAng="0" ptsTypes="AA">
                                      <p:cBhvr>
                                        <p:cTn id="53" dur="2000" fill="hold"/>
                                        <p:tgtEl>
                                          <p:spTgt spid="24"/>
                                        </p:tgtEl>
                                        <p:attrNameLst>
                                          <p:attrName>ppt_x</p:attrName>
                                          <p:attrName>ppt_y</p:attrName>
                                        </p:attrNameLst>
                                      </p:cBhvr>
                                      <p:rCtr x="8229" y="-5509"/>
                                    </p:animMotion>
                                  </p:childTnLst>
                                </p:cTn>
                              </p:par>
                              <p:par>
                                <p:cTn id="54" presetID="42" presetClass="path" presetSubtype="0" accel="50000" decel="50000" fill="hold" grpId="2" nodeType="withEffect">
                                  <p:stCondLst>
                                    <p:cond delay="0"/>
                                  </p:stCondLst>
                                  <p:childTnLst>
                                    <p:animMotion origin="layout" path="M 2.5E-6 -3.7037E-6 L 0.01007 -0.04328 " pathEditMode="relative" rAng="0" ptsTypes="AA">
                                      <p:cBhvr>
                                        <p:cTn id="55" dur="2000" fill="hold"/>
                                        <p:tgtEl>
                                          <p:spTgt spid="25"/>
                                        </p:tgtEl>
                                        <p:attrNameLst>
                                          <p:attrName>ppt_x</p:attrName>
                                          <p:attrName>ppt_y</p:attrName>
                                        </p:attrNameLst>
                                      </p:cBhvr>
                                      <p:rCtr x="503" y="-2176"/>
                                    </p:animMotion>
                                  </p:childTnLst>
                                </p:cTn>
                              </p:par>
                              <p:par>
                                <p:cTn id="56" presetID="42" presetClass="path" presetSubtype="0" accel="50000" decel="50000" fill="hold" grpId="2" nodeType="withEffect">
                                  <p:stCondLst>
                                    <p:cond delay="0"/>
                                  </p:stCondLst>
                                  <p:childTnLst>
                                    <p:animMotion origin="layout" path="M 3.88889E-6 1.11022E-16 L 0.17378 -0.40648 " pathEditMode="relative" rAng="0" ptsTypes="AA">
                                      <p:cBhvr>
                                        <p:cTn id="57" dur="2000" fill="hold"/>
                                        <p:tgtEl>
                                          <p:spTgt spid="26"/>
                                        </p:tgtEl>
                                        <p:attrNameLst>
                                          <p:attrName>ppt_x</p:attrName>
                                          <p:attrName>ppt_y</p:attrName>
                                        </p:attrNameLst>
                                      </p:cBhvr>
                                      <p:rCtr x="8681" y="-20324"/>
                                    </p:animMotion>
                                  </p:childTnLst>
                                </p:cTn>
                              </p:par>
                              <p:par>
                                <p:cTn id="58" presetID="42" presetClass="path" presetSubtype="0" accel="50000" decel="50000" fill="hold" grpId="2" nodeType="withEffect">
                                  <p:stCondLst>
                                    <p:cond delay="0"/>
                                  </p:stCondLst>
                                  <p:childTnLst>
                                    <p:animMotion origin="layout" path="M 4.44444E-6 -2.22222E-6 L -0.25504 -0.26458 " pathEditMode="relative" rAng="0" ptsTypes="AA">
                                      <p:cBhvr>
                                        <p:cTn id="59" dur="2000" fill="hold"/>
                                        <p:tgtEl>
                                          <p:spTgt spid="28"/>
                                        </p:tgtEl>
                                        <p:attrNameLst>
                                          <p:attrName>ppt_x</p:attrName>
                                          <p:attrName>ppt_y</p:attrName>
                                        </p:attrNameLst>
                                      </p:cBhvr>
                                      <p:rCtr x="-12760" y="-13241"/>
                                    </p:animMotion>
                                  </p:childTnLst>
                                </p:cTn>
                              </p:par>
                              <p:par>
                                <p:cTn id="60" presetID="42" presetClass="path" presetSubtype="0" accel="50000" decel="50000" fill="hold" grpId="2" nodeType="withEffect">
                                  <p:stCondLst>
                                    <p:cond delay="0"/>
                                  </p:stCondLst>
                                  <p:childTnLst>
                                    <p:animMotion origin="layout" path="M 3.61111E-6 4.81481E-6 L -0.50434 -0.19329 " pathEditMode="relative" rAng="0" ptsTypes="AA">
                                      <p:cBhvr>
                                        <p:cTn id="61" dur="2000" fill="hold"/>
                                        <p:tgtEl>
                                          <p:spTgt spid="29"/>
                                        </p:tgtEl>
                                        <p:attrNameLst>
                                          <p:attrName>ppt_x</p:attrName>
                                          <p:attrName>ppt_y</p:attrName>
                                        </p:attrNameLst>
                                      </p:cBhvr>
                                      <p:rCtr x="-25226" y="-9676"/>
                                    </p:animMotion>
                                  </p:childTnLst>
                                </p:cTn>
                              </p:par>
                              <p:par>
                                <p:cTn id="62" presetID="42" presetClass="path" presetSubtype="0" accel="50000" decel="50000" fill="hold" grpId="2" nodeType="withEffect">
                                  <p:stCondLst>
                                    <p:cond delay="0"/>
                                  </p:stCondLst>
                                  <p:childTnLst>
                                    <p:animMotion origin="layout" path="M 4.44444E-6 -4.81481E-6 L -0.52014 -0.10393 " pathEditMode="relative" rAng="0" ptsTypes="AA">
                                      <p:cBhvr>
                                        <p:cTn id="63" dur="2000" fill="hold"/>
                                        <p:tgtEl>
                                          <p:spTgt spid="30"/>
                                        </p:tgtEl>
                                        <p:attrNameLst>
                                          <p:attrName>ppt_x</p:attrName>
                                          <p:attrName>ppt_y</p:attrName>
                                        </p:attrNameLst>
                                      </p:cBhvr>
                                      <p:rCtr x="-26007" y="-5208"/>
                                    </p:animMotion>
                                  </p:childTnLst>
                                </p:cTn>
                              </p:par>
                              <p:par>
                                <p:cTn id="64" presetID="42" presetClass="path" presetSubtype="0" accel="50000" decel="50000" fill="hold" grpId="2" nodeType="withEffect">
                                  <p:stCondLst>
                                    <p:cond delay="0"/>
                                  </p:stCondLst>
                                  <p:childTnLst>
                                    <p:animMotion origin="layout" path="M 3.88889E-6 -4.44444E-6 L -0.01337 0.2132 " pathEditMode="relative" rAng="0" ptsTypes="AA">
                                      <p:cBhvr>
                                        <p:cTn id="65" dur="2000" fill="hold"/>
                                        <p:tgtEl>
                                          <p:spTgt spid="21"/>
                                        </p:tgtEl>
                                        <p:attrNameLst>
                                          <p:attrName>ppt_x</p:attrName>
                                          <p:attrName>ppt_y</p:attrName>
                                        </p:attrNameLst>
                                      </p:cBhvr>
                                      <p:rCtr x="-677" y="10648"/>
                                    </p:animMotion>
                                  </p:childTnLst>
                                </p:cTn>
                              </p:par>
                              <p:par>
                                <p:cTn id="66" presetID="42" presetClass="path" presetSubtype="0" accel="50000" decel="50000" fill="hold" grpId="2" nodeType="withEffect">
                                  <p:stCondLst>
                                    <p:cond delay="0"/>
                                  </p:stCondLst>
                                  <p:childTnLst>
                                    <p:animMotion origin="layout" path="M -3.88889E-6 3.33333E-6 L 0.05313 -0.40209 " pathEditMode="relative" rAng="0" ptsTypes="AA">
                                      <p:cBhvr>
                                        <p:cTn id="67" dur="2000" fill="hold"/>
                                        <p:tgtEl>
                                          <p:spTgt spid="27"/>
                                        </p:tgtEl>
                                        <p:attrNameLst>
                                          <p:attrName>ppt_x</p:attrName>
                                          <p:attrName>ppt_y</p:attrName>
                                        </p:attrNameLst>
                                      </p:cBhvr>
                                      <p:rCtr x="2656" y="-20116"/>
                                    </p:animMotion>
                                  </p:childTnLst>
                                </p:cTn>
                              </p:par>
                              <p:par>
                                <p:cTn id="68" presetID="10" presetClass="exit" presetSubtype="0" fill="hold" grpId="1" nodeType="withEffect">
                                  <p:stCondLst>
                                    <p:cond delay="0"/>
                                  </p:stCondLst>
                                  <p:childTnLst>
                                    <p:animEffect transition="out" filter="fade">
                                      <p:cBhvr>
                                        <p:cTn id="69" dur="1250"/>
                                        <p:tgtEl>
                                          <p:spTgt spid="3074"/>
                                        </p:tgtEl>
                                      </p:cBhvr>
                                    </p:animEffect>
                                    <p:set>
                                      <p:cBhvr>
                                        <p:cTn id="70" dur="1" fill="hold">
                                          <p:stCondLst>
                                            <p:cond delay="1249"/>
                                          </p:stCondLst>
                                        </p:cTn>
                                        <p:tgtEl>
                                          <p:spTgt spid="3074"/>
                                        </p:tgtEl>
                                        <p:attrNameLst>
                                          <p:attrName>style.visibility</p:attrName>
                                        </p:attrNameLst>
                                      </p:cBhvr>
                                      <p:to>
                                        <p:strVal val="hidden"/>
                                      </p:to>
                                    </p:set>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250"/>
                                        <p:tgtEl>
                                          <p:spTgt spid="6"/>
                                        </p:tgtEl>
                                      </p:cBhvr>
                                    </p:animEffect>
                                  </p:childTnLst>
                                </p:cTn>
                              </p:par>
                              <p:par>
                                <p:cTn id="75" presetID="10" presetClass="exit" presetSubtype="0" fill="hold" grpId="3" nodeType="with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childTnLst>
                          </p:cTn>
                        </p:par>
                        <p:par>
                          <p:cTn id="78" fill="hold">
                            <p:stCondLst>
                              <p:cond delay="2500"/>
                            </p:stCondLst>
                            <p:childTnLst>
                              <p:par>
                                <p:cTn id="79" presetID="3" presetClass="emph" presetSubtype="2" fill="hold" grpId="4" nodeType="afterEffect">
                                  <p:stCondLst>
                                    <p:cond delay="0"/>
                                  </p:stCondLst>
                                  <p:childTnLst>
                                    <p:animClr clrSpc="rgb" dir="cw">
                                      <p:cBhvr override="childStyle">
                                        <p:cTn id="80" dur="1500" fill="hold"/>
                                        <p:tgtEl>
                                          <p:spTgt spid="18"/>
                                        </p:tgtEl>
                                        <p:attrNameLst>
                                          <p:attrName>style.color</p:attrName>
                                        </p:attrNameLst>
                                      </p:cBhvr>
                                      <p:to>
                                        <a:srgbClr val="FFC000"/>
                                      </p:to>
                                    </p:animClr>
                                  </p:childTnLst>
                                </p:cTn>
                              </p:par>
                              <p:par>
                                <p:cTn id="81" presetID="3" presetClass="emph" presetSubtype="2" fill="hold" grpId="3" nodeType="withEffect">
                                  <p:stCondLst>
                                    <p:cond delay="0"/>
                                  </p:stCondLst>
                                  <p:childTnLst>
                                    <p:animClr clrSpc="rgb" dir="cw">
                                      <p:cBhvr override="childStyle">
                                        <p:cTn id="82" dur="1500" fill="hold"/>
                                        <p:tgtEl>
                                          <p:spTgt spid="20"/>
                                        </p:tgtEl>
                                        <p:attrNameLst>
                                          <p:attrName>style.color</p:attrName>
                                        </p:attrNameLst>
                                      </p:cBhvr>
                                      <p:to>
                                        <a:srgbClr val="FFC000"/>
                                      </p:to>
                                    </p:animClr>
                                  </p:childTnLst>
                                </p:cTn>
                              </p:par>
                              <p:par>
                                <p:cTn id="83" presetID="3" presetClass="emph" presetSubtype="2" fill="hold" grpId="3" nodeType="withEffect">
                                  <p:stCondLst>
                                    <p:cond delay="0"/>
                                  </p:stCondLst>
                                  <p:childTnLst>
                                    <p:animClr clrSpc="rgb" dir="cw">
                                      <p:cBhvr override="childStyle">
                                        <p:cTn id="84" dur="1500" fill="hold"/>
                                        <p:tgtEl>
                                          <p:spTgt spid="19"/>
                                        </p:tgtEl>
                                        <p:attrNameLst>
                                          <p:attrName>style.color</p:attrName>
                                        </p:attrNameLst>
                                      </p:cBhvr>
                                      <p:to>
                                        <a:srgbClr val="FFC000"/>
                                      </p:to>
                                    </p:animClr>
                                  </p:childTnLst>
                                </p:cTn>
                              </p:par>
                              <p:par>
                                <p:cTn id="85" presetID="3" presetClass="emph" presetSubtype="2" fill="hold" grpId="3" nodeType="withEffect">
                                  <p:stCondLst>
                                    <p:cond delay="0"/>
                                  </p:stCondLst>
                                  <p:childTnLst>
                                    <p:animClr clrSpc="rgb" dir="cw">
                                      <p:cBhvr override="childStyle">
                                        <p:cTn id="86" dur="1500" fill="hold"/>
                                        <p:tgtEl>
                                          <p:spTgt spid="24"/>
                                        </p:tgtEl>
                                        <p:attrNameLst>
                                          <p:attrName>style.color</p:attrName>
                                        </p:attrNameLst>
                                      </p:cBhvr>
                                      <p:to>
                                        <a:srgbClr val="FFC000"/>
                                      </p:to>
                                    </p:animClr>
                                  </p:childTnLst>
                                </p:cTn>
                              </p:par>
                              <p:par>
                                <p:cTn id="87" presetID="3" presetClass="emph" presetSubtype="2" fill="hold" grpId="3" nodeType="withEffect">
                                  <p:stCondLst>
                                    <p:cond delay="0"/>
                                  </p:stCondLst>
                                  <p:childTnLst>
                                    <p:animClr clrSpc="rgb" dir="cw">
                                      <p:cBhvr override="childStyle">
                                        <p:cTn id="88" dur="1500" fill="hold"/>
                                        <p:tgtEl>
                                          <p:spTgt spid="25"/>
                                        </p:tgtEl>
                                        <p:attrNameLst>
                                          <p:attrName>style.color</p:attrName>
                                        </p:attrNameLst>
                                      </p:cBhvr>
                                      <p:to>
                                        <a:srgbClr val="FFC000"/>
                                      </p:to>
                                    </p:animClr>
                                  </p:childTnLst>
                                </p:cTn>
                              </p:par>
                              <p:par>
                                <p:cTn id="89" presetID="3" presetClass="emph" presetSubtype="2" fill="hold" grpId="3" nodeType="withEffect">
                                  <p:stCondLst>
                                    <p:cond delay="0"/>
                                  </p:stCondLst>
                                  <p:childTnLst>
                                    <p:animClr clrSpc="rgb" dir="cw">
                                      <p:cBhvr override="childStyle">
                                        <p:cTn id="90" dur="1500" fill="hold"/>
                                        <p:tgtEl>
                                          <p:spTgt spid="26"/>
                                        </p:tgtEl>
                                        <p:attrNameLst>
                                          <p:attrName>style.color</p:attrName>
                                        </p:attrNameLst>
                                      </p:cBhvr>
                                      <p:to>
                                        <a:srgbClr val="FFC000"/>
                                      </p:to>
                                    </p:animClr>
                                  </p:childTnLst>
                                </p:cTn>
                              </p:par>
                              <p:par>
                                <p:cTn id="91" presetID="3" presetClass="emph" presetSubtype="2" fill="hold" grpId="3" nodeType="withEffect">
                                  <p:stCondLst>
                                    <p:cond delay="0"/>
                                  </p:stCondLst>
                                  <p:childTnLst>
                                    <p:animClr clrSpc="rgb" dir="cw">
                                      <p:cBhvr override="childStyle">
                                        <p:cTn id="92" dur="1500" fill="hold"/>
                                        <p:tgtEl>
                                          <p:spTgt spid="28"/>
                                        </p:tgtEl>
                                        <p:attrNameLst>
                                          <p:attrName>style.color</p:attrName>
                                        </p:attrNameLst>
                                      </p:cBhvr>
                                      <p:to>
                                        <a:srgbClr val="FFC000"/>
                                      </p:to>
                                    </p:animClr>
                                  </p:childTnLst>
                                </p:cTn>
                              </p:par>
                              <p:par>
                                <p:cTn id="93" presetID="3" presetClass="emph" presetSubtype="2" fill="hold" grpId="3" nodeType="withEffect">
                                  <p:stCondLst>
                                    <p:cond delay="0"/>
                                  </p:stCondLst>
                                  <p:childTnLst>
                                    <p:animClr clrSpc="rgb" dir="cw">
                                      <p:cBhvr override="childStyle">
                                        <p:cTn id="94" dur="1500" fill="hold"/>
                                        <p:tgtEl>
                                          <p:spTgt spid="29"/>
                                        </p:tgtEl>
                                        <p:attrNameLst>
                                          <p:attrName>style.color</p:attrName>
                                        </p:attrNameLst>
                                      </p:cBhvr>
                                      <p:to>
                                        <a:srgbClr val="FFC000"/>
                                      </p:to>
                                    </p:animClr>
                                  </p:childTnLst>
                                </p:cTn>
                              </p:par>
                              <p:par>
                                <p:cTn id="95" presetID="3" presetClass="emph" presetSubtype="2" fill="hold" grpId="3" nodeType="withEffect">
                                  <p:stCondLst>
                                    <p:cond delay="0"/>
                                  </p:stCondLst>
                                  <p:childTnLst>
                                    <p:animClr clrSpc="rgb" dir="cw">
                                      <p:cBhvr override="childStyle">
                                        <p:cTn id="96" dur="1500" fill="hold"/>
                                        <p:tgtEl>
                                          <p:spTgt spid="30"/>
                                        </p:tgtEl>
                                        <p:attrNameLst>
                                          <p:attrName>style.color</p:attrName>
                                        </p:attrNameLst>
                                      </p:cBhvr>
                                      <p:to>
                                        <a:srgbClr val="FFC000"/>
                                      </p:to>
                                    </p:animClr>
                                  </p:childTnLst>
                                </p:cTn>
                              </p:par>
                              <p:par>
                                <p:cTn id="97" presetID="3" presetClass="emph" presetSubtype="2" fill="hold" grpId="3" nodeType="withEffect">
                                  <p:stCondLst>
                                    <p:cond delay="0"/>
                                  </p:stCondLst>
                                  <p:childTnLst>
                                    <p:animClr clrSpc="rgb" dir="cw">
                                      <p:cBhvr override="childStyle">
                                        <p:cTn id="98" dur="1500" fill="hold"/>
                                        <p:tgtEl>
                                          <p:spTgt spid="21"/>
                                        </p:tgtEl>
                                        <p:attrNameLst>
                                          <p:attrName>style.color</p:attrName>
                                        </p:attrNameLst>
                                      </p:cBhvr>
                                      <p:to>
                                        <a:srgbClr val="FFC000"/>
                                      </p:to>
                                    </p:animClr>
                                  </p:childTnLst>
                                </p:cTn>
                              </p:par>
                              <p:par>
                                <p:cTn id="99" presetID="3" presetClass="emph" presetSubtype="2" fill="hold" grpId="3" nodeType="withEffect">
                                  <p:stCondLst>
                                    <p:cond delay="0"/>
                                  </p:stCondLst>
                                  <p:childTnLst>
                                    <p:animClr clrSpc="rgb" dir="cw">
                                      <p:cBhvr override="childStyle">
                                        <p:cTn id="100" dur="1500" fill="hold"/>
                                        <p:tgtEl>
                                          <p:spTgt spid="27"/>
                                        </p:tgtEl>
                                        <p:attrNameLst>
                                          <p:attrName>style.color</p:attrName>
                                        </p:attrNameLst>
                                      </p:cBhvr>
                                      <p:to>
                                        <a:srgbClr val="FFC000"/>
                                      </p:to>
                                    </p:animClr>
                                  </p:childTnLst>
                                </p:cTn>
                              </p:par>
                            </p:childTnLst>
                          </p:cTn>
                        </p:par>
                        <p:par>
                          <p:cTn id="101" fill="hold">
                            <p:stCondLst>
                              <p:cond delay="4000"/>
                            </p:stCondLst>
                            <p:childTnLst>
                              <p:par>
                                <p:cTn id="102" presetID="23" presetClass="entr" presetSubtype="16" fill="hold" grpId="0" nodeType="afterEffect">
                                  <p:stCondLst>
                                    <p:cond delay="0"/>
                                  </p:stCondLst>
                                  <p:childTnLst>
                                    <p:set>
                                      <p:cBhvr>
                                        <p:cTn id="103" dur="1" fill="hold">
                                          <p:stCondLst>
                                            <p:cond delay="0"/>
                                          </p:stCondLst>
                                        </p:cTn>
                                        <p:tgtEl>
                                          <p:spTgt spid="16"/>
                                        </p:tgtEl>
                                        <p:attrNameLst>
                                          <p:attrName>style.visibility</p:attrName>
                                        </p:attrNameLst>
                                      </p:cBhvr>
                                      <p:to>
                                        <p:strVal val="visible"/>
                                      </p:to>
                                    </p:set>
                                    <p:anim calcmode="lin" valueType="num">
                                      <p:cBhvr>
                                        <p:cTn id="104" dur="1000" fill="hold"/>
                                        <p:tgtEl>
                                          <p:spTgt spid="16"/>
                                        </p:tgtEl>
                                        <p:attrNameLst>
                                          <p:attrName>ppt_w</p:attrName>
                                        </p:attrNameLst>
                                      </p:cBhvr>
                                      <p:tavLst>
                                        <p:tav tm="0">
                                          <p:val>
                                            <p:fltVal val="0"/>
                                          </p:val>
                                        </p:tav>
                                        <p:tav tm="100000">
                                          <p:val>
                                            <p:strVal val="#ppt_w"/>
                                          </p:val>
                                        </p:tav>
                                      </p:tavLst>
                                    </p:anim>
                                    <p:anim calcmode="lin" valueType="num">
                                      <p:cBhvr>
                                        <p:cTn id="105" dur="10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6" grpId="0"/>
      <p:bldP spid="16" grpId="0"/>
      <p:bldP spid="18" grpId="0"/>
      <p:bldP spid="18" grpId="2"/>
      <p:bldP spid="18" grpId="3"/>
      <p:bldP spid="18" grpId="4"/>
      <p:bldP spid="19" grpId="0"/>
      <p:bldP spid="19" grpId="2"/>
      <p:bldP spid="19" grpId="3"/>
      <p:bldP spid="20" grpId="0"/>
      <p:bldP spid="20" grpId="2"/>
      <p:bldP spid="20" grpId="3"/>
      <p:bldP spid="21" grpId="0"/>
      <p:bldP spid="21" grpId="2"/>
      <p:bldP spid="21" grpId="3"/>
      <p:bldP spid="24" grpId="0"/>
      <p:bldP spid="24" grpId="2"/>
      <p:bldP spid="24" grpId="3"/>
      <p:bldP spid="25" grpId="0"/>
      <p:bldP spid="25" grpId="2"/>
      <p:bldP spid="25" grpId="3"/>
      <p:bldP spid="26" grpId="0"/>
      <p:bldP spid="26" grpId="2"/>
      <p:bldP spid="26" grpId="3"/>
      <p:bldP spid="27" grpId="0"/>
      <p:bldP spid="27" grpId="2"/>
      <p:bldP spid="27" grpId="3"/>
      <p:bldP spid="28" grpId="0"/>
      <p:bldP spid="28" grpId="2"/>
      <p:bldP spid="28" grpId="3"/>
      <p:bldP spid="29" grpId="0"/>
      <p:bldP spid="29" grpId="2"/>
      <p:bldP spid="29" grpId="3"/>
      <p:bldP spid="30" grpId="0"/>
      <p:bldP spid="30" grpId="2"/>
      <p:bldP spid="30" grpId="3"/>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720EE-D3F5-44A3-8587-F4E533D54FA2}"/>
              </a:ext>
            </a:extLst>
          </p:cNvPr>
          <p:cNvPicPr>
            <a:picLocks noChangeAspect="1"/>
          </p:cNvPicPr>
          <p:nvPr/>
        </p:nvPicPr>
        <p:blipFill rotWithShape="1">
          <a:blip r:embed="rId3">
            <a:extLst>
              <a:ext uri="{28A0092B-C50C-407E-A947-70E740481C1C}">
                <a14:useLocalDpi xmlns:a14="http://schemas.microsoft.com/office/drawing/2010/main" val="0"/>
              </a:ext>
            </a:extLst>
          </a:blip>
          <a:srcRect t="5813" b="14000"/>
          <a:stretch/>
        </p:blipFill>
        <p:spPr>
          <a:xfrm>
            <a:off x="0" y="0"/>
            <a:ext cx="9144000" cy="6858000"/>
          </a:xfrm>
          <a:prstGeom prst="rect">
            <a:avLst/>
          </a:prstGeom>
        </p:spPr>
      </p:pic>
      <p:sp>
        <p:nvSpPr>
          <p:cNvPr id="4" name="Title 1">
            <a:extLst>
              <a:ext uri="{FF2B5EF4-FFF2-40B4-BE49-F238E27FC236}">
                <a16:creationId xmlns:a16="http://schemas.microsoft.com/office/drawing/2014/main" id="{163DE72C-FEBD-4069-B390-B6CF8A9EAD8F}"/>
              </a:ext>
            </a:extLst>
          </p:cNvPr>
          <p:cNvSpPr txBox="1">
            <a:spLocks/>
          </p:cNvSpPr>
          <p:nvPr/>
        </p:nvSpPr>
        <p:spPr>
          <a:xfrm>
            <a:off x="4173537" y="4565976"/>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Title 1">
            <a:extLst>
              <a:ext uri="{FF2B5EF4-FFF2-40B4-BE49-F238E27FC236}">
                <a16:creationId xmlns:a16="http://schemas.microsoft.com/office/drawing/2014/main" id="{BD5F07E2-2442-4F22-A144-88F6C5A5F5F7}"/>
              </a:ext>
            </a:extLst>
          </p:cNvPr>
          <p:cNvSpPr txBox="1">
            <a:spLocks/>
          </p:cNvSpPr>
          <p:nvPr/>
        </p:nvSpPr>
        <p:spPr>
          <a:xfrm>
            <a:off x="2128837" y="5143827"/>
            <a:ext cx="13760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sure</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these things are yours and abound, you will be neither barren nor unfruitful in the knowledge of our Lord Jesus Christ. For he who lacks these things is shortsighted, even to blindness, and has forgotten that he was cleansed from his old sins.  Therefore, brethren, be even more diligent to make your call and election sure, for if you do these things you will never stumble;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1:8-10 </a:t>
            </a:r>
          </a:p>
        </p:txBody>
      </p:sp>
      <p:sp>
        <p:nvSpPr>
          <p:cNvPr id="5" name="Rectangle 2">
            <a:extLst>
              <a:ext uri="{FF2B5EF4-FFF2-40B4-BE49-F238E27FC236}">
                <a16:creationId xmlns:a16="http://schemas.microsoft.com/office/drawing/2014/main" id="{A18257D2-2385-4FB7-88C0-3B5686160899}"/>
              </a:ext>
            </a:extLst>
          </p:cNvPr>
          <p:cNvSpPr txBox="1">
            <a:spLocks noChangeArrowheads="1"/>
          </p:cNvSpPr>
          <p:nvPr/>
        </p:nvSpPr>
        <p:spPr bwMode="auto">
          <a:xfrm>
            <a:off x="4062411" y="4507706"/>
            <a:ext cx="3488533" cy="74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make your call</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35A0ED5C-50C9-480A-BBBF-CA317BE05CD8}"/>
              </a:ext>
            </a:extLst>
          </p:cNvPr>
          <p:cNvSpPr txBox="1">
            <a:spLocks noChangeArrowheads="1"/>
          </p:cNvSpPr>
          <p:nvPr/>
        </p:nvSpPr>
        <p:spPr bwMode="auto">
          <a:xfrm>
            <a:off x="2121695" y="5080928"/>
            <a:ext cx="1394618" cy="75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sure</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Christ">
            <a:extLst>
              <a:ext uri="{FF2B5EF4-FFF2-40B4-BE49-F238E27FC236}">
                <a16:creationId xmlns:a16="http://schemas.microsoft.com/office/drawing/2014/main" id="{CDB75503-6C3F-472B-83AD-FFAD0BE43241}"/>
              </a:ext>
            </a:extLst>
          </p:cNvPr>
          <p:cNvSpPr txBox="1">
            <a:spLocks noChangeArrowheads="1"/>
          </p:cNvSpPr>
          <p:nvPr/>
        </p:nvSpPr>
        <p:spPr bwMode="auto">
          <a:xfrm>
            <a:off x="623533" y="1354273"/>
            <a:ext cx="7915414" cy="183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knowledge of                 </a:t>
            </a:r>
            <a:r>
              <a:rPr kumimoji="0" lang="en-US" altLang="en-US" sz="20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Jesus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Lacks">
            <a:extLst>
              <a:ext uri="{FF2B5EF4-FFF2-40B4-BE49-F238E27FC236}">
                <a16:creationId xmlns:a16="http://schemas.microsoft.com/office/drawing/2014/main" id="{ED07DC7C-B99B-49CB-BEB5-19BA61CA75D7}"/>
              </a:ext>
            </a:extLst>
          </p:cNvPr>
          <p:cNvSpPr txBox="1">
            <a:spLocks noChangeArrowheads="1"/>
          </p:cNvSpPr>
          <p:nvPr/>
        </p:nvSpPr>
        <p:spPr bwMode="auto">
          <a:xfrm>
            <a:off x="488156" y="2092251"/>
            <a:ext cx="8344117" cy="267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2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lacks these things 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2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blind          </a:t>
            </a:r>
            <a:r>
              <a:rPr kumimoji="0" lang="en-US" altLang="en-US" sz="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has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forgotten                       </a:t>
            </a:r>
            <a:r>
              <a:rPr kumimoji="0" lang="en-US" altLang="en-US" sz="1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cleansed from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1800" b="1" i="0" u="none" strike="noStrike" kern="0" cap="none" spc="0" normalizeH="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old sins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Barren">
            <a:extLst>
              <a:ext uri="{FF2B5EF4-FFF2-40B4-BE49-F238E27FC236}">
                <a16:creationId xmlns:a16="http://schemas.microsoft.com/office/drawing/2014/main" id="{EE0A5FD1-1667-4DB4-8EF0-F21A30F16524}"/>
              </a:ext>
            </a:extLst>
          </p:cNvPr>
          <p:cNvSpPr txBox="1">
            <a:spLocks noChangeArrowheads="1"/>
          </p:cNvSpPr>
          <p:nvPr/>
        </p:nvSpPr>
        <p:spPr bwMode="auto">
          <a:xfrm>
            <a:off x="2433161" y="1076325"/>
            <a:ext cx="657193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neither barren nor unfruitful</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If">
            <a:extLst>
              <a:ext uri="{FF2B5EF4-FFF2-40B4-BE49-F238E27FC236}">
                <a16:creationId xmlns:a16="http://schemas.microsoft.com/office/drawing/2014/main" id="{50D70700-1CF9-4AC9-9B64-B82133C0C068}"/>
              </a:ext>
            </a:extLst>
          </p:cNvPr>
          <p:cNvSpPr txBox="1">
            <a:spLocks noChangeArrowheads="1"/>
          </p:cNvSpPr>
          <p:nvPr/>
        </p:nvSpPr>
        <p:spPr bwMode="auto">
          <a:xfrm>
            <a:off x="966788" y="366713"/>
            <a:ext cx="7846218" cy="90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these things are yours and abound </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337127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par>
                                <p:cTn id="11" presetID="42" presetClass="path" presetSubtype="0" accel="50000" decel="50000" fill="hold" grpId="2" nodeType="withEffect">
                                  <p:stCondLst>
                                    <p:cond delay="0"/>
                                  </p:stCondLst>
                                  <p:childTnLst>
                                    <p:animMotion origin="layout" path="M 0 0 L 0.20677 -0.04236 " pathEditMode="relative" rAng="0" ptsTypes="AA">
                                      <p:cBhvr>
                                        <p:cTn id="12" dur="1500" spd="-100000" fill="hold"/>
                                        <p:tgtEl>
                                          <p:spTgt spid="3074"/>
                                        </p:tgtEl>
                                        <p:attrNameLst>
                                          <p:attrName>ppt_x</p:attrName>
                                          <p:attrName>ppt_y</p:attrName>
                                        </p:attrNameLst>
                                      </p:cBhvr>
                                      <p:rCtr x="10330" y="-2130"/>
                                    </p:animMotion>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18" presetClass="emph" presetSubtype="0" fill="hold" grpId="1" nodeType="withEffect">
                                  <p:stCondLst>
                                    <p:cond delay="0"/>
                                  </p:stCondLst>
                                  <p:childTnLst>
                                    <p:set>
                                      <p:cBhvr override="childStyle">
                                        <p:cTn id="32" dur="500" fill="hold"/>
                                        <p:tgtEl>
                                          <p:spTgt spid="4"/>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22" presetClass="entr" presetSubtype="8" fill="hold" grpId="0" nodeType="withEffect">
                                  <p:stCondLst>
                                    <p:cond delay="40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18" presetClass="emph" presetSubtype="0" fill="hold" grpId="1" nodeType="withEffect">
                                  <p:stCondLst>
                                    <p:cond delay="400"/>
                                  </p:stCondLst>
                                  <p:childTnLst>
                                    <p:set>
                                      <p:cBhvr override="childStyle">
                                        <p:cTn id="40" dur="500" fill="hold"/>
                                        <p:tgtEl>
                                          <p:spTgt spid="6"/>
                                        </p:tgtEl>
                                        <p:attrNameLst>
                                          <p:attrName>style.textDecorationUnderline</p:attrName>
                                        </p:attrNameLst>
                                      </p:cBhvr>
                                      <p:to>
                                        <p:strVal val="true"/>
                                      </p:to>
                                    </p:set>
                                  </p:childTnLst>
                                </p:cTn>
                              </p:par>
                              <p:par>
                                <p:cTn id="41" presetID="22" presetClass="entr" presetSubtype="8" fill="hold" grpId="0" nodeType="withEffect">
                                  <p:stCondLst>
                                    <p:cond delay="40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3074" grpId="2"/>
      <p:bldP spid="5" grpId="0"/>
      <p:bldP spid="7" grpId="0"/>
      <p:bldP spid="16" grpId="0"/>
      <p:bldP spid="17" grpId="0"/>
      <p:bldP spid="13" grpId="0"/>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9720EE-D3F5-44A3-8587-F4E533D54FA2}"/>
              </a:ext>
            </a:extLst>
          </p:cNvPr>
          <p:cNvPicPr>
            <a:picLocks noChangeAspect="1"/>
          </p:cNvPicPr>
          <p:nvPr/>
        </p:nvPicPr>
        <p:blipFill rotWithShape="1">
          <a:blip r:embed="rId3">
            <a:extLst>
              <a:ext uri="{28A0092B-C50C-407E-A947-70E740481C1C}">
                <a14:useLocalDpi xmlns:a14="http://schemas.microsoft.com/office/drawing/2010/main" val="0"/>
              </a:ext>
            </a:extLst>
          </a:blip>
          <a:srcRect t="5813" b="14000"/>
          <a:stretch/>
        </p:blipFill>
        <p:spPr>
          <a:xfrm>
            <a:off x="0" y="0"/>
            <a:ext cx="9144000" cy="6858000"/>
          </a:xfrm>
          <a:prstGeom prst="rect">
            <a:avLst/>
          </a:prstGeom>
        </p:spPr>
      </p:pic>
      <p:sp>
        <p:nvSpPr>
          <p:cNvPr id="8" name="!!If">
            <a:extLst>
              <a:ext uri="{FF2B5EF4-FFF2-40B4-BE49-F238E27FC236}">
                <a16:creationId xmlns:a16="http://schemas.microsoft.com/office/drawing/2014/main" id="{1467DF22-5244-4DC8-ACA1-57931FF79E4A}"/>
              </a:ext>
            </a:extLst>
          </p:cNvPr>
          <p:cNvSpPr txBox="1">
            <a:spLocks noChangeArrowheads="1"/>
          </p:cNvSpPr>
          <p:nvPr/>
        </p:nvSpPr>
        <p:spPr bwMode="auto">
          <a:xfrm rot="21322410">
            <a:off x="200891" y="414410"/>
            <a:ext cx="7862456" cy="91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if these things are yours and abound </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Barren">
            <a:extLst>
              <a:ext uri="{FF2B5EF4-FFF2-40B4-BE49-F238E27FC236}">
                <a16:creationId xmlns:a16="http://schemas.microsoft.com/office/drawing/2014/main" id="{0FA722D0-E267-48C1-9CCE-4F9B2B9FBE8C}"/>
              </a:ext>
            </a:extLst>
          </p:cNvPr>
          <p:cNvSpPr txBox="1">
            <a:spLocks noChangeArrowheads="1"/>
          </p:cNvSpPr>
          <p:nvPr/>
        </p:nvSpPr>
        <p:spPr bwMode="auto">
          <a:xfrm rot="17103508">
            <a:off x="991149" y="3211869"/>
            <a:ext cx="3433881" cy="141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neither barren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nor unfruitful</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Christ">
            <a:extLst>
              <a:ext uri="{FF2B5EF4-FFF2-40B4-BE49-F238E27FC236}">
                <a16:creationId xmlns:a16="http://schemas.microsoft.com/office/drawing/2014/main" id="{7C5A856D-4AD5-4758-9821-445664F84B74}"/>
              </a:ext>
            </a:extLst>
          </p:cNvPr>
          <p:cNvSpPr txBox="1">
            <a:spLocks noChangeArrowheads="1"/>
          </p:cNvSpPr>
          <p:nvPr/>
        </p:nvSpPr>
        <p:spPr bwMode="auto">
          <a:xfrm rot="20921274">
            <a:off x="3279122" y="5481738"/>
            <a:ext cx="5715001" cy="860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knowledge of Jesus Christ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Lacks">
            <a:extLst>
              <a:ext uri="{FF2B5EF4-FFF2-40B4-BE49-F238E27FC236}">
                <a16:creationId xmlns:a16="http://schemas.microsoft.com/office/drawing/2014/main" id="{5C3FE9A6-79B0-4C3A-8993-87410F40D9D9}"/>
              </a:ext>
            </a:extLst>
          </p:cNvPr>
          <p:cNvSpPr txBox="1">
            <a:spLocks noChangeArrowheads="1"/>
          </p:cNvSpPr>
          <p:nvPr/>
        </p:nvSpPr>
        <p:spPr bwMode="auto">
          <a:xfrm>
            <a:off x="4177146" y="2147454"/>
            <a:ext cx="4038600" cy="2673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lacks these things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is blind and has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forgotten cleansed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from old sins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30966D54-5E09-423D-B69D-B202466ECA21}"/>
              </a:ext>
            </a:extLst>
          </p:cNvPr>
          <p:cNvSpPr txBox="1">
            <a:spLocks noChangeArrowheads="1"/>
          </p:cNvSpPr>
          <p:nvPr/>
        </p:nvSpPr>
        <p:spPr bwMode="auto">
          <a:xfrm>
            <a:off x="4580174" y="2322166"/>
            <a:ext cx="1138455" cy="68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Faith</a:t>
            </a:r>
            <a:endParaRPr lang="en-US" altLang="en-US" sz="2400" b="1" i="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57FFC361-1E79-4F07-A436-4CEECC11CA48}"/>
              </a:ext>
            </a:extLst>
          </p:cNvPr>
          <p:cNvSpPr txBox="1">
            <a:spLocks noChangeArrowheads="1"/>
          </p:cNvSpPr>
          <p:nvPr/>
        </p:nvSpPr>
        <p:spPr bwMode="auto">
          <a:xfrm>
            <a:off x="3683049" y="3251200"/>
            <a:ext cx="1280836" cy="746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Virtue</a:t>
            </a:r>
            <a:endParaRPr lang="en-US" altLang="en-US" sz="2000" b="1" i="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C15BFBE6-3F67-4015-84BC-B6CE81C13378}"/>
              </a:ext>
            </a:extLst>
          </p:cNvPr>
          <p:cNvSpPr txBox="1">
            <a:spLocks noChangeArrowheads="1"/>
          </p:cNvSpPr>
          <p:nvPr/>
        </p:nvSpPr>
        <p:spPr bwMode="auto">
          <a:xfrm>
            <a:off x="6792686" y="2325166"/>
            <a:ext cx="1843314" cy="59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Knowledge</a:t>
            </a:r>
            <a:endParaRPr lang="en-US" altLang="en-US" sz="1800" b="1" i="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8E07AF42-73AF-4E94-88C9-5D7E329A5849}"/>
              </a:ext>
            </a:extLst>
          </p:cNvPr>
          <p:cNvSpPr txBox="1">
            <a:spLocks noChangeArrowheads="1"/>
          </p:cNvSpPr>
          <p:nvPr/>
        </p:nvSpPr>
        <p:spPr bwMode="auto">
          <a:xfrm>
            <a:off x="4907098" y="3686629"/>
            <a:ext cx="1305016" cy="98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Self-control</a:t>
            </a:r>
            <a:endParaRPr lang="en-US" altLang="en-US" sz="2000" b="1" i="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2DFBEA91-6CDE-44F9-BD99-AD14F3922EA0}"/>
              </a:ext>
            </a:extLst>
          </p:cNvPr>
          <p:cNvSpPr txBox="1">
            <a:spLocks noChangeArrowheads="1"/>
          </p:cNvSpPr>
          <p:nvPr/>
        </p:nvSpPr>
        <p:spPr bwMode="auto">
          <a:xfrm>
            <a:off x="3338286" y="4930027"/>
            <a:ext cx="213359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Perseverance</a:t>
            </a:r>
            <a:endParaRPr lang="en-US" altLang="en-US" sz="2000" b="1" i="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D2733A67-5D6B-4482-BA02-C40293CCFEC6}"/>
              </a:ext>
            </a:extLst>
          </p:cNvPr>
          <p:cNvSpPr txBox="1">
            <a:spLocks noChangeArrowheads="1"/>
          </p:cNvSpPr>
          <p:nvPr/>
        </p:nvSpPr>
        <p:spPr bwMode="auto">
          <a:xfrm>
            <a:off x="5646057" y="4659086"/>
            <a:ext cx="1635111" cy="67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Godliness</a:t>
            </a:r>
            <a:endParaRPr lang="en-US" altLang="en-US" sz="2000" b="1" i="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3519C5BC-7DA4-4C65-A485-4B54606A2ECC}"/>
              </a:ext>
            </a:extLst>
          </p:cNvPr>
          <p:cNvSpPr txBox="1">
            <a:spLocks noChangeArrowheads="1"/>
          </p:cNvSpPr>
          <p:nvPr/>
        </p:nvSpPr>
        <p:spPr bwMode="auto">
          <a:xfrm>
            <a:off x="6836228" y="3593936"/>
            <a:ext cx="1132115" cy="934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8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Brotherly</a:t>
            </a:r>
          </a:p>
          <a:p>
            <a:pPr eaLnBrk="1" hangingPunct="1"/>
            <a:r>
              <a:rPr lang="en-US" altLang="en-US" sz="1800"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kindness</a:t>
            </a:r>
          </a:p>
        </p:txBody>
      </p:sp>
      <p:sp>
        <p:nvSpPr>
          <p:cNvPr id="24" name="Rectangle 2">
            <a:extLst>
              <a:ext uri="{FF2B5EF4-FFF2-40B4-BE49-F238E27FC236}">
                <a16:creationId xmlns:a16="http://schemas.microsoft.com/office/drawing/2014/main" id="{97ECD69D-689D-48D4-ADBB-520355605AB3}"/>
              </a:ext>
            </a:extLst>
          </p:cNvPr>
          <p:cNvSpPr txBox="1">
            <a:spLocks noChangeArrowheads="1"/>
          </p:cNvSpPr>
          <p:nvPr/>
        </p:nvSpPr>
        <p:spPr bwMode="auto">
          <a:xfrm>
            <a:off x="5735136" y="2718452"/>
            <a:ext cx="1429706"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Love</a:t>
            </a:r>
            <a:endParaRPr lang="en-US" altLang="en-US" sz="4000" b="1" i="1" kern="0"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45346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750"/>
                                        <p:tgtEl>
                                          <p:spTgt spid="15"/>
                                        </p:tgtEl>
                                        <p:attrNameLst>
                                          <p:attrName>ppt_w</p:attrName>
                                        </p:attrNameLst>
                                      </p:cBhvr>
                                      <p:tavLst>
                                        <p:tav tm="0">
                                          <p:val>
                                            <p:strVal val="ppt_w"/>
                                          </p:val>
                                        </p:tav>
                                        <p:tav tm="100000">
                                          <p:val>
                                            <p:fltVal val="0"/>
                                          </p:val>
                                        </p:tav>
                                      </p:tavLst>
                                    </p:anim>
                                    <p:anim calcmode="lin" valueType="num">
                                      <p:cBhvr>
                                        <p:cTn id="7" dur="750"/>
                                        <p:tgtEl>
                                          <p:spTgt spid="15"/>
                                        </p:tgtEl>
                                        <p:attrNameLst>
                                          <p:attrName>ppt_h</p:attrName>
                                        </p:attrNameLst>
                                      </p:cBhvr>
                                      <p:tavLst>
                                        <p:tav tm="0">
                                          <p:val>
                                            <p:strVal val="ppt_h"/>
                                          </p:val>
                                        </p:tav>
                                        <p:tav tm="100000">
                                          <p:val>
                                            <p:fltVal val="0"/>
                                          </p:val>
                                        </p:tav>
                                      </p:tavLst>
                                    </p:anim>
                                    <p:set>
                                      <p:cBhvr>
                                        <p:cTn id="8" dur="1" fill="hold">
                                          <p:stCondLst>
                                            <p:cond delay="749"/>
                                          </p:stCondLst>
                                        </p:cTn>
                                        <p:tgtEl>
                                          <p:spTgt spid="15"/>
                                        </p:tgtEl>
                                        <p:attrNameLst>
                                          <p:attrName>style.visibility</p:attrName>
                                        </p:attrNameLst>
                                      </p:cBhvr>
                                      <p:to>
                                        <p:strVal val="hidden"/>
                                      </p:to>
                                    </p:set>
                                  </p:childTnLst>
                                </p:cTn>
                              </p:par>
                              <p:par>
                                <p:cTn id="9" presetID="42" presetClass="path" presetSubtype="0" accel="50000" decel="50000" fill="hold" grpId="1" nodeType="withEffect">
                                  <p:stCondLst>
                                    <p:cond delay="0"/>
                                  </p:stCondLst>
                                  <p:childTnLst>
                                    <p:animMotion origin="layout" path="M -4.16667E-6 -1.85185E-6 L -0.03802 0.05 " pathEditMode="relative" rAng="0" ptsTypes="AA">
                                      <p:cBhvr>
                                        <p:cTn id="10" dur="750" fill="hold"/>
                                        <p:tgtEl>
                                          <p:spTgt spid="15"/>
                                        </p:tgtEl>
                                        <p:attrNameLst>
                                          <p:attrName>ppt_x</p:attrName>
                                          <p:attrName>ppt_y</p:attrName>
                                        </p:attrNameLst>
                                      </p:cBhvr>
                                      <p:rCtr x="-1910" y="2500"/>
                                    </p:animMotion>
                                  </p:childTnLst>
                                </p:cTn>
                              </p:par>
                              <p:par>
                                <p:cTn id="11" presetID="23"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30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30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25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childTnLst>
                                </p:cTn>
                              </p:par>
                              <p:par>
                                <p:cTn id="31" presetID="23" presetClass="entr" presetSubtype="16" fill="hold" grpId="0" nodeType="withEffect">
                                  <p:stCondLst>
                                    <p:cond delay="25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5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50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3" grpId="0"/>
      <p:bldP spid="16" grpId="0"/>
      <p:bldP spid="17" grpId="0"/>
      <p:bldP spid="18" grpId="0"/>
      <p:bldP spid="20" grpId="0"/>
      <p:bldP spid="21" grpId="0"/>
      <p:bldP spid="22" grpId="0"/>
      <p:bldP spid="2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C22DB2-6857-4495-A99A-19E634D8A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81000" y="2004219"/>
            <a:ext cx="83820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fruit of the Spirit                   is love, joy, peace, longsuffering,  kindness, goodness, faithfulness,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Galatians 5:22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6">
            <a:extLst>
              <a:ext uri="{FF2B5EF4-FFF2-40B4-BE49-F238E27FC236}">
                <a16:creationId xmlns:a16="http://schemas.microsoft.com/office/drawing/2014/main" id="{D7C9156C-169C-4C22-9583-1CE8B816B429}"/>
              </a:ext>
            </a:extLst>
          </p:cNvPr>
          <p:cNvSpPr>
            <a:spLocks noChangeArrowheads="1"/>
          </p:cNvSpPr>
          <p:nvPr/>
        </p:nvSpPr>
        <p:spPr bwMode="auto">
          <a:xfrm>
            <a:off x="550950" y="2613567"/>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5" name="Rectangle 2">
            <a:extLst>
              <a:ext uri="{FF2B5EF4-FFF2-40B4-BE49-F238E27FC236}">
                <a16:creationId xmlns:a16="http://schemas.microsoft.com/office/drawing/2014/main" id="{CB579EA5-06FC-4AC3-A459-7E0FBC9266E4}"/>
              </a:ext>
            </a:extLst>
          </p:cNvPr>
          <p:cNvSpPr txBox="1">
            <a:spLocks noChangeArrowheads="1"/>
          </p:cNvSpPr>
          <p:nvPr/>
        </p:nvSpPr>
        <p:spPr bwMode="auto">
          <a:xfrm>
            <a:off x="1686339" y="106018"/>
            <a:ext cx="5960166" cy="649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5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fruit of the Spirit:</a:t>
            </a:r>
          </a:p>
          <a:p>
            <a:pPr algn="l" eaLnBrk="1" hangingPunct="1"/>
            <a:r>
              <a:rPr lang="en-US" altLang="en-US" sz="5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love</a:t>
            </a:r>
          </a:p>
          <a:p>
            <a:pPr algn="l" eaLnBrk="1" hangingPunct="1"/>
            <a:r>
              <a:rPr lang="en-US" altLang="en-US" sz="5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joy</a:t>
            </a:r>
          </a:p>
          <a:p>
            <a:pPr algn="l" eaLnBrk="1" hangingPunct="1"/>
            <a:r>
              <a:rPr lang="en-US" altLang="en-US" sz="5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peace</a:t>
            </a:r>
          </a:p>
          <a:p>
            <a:pPr algn="l" eaLnBrk="1" hangingPunct="1"/>
            <a:r>
              <a:rPr lang="en-US" altLang="en-US" sz="5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longsuffering</a:t>
            </a:r>
          </a:p>
          <a:p>
            <a:pPr algn="l" eaLnBrk="1" hangingPunct="1"/>
            <a:r>
              <a:rPr lang="en-US" altLang="en-US" sz="5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kindness</a:t>
            </a:r>
          </a:p>
          <a:p>
            <a:pPr algn="l" eaLnBrk="1" hangingPunct="1"/>
            <a:r>
              <a:rPr lang="en-US" altLang="en-US" sz="5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goodness</a:t>
            </a:r>
          </a:p>
          <a:p>
            <a:pPr algn="l" eaLnBrk="1" hangingPunct="1"/>
            <a:r>
              <a:rPr lang="en-US" altLang="en-US" sz="5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faithfulness</a:t>
            </a:r>
            <a:endParaRPr lang="en-US" altLang="en-US" sz="5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8A82B10-C9E6-4366-8BF3-65C4B21BFF5A}"/>
              </a:ext>
            </a:extLst>
          </p:cNvPr>
          <p:cNvSpPr txBox="1">
            <a:spLocks noChangeArrowheads="1"/>
          </p:cNvSpPr>
          <p:nvPr/>
        </p:nvSpPr>
        <p:spPr bwMode="auto">
          <a:xfrm>
            <a:off x="3222911" y="2069307"/>
            <a:ext cx="4535201" cy="76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fruit of the Spirit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70D8B36-C122-44E2-897C-EC66FF6A75D1}"/>
              </a:ext>
            </a:extLst>
          </p:cNvPr>
          <p:cNvSpPr txBox="1">
            <a:spLocks noChangeArrowheads="1"/>
          </p:cNvSpPr>
          <p:nvPr/>
        </p:nvSpPr>
        <p:spPr bwMode="auto">
          <a:xfrm>
            <a:off x="1013038" y="2729871"/>
            <a:ext cx="1502209" cy="79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love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E093C83-FB14-4313-8D05-93E278C179A9}"/>
              </a:ext>
            </a:extLst>
          </p:cNvPr>
          <p:cNvSpPr txBox="1">
            <a:spLocks noChangeArrowheads="1"/>
          </p:cNvSpPr>
          <p:nvPr/>
        </p:nvSpPr>
        <p:spPr bwMode="auto">
          <a:xfrm>
            <a:off x="2380059" y="2746823"/>
            <a:ext cx="1000287" cy="758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joy</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97F3BD4D-BAEC-4269-BC3B-E23F6651203A}"/>
              </a:ext>
            </a:extLst>
          </p:cNvPr>
          <p:cNvSpPr txBox="1">
            <a:spLocks noChangeArrowheads="1"/>
          </p:cNvSpPr>
          <p:nvPr/>
        </p:nvSpPr>
        <p:spPr bwMode="auto">
          <a:xfrm>
            <a:off x="3161680" y="2746823"/>
            <a:ext cx="2065164" cy="74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peace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EA0FD13-42FA-4F77-8ED3-9690D72A438A}"/>
              </a:ext>
            </a:extLst>
          </p:cNvPr>
          <p:cNvSpPr txBox="1">
            <a:spLocks noChangeArrowheads="1"/>
          </p:cNvSpPr>
          <p:nvPr/>
        </p:nvSpPr>
        <p:spPr bwMode="auto">
          <a:xfrm>
            <a:off x="4886092" y="2748170"/>
            <a:ext cx="3596930" cy="74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longsuffering</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9E13A896-05B4-45A9-8FF7-ED09301BE764}"/>
              </a:ext>
            </a:extLst>
          </p:cNvPr>
          <p:cNvSpPr txBox="1">
            <a:spLocks noChangeArrowheads="1"/>
          </p:cNvSpPr>
          <p:nvPr/>
        </p:nvSpPr>
        <p:spPr bwMode="auto">
          <a:xfrm>
            <a:off x="253259" y="3388345"/>
            <a:ext cx="2508449" cy="81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kindness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9B7FC9A2-EFE3-4F0F-92DE-1C160F047281}"/>
              </a:ext>
            </a:extLst>
          </p:cNvPr>
          <p:cNvSpPr txBox="1">
            <a:spLocks noChangeArrowheads="1"/>
          </p:cNvSpPr>
          <p:nvPr/>
        </p:nvSpPr>
        <p:spPr bwMode="auto">
          <a:xfrm>
            <a:off x="2466148" y="3415542"/>
            <a:ext cx="2853566" cy="75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goodness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DA7766E2-0D02-487F-90E1-5C3F04A9B314}"/>
              </a:ext>
            </a:extLst>
          </p:cNvPr>
          <p:cNvSpPr txBox="1">
            <a:spLocks noChangeArrowheads="1"/>
          </p:cNvSpPr>
          <p:nvPr/>
        </p:nvSpPr>
        <p:spPr bwMode="auto">
          <a:xfrm>
            <a:off x="4969565" y="3409432"/>
            <a:ext cx="3302898" cy="77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rPr>
              <a:t>faithfulness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8918165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stCondLst>
                                            <p:cond delay="0"/>
                                          </p:stCondLst>
                                        </p:cTn>
                                        <p:tgtEl>
                                          <p:spTgt spid="4"/>
                                        </p:tgtEl>
                                      </p:cBhvr>
                                    </p:animEffect>
                                    <p:anim to="" calcmode="lin" valueType="num">
                                      <p:cBhvr>
                                        <p:cTn id="1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6" presetClass="emph" presetSubtype="0" fill="hold" grpId="3" nodeType="withEffect">
                                  <p:stCondLst>
                                    <p:cond delay="0"/>
                                  </p:stCondLst>
                                  <p:childTnLst>
                                    <p:animScale>
                                      <p:cBhvr>
                                        <p:cTn id="42" dur="2000" fill="hold"/>
                                        <p:tgtEl>
                                          <p:spTgt spid="8"/>
                                        </p:tgtEl>
                                      </p:cBhvr>
                                      <p:by x="113500" y="113500"/>
                                    </p:animScale>
                                  </p:childTnLst>
                                </p:cTn>
                              </p:par>
                              <p:par>
                                <p:cTn id="43" presetID="6" presetClass="emph" presetSubtype="0" fill="hold" grpId="3" nodeType="withEffect">
                                  <p:stCondLst>
                                    <p:cond delay="0"/>
                                  </p:stCondLst>
                                  <p:childTnLst>
                                    <p:animScale>
                                      <p:cBhvr>
                                        <p:cTn id="44" dur="2000" fill="hold"/>
                                        <p:tgtEl>
                                          <p:spTgt spid="9"/>
                                        </p:tgtEl>
                                      </p:cBhvr>
                                      <p:by x="113500" y="113500"/>
                                    </p:animScale>
                                  </p:childTnLst>
                                </p:cTn>
                              </p:par>
                              <p:par>
                                <p:cTn id="45" presetID="6" presetClass="emph" presetSubtype="0" fill="hold" grpId="3" nodeType="withEffect">
                                  <p:stCondLst>
                                    <p:cond delay="0"/>
                                  </p:stCondLst>
                                  <p:childTnLst>
                                    <p:animScale>
                                      <p:cBhvr>
                                        <p:cTn id="46" dur="2000" fill="hold"/>
                                        <p:tgtEl>
                                          <p:spTgt spid="10"/>
                                        </p:tgtEl>
                                      </p:cBhvr>
                                      <p:by x="113500" y="113500"/>
                                    </p:animScale>
                                  </p:childTnLst>
                                </p:cTn>
                              </p:par>
                              <p:par>
                                <p:cTn id="47" presetID="6" presetClass="emph" presetSubtype="0" fill="hold" grpId="3" nodeType="withEffect">
                                  <p:stCondLst>
                                    <p:cond delay="0"/>
                                  </p:stCondLst>
                                  <p:childTnLst>
                                    <p:animScale>
                                      <p:cBhvr>
                                        <p:cTn id="48" dur="2000" fill="hold"/>
                                        <p:tgtEl>
                                          <p:spTgt spid="11"/>
                                        </p:tgtEl>
                                      </p:cBhvr>
                                      <p:by x="113500" y="113500"/>
                                    </p:animScale>
                                  </p:childTnLst>
                                </p:cTn>
                              </p:par>
                              <p:par>
                                <p:cTn id="49" presetID="6" presetClass="emph" presetSubtype="0" fill="hold" grpId="3" nodeType="withEffect">
                                  <p:stCondLst>
                                    <p:cond delay="0"/>
                                  </p:stCondLst>
                                  <p:childTnLst>
                                    <p:animScale>
                                      <p:cBhvr>
                                        <p:cTn id="50" dur="2000" fill="hold"/>
                                        <p:tgtEl>
                                          <p:spTgt spid="12"/>
                                        </p:tgtEl>
                                      </p:cBhvr>
                                      <p:by x="113500" y="113500"/>
                                    </p:animScale>
                                  </p:childTnLst>
                                </p:cTn>
                              </p:par>
                              <p:par>
                                <p:cTn id="51" presetID="6" presetClass="emph" presetSubtype="0" fill="hold" grpId="3" nodeType="withEffect">
                                  <p:stCondLst>
                                    <p:cond delay="0"/>
                                  </p:stCondLst>
                                  <p:childTnLst>
                                    <p:animScale>
                                      <p:cBhvr>
                                        <p:cTn id="52" dur="2000" fill="hold"/>
                                        <p:tgtEl>
                                          <p:spTgt spid="13"/>
                                        </p:tgtEl>
                                      </p:cBhvr>
                                      <p:by x="113500" y="113500"/>
                                    </p:animScale>
                                  </p:childTnLst>
                                </p:cTn>
                              </p:par>
                              <p:par>
                                <p:cTn id="53" presetID="6" presetClass="emph" presetSubtype="0" fill="hold" grpId="3" nodeType="withEffect">
                                  <p:stCondLst>
                                    <p:cond delay="0"/>
                                  </p:stCondLst>
                                  <p:childTnLst>
                                    <p:animScale>
                                      <p:cBhvr>
                                        <p:cTn id="54" dur="2000" fill="hold"/>
                                        <p:tgtEl>
                                          <p:spTgt spid="14"/>
                                        </p:tgtEl>
                                      </p:cBhvr>
                                      <p:by x="113500" y="113500"/>
                                    </p:animScale>
                                  </p:childTnLst>
                                </p:cTn>
                              </p:par>
                              <p:par>
                                <p:cTn id="55" presetID="6" presetClass="emph" presetSubtype="0" fill="hold" grpId="3" nodeType="withEffect">
                                  <p:stCondLst>
                                    <p:cond delay="0"/>
                                  </p:stCondLst>
                                  <p:childTnLst>
                                    <p:animScale>
                                      <p:cBhvr>
                                        <p:cTn id="56" dur="2000" fill="hold"/>
                                        <p:tgtEl>
                                          <p:spTgt spid="15"/>
                                        </p:tgtEl>
                                      </p:cBhvr>
                                      <p:by x="113500" y="113500"/>
                                    </p:animScale>
                                  </p:childTnLst>
                                </p:cTn>
                              </p:par>
                              <p:par>
                                <p:cTn id="57" presetID="42" presetClass="path" presetSubtype="0" accel="50000" decel="50000" fill="hold" grpId="2" nodeType="withEffect">
                                  <p:stCondLst>
                                    <p:cond delay="0"/>
                                  </p:stCondLst>
                                  <p:childTnLst>
                                    <p:animMotion origin="layout" path="M 2.77778E-6 2.59259E-6 L -0.1658 -0.2581 " pathEditMode="relative" rAng="0" ptsTypes="AA">
                                      <p:cBhvr>
                                        <p:cTn id="58" dur="2000" fill="hold"/>
                                        <p:tgtEl>
                                          <p:spTgt spid="8"/>
                                        </p:tgtEl>
                                        <p:attrNameLst>
                                          <p:attrName>ppt_x</p:attrName>
                                          <p:attrName>ppt_y</p:attrName>
                                        </p:attrNameLst>
                                      </p:cBhvr>
                                      <p:rCtr x="-8299" y="-12917"/>
                                    </p:animMotion>
                                  </p:childTnLst>
                                </p:cTn>
                              </p:par>
                              <p:par>
                                <p:cTn id="59" presetID="42" presetClass="path" presetSubtype="0" accel="50000" decel="50000" fill="hold" grpId="2" nodeType="withEffect">
                                  <p:stCondLst>
                                    <p:cond delay="0"/>
                                  </p:stCondLst>
                                  <p:childTnLst>
                                    <p:animMotion origin="layout" path="M -1.94444E-6 4.44444E-6 L 0.22049 -0.24537 " pathEditMode="relative" rAng="0" ptsTypes="AA">
                                      <p:cBhvr>
                                        <p:cTn id="60" dur="2000" fill="hold"/>
                                        <p:tgtEl>
                                          <p:spTgt spid="9"/>
                                        </p:tgtEl>
                                        <p:attrNameLst>
                                          <p:attrName>ppt_x</p:attrName>
                                          <p:attrName>ppt_y</p:attrName>
                                        </p:attrNameLst>
                                      </p:cBhvr>
                                      <p:rCtr x="11024" y="-12269"/>
                                    </p:animMotion>
                                  </p:childTnLst>
                                </p:cTn>
                              </p:par>
                              <p:par>
                                <p:cTn id="61" presetID="42" presetClass="path" presetSubtype="0" accel="50000" decel="50000" fill="hold" grpId="2" nodeType="withEffect">
                                  <p:stCondLst>
                                    <p:cond delay="0"/>
                                  </p:stCondLst>
                                  <p:childTnLst>
                                    <p:animMotion origin="layout" path="M -5.55556E-7 2.96296E-6 L 0.08142 -0.13334 " pathEditMode="relative" rAng="0" ptsTypes="AA">
                                      <p:cBhvr>
                                        <p:cTn id="62" dur="2000" fill="hold"/>
                                        <p:tgtEl>
                                          <p:spTgt spid="10"/>
                                        </p:tgtEl>
                                        <p:attrNameLst>
                                          <p:attrName>ppt_x</p:attrName>
                                          <p:attrName>ppt_y</p:attrName>
                                        </p:attrNameLst>
                                      </p:cBhvr>
                                      <p:rCtr x="4062" y="-6667"/>
                                    </p:animMotion>
                                  </p:childTnLst>
                                </p:cTn>
                              </p:par>
                              <p:par>
                                <p:cTn id="63" presetID="42" presetClass="path" presetSubtype="0" accel="50000" decel="50000" fill="hold" grpId="2" nodeType="withEffect">
                                  <p:stCondLst>
                                    <p:cond delay="0"/>
                                  </p:stCondLst>
                                  <p:childTnLst>
                                    <p:animMotion origin="layout" path="M -5.55556E-7 -1.11111E-6 L -0.0217 -0.02176 " pathEditMode="relative" rAng="0" ptsTypes="AA">
                                      <p:cBhvr>
                                        <p:cTn id="64" dur="2000" fill="hold"/>
                                        <p:tgtEl>
                                          <p:spTgt spid="11"/>
                                        </p:tgtEl>
                                        <p:attrNameLst>
                                          <p:attrName>ppt_x</p:attrName>
                                          <p:attrName>ppt_y</p:attrName>
                                        </p:attrNameLst>
                                      </p:cBhvr>
                                      <p:rCtr x="-1094" y="-1088"/>
                                    </p:animMotion>
                                  </p:childTnLst>
                                </p:cTn>
                              </p:par>
                              <p:par>
                                <p:cTn id="65" presetID="42" presetClass="path" presetSubtype="0" accel="50000" decel="50000" fill="hold" grpId="2" nodeType="withEffect">
                                  <p:stCondLst>
                                    <p:cond delay="0"/>
                                  </p:stCondLst>
                                  <p:childTnLst>
                                    <p:animMotion origin="layout" path="M 3.61111E-6 -2.59259E-6 L -0.18924 0.08959 " pathEditMode="relative" rAng="0" ptsTypes="AA">
                                      <p:cBhvr>
                                        <p:cTn id="66" dur="2000" fill="hold"/>
                                        <p:tgtEl>
                                          <p:spTgt spid="12"/>
                                        </p:tgtEl>
                                        <p:attrNameLst>
                                          <p:attrName>ppt_x</p:attrName>
                                          <p:attrName>ppt_y</p:attrName>
                                        </p:attrNameLst>
                                      </p:cBhvr>
                                      <p:rCtr x="-9462" y="4468"/>
                                    </p:animMotion>
                                  </p:childTnLst>
                                </p:cTn>
                              </p:par>
                              <p:par>
                                <p:cTn id="67" presetID="42" presetClass="path" presetSubtype="0" accel="50000" decel="50000" fill="hold" grpId="2" nodeType="withEffect">
                                  <p:stCondLst>
                                    <p:cond delay="0"/>
                                  </p:stCondLst>
                                  <p:childTnLst>
                                    <p:animMotion origin="layout" path="M -5.55556E-7 -2.22222E-6 L 0.31372 0.10232 " pathEditMode="relative" rAng="0" ptsTypes="AA">
                                      <p:cBhvr>
                                        <p:cTn id="68" dur="2000" fill="hold"/>
                                        <p:tgtEl>
                                          <p:spTgt spid="13"/>
                                        </p:tgtEl>
                                        <p:attrNameLst>
                                          <p:attrName>ppt_x</p:attrName>
                                          <p:attrName>ppt_y</p:attrName>
                                        </p:attrNameLst>
                                      </p:cBhvr>
                                      <p:rCtr x="15677" y="5116"/>
                                    </p:animMotion>
                                  </p:childTnLst>
                                </p:cTn>
                              </p:par>
                              <p:par>
                                <p:cTn id="69" presetID="42" presetClass="path" presetSubtype="0" accel="50000" decel="50000" fill="hold" grpId="2" nodeType="withEffect">
                                  <p:stCondLst>
                                    <p:cond delay="0"/>
                                  </p:stCondLst>
                                  <p:childTnLst>
                                    <p:animMotion origin="layout" path="M -4.44444E-6 7.40741E-7 L 0.06216 0.21458 " pathEditMode="relative" rAng="0" ptsTypes="AA">
                                      <p:cBhvr>
                                        <p:cTn id="70" dur="2000" fill="hold"/>
                                        <p:tgtEl>
                                          <p:spTgt spid="14"/>
                                        </p:tgtEl>
                                        <p:attrNameLst>
                                          <p:attrName>ppt_x</p:attrName>
                                          <p:attrName>ppt_y</p:attrName>
                                        </p:attrNameLst>
                                      </p:cBhvr>
                                      <p:rCtr x="3108" y="10718"/>
                                    </p:animMotion>
                                  </p:childTnLst>
                                </p:cTn>
                              </p:par>
                              <p:par>
                                <p:cTn id="71" presetID="42" presetClass="path" presetSubtype="0" accel="50000" decel="50000" fill="hold" grpId="2" nodeType="withEffect">
                                  <p:stCondLst>
                                    <p:cond delay="0"/>
                                  </p:stCondLst>
                                  <p:childTnLst>
                                    <p:animMotion origin="layout" path="M 1.66667E-6 -3.7037E-6 L -0.20313 0.32315 " pathEditMode="relative" rAng="0" ptsTypes="AA">
                                      <p:cBhvr>
                                        <p:cTn id="72" dur="2000" fill="hold"/>
                                        <p:tgtEl>
                                          <p:spTgt spid="15"/>
                                        </p:tgtEl>
                                        <p:attrNameLst>
                                          <p:attrName>ppt_x</p:attrName>
                                          <p:attrName>ppt_y</p:attrName>
                                        </p:attrNameLst>
                                      </p:cBhvr>
                                      <p:rCtr x="-10156" y="16157"/>
                                    </p:animMotion>
                                  </p:childTnLst>
                                </p:cTn>
                              </p:par>
                              <p:par>
                                <p:cTn id="73" presetID="10" presetClass="exit" presetSubtype="0" fill="hold" grpId="1" nodeType="withEffect">
                                  <p:stCondLst>
                                    <p:cond delay="0"/>
                                  </p:stCondLst>
                                  <p:childTnLst>
                                    <p:animEffect transition="out" filter="fade">
                                      <p:cBhvr>
                                        <p:cTn id="74" dur="1250"/>
                                        <p:tgtEl>
                                          <p:spTgt spid="3074"/>
                                        </p:tgtEl>
                                      </p:cBhvr>
                                    </p:animEffect>
                                    <p:set>
                                      <p:cBhvr>
                                        <p:cTn id="75" dur="1" fill="hold">
                                          <p:stCondLst>
                                            <p:cond delay="1249"/>
                                          </p:stCondLst>
                                        </p:cTn>
                                        <p:tgtEl>
                                          <p:spTgt spid="307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250"/>
                                        <p:tgtEl>
                                          <p:spTgt spid="5"/>
                                        </p:tgtEl>
                                      </p:cBhvr>
                                    </p:animEffect>
                                  </p:childTnLst>
                                </p:cTn>
                              </p:par>
                              <p:par>
                                <p:cTn id="83" presetID="10" presetClass="exit" presetSubtype="0" fill="hold" grpId="1"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3"/>
                                        </p:tgtEl>
                                      </p:cBhvr>
                                    </p:animEffect>
                                    <p:set>
                                      <p:cBhvr>
                                        <p:cTn id="100" dur="1" fill="hold">
                                          <p:stCondLst>
                                            <p:cond delay="499"/>
                                          </p:stCondLst>
                                        </p:cTn>
                                        <p:tgtEl>
                                          <p:spTgt spid="13"/>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4"/>
                                        </p:tgtEl>
                                      </p:cBhvr>
                                    </p:animEffect>
                                    <p:set>
                                      <p:cBhvr>
                                        <p:cTn id="103" dur="1" fill="hold">
                                          <p:stCondLst>
                                            <p:cond delay="499"/>
                                          </p:stCondLst>
                                        </p:cTn>
                                        <p:tgtEl>
                                          <p:spTgt spid="14"/>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14B8A-E031-450F-96EF-A0F4AFD6B8D0}"/>
              </a:ext>
            </a:extLst>
          </p:cNvPr>
          <p:cNvPicPr>
            <a:picLocks noChangeAspect="1"/>
          </p:cNvPicPr>
          <p:nvPr/>
        </p:nvPicPr>
        <p:blipFill rotWithShape="1">
          <a:blip r:embed="rId3">
            <a:extLst>
              <a:ext uri="{28A0092B-C50C-407E-A947-70E740481C1C}">
                <a14:useLocalDpi xmlns:a14="http://schemas.microsoft.com/office/drawing/2010/main" val="0"/>
              </a:ext>
            </a:extLst>
          </a:blip>
          <a:srcRect l="22770" r="7674"/>
          <a:stretch/>
        </p:blipFill>
        <p:spPr>
          <a:xfrm>
            <a:off x="-1" y="0"/>
            <a:ext cx="9144001" cy="6858000"/>
          </a:xfrm>
          <a:prstGeom prst="rect">
            <a:avLst/>
          </a:prstGeom>
        </p:spPr>
      </p:pic>
      <p:sp>
        <p:nvSpPr>
          <p:cNvPr id="3074" name="Rectangle 2"/>
          <p:cNvSpPr>
            <a:spLocks noGrp="1" noChangeArrowheads="1"/>
          </p:cNvSpPr>
          <p:nvPr>
            <p:ph type="title"/>
          </p:nvPr>
        </p:nvSpPr>
        <p:spPr>
          <a:xfrm>
            <a:off x="457200" y="2156619"/>
            <a:ext cx="8229600" cy="2544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then shall we say to these things? If God is for us, who can be against 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8:31 </a:t>
            </a:r>
          </a:p>
        </p:txBody>
      </p:sp>
      <p:sp>
        <p:nvSpPr>
          <p:cNvPr id="4" name="Rectangle 2">
            <a:extLst>
              <a:ext uri="{FF2B5EF4-FFF2-40B4-BE49-F238E27FC236}">
                <a16:creationId xmlns:a16="http://schemas.microsoft.com/office/drawing/2014/main" id="{D0399E72-2160-40A8-A728-74EE4E4F961E}"/>
              </a:ext>
            </a:extLst>
          </p:cNvPr>
          <p:cNvSpPr txBox="1">
            <a:spLocks noChangeArrowheads="1"/>
          </p:cNvSpPr>
          <p:nvPr/>
        </p:nvSpPr>
        <p:spPr bwMode="auto">
          <a:xfrm>
            <a:off x="2943616" y="3031298"/>
            <a:ext cx="1352159" cy="795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B9428D70-506E-4E30-89EF-55F2327149C5}"/>
              </a:ext>
            </a:extLst>
          </p:cNvPr>
          <p:cNvSpPr txBox="1">
            <a:spLocks noChangeArrowheads="1"/>
          </p:cNvSpPr>
          <p:nvPr/>
        </p:nvSpPr>
        <p:spPr bwMode="auto">
          <a:xfrm>
            <a:off x="2893511" y="2379946"/>
            <a:ext cx="1397501" cy="75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4972106"/>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childTnLst>
                                </p:cTn>
                              </p:par>
                              <p:par>
                                <p:cTn id="14" presetID="42" presetClass="path" presetSubtype="0" accel="50000" decel="50000" fill="hold" grpId="2" nodeType="withEffect">
                                  <p:stCondLst>
                                    <p:cond delay="0"/>
                                  </p:stCondLst>
                                  <p:childTnLst>
                                    <p:animMotion origin="layout" path="M -3.33333E-6 0 L -0.00312 -0.09792 " pathEditMode="relative" rAng="0" ptsTypes="AA">
                                      <p:cBhvr>
                                        <p:cTn id="15" dur="2000" fill="hold"/>
                                        <p:tgtEl>
                                          <p:spTgt spid="4"/>
                                        </p:tgtEl>
                                        <p:attrNameLst>
                                          <p:attrName>ppt_x</p:attrName>
                                          <p:attrName>ppt_y</p:attrName>
                                        </p:attrNameLst>
                                      </p:cBhvr>
                                      <p:rCtr x="-156" y="-4907"/>
                                    </p:animMotion>
                                  </p:childTnLst>
                                </p:cTn>
                              </p:par>
                              <p:par>
                                <p:cTn id="16" presetID="10" presetClass="exit" presetSubtype="0" fill="hold" grpId="1" nodeType="withEffect">
                                  <p:stCondLst>
                                    <p:cond delay="0"/>
                                  </p:stCondLst>
                                  <p:childTnLst>
                                    <p:animEffect transition="out" filter="fade">
                                      <p:cBhvr>
                                        <p:cTn id="17" dur="1250"/>
                                        <p:tgtEl>
                                          <p:spTgt spid="3074"/>
                                        </p:tgtEl>
                                      </p:cBhvr>
                                    </p:animEffect>
                                    <p:set>
                                      <p:cBhvr>
                                        <p:cTn id="18"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29E928-BFCE-4D4B-8124-7AC182F3B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Rectangle 2">
            <a:extLst>
              <a:ext uri="{FF2B5EF4-FFF2-40B4-BE49-F238E27FC236}">
                <a16:creationId xmlns:a16="http://schemas.microsoft.com/office/drawing/2014/main" id="{756692D5-5AF3-447F-8C1D-3FF2AC9E4360}"/>
              </a:ext>
            </a:extLst>
          </p:cNvPr>
          <p:cNvSpPr txBox="1">
            <a:spLocks noChangeArrowheads="1"/>
          </p:cNvSpPr>
          <p:nvPr/>
        </p:nvSpPr>
        <p:spPr bwMode="auto">
          <a:xfrm>
            <a:off x="2893511" y="2379946"/>
            <a:ext cx="1397501" cy="75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042319"/>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for it is God who works in you both to will and to do for His good pleasure.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Philippians 2:13</a:t>
            </a:r>
          </a:p>
        </p:txBody>
      </p:sp>
    </p:spTree>
    <p:extLst>
      <p:ext uri="{BB962C8B-B14F-4D97-AF65-F5344CB8AC3E}">
        <p14:creationId xmlns:p14="http://schemas.microsoft.com/office/powerpoint/2010/main" val="3366270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xit" presetSubtype="0" accel="100000" fill="hold" grpId="1" nodeType="clickEffect">
                                  <p:stCondLst>
                                    <p:cond delay="0"/>
                                  </p:stCondLst>
                                  <p:childTnLst>
                                    <p:anim calcmode="lin" valueType="num">
                                      <p:cBhvr>
                                        <p:cTn id="16" dur="2000"/>
                                        <p:tgtEl>
                                          <p:spTgt spid="4"/>
                                        </p:tgtEl>
                                        <p:attrNameLst>
                                          <p:attrName>ppt_w</p:attrName>
                                        </p:attrNameLst>
                                      </p:cBhvr>
                                      <p:tavLst>
                                        <p:tav tm="0">
                                          <p:val>
                                            <p:strVal val="ppt_w"/>
                                          </p:val>
                                        </p:tav>
                                        <p:tav tm="100000">
                                          <p:val>
                                            <p:strVal val="ppt_w+.3"/>
                                          </p:val>
                                        </p:tav>
                                      </p:tavLst>
                                    </p:anim>
                                    <p:anim calcmode="lin" valueType="num">
                                      <p:cBhvr>
                                        <p:cTn id="17" dur="2000"/>
                                        <p:tgtEl>
                                          <p:spTgt spid="4"/>
                                        </p:tgtEl>
                                        <p:attrNameLst>
                                          <p:attrName>ppt_h</p:attrName>
                                        </p:attrNameLst>
                                      </p:cBhvr>
                                      <p:tavLst>
                                        <p:tav tm="0">
                                          <p:val>
                                            <p:strVal val="ppt_h"/>
                                          </p:val>
                                        </p:tav>
                                        <p:tav tm="100000">
                                          <p:val>
                                            <p:strVal val="ppt_h"/>
                                          </p:val>
                                        </p:tav>
                                      </p:tavLst>
                                    </p:anim>
                                    <p:animEffect transition="out" filter="fad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par>
                                <p:cTn id="20" presetID="37" presetClass="path" presetSubtype="0" accel="50000" decel="50000" fill="hold" grpId="2" nodeType="withEffect">
                                  <p:stCondLst>
                                    <p:cond delay="0"/>
                                  </p:stCondLst>
                                  <p:childTnLst>
                                    <p:animMotion origin="layout" path="M -1.94444E-6 -0.00069 C 0.0059 -0.0125 0.06476 0.02778 0.08299 -0.04884 C 0.10104 -0.12523 0.10313 -0.37407 0.10851 -0.45949 " pathEditMode="relative" rAng="0" ptsTypes="AAA">
                                      <p:cBhvr>
                                        <p:cTn id="21" dur="2000" fill="hold"/>
                                        <p:tgtEl>
                                          <p:spTgt spid="4"/>
                                        </p:tgtEl>
                                        <p:attrNameLst>
                                          <p:attrName>ppt_x</p:attrName>
                                          <p:attrName>ppt_y</p:attrName>
                                        </p:attrNameLst>
                                      </p:cBhvr>
                                      <p:rCtr x="5417" y="-2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P spid="307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4123A0D-72DA-405A-859D-667B6FAAF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3" name="!!MorphChart">
            <a:extLst>
              <a:ext uri="{FF2B5EF4-FFF2-40B4-BE49-F238E27FC236}">
                <a16:creationId xmlns:a16="http://schemas.microsoft.com/office/drawing/2014/main" id="{2DD6B34E-7949-4CB8-A361-4C6D5F1C1A71}"/>
              </a:ext>
            </a:extLst>
          </p:cNvPr>
          <p:cNvPicPr>
            <a:picLocks noChangeAspect="1"/>
          </p:cNvPicPr>
          <p:nvPr/>
        </p:nvPicPr>
        <p:blipFill rotWithShape="1">
          <a:blip r:embed="rId4">
            <a:extLst>
              <a:ext uri="{28A0092B-C50C-407E-A947-70E740481C1C}">
                <a14:useLocalDpi xmlns:a14="http://schemas.microsoft.com/office/drawing/2010/main" val="0"/>
              </a:ext>
            </a:extLst>
          </a:blip>
          <a:srcRect b="5555"/>
          <a:stretch/>
        </p:blipFill>
        <p:spPr>
          <a:xfrm>
            <a:off x="609600" y="381000"/>
            <a:ext cx="7793182" cy="6477000"/>
          </a:xfrm>
          <a:prstGeom prst="rect">
            <a:avLst/>
          </a:prstGeom>
        </p:spPr>
      </p:pic>
      <p:sp>
        <p:nvSpPr>
          <p:cNvPr id="4" name="!!MorphBlueTitle">
            <a:extLst>
              <a:ext uri="{FF2B5EF4-FFF2-40B4-BE49-F238E27FC236}">
                <a16:creationId xmlns:a16="http://schemas.microsoft.com/office/drawing/2014/main" id="{0FC1DEA9-517F-4214-A29E-3058F6F3DE69}"/>
              </a:ext>
            </a:extLst>
          </p:cNvPr>
          <p:cNvSpPr/>
          <p:nvPr/>
        </p:nvSpPr>
        <p:spPr>
          <a:xfrm>
            <a:off x="0" y="0"/>
            <a:ext cx="9144000" cy="6858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2">
            <a:extLst>
              <a:ext uri="{FF2B5EF4-FFF2-40B4-BE49-F238E27FC236}">
                <a16:creationId xmlns:a16="http://schemas.microsoft.com/office/drawing/2014/main" id="{B9BDD51C-C1D0-4AC8-A873-55D92DCA1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3">
            <a:extLst>
              <a:ext uri="{FF2B5EF4-FFF2-40B4-BE49-F238E27FC236}">
                <a16:creationId xmlns:a16="http://schemas.microsoft.com/office/drawing/2014/main" id="{98DABA05-2372-454A-94A9-ADD07DD1CC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6080FA85-E72E-41FD-9B2F-4045D84580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984B8CF5-A1E9-4512-9D5C-7B7C72033532}"/>
              </a:ext>
            </a:extLst>
          </p:cNvPr>
          <p:cNvPicPr>
            <a:picLocks noChangeAspect="1"/>
          </p:cNvPicPr>
          <p:nvPr/>
        </p:nvPicPr>
        <p:blipFill rotWithShape="1">
          <a:blip r:embed="rId9">
            <a:extLst>
              <a:ext uri="{28A0092B-C50C-407E-A947-70E740481C1C}">
                <a14:useLocalDpi xmlns:a14="http://schemas.microsoft.com/office/drawing/2010/main" val="0"/>
              </a:ext>
            </a:extLst>
          </a:blip>
          <a:srcRect b="19975"/>
          <a:stretch/>
        </p:blipFill>
        <p:spPr>
          <a:xfrm>
            <a:off x="0" y="0"/>
            <a:ext cx="9144000" cy="6858000"/>
          </a:xfrm>
          <a:prstGeom prst="rect">
            <a:avLst/>
          </a:prstGeom>
        </p:spPr>
      </p:pic>
      <p:pic>
        <p:nvPicPr>
          <p:cNvPr id="9" name="Picture 2">
            <a:extLst>
              <a:ext uri="{FF2B5EF4-FFF2-40B4-BE49-F238E27FC236}">
                <a16:creationId xmlns:a16="http://schemas.microsoft.com/office/drawing/2014/main" id="{DC0BB50D-E6DF-489D-969A-83220164DD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C0360240-9D84-4683-9C46-702C7CA1A9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2">
            <a:extLst>
              <a:ext uri="{FF2B5EF4-FFF2-40B4-BE49-F238E27FC236}">
                <a16:creationId xmlns:a16="http://schemas.microsoft.com/office/drawing/2014/main" id="{62B7F5FB-3091-42E2-892E-6110C0AAB6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2">
            <a:extLst>
              <a:ext uri="{FF2B5EF4-FFF2-40B4-BE49-F238E27FC236}">
                <a16:creationId xmlns:a16="http://schemas.microsoft.com/office/drawing/2014/main" id="{B3B767B2-4BE9-4797-ABB4-6612E0FDAF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B740CD9E-146A-43EC-B309-1643EE8908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0B78F4C8-D6B5-48F1-A3D9-67F12871E3A5}"/>
              </a:ext>
            </a:extLst>
          </p:cNvPr>
          <p:cNvPicPr>
            <a:picLocks noChangeAspect="1"/>
          </p:cNvPicPr>
          <p:nvPr/>
        </p:nvPicPr>
        <p:blipFill rotWithShape="1">
          <a:blip r:embed="rId15">
            <a:extLst>
              <a:ext uri="{28A0092B-C50C-407E-A947-70E740481C1C}">
                <a14:useLocalDpi xmlns:a14="http://schemas.microsoft.com/office/drawing/2010/main" val="0"/>
              </a:ext>
            </a:extLst>
          </a:blip>
          <a:srcRect t="13110" b="12064"/>
          <a:stretch/>
        </p:blipFill>
        <p:spPr>
          <a:xfrm>
            <a:off x="0" y="0"/>
            <a:ext cx="9165316" cy="6858000"/>
          </a:xfrm>
          <a:prstGeom prst="rect">
            <a:avLst/>
          </a:prstGeom>
        </p:spPr>
      </p:pic>
      <p:pic>
        <p:nvPicPr>
          <p:cNvPr id="15" name="Picture 2">
            <a:extLst>
              <a:ext uri="{FF2B5EF4-FFF2-40B4-BE49-F238E27FC236}">
                <a16:creationId xmlns:a16="http://schemas.microsoft.com/office/drawing/2014/main" id="{B89729C0-CC86-4C08-B940-F912E89B1D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3">
            <a:extLst>
              <a:ext uri="{FF2B5EF4-FFF2-40B4-BE49-F238E27FC236}">
                <a16:creationId xmlns:a16="http://schemas.microsoft.com/office/drawing/2014/main" id="{9F95F4AB-FA27-4454-ADA5-8A8D61B376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7" name="Picture 2">
            <a:extLst>
              <a:ext uri="{FF2B5EF4-FFF2-40B4-BE49-F238E27FC236}">
                <a16:creationId xmlns:a16="http://schemas.microsoft.com/office/drawing/2014/main" id="{2E272611-D2EA-40A8-AD95-9D3645F2E05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32C1D938-6AA0-4BB6-9647-CA1A785AFFB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91134" cy="6858000"/>
          </a:xfrm>
          <a:prstGeom prst="rect">
            <a:avLst/>
          </a:prstGeom>
        </p:spPr>
      </p:pic>
      <p:pic>
        <p:nvPicPr>
          <p:cNvPr id="19" name="Picture 2">
            <a:extLst>
              <a:ext uri="{FF2B5EF4-FFF2-40B4-BE49-F238E27FC236}">
                <a16:creationId xmlns:a16="http://schemas.microsoft.com/office/drawing/2014/main" id="{417C60B0-FF55-42AA-BF73-56684BA55D29}"/>
              </a:ext>
            </a:extLst>
          </p:cNvPr>
          <p:cNvPicPr>
            <a:picLocks noChangeAspect="1"/>
          </p:cNvPicPr>
          <p:nvPr/>
        </p:nvPicPr>
        <p:blipFill rotWithShape="1">
          <a:blip r:embed="rId20">
            <a:extLst>
              <a:ext uri="{28A0092B-C50C-407E-A947-70E740481C1C}">
                <a14:useLocalDpi xmlns:a14="http://schemas.microsoft.com/office/drawing/2010/main" val="0"/>
              </a:ext>
            </a:extLst>
          </a:blip>
          <a:srcRect b="5564"/>
          <a:stretch/>
        </p:blipFill>
        <p:spPr>
          <a:xfrm>
            <a:off x="0" y="0"/>
            <a:ext cx="9144000" cy="6858001"/>
          </a:xfrm>
          <a:prstGeom prst="rect">
            <a:avLst/>
          </a:prstGeom>
        </p:spPr>
      </p:pic>
      <p:pic>
        <p:nvPicPr>
          <p:cNvPr id="20" name="Picture 2">
            <a:extLst>
              <a:ext uri="{FF2B5EF4-FFF2-40B4-BE49-F238E27FC236}">
                <a16:creationId xmlns:a16="http://schemas.microsoft.com/office/drawing/2014/main" id="{FC6DC4F4-71F8-41FF-9E99-21E136391CE9}"/>
              </a:ext>
            </a:extLst>
          </p:cNvPr>
          <p:cNvPicPr>
            <a:picLocks noChangeAspect="1"/>
          </p:cNvPicPr>
          <p:nvPr/>
        </p:nvPicPr>
        <p:blipFill rotWithShape="1">
          <a:blip r:embed="rId21">
            <a:extLst>
              <a:ext uri="{28A0092B-C50C-407E-A947-70E740481C1C}">
                <a14:useLocalDpi xmlns:a14="http://schemas.microsoft.com/office/drawing/2010/main" val="0"/>
              </a:ext>
            </a:extLst>
          </a:blip>
          <a:srcRect t="5813" b="14000"/>
          <a:stretch/>
        </p:blipFill>
        <p:spPr>
          <a:xfrm>
            <a:off x="0" y="0"/>
            <a:ext cx="9144000" cy="6858000"/>
          </a:xfrm>
          <a:prstGeom prst="rect">
            <a:avLst/>
          </a:prstGeom>
        </p:spPr>
      </p:pic>
      <p:pic>
        <p:nvPicPr>
          <p:cNvPr id="21" name="Picture 6">
            <a:extLst>
              <a:ext uri="{FF2B5EF4-FFF2-40B4-BE49-F238E27FC236}">
                <a16:creationId xmlns:a16="http://schemas.microsoft.com/office/drawing/2014/main" id="{316631BC-CDC6-4153-9572-953788306C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
            <a:extLst>
              <a:ext uri="{FF2B5EF4-FFF2-40B4-BE49-F238E27FC236}">
                <a16:creationId xmlns:a16="http://schemas.microsoft.com/office/drawing/2014/main" id="{F7241A08-273B-446E-9433-6D207468E110}"/>
              </a:ext>
            </a:extLst>
          </p:cNvPr>
          <p:cNvPicPr>
            <a:picLocks noChangeAspect="1"/>
          </p:cNvPicPr>
          <p:nvPr/>
        </p:nvPicPr>
        <p:blipFill rotWithShape="1">
          <a:blip r:embed="rId23">
            <a:extLst>
              <a:ext uri="{28A0092B-C50C-407E-A947-70E740481C1C}">
                <a14:useLocalDpi xmlns:a14="http://schemas.microsoft.com/office/drawing/2010/main" val="0"/>
              </a:ext>
            </a:extLst>
          </a:blip>
          <a:srcRect l="22770" r="7674"/>
          <a:stretch/>
        </p:blipFill>
        <p:spPr>
          <a:xfrm>
            <a:off x="0" y="0"/>
            <a:ext cx="9144001" cy="6858000"/>
          </a:xfrm>
          <a:prstGeom prst="rect">
            <a:avLst/>
          </a:prstGeom>
        </p:spPr>
      </p:pic>
      <p:pic>
        <p:nvPicPr>
          <p:cNvPr id="23" name="Picture 2">
            <a:extLst>
              <a:ext uri="{FF2B5EF4-FFF2-40B4-BE49-F238E27FC236}">
                <a16:creationId xmlns:a16="http://schemas.microsoft.com/office/drawing/2014/main" id="{587DC763-D782-4F8A-8A72-E70481E5944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5" name="Picture 2">
            <a:extLst>
              <a:ext uri="{FF2B5EF4-FFF2-40B4-BE49-F238E27FC236}">
                <a16:creationId xmlns:a16="http://schemas.microsoft.com/office/drawing/2014/main" id="{519ED312-6269-42EA-97A1-8080CA0343E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 y="-21772"/>
            <a:ext cx="9144001" cy="6879771"/>
          </a:xfrm>
          <a:prstGeom prst="rect">
            <a:avLst/>
          </a:prstGeom>
        </p:spPr>
      </p:pic>
      <p:pic>
        <p:nvPicPr>
          <p:cNvPr id="24" name="Picture 2">
            <a:extLst>
              <a:ext uri="{FF2B5EF4-FFF2-40B4-BE49-F238E27FC236}">
                <a16:creationId xmlns:a16="http://schemas.microsoft.com/office/drawing/2014/main" id="{87241C26-98C8-4D00-A1A8-CF90A8C7F96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6" name="Title 1">
            <a:extLst>
              <a:ext uri="{FF2B5EF4-FFF2-40B4-BE49-F238E27FC236}">
                <a16:creationId xmlns:a16="http://schemas.microsoft.com/office/drawing/2014/main" id="{AD73F2FA-8376-467A-B716-50F843F61420}"/>
              </a:ext>
            </a:extLst>
          </p:cNvPr>
          <p:cNvSpPr txBox="1">
            <a:spLocks/>
          </p:cNvSpPr>
          <p:nvPr/>
        </p:nvSpPr>
        <p:spPr>
          <a:xfrm>
            <a:off x="6436617" y="2132155"/>
            <a:ext cx="22672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always</a:t>
            </a:r>
          </a:p>
        </p:txBody>
      </p:sp>
      <p:sp>
        <p:nvSpPr>
          <p:cNvPr id="27" name="Title 1">
            <a:extLst>
              <a:ext uri="{FF2B5EF4-FFF2-40B4-BE49-F238E27FC236}">
                <a16:creationId xmlns:a16="http://schemas.microsoft.com/office/drawing/2014/main" id="{67FBC975-F971-467D-BDC5-0870BB34DAC9}"/>
              </a:ext>
            </a:extLst>
          </p:cNvPr>
          <p:cNvSpPr txBox="1">
            <a:spLocks/>
          </p:cNvSpPr>
          <p:nvPr/>
        </p:nvSpPr>
        <p:spPr>
          <a:xfrm>
            <a:off x="826097" y="2810321"/>
            <a:ext cx="597491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8" name="Rectangle 2">
            <a:extLst>
              <a:ext uri="{FF2B5EF4-FFF2-40B4-BE49-F238E27FC236}">
                <a16:creationId xmlns:a16="http://schemas.microsoft.com/office/drawing/2014/main" id="{B0656985-7978-485F-9109-D982DA981C8C}"/>
              </a:ext>
            </a:extLst>
          </p:cNvPr>
          <p:cNvSpPr>
            <a:spLocks noGrp="1" noChangeArrowheads="1"/>
          </p:cNvSpPr>
          <p:nvPr>
            <p:ph type="title"/>
          </p:nvPr>
        </p:nvSpPr>
        <p:spPr>
          <a:xfrm>
            <a:off x="457200" y="1166019"/>
            <a:ext cx="8229600" cy="4525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my beloved brethren, be steadfast, immovable, always abounding in the work of the Lord, knowing that your labor         is not in vain in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15:58</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9" name="Rectangle 2">
            <a:extLst>
              <a:ext uri="{FF2B5EF4-FFF2-40B4-BE49-F238E27FC236}">
                <a16:creationId xmlns:a16="http://schemas.microsoft.com/office/drawing/2014/main" id="{586DA6C8-E2D6-4FAA-A17B-EAAA3D234092}"/>
              </a:ext>
            </a:extLst>
          </p:cNvPr>
          <p:cNvSpPr txBox="1">
            <a:spLocks noChangeArrowheads="1"/>
          </p:cNvSpPr>
          <p:nvPr/>
        </p:nvSpPr>
        <p:spPr bwMode="auto">
          <a:xfrm>
            <a:off x="6502866" y="2069114"/>
            <a:ext cx="2129426" cy="76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always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2">
            <a:extLst>
              <a:ext uri="{FF2B5EF4-FFF2-40B4-BE49-F238E27FC236}">
                <a16:creationId xmlns:a16="http://schemas.microsoft.com/office/drawing/2014/main" id="{6A0F43EE-204D-4030-8042-2E6B49CB3493}"/>
              </a:ext>
            </a:extLst>
          </p:cNvPr>
          <p:cNvSpPr txBox="1">
            <a:spLocks noChangeArrowheads="1"/>
          </p:cNvSpPr>
          <p:nvPr/>
        </p:nvSpPr>
        <p:spPr bwMode="auto">
          <a:xfrm>
            <a:off x="861194" y="2743200"/>
            <a:ext cx="5915843" cy="76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abounding in the work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6">
            <a:extLst>
              <a:ext uri="{FF2B5EF4-FFF2-40B4-BE49-F238E27FC236}">
                <a16:creationId xmlns:a16="http://schemas.microsoft.com/office/drawing/2014/main" id="{AF40A7EB-9D3A-4BD4-BD48-8977B50452B4}"/>
              </a:ext>
            </a:extLst>
          </p:cNvPr>
          <p:cNvSpPr>
            <a:spLocks noChangeArrowheads="1"/>
          </p:cNvSpPr>
          <p:nvPr/>
        </p:nvSpPr>
        <p:spPr bwMode="auto">
          <a:xfrm>
            <a:off x="3618062" y="264665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0311067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18" presetClass="emph" presetSubtype="0" fill="hold" grpId="1" nodeType="withEffect">
                                  <p:stCondLst>
                                    <p:cond delay="0"/>
                                  </p:stCondLst>
                                  <p:childTnLst>
                                    <p:set>
                                      <p:cBhvr override="childStyle">
                                        <p:cTn id="17" dur="500" fill="hold"/>
                                        <p:tgtEl>
                                          <p:spTgt spid="2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600"/>
                                        <p:tgtEl>
                                          <p:spTgt spid="27"/>
                                        </p:tgtEl>
                                      </p:cBhvr>
                                    </p:animEffect>
                                  </p:childTnLst>
                                </p:cTn>
                              </p:par>
                              <p:par>
                                <p:cTn id="24" presetID="18" presetClass="emph" presetSubtype="0" fill="hold" grpId="1" nodeType="withEffect">
                                  <p:stCondLst>
                                    <p:cond delay="400"/>
                                  </p:stCondLst>
                                  <p:childTnLst>
                                    <p:set>
                                      <p:cBhvr override="childStyle">
                                        <p:cTn id="25" dur="600" fill="hold"/>
                                        <p:tgtEl>
                                          <p:spTgt spid="27"/>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600"/>
                                        <p:tgtEl>
                                          <p:spTgt spid="30"/>
                                        </p:tgtEl>
                                      </p:cBhvr>
                                    </p:animEffect>
                                  </p:childTnLst>
                                </p:cTn>
                              </p:par>
                            </p:childTnLst>
                          </p:cTn>
                        </p:par>
                        <p:par>
                          <p:cTn id="29" fill="hold">
                            <p:stCondLst>
                              <p:cond delay="1000"/>
                            </p:stCondLst>
                            <p:childTnLst>
                              <p:par>
                                <p:cTn id="30" presetID="0" presetClass="entr" presetSubtype="0" fill="hold" grpId="0"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dissolve">
                                      <p:cBhvr>
                                        <p:cTn id="32" dur="500">
                                          <p:stCondLst>
                                            <p:cond delay="0"/>
                                          </p:stCondLst>
                                        </p:cTn>
                                        <p:tgtEl>
                                          <p:spTgt spid="31"/>
                                        </p:tgtEl>
                                      </p:cBhvr>
                                    </p:animEffect>
                                    <p:anim to="" calcmode="lin" valueType="num">
                                      <p:cBhvr>
                                        <p:cTn id="33" dur="500" fill="hold">
                                          <p:stCondLst>
                                            <p:cond delay="0"/>
                                          </p:stCondLst>
                                        </p:cTn>
                                        <p:tgtEl>
                                          <p:spTgt spid="31"/>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3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28" grpId="0"/>
      <p:bldP spid="29" grpId="0"/>
      <p:bldP spid="30" grpId="0"/>
      <p:bldP spid="3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F5D0B52-552A-458F-9F52-993A27564B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46730" cy="1330430"/>
          </a:xfrm>
          <a:prstGeom prst="rect">
            <a:avLst/>
          </a:prstGeom>
        </p:spPr>
      </p:pic>
      <p:pic>
        <p:nvPicPr>
          <p:cNvPr id="3" name="!!MorphChart">
            <a:extLst>
              <a:ext uri="{FF2B5EF4-FFF2-40B4-BE49-F238E27FC236}">
                <a16:creationId xmlns:a16="http://schemas.microsoft.com/office/drawing/2014/main" id="{ADE0D770-A840-492D-A19C-D31BBC95AD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555"/>
          <a:stretch/>
        </p:blipFill>
        <p:spPr>
          <a:xfrm>
            <a:off x="1836182" y="0"/>
            <a:ext cx="1700393" cy="1353503"/>
          </a:xfrm>
          <a:prstGeom prst="rect">
            <a:avLst/>
          </a:prstGeom>
        </p:spPr>
      </p:pic>
      <p:sp>
        <p:nvSpPr>
          <p:cNvPr id="4" name="!!MorphBlueTitle">
            <a:extLst>
              <a:ext uri="{FF2B5EF4-FFF2-40B4-BE49-F238E27FC236}">
                <a16:creationId xmlns:a16="http://schemas.microsoft.com/office/drawing/2014/main" id="{95CBA0A3-96F8-4835-8C91-AE783156D256}"/>
              </a:ext>
            </a:extLst>
          </p:cNvPr>
          <p:cNvSpPr/>
          <p:nvPr/>
        </p:nvSpPr>
        <p:spPr>
          <a:xfrm>
            <a:off x="3550024" y="0"/>
            <a:ext cx="1869142" cy="1339403"/>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2">
            <a:extLst>
              <a:ext uri="{FF2B5EF4-FFF2-40B4-BE49-F238E27FC236}">
                <a16:creationId xmlns:a16="http://schemas.microsoft.com/office/drawing/2014/main" id="{8C9B7586-03D9-4E9F-95CB-9DF3B363A8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4859" y="0"/>
            <a:ext cx="1869142" cy="1342624"/>
          </a:xfrm>
          <a:prstGeom prst="rect">
            <a:avLst/>
          </a:prstGeom>
        </p:spPr>
      </p:pic>
      <p:pic>
        <p:nvPicPr>
          <p:cNvPr id="6" name="Picture 3">
            <a:extLst>
              <a:ext uri="{FF2B5EF4-FFF2-40B4-BE49-F238E27FC236}">
                <a16:creationId xmlns:a16="http://schemas.microsoft.com/office/drawing/2014/main" id="{2DFF5A42-8A72-4E5B-AAFF-2842D93090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7668" y="1330429"/>
            <a:ext cx="1777022" cy="1283561"/>
          </a:xfrm>
          <a:prstGeom prst="rect">
            <a:avLst/>
          </a:prstGeom>
        </p:spPr>
      </p:pic>
      <p:pic>
        <p:nvPicPr>
          <p:cNvPr id="7" name="Picture 2">
            <a:extLst>
              <a:ext uri="{FF2B5EF4-FFF2-40B4-BE49-F238E27FC236}">
                <a16:creationId xmlns:a16="http://schemas.microsoft.com/office/drawing/2014/main" id="{8487AC37-9372-466B-BDDE-4F056F8EAF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9165" y="0"/>
            <a:ext cx="1855695" cy="1334764"/>
          </a:xfrm>
          <a:prstGeom prst="rect">
            <a:avLst/>
          </a:prstGeom>
        </p:spPr>
      </p:pic>
      <p:pic>
        <p:nvPicPr>
          <p:cNvPr id="8" name="Picture 2">
            <a:extLst>
              <a:ext uri="{FF2B5EF4-FFF2-40B4-BE49-F238E27FC236}">
                <a16:creationId xmlns:a16="http://schemas.microsoft.com/office/drawing/2014/main" id="{9FAF0F6B-A9F2-4592-801D-96F177E9ED56}"/>
              </a:ext>
            </a:extLst>
          </p:cNvPr>
          <p:cNvPicPr>
            <a:picLocks noChangeAspect="1"/>
          </p:cNvPicPr>
          <p:nvPr/>
        </p:nvPicPr>
        <p:blipFill rotWithShape="1">
          <a:blip r:embed="rId9">
            <a:extLst>
              <a:ext uri="{28A0092B-C50C-407E-A947-70E740481C1C}">
                <a14:useLocalDpi xmlns:a14="http://schemas.microsoft.com/office/drawing/2010/main" val="0"/>
              </a:ext>
            </a:extLst>
          </a:blip>
          <a:srcRect b="19975"/>
          <a:stretch/>
        </p:blipFill>
        <p:spPr>
          <a:xfrm>
            <a:off x="7296654" y="1328303"/>
            <a:ext cx="1847346" cy="1276220"/>
          </a:xfrm>
          <a:prstGeom prst="rect">
            <a:avLst/>
          </a:prstGeom>
        </p:spPr>
      </p:pic>
      <p:pic>
        <p:nvPicPr>
          <p:cNvPr id="9" name="Picture 2">
            <a:extLst>
              <a:ext uri="{FF2B5EF4-FFF2-40B4-BE49-F238E27FC236}">
                <a16:creationId xmlns:a16="http://schemas.microsoft.com/office/drawing/2014/main" id="{3618DCEC-8F16-4E69-89BE-49091A7264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7850" y="1334763"/>
            <a:ext cx="1841281" cy="1279343"/>
          </a:xfrm>
          <a:prstGeom prst="rect">
            <a:avLst/>
          </a:prstGeom>
        </p:spPr>
      </p:pic>
      <p:pic>
        <p:nvPicPr>
          <p:cNvPr id="10" name="Picture 2">
            <a:extLst>
              <a:ext uri="{FF2B5EF4-FFF2-40B4-BE49-F238E27FC236}">
                <a16:creationId xmlns:a16="http://schemas.microsoft.com/office/drawing/2014/main" id="{697FE95F-80A3-447D-9C17-397239EDA5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89133" y="1334333"/>
            <a:ext cx="1839308" cy="1282506"/>
          </a:xfrm>
          <a:prstGeom prst="rect">
            <a:avLst/>
          </a:prstGeom>
        </p:spPr>
      </p:pic>
      <p:pic>
        <p:nvPicPr>
          <p:cNvPr id="11" name="Picture 2">
            <a:extLst>
              <a:ext uri="{FF2B5EF4-FFF2-40B4-BE49-F238E27FC236}">
                <a16:creationId xmlns:a16="http://schemas.microsoft.com/office/drawing/2014/main" id="{5635E5CF-7682-4BB9-9230-3CAF74262E0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82066" y="2603764"/>
            <a:ext cx="1833134" cy="1312253"/>
          </a:xfrm>
          <a:prstGeom prst="rect">
            <a:avLst/>
          </a:prstGeom>
        </p:spPr>
      </p:pic>
      <p:pic>
        <p:nvPicPr>
          <p:cNvPr id="12" name="Picture 2">
            <a:extLst>
              <a:ext uri="{FF2B5EF4-FFF2-40B4-BE49-F238E27FC236}">
                <a16:creationId xmlns:a16="http://schemas.microsoft.com/office/drawing/2014/main" id="{AC6B4AD2-8ACE-4A6C-BF2C-2B5E063BA75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08635" y="5482066"/>
            <a:ext cx="1809208" cy="1375934"/>
          </a:xfrm>
          <a:prstGeom prst="rect">
            <a:avLst/>
          </a:prstGeom>
        </p:spPr>
      </p:pic>
      <p:pic>
        <p:nvPicPr>
          <p:cNvPr id="13" name="Picture 2">
            <a:extLst>
              <a:ext uri="{FF2B5EF4-FFF2-40B4-BE49-F238E27FC236}">
                <a16:creationId xmlns:a16="http://schemas.microsoft.com/office/drawing/2014/main" id="{0DD56242-9A12-498B-9A2D-7D32326408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06233" y="5482066"/>
            <a:ext cx="1828800" cy="1375934"/>
          </a:xfrm>
          <a:prstGeom prst="rect">
            <a:avLst/>
          </a:prstGeom>
        </p:spPr>
      </p:pic>
      <p:pic>
        <p:nvPicPr>
          <p:cNvPr id="14" name="Picture 2">
            <a:extLst>
              <a:ext uri="{FF2B5EF4-FFF2-40B4-BE49-F238E27FC236}">
                <a16:creationId xmlns:a16="http://schemas.microsoft.com/office/drawing/2014/main" id="{322F8671-EDE7-468D-9D8F-B76D7BA9AC0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13110" b="12064"/>
          <a:stretch/>
        </p:blipFill>
        <p:spPr>
          <a:xfrm>
            <a:off x="5433976" y="5482066"/>
            <a:ext cx="1833064" cy="1375934"/>
          </a:xfrm>
          <a:prstGeom prst="rect">
            <a:avLst/>
          </a:prstGeom>
        </p:spPr>
      </p:pic>
      <p:pic>
        <p:nvPicPr>
          <p:cNvPr id="15" name="Picture 2">
            <a:extLst>
              <a:ext uri="{FF2B5EF4-FFF2-40B4-BE49-F238E27FC236}">
                <a16:creationId xmlns:a16="http://schemas.microsoft.com/office/drawing/2014/main" id="{C0A60617-44E2-41F0-A533-03B516CAE4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68958" y="5477733"/>
            <a:ext cx="1875042" cy="1380267"/>
          </a:xfrm>
          <a:prstGeom prst="rect">
            <a:avLst/>
          </a:prstGeom>
        </p:spPr>
      </p:pic>
      <p:pic>
        <p:nvPicPr>
          <p:cNvPr id="16" name="Picture 3">
            <a:extLst>
              <a:ext uri="{FF2B5EF4-FFF2-40B4-BE49-F238E27FC236}">
                <a16:creationId xmlns:a16="http://schemas.microsoft.com/office/drawing/2014/main" id="{9F289263-AA79-4D5B-9184-4F1FBE3E2C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10717" y="2597042"/>
            <a:ext cx="1833283" cy="1318700"/>
          </a:xfrm>
          <a:prstGeom prst="rect">
            <a:avLst/>
          </a:prstGeom>
        </p:spPr>
      </p:pic>
      <p:pic>
        <p:nvPicPr>
          <p:cNvPr id="17" name="Picture 2">
            <a:extLst>
              <a:ext uri="{FF2B5EF4-FFF2-40B4-BE49-F238E27FC236}">
                <a16:creationId xmlns:a16="http://schemas.microsoft.com/office/drawing/2014/main" id="{66CB2C6D-3EAE-4223-A84D-7ACC8AB091E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2604524"/>
            <a:ext cx="1855694" cy="1315130"/>
          </a:xfrm>
          <a:prstGeom prst="rect">
            <a:avLst/>
          </a:prstGeom>
        </p:spPr>
      </p:pic>
      <p:pic>
        <p:nvPicPr>
          <p:cNvPr id="18" name="Picture 2">
            <a:extLst>
              <a:ext uri="{FF2B5EF4-FFF2-40B4-BE49-F238E27FC236}">
                <a16:creationId xmlns:a16="http://schemas.microsoft.com/office/drawing/2014/main" id="{772400AC-68CF-4FA0-9468-FF6A5AA5F6D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850468" y="2604523"/>
            <a:ext cx="1819053" cy="1311983"/>
          </a:xfrm>
          <a:prstGeom prst="rect">
            <a:avLst/>
          </a:prstGeom>
        </p:spPr>
      </p:pic>
      <p:pic>
        <p:nvPicPr>
          <p:cNvPr id="19" name="Picture 2">
            <a:extLst>
              <a:ext uri="{FF2B5EF4-FFF2-40B4-BE49-F238E27FC236}">
                <a16:creationId xmlns:a16="http://schemas.microsoft.com/office/drawing/2014/main" id="{0644A73E-B5D6-4968-BD67-A35344493A73}"/>
              </a:ext>
            </a:extLst>
          </p:cNvPr>
          <p:cNvPicPr>
            <a:picLocks noChangeAspect="1"/>
          </p:cNvPicPr>
          <p:nvPr/>
        </p:nvPicPr>
        <p:blipFill rotWithShape="1">
          <a:blip r:embed="rId20">
            <a:extLst>
              <a:ext uri="{28A0092B-C50C-407E-A947-70E740481C1C}">
                <a14:useLocalDpi xmlns:a14="http://schemas.microsoft.com/office/drawing/2010/main" val="0"/>
              </a:ext>
            </a:extLst>
          </a:blip>
          <a:srcRect b="5564"/>
          <a:stretch/>
        </p:blipFill>
        <p:spPr>
          <a:xfrm>
            <a:off x="2384613" y="3953349"/>
            <a:ext cx="2106705" cy="1530875"/>
          </a:xfrm>
          <a:prstGeom prst="rect">
            <a:avLst/>
          </a:prstGeom>
        </p:spPr>
      </p:pic>
      <p:pic>
        <p:nvPicPr>
          <p:cNvPr id="20" name="Picture 2">
            <a:extLst>
              <a:ext uri="{FF2B5EF4-FFF2-40B4-BE49-F238E27FC236}">
                <a16:creationId xmlns:a16="http://schemas.microsoft.com/office/drawing/2014/main" id="{60F6BDD0-D99B-4EC5-AA74-5BDA5F372BAC}"/>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5813" b="14000"/>
          <a:stretch/>
        </p:blipFill>
        <p:spPr>
          <a:xfrm>
            <a:off x="0" y="3913544"/>
            <a:ext cx="2299448" cy="1570679"/>
          </a:xfrm>
          <a:prstGeom prst="rect">
            <a:avLst/>
          </a:prstGeom>
        </p:spPr>
      </p:pic>
      <p:pic>
        <p:nvPicPr>
          <p:cNvPr id="21" name="Picture 6">
            <a:extLst>
              <a:ext uri="{FF2B5EF4-FFF2-40B4-BE49-F238E27FC236}">
                <a16:creationId xmlns:a16="http://schemas.microsoft.com/office/drawing/2014/main" id="{E67AB6AB-6B64-41D7-B4B9-61A4B1AA33A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5482067"/>
            <a:ext cx="1812291" cy="1375934"/>
          </a:xfrm>
          <a:prstGeom prst="rect">
            <a:avLst/>
          </a:prstGeom>
        </p:spPr>
      </p:pic>
      <p:pic>
        <p:nvPicPr>
          <p:cNvPr id="22" name="Picture 2">
            <a:extLst>
              <a:ext uri="{FF2B5EF4-FFF2-40B4-BE49-F238E27FC236}">
                <a16:creationId xmlns:a16="http://schemas.microsoft.com/office/drawing/2014/main" id="{E46EAE31-60D8-46F0-AF81-43D24F98012F}"/>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22770" r="7674"/>
          <a:stretch/>
        </p:blipFill>
        <p:spPr>
          <a:xfrm>
            <a:off x="4397188" y="3922731"/>
            <a:ext cx="2420471" cy="1561494"/>
          </a:xfrm>
          <a:prstGeom prst="rect">
            <a:avLst/>
          </a:prstGeom>
        </p:spPr>
      </p:pic>
      <p:pic>
        <p:nvPicPr>
          <p:cNvPr id="23" name="Picture 2">
            <a:extLst>
              <a:ext uri="{FF2B5EF4-FFF2-40B4-BE49-F238E27FC236}">
                <a16:creationId xmlns:a16="http://schemas.microsoft.com/office/drawing/2014/main" id="{42F9ACA9-244A-4CEF-A708-9430A5B45767}"/>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817659" y="3917619"/>
            <a:ext cx="2326341" cy="1566604"/>
          </a:xfrm>
          <a:prstGeom prst="rect">
            <a:avLst/>
          </a:prstGeom>
        </p:spPr>
      </p:pic>
      <p:pic>
        <p:nvPicPr>
          <p:cNvPr id="26" name="Picture 2">
            <a:extLst>
              <a:ext uri="{FF2B5EF4-FFF2-40B4-BE49-F238E27FC236}">
                <a16:creationId xmlns:a16="http://schemas.microsoft.com/office/drawing/2014/main" id="{A277F3BE-C4EC-4B97-92AD-2674CB781CB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0" y="1334763"/>
            <a:ext cx="1847850" cy="1269759"/>
          </a:xfrm>
          <a:prstGeom prst="rect">
            <a:avLst/>
          </a:prstGeom>
        </p:spPr>
      </p:pic>
      <p:pic>
        <p:nvPicPr>
          <p:cNvPr id="24" name="Picture 2">
            <a:extLst>
              <a:ext uri="{FF2B5EF4-FFF2-40B4-BE49-F238E27FC236}">
                <a16:creationId xmlns:a16="http://schemas.microsoft.com/office/drawing/2014/main" id="{724360AC-E9E0-4CF6-8BB8-E1FAC8F77B6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657600" y="2600405"/>
            <a:ext cx="1824320" cy="1312253"/>
          </a:xfrm>
          <a:prstGeom prst="rect">
            <a:avLst/>
          </a:prstGeom>
        </p:spPr>
      </p:pic>
    </p:spTree>
    <p:extLst>
      <p:ext uri="{BB962C8B-B14F-4D97-AF65-F5344CB8AC3E}">
        <p14:creationId xmlns:p14="http://schemas.microsoft.com/office/powerpoint/2010/main" val="2626129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8CE8001-FFDA-4D09-AD40-226287FE6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772"/>
            <a:ext cx="9144001" cy="6879771"/>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Without humble hearts heaven is out of reach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 is near to those with broken contrite hearts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We need to depend on the Lord’s strength &amp; power</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Our strength comes by confidence in our faith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Godliness focuses on life rejecting hearsay &amp; fables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Love is the key component of all that is good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Prayer is to be a constant meditation of Spirit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Truth should take priority over deceptions of man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Our armor:  truth, righteousness &amp; gospel of peace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Virtue/knowledge/control/patience/kindness…love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Fruits of Spirit:  love, joy, peace, longsuffering, faith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 God works through us to increase His will</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Be steadfast abounding in the work of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1202571">
            <a:off x="1064665" y="1234991"/>
            <a:ext cx="7624272" cy="440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9500" b="1" spc="50" dirty="0">
                <a:ln w="28575">
                  <a:solidFill>
                    <a:schemeClr val="tx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83E6">
                      <a:alpha val="80000"/>
                    </a:srgbClr>
                  </a:glow>
                  <a:outerShdw blurRad="76200" dist="50800" dir="5400000" algn="tl" rotWithShape="0">
                    <a:srgbClr val="000000">
                      <a:alpha val="65000"/>
                    </a:srgbClr>
                  </a:outerShdw>
                </a:effectLst>
                <a:latin typeface="Calibri" panose="020F0502020204030204" pitchFamily="34" charset="0"/>
              </a:rPr>
              <a:t>Diligent hearts rise to know His truth </a:t>
            </a:r>
          </a:p>
        </p:txBody>
      </p:sp>
    </p:spTree>
    <p:extLst>
      <p:ext uri="{BB962C8B-B14F-4D97-AF65-F5344CB8AC3E}">
        <p14:creationId xmlns:p14="http://schemas.microsoft.com/office/powerpoint/2010/main" val="211036379"/>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5.55556E-7 3.7037E-6 L 0.05747 0.48101 " pathEditMode="relative" rAng="0" ptsTypes="AA">
                                      <p:cBhvr>
                                        <p:cTn id="189" dur="1750" fill="hold"/>
                                        <p:tgtEl>
                                          <p:spTgt spid="4">
                                            <p:txEl>
                                              <p:pRg st="0" end="0"/>
                                            </p:txEl>
                                          </p:spTgt>
                                        </p:tgtEl>
                                        <p:attrNameLst>
                                          <p:attrName>ppt_x</p:attrName>
                                          <p:attrName>ppt_y</p:attrName>
                                        </p:attrNameLst>
                                      </p:cBhvr>
                                      <p:rCtr x="2865" y="24051"/>
                                    </p:animMotion>
                                  </p:childTnLst>
                                </p:cTn>
                              </p:par>
                              <p:par>
                                <p:cTn id="190" presetID="0" presetClass="path" presetSubtype="0" accel="50000" decel="50000" fill="hold" nodeType="withEffect">
                                  <p:stCondLst>
                                    <p:cond delay="0"/>
                                  </p:stCondLst>
                                  <p:childTnLst>
                                    <p:animMotion origin="layout" path="M 4.72222E-6 -2.96296E-6 L 0.03923 0.41435 " pathEditMode="relative" rAng="0" ptsTypes="AA">
                                      <p:cBhvr>
                                        <p:cTn id="191" dur="1750" fill="hold"/>
                                        <p:tgtEl>
                                          <p:spTgt spid="4">
                                            <p:txEl>
                                              <p:pRg st="1" end="1"/>
                                            </p:txEl>
                                          </p:spTgt>
                                        </p:tgtEl>
                                        <p:attrNameLst>
                                          <p:attrName>ppt_x</p:attrName>
                                          <p:attrName>ppt_y</p:attrName>
                                        </p:attrNameLst>
                                      </p:cBhvr>
                                      <p:rCtr x="1962" y="20718"/>
                                    </p:animMotion>
                                  </p:childTnLst>
                                </p:cTn>
                              </p:par>
                              <p:par>
                                <p:cTn id="192" presetID="0" presetClass="path" presetSubtype="0" accel="50000" decel="50000" fill="hold" nodeType="withEffect">
                                  <p:stCondLst>
                                    <p:cond delay="0"/>
                                  </p:stCondLst>
                                  <p:childTnLst>
                                    <p:animMotion origin="layout" path="M 3.33333E-6 0.00023 L 0.01319 0.34097 " pathEditMode="relative" rAng="0" ptsTypes="AA">
                                      <p:cBhvr>
                                        <p:cTn id="193" dur="1750" fill="hold"/>
                                        <p:tgtEl>
                                          <p:spTgt spid="4">
                                            <p:txEl>
                                              <p:pRg st="2" end="2"/>
                                            </p:txEl>
                                          </p:spTgt>
                                        </p:tgtEl>
                                        <p:attrNameLst>
                                          <p:attrName>ppt_x</p:attrName>
                                          <p:attrName>ppt_y</p:attrName>
                                        </p:attrNameLst>
                                      </p:cBhvr>
                                      <p:rCtr x="660" y="17037"/>
                                    </p:animMotion>
                                  </p:childTnLst>
                                </p:cTn>
                              </p:par>
                              <p:par>
                                <p:cTn id="194" presetID="0" presetClass="path" presetSubtype="0" accel="50000" decel="50000" fill="hold" nodeType="withEffect">
                                  <p:stCondLst>
                                    <p:cond delay="0"/>
                                  </p:stCondLst>
                                  <p:childTnLst>
                                    <p:animMotion origin="layout" path="M 0 0.00023 L 0.06042 0.26852 " pathEditMode="relative" rAng="0" ptsTypes="AA">
                                      <p:cBhvr>
                                        <p:cTn id="195" dur="1750" fill="hold"/>
                                        <p:tgtEl>
                                          <p:spTgt spid="4">
                                            <p:txEl>
                                              <p:pRg st="3" end="3"/>
                                            </p:txEl>
                                          </p:spTgt>
                                        </p:tgtEl>
                                        <p:attrNameLst>
                                          <p:attrName>ppt_x</p:attrName>
                                          <p:attrName>ppt_y</p:attrName>
                                        </p:attrNameLst>
                                      </p:cBhvr>
                                      <p:rCtr x="3021" y="13403"/>
                                    </p:animMotion>
                                  </p:childTnLst>
                                </p:cTn>
                              </p:par>
                              <p:par>
                                <p:cTn id="196" presetID="0" presetClass="path" presetSubtype="0" accel="50000" decel="50000" fill="hold" nodeType="withEffect">
                                  <p:stCondLst>
                                    <p:cond delay="0"/>
                                  </p:stCondLst>
                                  <p:childTnLst>
                                    <p:animMotion origin="layout" path="M 4.72222E-6 0.00069 L 0.01493 0.19699 " pathEditMode="relative" rAng="0" ptsTypes="AA">
                                      <p:cBhvr>
                                        <p:cTn id="197" dur="1750" fill="hold"/>
                                        <p:tgtEl>
                                          <p:spTgt spid="4">
                                            <p:txEl>
                                              <p:pRg st="4" end="4"/>
                                            </p:txEl>
                                          </p:spTgt>
                                        </p:tgtEl>
                                        <p:attrNameLst>
                                          <p:attrName>ppt_x</p:attrName>
                                          <p:attrName>ppt_y</p:attrName>
                                        </p:attrNameLst>
                                      </p:cBhvr>
                                      <p:rCtr x="747" y="9815"/>
                                    </p:animMotion>
                                  </p:childTnLst>
                                </p:cTn>
                              </p:par>
                              <p:par>
                                <p:cTn id="198" presetID="0" presetClass="path" presetSubtype="0" accel="50000" decel="50000" fill="hold" nodeType="withEffect">
                                  <p:stCondLst>
                                    <p:cond delay="0"/>
                                  </p:stCondLst>
                                  <p:childTnLst>
                                    <p:animMotion origin="layout" path="M 1.11111E-6 0.00046 L 0.07101 0.12431 " pathEditMode="relative" rAng="0" ptsTypes="AA">
                                      <p:cBhvr>
                                        <p:cTn id="199" dur="1750" fill="hold"/>
                                        <p:tgtEl>
                                          <p:spTgt spid="4">
                                            <p:txEl>
                                              <p:pRg st="5" end="5"/>
                                            </p:txEl>
                                          </p:spTgt>
                                        </p:tgtEl>
                                        <p:attrNameLst>
                                          <p:attrName>ppt_x</p:attrName>
                                          <p:attrName>ppt_y</p:attrName>
                                        </p:attrNameLst>
                                      </p:cBhvr>
                                      <p:rCtr x="3542" y="6181"/>
                                    </p:animMotion>
                                  </p:childTnLst>
                                </p:cTn>
                              </p:par>
                              <p:par>
                                <p:cTn id="200" presetID="0" presetClass="path" presetSubtype="0" accel="50000" decel="50000" fill="hold" nodeType="withEffect">
                                  <p:stCondLst>
                                    <p:cond delay="0"/>
                                  </p:stCondLst>
                                  <p:childTnLst>
                                    <p:animMotion origin="layout" path="M 1.11111E-6 0.00046 L 0.06406 0.04768 " pathEditMode="relative" rAng="0" ptsTypes="AA">
                                      <p:cBhvr>
                                        <p:cTn id="201" dur="1750" fill="hold"/>
                                        <p:tgtEl>
                                          <p:spTgt spid="4">
                                            <p:txEl>
                                              <p:pRg st="6" end="6"/>
                                            </p:txEl>
                                          </p:spTgt>
                                        </p:tgtEl>
                                        <p:attrNameLst>
                                          <p:attrName>ppt_x</p:attrName>
                                          <p:attrName>ppt_y</p:attrName>
                                        </p:attrNameLst>
                                      </p:cBhvr>
                                      <p:rCtr x="3194" y="2361"/>
                                    </p:animMotion>
                                  </p:childTnLst>
                                </p:cTn>
                              </p:par>
                              <p:par>
                                <p:cTn id="202" presetID="0" presetClass="path" presetSubtype="0" accel="50000" decel="50000" fill="hold" nodeType="withEffect">
                                  <p:stCondLst>
                                    <p:cond delay="0"/>
                                  </p:stCondLst>
                                  <p:childTnLst>
                                    <p:animMotion origin="layout" path="M -5.55556E-7 0.00023 L 0.02674 -0.0257 " pathEditMode="relative" rAng="0" ptsTypes="AA">
                                      <p:cBhvr>
                                        <p:cTn id="203" dur="1750" fill="hold"/>
                                        <p:tgtEl>
                                          <p:spTgt spid="4">
                                            <p:txEl>
                                              <p:pRg st="7" end="7"/>
                                            </p:txEl>
                                          </p:spTgt>
                                        </p:tgtEl>
                                        <p:attrNameLst>
                                          <p:attrName>ppt_x</p:attrName>
                                          <p:attrName>ppt_y</p:attrName>
                                        </p:attrNameLst>
                                      </p:cBhvr>
                                      <p:rCtr x="1337" y="-1296"/>
                                    </p:animMotion>
                                  </p:childTnLst>
                                </p:cTn>
                              </p:par>
                              <p:par>
                                <p:cTn id="204" presetID="0" presetClass="path" presetSubtype="0" accel="50000" decel="50000" fill="hold" nodeType="withEffect">
                                  <p:stCondLst>
                                    <p:cond delay="0"/>
                                  </p:stCondLst>
                                  <p:childTnLst>
                                    <p:animMotion origin="layout" path="M 4.44444E-6 0.00069 L 0.01545 -0.09815 " pathEditMode="relative" rAng="0" ptsTypes="AA">
                                      <p:cBhvr>
                                        <p:cTn id="205" dur="1750" fill="hold"/>
                                        <p:tgtEl>
                                          <p:spTgt spid="4">
                                            <p:txEl>
                                              <p:pRg st="8" end="8"/>
                                            </p:txEl>
                                          </p:spTgt>
                                        </p:tgtEl>
                                        <p:attrNameLst>
                                          <p:attrName>ppt_x</p:attrName>
                                          <p:attrName>ppt_y</p:attrName>
                                        </p:attrNameLst>
                                      </p:cBhvr>
                                      <p:rCtr x="764" y="-4954"/>
                                    </p:animMotion>
                                  </p:childTnLst>
                                </p:cTn>
                              </p:par>
                              <p:par>
                                <p:cTn id="206" presetID="0" presetClass="path" presetSubtype="0" accel="50000" decel="50000" fill="hold" nodeType="withEffect">
                                  <p:stCondLst>
                                    <p:cond delay="0"/>
                                  </p:stCondLst>
                                  <p:childTnLst>
                                    <p:animMotion origin="layout" path="M 3.88889E-6 0.00023 L 0.03767 -0.1713 " pathEditMode="relative" rAng="0" ptsTypes="AA">
                                      <p:cBhvr>
                                        <p:cTn id="207" dur="1750" fill="hold"/>
                                        <p:tgtEl>
                                          <p:spTgt spid="4">
                                            <p:txEl>
                                              <p:pRg st="9" end="9"/>
                                            </p:txEl>
                                          </p:spTgt>
                                        </p:tgtEl>
                                        <p:attrNameLst>
                                          <p:attrName>ppt_x</p:attrName>
                                          <p:attrName>ppt_y</p:attrName>
                                        </p:attrNameLst>
                                      </p:cBhvr>
                                      <p:rCtr x="1875" y="-8588"/>
                                    </p:animMotion>
                                  </p:childTnLst>
                                </p:cTn>
                              </p:par>
                              <p:par>
                                <p:cTn id="208" presetID="0" presetClass="path" presetSubtype="0" accel="50000" decel="50000" fill="hold" nodeType="withEffect">
                                  <p:stCondLst>
                                    <p:cond delay="0"/>
                                  </p:stCondLst>
                                  <p:childTnLst>
                                    <p:animMotion origin="layout" path="M -4.72222E-6 0.00023 L 0.01615 -0.24815 " pathEditMode="relative" rAng="0" ptsTypes="AA">
                                      <p:cBhvr>
                                        <p:cTn id="209" dur="1750" fill="hold"/>
                                        <p:tgtEl>
                                          <p:spTgt spid="4">
                                            <p:txEl>
                                              <p:pRg st="10" end="10"/>
                                            </p:txEl>
                                          </p:spTgt>
                                        </p:tgtEl>
                                        <p:attrNameLst>
                                          <p:attrName>ppt_x</p:attrName>
                                          <p:attrName>ppt_y</p:attrName>
                                        </p:attrNameLst>
                                      </p:cBhvr>
                                      <p:rCtr x="799" y="-12431"/>
                                    </p:animMotion>
                                  </p:childTnLst>
                                </p:cTn>
                              </p:par>
                              <p:par>
                                <p:cTn id="210" presetID="0" presetClass="path" presetSubtype="0" accel="50000" decel="50000" fill="hold" nodeType="withEffect">
                                  <p:stCondLst>
                                    <p:cond delay="0"/>
                                  </p:stCondLst>
                                  <p:childTnLst>
                                    <p:animMotion origin="layout" path="M 1.66667E-6 0.00069 L 0.09844 -0.31968 " pathEditMode="relative" rAng="0" ptsTypes="AA">
                                      <p:cBhvr>
                                        <p:cTn id="211" dur="1750" fill="hold"/>
                                        <p:tgtEl>
                                          <p:spTgt spid="4">
                                            <p:txEl>
                                              <p:pRg st="11" end="11"/>
                                            </p:txEl>
                                          </p:spTgt>
                                        </p:tgtEl>
                                        <p:attrNameLst>
                                          <p:attrName>ppt_x</p:attrName>
                                          <p:attrName>ppt_y</p:attrName>
                                        </p:attrNameLst>
                                      </p:cBhvr>
                                      <p:rCtr x="4913" y="-16019"/>
                                    </p:animMotion>
                                  </p:childTnLst>
                                </p:cTn>
                              </p:par>
                              <p:par>
                                <p:cTn id="212" presetID="0" presetClass="path" presetSubtype="0" accel="50000" decel="50000" fill="hold" nodeType="withEffect">
                                  <p:stCondLst>
                                    <p:cond delay="0"/>
                                  </p:stCondLst>
                                  <p:childTnLst>
                                    <p:animMotion origin="layout" path="M -4.72222E-6 0.00046 L 0.08664 -0.39144 " pathEditMode="relative" rAng="0" ptsTypes="AA">
                                      <p:cBhvr>
                                        <p:cTn id="213" dur="1750" fill="hold"/>
                                        <p:tgtEl>
                                          <p:spTgt spid="4">
                                            <p:txEl>
                                              <p:pRg st="12" end="12"/>
                                            </p:txEl>
                                          </p:spTgt>
                                        </p:tgtEl>
                                        <p:attrNameLst>
                                          <p:attrName>ppt_x</p:attrName>
                                          <p:attrName>ppt_y</p:attrName>
                                        </p:attrNameLst>
                                      </p:cBhvr>
                                      <p:rCtr x="4323" y="-196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937236"/>
      </p:ext>
    </p:extLst>
  </p:cSld>
  <p:clrMapOvr>
    <a:masterClrMapping/>
  </p:clrMapOvr>
  <p:transition>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10037</TotalTime>
  <Words>8939</Words>
  <Application>Microsoft Office PowerPoint</Application>
  <PresentationFormat>On-screen Show (4:3)</PresentationFormat>
  <Paragraphs>1071</Paragraphs>
  <Slides>100</Slides>
  <Notes>88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100</vt:i4>
      </vt:variant>
    </vt:vector>
  </HeadingPairs>
  <TitlesOfParts>
    <vt:vector size="109" baseType="lpstr">
      <vt:lpstr>Aharoni</vt:lpstr>
      <vt:lpstr>Algerian</vt:lpstr>
      <vt:lpstr>Arial</vt:lpstr>
      <vt:lpstr>BlackChancery</vt:lpstr>
      <vt:lpstr>Calibri</vt:lpstr>
      <vt:lpstr>Copperplate Gothic Bold</vt:lpstr>
      <vt:lpstr>Go Long</vt:lpstr>
      <vt:lpstr>Lucida Calligraphy</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Finally, my brethren,                            be strong in the Lord and in the power of His might. — Ephesians 6:10 </vt:lpstr>
      <vt:lpstr>Then Elijah said to Elisha, "Stay here, please, for the LORD has sent me on to Bethel." But Elisha said, "As the LORD lives, and as your soul lives, I will not leave you!"      So they went down to Bethel.               — 2nd Kings 2:2 </vt:lpstr>
      <vt:lpstr>"Only be strong and very courageous, that you may observe to do according to all the law which Moses My servant commanded you; do not turn from it to the right hand or to the left, that you may prosper wherever you go." — Joshua 1:7 </vt:lpstr>
      <vt:lpstr>"Be strong and conduct yourselves like men, you Philistines, that you do not become servants of the Hebrews, as they have been to you. Conduct yourselves like    men, and fight!" — 1st Samuel 4:9 </vt:lpstr>
      <vt:lpstr>Watch, stand fast in the faith, be brave, be strong.                         — 1st Corinthians 16:13 </vt:lpstr>
      <vt:lpstr>You therefore, my son, be strong in the grace that is in Christ Jesus. — 2nd Timothy 2:1 </vt:lpstr>
      <vt:lpstr>… but grow in the grace and knowledge of our Lord and Savior Jesus Christ. To Him be the glory both now and forever. Amen.        — 2nd Peter 3:18 </vt:lpstr>
      <vt:lpstr>PowerPoint Presentation</vt:lpstr>
      <vt:lpstr>… for it is God who works in you both to will and to do for His good pleasure. — Philippians 2:13 </vt:lpstr>
      <vt:lpstr>The LORD is my strength and song, And He has become my salvation; He is my God, and I will praise Him; My father's God, and                         I will exalt Him.                                  — Exodus 15:2 </vt:lpstr>
      <vt:lpstr>PowerPoint Presentation</vt:lpstr>
      <vt:lpstr>[A Psalm of David.] The LORD         is my light and my salvation; Whom shall I fear? The LORD is the strength of my life; Of whom shall I be afraid? — Psalms 27:1 </vt:lpstr>
      <vt:lpstr>"And also the Strength of Israel will not lie nor relent. For He is not a man, that He should relent." — 1st Samuel 15:29  </vt:lpstr>
      <vt:lpstr>"And also the Strength of Israel will not lie nor relent. For He is not a man, that He should relent." — 1st Samuel 15:29  </vt:lpstr>
      <vt:lpstr>The LORD will give strength to His people; The LORD will bless His people with peace. — Psalms 29:11 </vt:lpstr>
      <vt:lpstr>[To the Chief Musician.              A Psalm  of the sons of Korah.    A Song for Alamoth.]                   God is our refuge and strength,             A very present help in trouble. — Psalms 46:1  </vt:lpstr>
      <vt:lpstr>My flesh and my heart fail; But God is the strength of my heart and my portion forever.                  — Psalms 73:26 </vt:lpstr>
      <vt:lpstr>Blessed is the man whose strength is in You, Whose heart is set on pilgrimage. — Psalms 84:5  </vt:lpstr>
      <vt:lpstr>PowerPoint Presentation</vt:lpstr>
      <vt:lpstr>After these things the word of the LORD came to Abram in a vision, saying, "Do not be afraid, Abram.  I am your shield, your exceedingly great reward." — Genesis 15:1 </vt:lpstr>
      <vt:lpstr>How could one chase a thousand, And two put ten thousand to flight, Unless their Rock had sold them, And the LORD had surrendered them?                                  — Deuteronomy 32:30  </vt:lpstr>
      <vt:lpstr>"One man of you shall chase a thousand, for the LORD your God is He who fights for you, as He promised you." — Joshua 23:10</vt:lpstr>
      <vt:lpstr>"For the eyes of the LORD run to and fro throughout the whole earth, to show Himself strong on behalf of those whose heart is loyal to Him. In this you have done foolishly; therefore from now on you shall have wars."       — 2nd Chronicles 16:9 </vt:lpstr>
      <vt:lpstr>So we may boldly say: "The LORD is my helper; I will not fear. What can man do to me?" — Hebrews 13:6 </vt:lpstr>
      <vt:lpstr>I can do all things through Christ who strengthens me. — Philippians 4:13  </vt:lpstr>
      <vt:lpstr>Not that we are sufficient of ourselves to think of anything as being from ourselves, but our sufficiency is from God, …                  — 2nd Corinthians 3:5  </vt:lpstr>
      <vt:lpstr>"… for in Him we live and move and have our being, as also some of your own poets have said,    'For we are also His offspring.'"    — Acts 17:28  </vt:lpstr>
      <vt:lpstr>"I have been crucified with Christ; it is no longer I who live, but Christ lives in me; and the life which I now live in the flesh I live by faith in the Son of God, who loved me and gave Himself         for me." — Galatians 2:20 </vt:lpstr>
      <vt:lpstr>If anyone speaks, let him speak as the oracles of God. If anyone ministers, let him do it as with the ability which God supplies, that in all things God may be glorified through Jesus Christ, to whom belong the glory and the dominion forever and ever. Amen. — 1st Peter 4:11 </vt:lpstr>
      <vt:lpstr>PowerPoint Presentation</vt:lpstr>
      <vt:lpstr>PowerPoint Presentation</vt:lpstr>
      <vt:lpstr>PowerPoint Presentation</vt:lpstr>
      <vt:lpstr>PowerPoint Presentation</vt:lpstr>
      <vt:lpstr>PowerPoint Presentation</vt:lpstr>
      <vt:lpstr>Our Need of Strength. Jer. 10:23; Rom. 7:14:25 Without Him can do nothing. Jn. 15:5 Yet babes. 1 Cor. 3:1-3; Heb. 5:12-14 Born, grow unto salvation. 1 Pet. 2:2 Grow in self-defense. Eph. 4:14 When weak, then strong. 2 Cor. 12:9-10 When strong, then weak. Rev. 3:17:20; Peter, Mt. 26:35-75 Hence no confidence in flesh. Phil. 3:3-9 Poor in spirit. Mt. 5:3-9 | </vt:lpstr>
      <vt:lpstr>Our Need of Strength. Jer. 10:23; Rom. 7:14:25 Without Him can do nothing. Jn. 15:5 Yet babes. 1 Cor. 3:1-3; Heb. 5:12-14 Born, grow unto salvation. 1 Pet. 2:2 Grow in self-defense. Eph. 4:14 When weak, then strong. 2 Cor. 12:9-10 When strong, then weak. Rev. 3:17:20; Peter, Mt. 26:35-75 Hence no confidence in flesh. Phil. 3:3-9 Poor in spirit. Mt. 5:3-9 |</vt:lpstr>
      <vt:lpstr>O LORD, I know the way of man is not in himself; It is not in man who walks to direct his own steps. — Jeremiah 10:23  </vt:lpstr>
      <vt:lpstr>For we know that the law is spiritual, but I am carnal, sold under sin. For what I am doing, I do not understand. For what I will to do, that I do not practice; but what I hate, that I do.   If, then, I do what I will not to do, I agree with the law that it is good. But now, it is no longer I who do it, but sin that dwells in me. — Romans 7:14-17 </vt:lpstr>
      <vt:lpstr>For I know that in me (that is, in my flesh) nothing good dwells; for to will is present with me, but how to perform what is good I do not find. For the good that I will to do, I do not do; but the evil I will not to do, that I practice. Now if I do what I will not to do, it is no longer I who do it, but sin that dwells in me. I find then a law, that evil is present with me, the one who wills to do good.          — Romans 7:18-21 </vt:lpstr>
      <vt:lpstr>For I delight in the law of God according to the inward man. But I see another law in my members, warring against the law of my mind, and bringing me into captivity to the law of sin which is in my members. O wretched man that I am! Who will deliver me from this body of death? I thank God -- through Jesus Christ our Lord! So then, with the mind I myself serve the law of God, but with the flesh the law of sin. — Romans 7:22-25</vt:lpstr>
      <vt:lpstr>"I am the vine, you are the branches. He who abides in Me, and I in him, bears much fruit; for without Me you can do nothing." — John 15:5 </vt:lpstr>
      <vt:lpstr>And I, brethren, could not speak to you as to spiritual people but as to carnal, as to babes in Christ. I fed you with milk and not with solid food; for until now you were not able to receive it, and even now you are still not able; for you are still carnal. For where there are envy, strife, and divisions among you, are you not carnal and behaving like mere men? — 1st Corinthians 3:1-3</vt:lpstr>
      <vt:lpstr>For though by this time you ought to be teachers, you need someone to teach you again the first principles of the oracles of God; and you have come to need milk and not solid food. For everyone who partakes only of milk is unskilled in the word of righteousness, for he is a babe. But solid food belongs to those who are of full age, that is, those who by reason of use have their senses exercised to discern both good and evil. — Hebrews 5:12-14 </vt:lpstr>
      <vt:lpstr>PowerPoint Presentation</vt:lpstr>
      <vt:lpstr>… as newborn babes, desire the pure milk of the word, that you may grow thereby, … — 1st Peter 2:2</vt:lpstr>
      <vt:lpstr>… that we should no longer be children, tossed to and fro and carried about with every wind of doctrine, by the trickery of men, in the cunning craftiness of deceitful plotting, … — Ephesians 4:14</vt:lpstr>
      <vt:lpstr>And He said to me, "My grace is sufficient for you, for My strength is made perfect in weakness." Therefore most gladly I will rather boast in my infirmities, that the power of Christ may rest upon me. Therefore I take pleasure in infirmities, in reproaches, in needs, in persecutions, in distresses, for Christ's sake. For when I am weak, then I am strong. — 2nd Corinthians 12:9-10 </vt:lpstr>
      <vt:lpstr>PowerPoint Presentation</vt:lpstr>
      <vt:lpstr>"Because you say, 'I am rich, have become wealthy, and have need of nothing' -- and do not know that you  are wretched, miserable, poor, blind, and naked -- counsel you to buy from Me gold refined in the fire, that you may be rich; and white garments, that you may be clothed, that the shame of your nakedness may not be revealed; and anoint your eyes with eye salve, that you may see." — Revelation 3:17-18 </vt:lpstr>
      <vt:lpstr>"Because you say, 'I am rich, have become wealthy, and have need of nothing' -- and do not know that you  are wretched, miserable, poor, blind, and naked -- counsel you to buy from Me gold refined in the fire, that you may be rich; and white garments, that you may be clothed, that the shame of your nakedness may not be revealed; and anoint your eyes with eye salve, that you may see." — Revelation 3:17-18 </vt:lpstr>
      <vt:lpstr>"As many as I love, I rebuke and chasten. Therefore be zealous and repent. "Behold, I stand at the door and knock. If anyone hears My voice and opens the door,         I will come in to him and dine  with him, and he with Me."             — Revelation 3:19-20 </vt:lpstr>
      <vt:lpstr>And the high priest arose and said to Him, "Do You answer nothing? What is it these men testify against You?" But Jesus kept silent. And the high priest answered and said to Him, "I put You under oath by the living God: Tell us if You are the Christ, the Son of God!" Jesus said to him, "It is as you said. Nevertheless, I say to you, hereafter you will see the Son of Man sitting at the right hand of the Power, and coming on the clouds of heaven." — Matthew 26:62-64 </vt:lpstr>
      <vt:lpstr>Peter said to Him, "Even if I have to die with You, I will not deny You!" And so said all the disciples.                   — Matthew 26:35  </vt:lpstr>
      <vt:lpstr>For we are the circumcision,     who worship God in the Spirit, rejoice in Christ Jesus, and have no confidence in the flesh, though I also might have confidence in the flesh. If anyone else thinks he may have confidence in the flesh,  I more so:  — Philippians 3:3-4</vt:lpstr>
      <vt:lpstr>… circumcised the eighth day, of the stock of Israel, of the tribe of Benjamin, a Hebrew of the Hebrews; concerning the law, a Pharisee; concerning zeal, persecuting the church; concerning the righteousness which is in the law, blameless. But what things were gain to me, these        I have counted loss for Christ.              — Philippians 3:5-7 </vt:lpstr>
      <vt:lpstr>Yet indeed I also count all things loss for the excellence of the knowledge of Christ Jesus my Lord, for whom I have suffered the loss of all things, and count them as rubbish, that I may gain Christ and be found in Him, not having my own righteousness, which is from the law, but that which is through faith in Christ, the righteousness which is from God by faith; — Philippians 3:8-9 </vt:lpstr>
      <vt:lpstr>"Blessed are the poor in spirit, For theirs is the kingdom of heaven. Blessed are those who mourn, For they shall be comforted. Blessed are the meek, For they shall inherit the earth. Blessed are those who hunger and thirst for righteousness, For they shall be filled. Blessed are the merciful, For they shall obtain mercy. Blessed are the pure in heart, For they shall see God. Blessed are the peacemakers, For they shall be called sons of God." — Matthew 5:3-9 </vt:lpstr>
      <vt:lpstr>PowerPoint Presentation</vt:lpstr>
      <vt:lpstr>PowerPoint Presentation</vt:lpstr>
      <vt:lpstr>PowerPoint Presentation</vt:lpstr>
      <vt:lpstr>PowerPoint Presentation</vt:lpstr>
      <vt:lpstr>PowerPoint Presentation</vt:lpstr>
      <vt:lpstr>PowerPoint Presentation</vt:lpstr>
      <vt:lpstr>Poor in spirit. Mt. 5:3-9 | Humble, Mt. 18:3 Broken, contrite heart x spirit. Ps. 34:18; Isa. 57:17 Strong only in Him --- Dependence. Eph. 6:10 Elements of strength. Heb. 11:34; 1 Jn. 5:4 Godliness --- exercise unto. 1 Tim. 4:7-8 Love. 1 Cor. 13:1-8; Eph. 3:17 Rooted in Prayer, Eph. 6:18  Rooted in Truth. Eph. 4:14 Armor needed. Eph. 6:10-17 Graces. 2 Pet. 1:5-10; Gal. 5:22 Results; Victory, Salvation, Growth, Work. God our Helper.  Rom. 8:31; Phil. 2:13 Many examples of failures – weakness – These all last ~ Many strong; God used these for glory. Their salvation, and others. Watch, Pray, Study, work, grow, stand, be steadfast. 1 Cor. 15:58</vt:lpstr>
      <vt:lpstr>Poor in spirit. Mt. 5:3-9 | Humble, Mt. 18:3 Broken, contrite heart x spirit. Ps. 34:18; Isa. 57:17 Strong only in Him --- Dependence. Eph. 6:10 Elements of strength. Heb. 11:34; 1 Jn. 5:4 Godliness --- exercise unto. 1 Tim. 4:7-8 Love. 1 Cor. 13:1-8; Eph. 3:17 Rooted in Prayer, Eph. 6:18  Rooted in Truth. Eph. 4:14 Armor needed. Eph. 6:10-17 Graces. 2 Pet. 1:5-10; Gal. 5:22 Results; Victory, Salvation, Growth, Work. God our Helper.  Rom. 8:31; Phil. 2:13 Many examples of failures – weakness – These all last ~ Many strong; God used these for glory. Their salvation, and others. Watch, Pray, Study, work, grow, stand, be steadfast. 1 Cor. 15:58</vt:lpstr>
      <vt:lpstr>… and said, "Assuredly, I say to you, unless you are converted and become as little children, you will by no means enter the kingdom of heaven. — Matthew 18:3   </vt:lpstr>
      <vt:lpstr>PowerPoint Presentation</vt:lpstr>
      <vt:lpstr>The LORD is near to those who have a broken heart, And saves such as have a contrite spirit.         — Psalms 34:18  </vt:lpstr>
      <vt:lpstr>For the iniquity of his covetousness I was angry and struck him; I hid and was angry, And he went on backsliding in the way of his heart. — Isaiah 57:17 </vt:lpstr>
      <vt:lpstr>Finally, my brethren, be strong in the Lord and in the power of His might. — Ephesians 6:10 </vt:lpstr>
      <vt:lpstr>… quenched the violence of fire, escaped the edge of the sword, out of weakness were made strong, became valiant in battle, turned to flight the armies of      the aliens. — Hebrews 11:34 </vt:lpstr>
      <vt:lpstr>For whatever is born of God overcomes the world. And this is the victory that has overcome the world -- our faith. — 1st John 5:4 </vt:lpstr>
      <vt:lpstr>But reject profane and old wives' fables, and exercise yourself toward godliness. For bodily exercise profits a little, but godliness is profitable for all things, having promise of the life that now is and of that which             is to come. — 1st Timothy 4:7-8</vt:lpstr>
      <vt:lpstr>Though I speak with the tongues of men and of angels, but have not love, I have become sounding brass or a clanging cymbal. And though I have the gift of prophecy, and understand all mysteries and all knowledge, and though I have all faith, so that I could remove mountains, but have not love, I am nothing.  — 1st Corinthians 13:1-2</vt:lpstr>
      <vt:lpstr>And though I bestow all my goods to feed the poor, and though I give my body to be burned, but have not love, it profits me nothing. Love suffers long and is kind; love does not envy; love does not parade itself, is not puffed up; does not behave rudely, does not seek its own, is not provoked, thinks no evil;                        — 1st Corinthians 13:3-5 </vt:lpstr>
      <vt:lpstr>… does not rejoice in iniquity,         but rejoices in the truth; bears all things, believes all things, hopes     all things, endures all things. Love never fails. But whether there are prophecies, they will fail; whether there are tongues, they will cease; whether there is knowledge, it will vanish away. — 1st Corinthians 13:6-8 </vt:lpstr>
      <vt:lpstr>… that Christ may dwell in your hearts through faith; that you, being rooted and grounded          in love, … — Ephesians 3:17</vt:lpstr>
      <vt:lpstr>… praying always with all prayer and supplication in the Spirit, being watchful to this end with all perseverance and supplication for all the saints ~ — Ephesians 6:18</vt:lpstr>
      <vt:lpstr>… that we should no longer be children, tossed to and fro and carried about with every wind of doctrine, by the trickery of men, in the cunning craftiness of deceitful plotting, … — Ephesians 4:14</vt:lpstr>
      <vt:lpstr>Finally, my brethren, be strong in the Lord and in the power of His might.   Put on the whole armor of God, that you may be able to stand against the wiles of the devil. For we do not wrestle against flesh and blood, but against principalities, against powers, against the rulers of the darkness of this age, against spiritual hosts of wickedness in the heavenly places.  — Ephesians 6:10-12 </vt:lpstr>
      <vt:lpstr>Therefore take up the whole armor of God, that you may be able to withstand in the evil day, and having done all, to stand. Stand therefore, having girded your waist with truth, having put on the breastplate of righteousness, and having shod your feet with the preparation of the gospel of peace; above all, taking the shield of faith with which you will be able to quench all the fiery darts of the wicked one. And take the helmet of salvation, and the sword of the Spirit, which is the word of God; — Ephesians 6:13-17 </vt:lpstr>
      <vt:lpstr>But also for this very reason, giving all diligence, add to your faith virtue, to virtue knowledge, to knowledge self-control, to   self-control perseverance, to perseverance godliness, to godliness brotherly kindness,      and to brotherly kindness love.        — 2nd Peter 1:5-7 </vt:lpstr>
      <vt:lpstr>For if these things are yours and abound, you will be neither barren nor unfruitful in the knowledge of our Lord Jesus Christ. For he who lacks these things is shortsighted, even to blindness, and has forgotten that he was cleansed from his old sins.  Therefore, brethren, be even more diligent to make your call and election sure, for if you do these things you will never stumble; — 2nd Peter 1:8-10 </vt:lpstr>
      <vt:lpstr>PowerPoint Presentation</vt:lpstr>
      <vt:lpstr>But the fruit of the Spirit                   is love, joy, peace, longsuffering,  kindness, goodness, faithfulness, … — Galatians 5:22  </vt:lpstr>
      <vt:lpstr>What then shall we say to these things? If God is for us, who can be against us? — Romans 8:31 </vt:lpstr>
      <vt:lpstr>… for it is God who works in you both to will and to do for His good pleasure. — Philippians 2:13</vt:lpstr>
      <vt:lpstr>Therefore, my beloved brethren, be steadfast, immovable, always abounding in the work of the Lord, knowing that your labor         is not in vain in the Lord.                  — 1st Corinthians 15:58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792</cp:revision>
  <dcterms:created xsi:type="dcterms:W3CDTF">2014-04-12T23:55:49Z</dcterms:created>
  <dcterms:modified xsi:type="dcterms:W3CDTF">2020-09-28T18:46:43Z</dcterms:modified>
</cp:coreProperties>
</file>